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</p:sldIdLst>
  <p:sldSz cx="10693400" cy="7562850"/>
  <p:notesSz cx="10693400" cy="7562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1494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302514"/>
            <a:ext cx="9624060" cy="12100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6"/>
          <p:cNvGrpSpPr/>
          <p:nvPr/>
        </p:nvGrpSpPr>
        <p:grpSpPr>
          <a:xfrm>
            <a:off x="3655685" y="5893229"/>
            <a:ext cx="791210" cy="719455"/>
            <a:chOff x="3655685" y="5893229"/>
            <a:chExt cx="791210" cy="719455"/>
          </a:xfrm>
        </p:grpSpPr>
        <p:sp>
          <p:nvSpPr>
            <p:cNvPr id="7" name="object 7"/>
            <p:cNvSpPr/>
            <p:nvPr/>
          </p:nvSpPr>
          <p:spPr>
            <a:xfrm>
              <a:off x="3656571" y="5893239"/>
              <a:ext cx="789940" cy="694690"/>
            </a:xfrm>
            <a:custGeom>
              <a:avLst/>
              <a:gdLst/>
              <a:ahLst/>
              <a:cxnLst/>
              <a:rect l="l" t="t" r="r" b="b"/>
              <a:pathLst>
                <a:path w="789939" h="694690">
                  <a:moveTo>
                    <a:pt x="337388" y="346519"/>
                  </a:moveTo>
                  <a:lnTo>
                    <a:pt x="32461" y="304"/>
                  </a:lnTo>
                  <a:lnTo>
                    <a:pt x="0" y="762"/>
                  </a:lnTo>
                  <a:lnTo>
                    <a:pt x="0" y="51396"/>
                  </a:lnTo>
                  <a:lnTo>
                    <a:pt x="328637" y="368960"/>
                  </a:lnTo>
                  <a:lnTo>
                    <a:pt x="337388" y="346519"/>
                  </a:lnTo>
                  <a:close/>
                </a:path>
                <a:path w="789939" h="694690">
                  <a:moveTo>
                    <a:pt x="353936" y="304063"/>
                  </a:moveTo>
                  <a:lnTo>
                    <a:pt x="134086" y="0"/>
                  </a:lnTo>
                  <a:lnTo>
                    <a:pt x="71259" y="0"/>
                  </a:lnTo>
                  <a:lnTo>
                    <a:pt x="345452" y="325831"/>
                  </a:lnTo>
                  <a:lnTo>
                    <a:pt x="353936" y="304063"/>
                  </a:lnTo>
                  <a:close/>
                </a:path>
                <a:path w="789939" h="694690">
                  <a:moveTo>
                    <a:pt x="370090" y="263131"/>
                  </a:moveTo>
                  <a:lnTo>
                    <a:pt x="219913" y="0"/>
                  </a:lnTo>
                  <a:lnTo>
                    <a:pt x="162445" y="0"/>
                  </a:lnTo>
                  <a:lnTo>
                    <a:pt x="363296" y="280123"/>
                  </a:lnTo>
                  <a:lnTo>
                    <a:pt x="370090" y="263131"/>
                  </a:lnTo>
                  <a:close/>
                </a:path>
                <a:path w="789939" h="694690">
                  <a:moveTo>
                    <a:pt x="707682" y="694220"/>
                  </a:moveTo>
                  <a:lnTo>
                    <a:pt x="519849" y="178485"/>
                  </a:lnTo>
                  <a:lnTo>
                    <a:pt x="332740" y="693496"/>
                  </a:lnTo>
                  <a:lnTo>
                    <a:pt x="707682" y="694220"/>
                  </a:lnTo>
                  <a:close/>
                </a:path>
                <a:path w="789939" h="694690">
                  <a:moveTo>
                    <a:pt x="789711" y="304"/>
                  </a:moveTo>
                  <a:lnTo>
                    <a:pt x="573366" y="304"/>
                  </a:lnTo>
                  <a:lnTo>
                    <a:pt x="789711" y="583374"/>
                  </a:lnTo>
                  <a:lnTo>
                    <a:pt x="789711" y="304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95607" y="5893535"/>
              <a:ext cx="208418" cy="24173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655682" y="5970874"/>
              <a:ext cx="322580" cy="471805"/>
            </a:xfrm>
            <a:custGeom>
              <a:avLst/>
              <a:gdLst/>
              <a:ahLst/>
              <a:cxnLst/>
              <a:rect l="l" t="t" r="r" b="b"/>
              <a:pathLst>
                <a:path w="322579" h="471804">
                  <a:moveTo>
                    <a:pt x="266890" y="451866"/>
                  </a:moveTo>
                  <a:lnTo>
                    <a:pt x="190" y="337121"/>
                  </a:lnTo>
                  <a:lnTo>
                    <a:pt x="190" y="380022"/>
                  </a:lnTo>
                  <a:lnTo>
                    <a:pt x="259283" y="471347"/>
                  </a:lnTo>
                  <a:lnTo>
                    <a:pt x="266890" y="451866"/>
                  </a:lnTo>
                  <a:close/>
                </a:path>
                <a:path w="322579" h="471804">
                  <a:moveTo>
                    <a:pt x="279450" y="419684"/>
                  </a:moveTo>
                  <a:lnTo>
                    <a:pt x="0" y="257937"/>
                  </a:lnTo>
                  <a:lnTo>
                    <a:pt x="190" y="319417"/>
                  </a:lnTo>
                  <a:lnTo>
                    <a:pt x="271780" y="439318"/>
                  </a:lnTo>
                  <a:lnTo>
                    <a:pt x="279450" y="419684"/>
                  </a:lnTo>
                  <a:close/>
                </a:path>
                <a:path w="322579" h="471804">
                  <a:moveTo>
                    <a:pt x="293128" y="384619"/>
                  </a:moveTo>
                  <a:lnTo>
                    <a:pt x="190" y="178435"/>
                  </a:lnTo>
                  <a:lnTo>
                    <a:pt x="190" y="243141"/>
                  </a:lnTo>
                  <a:lnTo>
                    <a:pt x="285330" y="404571"/>
                  </a:lnTo>
                  <a:lnTo>
                    <a:pt x="293128" y="384619"/>
                  </a:lnTo>
                  <a:close/>
                </a:path>
                <a:path w="322579" h="471804">
                  <a:moveTo>
                    <a:pt x="308140" y="346125"/>
                  </a:moveTo>
                  <a:lnTo>
                    <a:pt x="190" y="92621"/>
                  </a:lnTo>
                  <a:lnTo>
                    <a:pt x="190" y="159372"/>
                  </a:lnTo>
                  <a:lnTo>
                    <a:pt x="300964" y="364528"/>
                  </a:lnTo>
                  <a:lnTo>
                    <a:pt x="308140" y="346125"/>
                  </a:lnTo>
                  <a:close/>
                </a:path>
                <a:path w="322579" h="471804">
                  <a:moveTo>
                    <a:pt x="322097" y="310337"/>
                  </a:moveTo>
                  <a:lnTo>
                    <a:pt x="190" y="0"/>
                  </a:lnTo>
                  <a:lnTo>
                    <a:pt x="190" y="66751"/>
                  </a:lnTo>
                  <a:lnTo>
                    <a:pt x="315353" y="327621"/>
                  </a:lnTo>
                  <a:lnTo>
                    <a:pt x="322097" y="310337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55685" y="6367241"/>
              <a:ext cx="252723" cy="245184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4535010" y="6456215"/>
            <a:ext cx="2155190" cy="156210"/>
          </a:xfrm>
          <a:custGeom>
            <a:avLst/>
            <a:gdLst/>
            <a:ahLst/>
            <a:cxnLst/>
            <a:rect l="l" t="t" r="r" b="b"/>
            <a:pathLst>
              <a:path w="2155190" h="156209">
                <a:moveTo>
                  <a:pt x="2154866" y="0"/>
                </a:moveTo>
                <a:lnTo>
                  <a:pt x="0" y="0"/>
                </a:lnTo>
                <a:lnTo>
                  <a:pt x="0" y="156210"/>
                </a:lnTo>
                <a:lnTo>
                  <a:pt x="2154866" y="156210"/>
                </a:lnTo>
                <a:lnTo>
                  <a:pt x="2154866" y="139700"/>
                </a:lnTo>
                <a:lnTo>
                  <a:pt x="413920" y="139700"/>
                </a:lnTo>
                <a:lnTo>
                  <a:pt x="410648" y="138430"/>
                </a:lnTo>
                <a:lnTo>
                  <a:pt x="182923" y="138430"/>
                </a:lnTo>
                <a:lnTo>
                  <a:pt x="182923" y="40640"/>
                </a:lnTo>
                <a:lnTo>
                  <a:pt x="1058892" y="40640"/>
                </a:lnTo>
                <a:lnTo>
                  <a:pt x="1061302" y="39370"/>
                </a:lnTo>
                <a:lnTo>
                  <a:pt x="2154866" y="39370"/>
                </a:lnTo>
                <a:lnTo>
                  <a:pt x="2154866" y="35560"/>
                </a:lnTo>
                <a:lnTo>
                  <a:pt x="1927292" y="35560"/>
                </a:lnTo>
                <a:lnTo>
                  <a:pt x="1922490" y="34290"/>
                </a:lnTo>
                <a:lnTo>
                  <a:pt x="1915073" y="26670"/>
                </a:lnTo>
                <a:lnTo>
                  <a:pt x="1912960" y="22860"/>
                </a:lnTo>
                <a:lnTo>
                  <a:pt x="1912402" y="16510"/>
                </a:lnTo>
                <a:lnTo>
                  <a:pt x="2154866" y="16510"/>
                </a:lnTo>
                <a:lnTo>
                  <a:pt x="2154866" y="0"/>
                </a:lnTo>
                <a:close/>
              </a:path>
              <a:path w="2155190" h="156209">
                <a:moveTo>
                  <a:pt x="522532" y="40640"/>
                </a:moveTo>
                <a:lnTo>
                  <a:pt x="482756" y="40640"/>
                </a:lnTo>
                <a:lnTo>
                  <a:pt x="449759" y="114300"/>
                </a:lnTo>
                <a:lnTo>
                  <a:pt x="446162" y="123190"/>
                </a:lnTo>
                <a:lnTo>
                  <a:pt x="442504" y="129540"/>
                </a:lnTo>
                <a:lnTo>
                  <a:pt x="435038" y="137160"/>
                </a:lnTo>
                <a:lnTo>
                  <a:pt x="430217" y="139700"/>
                </a:lnTo>
                <a:lnTo>
                  <a:pt x="1136221" y="139700"/>
                </a:lnTo>
                <a:lnTo>
                  <a:pt x="1131606" y="138430"/>
                </a:lnTo>
                <a:lnTo>
                  <a:pt x="522532" y="138430"/>
                </a:lnTo>
                <a:lnTo>
                  <a:pt x="522532" y="40640"/>
                </a:lnTo>
                <a:close/>
              </a:path>
              <a:path w="2155190" h="156209">
                <a:moveTo>
                  <a:pt x="2154866" y="39370"/>
                </a:moveTo>
                <a:lnTo>
                  <a:pt x="1156555" y="39370"/>
                </a:lnTo>
                <a:lnTo>
                  <a:pt x="1165736" y="41910"/>
                </a:lnTo>
                <a:lnTo>
                  <a:pt x="1173837" y="46990"/>
                </a:lnTo>
                <a:lnTo>
                  <a:pt x="1193647" y="87630"/>
                </a:lnTo>
                <a:lnTo>
                  <a:pt x="1193727" y="91440"/>
                </a:lnTo>
                <a:lnTo>
                  <a:pt x="1193021" y="100330"/>
                </a:lnTo>
                <a:lnTo>
                  <a:pt x="1165916" y="137160"/>
                </a:lnTo>
                <a:lnTo>
                  <a:pt x="1156780" y="139700"/>
                </a:lnTo>
                <a:lnTo>
                  <a:pt x="2154866" y="139700"/>
                </a:lnTo>
                <a:lnTo>
                  <a:pt x="2154866" y="138430"/>
                </a:lnTo>
                <a:lnTo>
                  <a:pt x="1238550" y="138430"/>
                </a:lnTo>
                <a:lnTo>
                  <a:pt x="1238550" y="40640"/>
                </a:lnTo>
                <a:lnTo>
                  <a:pt x="2154866" y="40640"/>
                </a:lnTo>
                <a:lnTo>
                  <a:pt x="2154866" y="39370"/>
                </a:lnTo>
                <a:close/>
              </a:path>
              <a:path w="2155190" h="156209">
                <a:moveTo>
                  <a:pt x="288928" y="40640"/>
                </a:moveTo>
                <a:lnTo>
                  <a:pt x="249144" y="40640"/>
                </a:lnTo>
                <a:lnTo>
                  <a:pt x="249144" y="57150"/>
                </a:lnTo>
                <a:lnTo>
                  <a:pt x="202676" y="57150"/>
                </a:lnTo>
                <a:lnTo>
                  <a:pt x="202676" y="138430"/>
                </a:lnTo>
                <a:lnTo>
                  <a:pt x="288928" y="138430"/>
                </a:lnTo>
                <a:lnTo>
                  <a:pt x="288928" y="40640"/>
                </a:lnTo>
                <a:close/>
              </a:path>
              <a:path w="2155190" h="156209">
                <a:moveTo>
                  <a:pt x="397828" y="40640"/>
                </a:moveTo>
                <a:lnTo>
                  <a:pt x="340394" y="40640"/>
                </a:lnTo>
                <a:lnTo>
                  <a:pt x="344034" y="41910"/>
                </a:lnTo>
                <a:lnTo>
                  <a:pt x="349628" y="43180"/>
                </a:lnTo>
                <a:lnTo>
                  <a:pt x="354343" y="46990"/>
                </a:lnTo>
                <a:lnTo>
                  <a:pt x="361904" y="57150"/>
                </a:lnTo>
                <a:lnTo>
                  <a:pt x="363780" y="63500"/>
                </a:lnTo>
                <a:lnTo>
                  <a:pt x="363780" y="76200"/>
                </a:lnTo>
                <a:lnTo>
                  <a:pt x="337276" y="101600"/>
                </a:lnTo>
                <a:lnTo>
                  <a:pt x="308653" y="101600"/>
                </a:lnTo>
                <a:lnTo>
                  <a:pt x="308653" y="138430"/>
                </a:lnTo>
                <a:lnTo>
                  <a:pt x="410648" y="138430"/>
                </a:lnTo>
                <a:lnTo>
                  <a:pt x="410648" y="123190"/>
                </a:lnTo>
                <a:lnTo>
                  <a:pt x="426092" y="123190"/>
                </a:lnTo>
                <a:lnTo>
                  <a:pt x="430052" y="119380"/>
                </a:lnTo>
                <a:lnTo>
                  <a:pt x="431946" y="116840"/>
                </a:lnTo>
                <a:lnTo>
                  <a:pt x="433767" y="110490"/>
                </a:lnTo>
                <a:lnTo>
                  <a:pt x="397828" y="40640"/>
                </a:lnTo>
                <a:close/>
              </a:path>
              <a:path w="2155190" h="156209">
                <a:moveTo>
                  <a:pt x="580532" y="57150"/>
                </a:moveTo>
                <a:lnTo>
                  <a:pt x="542260" y="57150"/>
                </a:lnTo>
                <a:lnTo>
                  <a:pt x="542260" y="138430"/>
                </a:lnTo>
                <a:lnTo>
                  <a:pt x="580532" y="138430"/>
                </a:lnTo>
                <a:lnTo>
                  <a:pt x="580532" y="57150"/>
                </a:lnTo>
                <a:close/>
              </a:path>
              <a:path w="2155190" h="156209">
                <a:moveTo>
                  <a:pt x="650257" y="40640"/>
                </a:moveTo>
                <a:lnTo>
                  <a:pt x="600260" y="40640"/>
                </a:lnTo>
                <a:lnTo>
                  <a:pt x="600260" y="138430"/>
                </a:lnTo>
                <a:lnTo>
                  <a:pt x="650257" y="138430"/>
                </a:lnTo>
                <a:lnTo>
                  <a:pt x="650257" y="40640"/>
                </a:lnTo>
                <a:close/>
              </a:path>
              <a:path w="2155190" h="156209">
                <a:moveTo>
                  <a:pt x="708263" y="57150"/>
                </a:moveTo>
                <a:lnTo>
                  <a:pt x="669988" y="57150"/>
                </a:lnTo>
                <a:lnTo>
                  <a:pt x="669988" y="138430"/>
                </a:lnTo>
                <a:lnTo>
                  <a:pt x="708263" y="138430"/>
                </a:lnTo>
                <a:lnTo>
                  <a:pt x="708263" y="57150"/>
                </a:lnTo>
                <a:close/>
              </a:path>
              <a:path w="2155190" h="156209">
                <a:moveTo>
                  <a:pt x="805856" y="40640"/>
                </a:moveTo>
                <a:lnTo>
                  <a:pt x="727991" y="40640"/>
                </a:lnTo>
                <a:lnTo>
                  <a:pt x="727991" y="138430"/>
                </a:lnTo>
                <a:lnTo>
                  <a:pt x="767789" y="138430"/>
                </a:lnTo>
                <a:lnTo>
                  <a:pt x="805856" y="40640"/>
                </a:lnTo>
                <a:close/>
              </a:path>
              <a:path w="2155190" h="156209">
                <a:moveTo>
                  <a:pt x="835847" y="115570"/>
                </a:moveTo>
                <a:lnTo>
                  <a:pt x="796784" y="115570"/>
                </a:lnTo>
                <a:lnTo>
                  <a:pt x="788727" y="138430"/>
                </a:lnTo>
                <a:lnTo>
                  <a:pt x="844383" y="138430"/>
                </a:lnTo>
                <a:lnTo>
                  <a:pt x="835847" y="115570"/>
                </a:lnTo>
                <a:close/>
              </a:path>
              <a:path w="2155190" h="156209">
                <a:moveTo>
                  <a:pt x="990446" y="40640"/>
                </a:moveTo>
                <a:lnTo>
                  <a:pt x="826725" y="40640"/>
                </a:lnTo>
                <a:lnTo>
                  <a:pt x="865868" y="138430"/>
                </a:lnTo>
                <a:lnTo>
                  <a:pt x="990446" y="138430"/>
                </a:lnTo>
                <a:lnTo>
                  <a:pt x="990446" y="40640"/>
                </a:lnTo>
                <a:close/>
              </a:path>
              <a:path w="2155190" h="156209">
                <a:moveTo>
                  <a:pt x="1013518" y="95250"/>
                </a:moveTo>
                <a:lnTo>
                  <a:pt x="1010170" y="95250"/>
                </a:lnTo>
                <a:lnTo>
                  <a:pt x="1010170" y="138430"/>
                </a:lnTo>
                <a:lnTo>
                  <a:pt x="1039115" y="138430"/>
                </a:lnTo>
                <a:lnTo>
                  <a:pt x="1027263" y="113030"/>
                </a:lnTo>
                <a:lnTo>
                  <a:pt x="1025258" y="109220"/>
                </a:lnTo>
                <a:lnTo>
                  <a:pt x="1021320" y="101600"/>
                </a:lnTo>
                <a:lnTo>
                  <a:pt x="1019228" y="99060"/>
                </a:lnTo>
                <a:lnTo>
                  <a:pt x="1015998" y="96520"/>
                </a:lnTo>
                <a:lnTo>
                  <a:pt x="1013518" y="95250"/>
                </a:lnTo>
                <a:close/>
              </a:path>
              <a:path w="2155190" h="156209">
                <a:moveTo>
                  <a:pt x="1138334" y="39370"/>
                </a:moveTo>
                <a:lnTo>
                  <a:pt x="1061302" y="39370"/>
                </a:lnTo>
                <a:lnTo>
                  <a:pt x="1061302" y="54610"/>
                </a:lnTo>
                <a:lnTo>
                  <a:pt x="1051516" y="54610"/>
                </a:lnTo>
                <a:lnTo>
                  <a:pt x="1047786" y="57150"/>
                </a:lnTo>
                <a:lnTo>
                  <a:pt x="1046257" y="58420"/>
                </a:lnTo>
                <a:lnTo>
                  <a:pt x="1045129" y="60960"/>
                </a:lnTo>
                <a:lnTo>
                  <a:pt x="1043960" y="62230"/>
                </a:lnTo>
                <a:lnTo>
                  <a:pt x="1028653" y="87630"/>
                </a:lnTo>
                <a:lnTo>
                  <a:pt x="1033042" y="88900"/>
                </a:lnTo>
                <a:lnTo>
                  <a:pt x="1036684" y="91440"/>
                </a:lnTo>
                <a:lnTo>
                  <a:pt x="1042415" y="99060"/>
                </a:lnTo>
                <a:lnTo>
                  <a:pt x="1045551" y="104140"/>
                </a:lnTo>
                <a:lnTo>
                  <a:pt x="1062302" y="138430"/>
                </a:lnTo>
                <a:lnTo>
                  <a:pt x="1131606" y="138430"/>
                </a:lnTo>
                <a:lnTo>
                  <a:pt x="1102245" y="110490"/>
                </a:lnTo>
                <a:lnTo>
                  <a:pt x="1099125" y="91440"/>
                </a:lnTo>
                <a:lnTo>
                  <a:pt x="1099221" y="85090"/>
                </a:lnTo>
                <a:lnTo>
                  <a:pt x="1116439" y="48260"/>
                </a:lnTo>
                <a:lnTo>
                  <a:pt x="1125226" y="43180"/>
                </a:lnTo>
                <a:lnTo>
                  <a:pt x="1131324" y="40640"/>
                </a:lnTo>
                <a:lnTo>
                  <a:pt x="1138334" y="39370"/>
                </a:lnTo>
                <a:close/>
              </a:path>
              <a:path w="2155190" h="156209">
                <a:moveTo>
                  <a:pt x="1256864" y="60960"/>
                </a:moveTo>
                <a:lnTo>
                  <a:pt x="1256864" y="138430"/>
                </a:lnTo>
                <a:lnTo>
                  <a:pt x="1276200" y="138430"/>
                </a:lnTo>
                <a:lnTo>
                  <a:pt x="1256864" y="60960"/>
                </a:lnTo>
                <a:close/>
              </a:path>
              <a:path w="2155190" h="156209">
                <a:moveTo>
                  <a:pt x="1314618" y="60960"/>
                </a:moveTo>
                <a:lnTo>
                  <a:pt x="1295204" y="138430"/>
                </a:lnTo>
                <a:lnTo>
                  <a:pt x="1314618" y="138430"/>
                </a:lnTo>
                <a:lnTo>
                  <a:pt x="1314618" y="60960"/>
                </a:lnTo>
                <a:close/>
              </a:path>
              <a:path w="2155190" h="156209">
                <a:moveTo>
                  <a:pt x="1382378" y="40640"/>
                </a:moveTo>
                <a:lnTo>
                  <a:pt x="1332932" y="40640"/>
                </a:lnTo>
                <a:lnTo>
                  <a:pt x="1332932" y="138430"/>
                </a:lnTo>
                <a:lnTo>
                  <a:pt x="1382378" y="138430"/>
                </a:lnTo>
                <a:lnTo>
                  <a:pt x="1382378" y="40640"/>
                </a:lnTo>
                <a:close/>
              </a:path>
              <a:path w="2155190" h="156209">
                <a:moveTo>
                  <a:pt x="1440385" y="57150"/>
                </a:moveTo>
                <a:lnTo>
                  <a:pt x="1402110" y="57150"/>
                </a:lnTo>
                <a:lnTo>
                  <a:pt x="1402110" y="138430"/>
                </a:lnTo>
                <a:lnTo>
                  <a:pt x="1440385" y="138430"/>
                </a:lnTo>
                <a:lnTo>
                  <a:pt x="1440385" y="57150"/>
                </a:lnTo>
                <a:close/>
              </a:path>
              <a:path w="2155190" h="156209">
                <a:moveTo>
                  <a:pt x="1537985" y="40640"/>
                </a:moveTo>
                <a:lnTo>
                  <a:pt x="1460120" y="40640"/>
                </a:lnTo>
                <a:lnTo>
                  <a:pt x="1460120" y="138430"/>
                </a:lnTo>
                <a:lnTo>
                  <a:pt x="1499918" y="138430"/>
                </a:lnTo>
                <a:lnTo>
                  <a:pt x="1537985" y="40640"/>
                </a:lnTo>
                <a:close/>
              </a:path>
              <a:path w="2155190" h="156209">
                <a:moveTo>
                  <a:pt x="1567976" y="115570"/>
                </a:moveTo>
                <a:lnTo>
                  <a:pt x="1528906" y="115570"/>
                </a:lnTo>
                <a:lnTo>
                  <a:pt x="1520845" y="138430"/>
                </a:lnTo>
                <a:lnTo>
                  <a:pt x="1576508" y="138430"/>
                </a:lnTo>
                <a:lnTo>
                  <a:pt x="1567976" y="115570"/>
                </a:lnTo>
                <a:close/>
              </a:path>
              <a:path w="2155190" h="156209">
                <a:moveTo>
                  <a:pt x="1638090" y="40640"/>
                </a:moveTo>
                <a:lnTo>
                  <a:pt x="1558853" y="40640"/>
                </a:lnTo>
                <a:lnTo>
                  <a:pt x="1597992" y="138430"/>
                </a:lnTo>
                <a:lnTo>
                  <a:pt x="1638090" y="138430"/>
                </a:lnTo>
                <a:lnTo>
                  <a:pt x="1638090" y="40640"/>
                </a:lnTo>
                <a:close/>
              </a:path>
              <a:path w="2155190" h="156209">
                <a:moveTo>
                  <a:pt x="1696496" y="95250"/>
                </a:moveTo>
                <a:lnTo>
                  <a:pt x="1657842" y="95250"/>
                </a:lnTo>
                <a:lnTo>
                  <a:pt x="1657842" y="138430"/>
                </a:lnTo>
                <a:lnTo>
                  <a:pt x="1696496" y="138430"/>
                </a:lnTo>
                <a:lnTo>
                  <a:pt x="1696496" y="95250"/>
                </a:lnTo>
                <a:close/>
              </a:path>
              <a:path w="2155190" h="156209">
                <a:moveTo>
                  <a:pt x="1766477" y="40640"/>
                </a:moveTo>
                <a:lnTo>
                  <a:pt x="1716228" y="40640"/>
                </a:lnTo>
                <a:lnTo>
                  <a:pt x="1716228" y="138430"/>
                </a:lnTo>
                <a:lnTo>
                  <a:pt x="1766477" y="138430"/>
                </a:lnTo>
                <a:lnTo>
                  <a:pt x="1766477" y="40640"/>
                </a:lnTo>
                <a:close/>
              </a:path>
              <a:path w="2155190" h="156209">
                <a:moveTo>
                  <a:pt x="1825750" y="74930"/>
                </a:moveTo>
                <a:lnTo>
                  <a:pt x="1786208" y="138430"/>
                </a:lnTo>
                <a:lnTo>
                  <a:pt x="1825750" y="138430"/>
                </a:lnTo>
                <a:lnTo>
                  <a:pt x="1825750" y="74930"/>
                </a:lnTo>
                <a:close/>
              </a:path>
              <a:path w="2155190" h="156209">
                <a:moveTo>
                  <a:pt x="1894201" y="40640"/>
                </a:moveTo>
                <a:lnTo>
                  <a:pt x="1844207" y="40640"/>
                </a:lnTo>
                <a:lnTo>
                  <a:pt x="1844207" y="138430"/>
                </a:lnTo>
                <a:lnTo>
                  <a:pt x="1894201" y="138430"/>
                </a:lnTo>
                <a:lnTo>
                  <a:pt x="1894201" y="40640"/>
                </a:lnTo>
                <a:close/>
              </a:path>
              <a:path w="2155190" h="156209">
                <a:moveTo>
                  <a:pt x="1953482" y="74930"/>
                </a:moveTo>
                <a:lnTo>
                  <a:pt x="1913933" y="138430"/>
                </a:lnTo>
                <a:lnTo>
                  <a:pt x="1953482" y="138430"/>
                </a:lnTo>
                <a:lnTo>
                  <a:pt x="1953482" y="74930"/>
                </a:lnTo>
                <a:close/>
              </a:path>
              <a:path w="2155190" h="156209">
                <a:moveTo>
                  <a:pt x="2154866" y="40640"/>
                </a:moveTo>
                <a:lnTo>
                  <a:pt x="1971939" y="40640"/>
                </a:lnTo>
                <a:lnTo>
                  <a:pt x="1971939" y="138430"/>
                </a:lnTo>
                <a:lnTo>
                  <a:pt x="2154866" y="138430"/>
                </a:lnTo>
                <a:lnTo>
                  <a:pt x="2154866" y="40640"/>
                </a:lnTo>
                <a:close/>
              </a:path>
              <a:path w="2155190" h="156209">
                <a:moveTo>
                  <a:pt x="426092" y="123190"/>
                </a:moveTo>
                <a:lnTo>
                  <a:pt x="410648" y="123190"/>
                </a:lnTo>
                <a:lnTo>
                  <a:pt x="413442" y="124460"/>
                </a:lnTo>
                <a:lnTo>
                  <a:pt x="422823" y="124460"/>
                </a:lnTo>
                <a:lnTo>
                  <a:pt x="426092" y="123190"/>
                </a:lnTo>
                <a:close/>
              </a:path>
              <a:path w="2155190" h="156209">
                <a:moveTo>
                  <a:pt x="1154624" y="55880"/>
                </a:moveTo>
                <a:lnTo>
                  <a:pt x="1138359" y="55880"/>
                </a:lnTo>
                <a:lnTo>
                  <a:pt x="1131797" y="58420"/>
                </a:lnTo>
                <a:lnTo>
                  <a:pt x="1126821" y="64770"/>
                </a:lnTo>
                <a:lnTo>
                  <a:pt x="1123560" y="68580"/>
                </a:lnTo>
                <a:lnTo>
                  <a:pt x="1121226" y="74930"/>
                </a:lnTo>
                <a:lnTo>
                  <a:pt x="1119823" y="81280"/>
                </a:lnTo>
                <a:lnTo>
                  <a:pt x="1119511" y="86360"/>
                </a:lnTo>
                <a:lnTo>
                  <a:pt x="1119423" y="90170"/>
                </a:lnTo>
                <a:lnTo>
                  <a:pt x="1119836" y="97790"/>
                </a:lnTo>
                <a:lnTo>
                  <a:pt x="1138626" y="123190"/>
                </a:lnTo>
                <a:lnTo>
                  <a:pt x="1154351" y="123190"/>
                </a:lnTo>
                <a:lnTo>
                  <a:pt x="1173337" y="90170"/>
                </a:lnTo>
                <a:lnTo>
                  <a:pt x="1173263" y="86360"/>
                </a:lnTo>
                <a:lnTo>
                  <a:pt x="1161154" y="58420"/>
                </a:lnTo>
                <a:lnTo>
                  <a:pt x="1154624" y="55880"/>
                </a:lnTo>
                <a:close/>
              </a:path>
              <a:path w="2155190" h="156209">
                <a:moveTo>
                  <a:pt x="1303326" y="40640"/>
                </a:moveTo>
                <a:lnTo>
                  <a:pt x="1268078" y="40640"/>
                </a:lnTo>
                <a:lnTo>
                  <a:pt x="1285808" y="106680"/>
                </a:lnTo>
                <a:lnTo>
                  <a:pt x="1303326" y="40640"/>
                </a:lnTo>
                <a:close/>
              </a:path>
              <a:path w="2155190" h="156209">
                <a:moveTo>
                  <a:pt x="1824548" y="40640"/>
                </a:moveTo>
                <a:lnTo>
                  <a:pt x="1784951" y="40640"/>
                </a:lnTo>
                <a:lnTo>
                  <a:pt x="1784951" y="105410"/>
                </a:lnTo>
                <a:lnTo>
                  <a:pt x="1824548" y="40640"/>
                </a:lnTo>
                <a:close/>
              </a:path>
              <a:path w="2155190" h="156209">
                <a:moveTo>
                  <a:pt x="1952279" y="40640"/>
                </a:moveTo>
                <a:lnTo>
                  <a:pt x="1912683" y="40640"/>
                </a:lnTo>
                <a:lnTo>
                  <a:pt x="1912683" y="105410"/>
                </a:lnTo>
                <a:lnTo>
                  <a:pt x="1952279" y="40640"/>
                </a:lnTo>
                <a:close/>
              </a:path>
              <a:path w="2155190" h="156209">
                <a:moveTo>
                  <a:pt x="816055" y="63500"/>
                </a:moveTo>
                <a:lnTo>
                  <a:pt x="802860" y="99060"/>
                </a:lnTo>
                <a:lnTo>
                  <a:pt x="829529" y="99060"/>
                </a:lnTo>
                <a:lnTo>
                  <a:pt x="816055" y="63500"/>
                </a:lnTo>
                <a:close/>
              </a:path>
              <a:path w="2155190" h="156209">
                <a:moveTo>
                  <a:pt x="1548179" y="63500"/>
                </a:moveTo>
                <a:lnTo>
                  <a:pt x="1534982" y="99060"/>
                </a:lnTo>
                <a:lnTo>
                  <a:pt x="1561651" y="99060"/>
                </a:lnTo>
                <a:lnTo>
                  <a:pt x="1548179" y="63500"/>
                </a:lnTo>
                <a:close/>
              </a:path>
              <a:path w="2155190" h="156209">
                <a:moveTo>
                  <a:pt x="462164" y="40640"/>
                </a:moveTo>
                <a:lnTo>
                  <a:pt x="419907" y="40640"/>
                </a:lnTo>
                <a:lnTo>
                  <a:pt x="442706" y="91440"/>
                </a:lnTo>
                <a:lnTo>
                  <a:pt x="462164" y="40640"/>
                </a:lnTo>
                <a:close/>
              </a:path>
              <a:path w="2155190" h="156209">
                <a:moveTo>
                  <a:pt x="330015" y="57150"/>
                </a:moveTo>
                <a:lnTo>
                  <a:pt x="308653" y="57150"/>
                </a:lnTo>
                <a:lnTo>
                  <a:pt x="308653" y="85090"/>
                </a:lnTo>
                <a:lnTo>
                  <a:pt x="327221" y="85090"/>
                </a:lnTo>
                <a:lnTo>
                  <a:pt x="337658" y="82550"/>
                </a:lnTo>
                <a:lnTo>
                  <a:pt x="339717" y="81280"/>
                </a:lnTo>
                <a:lnTo>
                  <a:pt x="342698" y="76200"/>
                </a:lnTo>
                <a:lnTo>
                  <a:pt x="343443" y="73660"/>
                </a:lnTo>
                <a:lnTo>
                  <a:pt x="343443" y="67310"/>
                </a:lnTo>
                <a:lnTo>
                  <a:pt x="342399" y="64770"/>
                </a:lnTo>
                <a:lnTo>
                  <a:pt x="338234" y="59690"/>
                </a:lnTo>
                <a:lnTo>
                  <a:pt x="335563" y="58420"/>
                </a:lnTo>
                <a:lnTo>
                  <a:pt x="332384" y="58420"/>
                </a:lnTo>
                <a:lnTo>
                  <a:pt x="330015" y="57150"/>
                </a:lnTo>
                <a:close/>
              </a:path>
              <a:path w="2155190" h="156209">
                <a:moveTo>
                  <a:pt x="1049334" y="40640"/>
                </a:moveTo>
                <a:lnTo>
                  <a:pt x="1010170" y="40640"/>
                </a:lnTo>
                <a:lnTo>
                  <a:pt x="1010170" y="82550"/>
                </a:lnTo>
                <a:lnTo>
                  <a:pt x="1030399" y="53340"/>
                </a:lnTo>
                <a:lnTo>
                  <a:pt x="1034514" y="46990"/>
                </a:lnTo>
                <a:lnTo>
                  <a:pt x="1042739" y="41910"/>
                </a:lnTo>
                <a:lnTo>
                  <a:pt x="1049334" y="40640"/>
                </a:lnTo>
                <a:close/>
              </a:path>
              <a:path w="2155190" h="156209">
                <a:moveTo>
                  <a:pt x="1696496" y="40640"/>
                </a:moveTo>
                <a:lnTo>
                  <a:pt x="1657842" y="40640"/>
                </a:lnTo>
                <a:lnTo>
                  <a:pt x="1657842" y="78740"/>
                </a:lnTo>
                <a:lnTo>
                  <a:pt x="1696496" y="78740"/>
                </a:lnTo>
                <a:lnTo>
                  <a:pt x="1696496" y="40640"/>
                </a:lnTo>
                <a:close/>
              </a:path>
              <a:path w="2155190" h="156209">
                <a:moveTo>
                  <a:pt x="2154866" y="16510"/>
                </a:moveTo>
                <a:lnTo>
                  <a:pt x="1954004" y="16510"/>
                </a:lnTo>
                <a:lnTo>
                  <a:pt x="1953482" y="22860"/>
                </a:lnTo>
                <a:lnTo>
                  <a:pt x="1951365" y="26670"/>
                </a:lnTo>
                <a:lnTo>
                  <a:pt x="1943924" y="34290"/>
                </a:lnTo>
                <a:lnTo>
                  <a:pt x="1939118" y="35560"/>
                </a:lnTo>
                <a:lnTo>
                  <a:pt x="2154866" y="35560"/>
                </a:lnTo>
                <a:lnTo>
                  <a:pt x="2154866" y="16510"/>
                </a:lnTo>
                <a:close/>
              </a:path>
              <a:path w="2155190" h="156209">
                <a:moveTo>
                  <a:pt x="1944881" y="16510"/>
                </a:moveTo>
                <a:lnTo>
                  <a:pt x="1921554" y="16510"/>
                </a:lnTo>
                <a:lnTo>
                  <a:pt x="1921852" y="19050"/>
                </a:lnTo>
                <a:lnTo>
                  <a:pt x="1922961" y="21590"/>
                </a:lnTo>
                <a:lnTo>
                  <a:pt x="1926791" y="25400"/>
                </a:lnTo>
                <a:lnTo>
                  <a:pt x="1939618" y="25400"/>
                </a:lnTo>
                <a:lnTo>
                  <a:pt x="1943445" y="21590"/>
                </a:lnTo>
                <a:lnTo>
                  <a:pt x="1944557" y="19050"/>
                </a:lnTo>
                <a:lnTo>
                  <a:pt x="1944881" y="1651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34801" y="5992883"/>
            <a:ext cx="708660" cy="385445"/>
          </a:xfrm>
          <a:custGeom>
            <a:avLst/>
            <a:gdLst/>
            <a:ahLst/>
            <a:cxnLst/>
            <a:rect l="l" t="t" r="r" b="b"/>
            <a:pathLst>
              <a:path w="708660" h="385445">
                <a:moveTo>
                  <a:pt x="390232" y="326237"/>
                </a:moveTo>
                <a:lnTo>
                  <a:pt x="362394" y="325628"/>
                </a:lnTo>
                <a:lnTo>
                  <a:pt x="266179" y="102857"/>
                </a:lnTo>
                <a:lnTo>
                  <a:pt x="260781" y="90373"/>
                </a:lnTo>
                <a:lnTo>
                  <a:pt x="260781" y="326339"/>
                </a:lnTo>
                <a:lnTo>
                  <a:pt x="75730" y="326097"/>
                </a:lnTo>
                <a:lnTo>
                  <a:pt x="75920" y="325780"/>
                </a:lnTo>
                <a:lnTo>
                  <a:pt x="170345" y="102857"/>
                </a:lnTo>
                <a:lnTo>
                  <a:pt x="260781" y="326339"/>
                </a:lnTo>
                <a:lnTo>
                  <a:pt x="260781" y="90373"/>
                </a:lnTo>
                <a:lnTo>
                  <a:pt x="223113" y="3149"/>
                </a:lnTo>
                <a:lnTo>
                  <a:pt x="221754" y="0"/>
                </a:lnTo>
                <a:lnTo>
                  <a:pt x="219506" y="495"/>
                </a:lnTo>
                <a:lnTo>
                  <a:pt x="213614" y="1574"/>
                </a:lnTo>
                <a:lnTo>
                  <a:pt x="205295" y="2667"/>
                </a:lnTo>
                <a:lnTo>
                  <a:pt x="195795" y="3149"/>
                </a:lnTo>
                <a:lnTo>
                  <a:pt x="186080" y="2667"/>
                </a:lnTo>
                <a:lnTo>
                  <a:pt x="177266" y="1574"/>
                </a:lnTo>
                <a:lnTo>
                  <a:pt x="170878" y="495"/>
                </a:lnTo>
                <a:lnTo>
                  <a:pt x="168414" y="0"/>
                </a:lnTo>
                <a:lnTo>
                  <a:pt x="22783" y="325780"/>
                </a:lnTo>
                <a:lnTo>
                  <a:pt x="0" y="325335"/>
                </a:lnTo>
                <a:lnTo>
                  <a:pt x="673" y="328549"/>
                </a:lnTo>
                <a:lnTo>
                  <a:pt x="1955" y="335610"/>
                </a:lnTo>
                <a:lnTo>
                  <a:pt x="3251" y="345427"/>
                </a:lnTo>
                <a:lnTo>
                  <a:pt x="3733" y="355650"/>
                </a:lnTo>
                <a:lnTo>
                  <a:pt x="3098" y="365760"/>
                </a:lnTo>
                <a:lnTo>
                  <a:pt x="1905" y="375285"/>
                </a:lnTo>
                <a:lnTo>
                  <a:pt x="749" y="382447"/>
                </a:lnTo>
                <a:lnTo>
                  <a:pt x="241" y="385241"/>
                </a:lnTo>
                <a:lnTo>
                  <a:pt x="2654" y="383743"/>
                </a:lnTo>
                <a:lnTo>
                  <a:pt x="43218" y="365125"/>
                </a:lnTo>
                <a:lnTo>
                  <a:pt x="52451" y="364426"/>
                </a:lnTo>
                <a:lnTo>
                  <a:pt x="348322" y="367042"/>
                </a:lnTo>
                <a:lnTo>
                  <a:pt x="364832" y="370814"/>
                </a:lnTo>
                <a:lnTo>
                  <a:pt x="377024" y="375793"/>
                </a:lnTo>
                <a:lnTo>
                  <a:pt x="389128" y="383743"/>
                </a:lnTo>
                <a:lnTo>
                  <a:pt x="388467" y="380098"/>
                </a:lnTo>
                <a:lnTo>
                  <a:pt x="387248" y="372541"/>
                </a:lnTo>
                <a:lnTo>
                  <a:pt x="385953" y="362242"/>
                </a:lnTo>
                <a:lnTo>
                  <a:pt x="385368" y="352107"/>
                </a:lnTo>
                <a:lnTo>
                  <a:pt x="386118" y="342874"/>
                </a:lnTo>
                <a:lnTo>
                  <a:pt x="387794" y="334556"/>
                </a:lnTo>
                <a:lnTo>
                  <a:pt x="389470" y="328549"/>
                </a:lnTo>
                <a:lnTo>
                  <a:pt x="390207" y="326339"/>
                </a:lnTo>
                <a:close/>
              </a:path>
              <a:path w="708660" h="385445">
                <a:moveTo>
                  <a:pt x="671893" y="177673"/>
                </a:moveTo>
                <a:lnTo>
                  <a:pt x="542315" y="177673"/>
                </a:lnTo>
                <a:lnTo>
                  <a:pt x="525310" y="177673"/>
                </a:lnTo>
                <a:lnTo>
                  <a:pt x="523773" y="207987"/>
                </a:lnTo>
                <a:lnTo>
                  <a:pt x="555218" y="208178"/>
                </a:lnTo>
                <a:lnTo>
                  <a:pt x="579297" y="208127"/>
                </a:lnTo>
                <a:lnTo>
                  <a:pt x="595452" y="207683"/>
                </a:lnTo>
                <a:lnTo>
                  <a:pt x="635927" y="197777"/>
                </a:lnTo>
                <a:lnTo>
                  <a:pt x="666940" y="181864"/>
                </a:lnTo>
                <a:lnTo>
                  <a:pt x="671893" y="177673"/>
                </a:lnTo>
                <a:close/>
              </a:path>
              <a:path w="708660" h="385445">
                <a:moveTo>
                  <a:pt x="708520" y="82410"/>
                </a:moveTo>
                <a:lnTo>
                  <a:pt x="686054" y="35521"/>
                </a:lnTo>
                <a:lnTo>
                  <a:pt x="652373" y="10591"/>
                </a:lnTo>
                <a:lnTo>
                  <a:pt x="615315" y="1955"/>
                </a:lnTo>
                <a:lnTo>
                  <a:pt x="432866" y="1955"/>
                </a:lnTo>
                <a:lnTo>
                  <a:pt x="433781" y="366382"/>
                </a:lnTo>
                <a:lnTo>
                  <a:pt x="447332" y="365696"/>
                </a:lnTo>
                <a:lnTo>
                  <a:pt x="461238" y="365137"/>
                </a:lnTo>
                <a:lnTo>
                  <a:pt x="477189" y="364731"/>
                </a:lnTo>
                <a:lnTo>
                  <a:pt x="493483" y="364832"/>
                </a:lnTo>
                <a:lnTo>
                  <a:pt x="508114" y="365417"/>
                </a:lnTo>
                <a:lnTo>
                  <a:pt x="518680" y="366077"/>
                </a:lnTo>
                <a:lnTo>
                  <a:pt x="522744" y="366382"/>
                </a:lnTo>
                <a:lnTo>
                  <a:pt x="522744" y="364731"/>
                </a:lnTo>
                <a:lnTo>
                  <a:pt x="523773" y="30759"/>
                </a:lnTo>
                <a:lnTo>
                  <a:pt x="566407" y="31369"/>
                </a:lnTo>
                <a:lnTo>
                  <a:pt x="570750" y="33299"/>
                </a:lnTo>
                <a:lnTo>
                  <a:pt x="602551" y="54571"/>
                </a:lnTo>
                <a:lnTo>
                  <a:pt x="615670" y="96837"/>
                </a:lnTo>
                <a:lnTo>
                  <a:pt x="616153" y="104063"/>
                </a:lnTo>
                <a:lnTo>
                  <a:pt x="616153" y="111798"/>
                </a:lnTo>
                <a:lnTo>
                  <a:pt x="595820" y="155016"/>
                </a:lnTo>
                <a:lnTo>
                  <a:pt x="559498" y="175742"/>
                </a:lnTo>
                <a:lnTo>
                  <a:pt x="546658" y="177368"/>
                </a:lnTo>
                <a:lnTo>
                  <a:pt x="672261" y="177368"/>
                </a:lnTo>
                <a:lnTo>
                  <a:pt x="702411" y="137934"/>
                </a:lnTo>
                <a:lnTo>
                  <a:pt x="708494" y="96837"/>
                </a:lnTo>
                <a:lnTo>
                  <a:pt x="708520" y="8241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287896" y="5994839"/>
            <a:ext cx="227965" cy="364490"/>
          </a:xfrm>
          <a:custGeom>
            <a:avLst/>
            <a:gdLst/>
            <a:ahLst/>
            <a:cxnLst/>
            <a:rect l="l" t="t" r="r" b="b"/>
            <a:pathLst>
              <a:path w="227964" h="364489">
                <a:moveTo>
                  <a:pt x="227846" y="0"/>
                </a:moveTo>
                <a:lnTo>
                  <a:pt x="471" y="0"/>
                </a:lnTo>
                <a:lnTo>
                  <a:pt x="0" y="364423"/>
                </a:lnTo>
                <a:lnTo>
                  <a:pt x="227846" y="364423"/>
                </a:lnTo>
                <a:lnTo>
                  <a:pt x="227371" y="318232"/>
                </a:lnTo>
                <a:lnTo>
                  <a:pt x="182690" y="321813"/>
                </a:lnTo>
                <a:lnTo>
                  <a:pt x="164296" y="322948"/>
                </a:lnTo>
                <a:lnTo>
                  <a:pt x="144280" y="323418"/>
                </a:lnTo>
                <a:lnTo>
                  <a:pt x="90859" y="323416"/>
                </a:lnTo>
                <a:lnTo>
                  <a:pt x="89444" y="191443"/>
                </a:lnTo>
                <a:lnTo>
                  <a:pt x="173235" y="192387"/>
                </a:lnTo>
                <a:lnTo>
                  <a:pt x="190367" y="192828"/>
                </a:lnTo>
                <a:lnTo>
                  <a:pt x="206483" y="193800"/>
                </a:lnTo>
                <a:lnTo>
                  <a:pt x="223135" y="195212"/>
                </a:lnTo>
                <a:lnTo>
                  <a:pt x="223135" y="150911"/>
                </a:lnTo>
                <a:lnTo>
                  <a:pt x="169941" y="154208"/>
                </a:lnTo>
                <a:lnTo>
                  <a:pt x="149567" y="154532"/>
                </a:lnTo>
                <a:lnTo>
                  <a:pt x="123102" y="154326"/>
                </a:lnTo>
                <a:lnTo>
                  <a:pt x="90384" y="153737"/>
                </a:lnTo>
                <a:lnTo>
                  <a:pt x="88973" y="41562"/>
                </a:lnTo>
                <a:lnTo>
                  <a:pt x="113453" y="41384"/>
                </a:lnTo>
                <a:lnTo>
                  <a:pt x="156290" y="41562"/>
                </a:lnTo>
                <a:lnTo>
                  <a:pt x="177799" y="42570"/>
                </a:lnTo>
                <a:lnTo>
                  <a:pt x="201249" y="44330"/>
                </a:lnTo>
                <a:lnTo>
                  <a:pt x="227846" y="46744"/>
                </a:lnTo>
                <a:lnTo>
                  <a:pt x="227846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90331" y="5994839"/>
            <a:ext cx="278765" cy="364490"/>
          </a:xfrm>
          <a:custGeom>
            <a:avLst/>
            <a:gdLst/>
            <a:ahLst/>
            <a:cxnLst/>
            <a:rect l="l" t="t" r="r" b="b"/>
            <a:pathLst>
              <a:path w="278764" h="364489">
                <a:moveTo>
                  <a:pt x="181282" y="0"/>
                </a:moveTo>
                <a:lnTo>
                  <a:pt x="525" y="0"/>
                </a:lnTo>
                <a:lnTo>
                  <a:pt x="0" y="364423"/>
                </a:lnTo>
                <a:lnTo>
                  <a:pt x="87480" y="364423"/>
                </a:lnTo>
                <a:lnTo>
                  <a:pt x="88005" y="30901"/>
                </a:lnTo>
                <a:lnTo>
                  <a:pt x="253988" y="30901"/>
                </a:lnTo>
                <a:lnTo>
                  <a:pt x="220409" y="7175"/>
                </a:lnTo>
                <a:lnTo>
                  <a:pt x="187078" y="241"/>
                </a:lnTo>
                <a:lnTo>
                  <a:pt x="181282" y="0"/>
                </a:lnTo>
                <a:close/>
              </a:path>
              <a:path w="278764" h="364489">
                <a:moveTo>
                  <a:pt x="87532" y="331129"/>
                </a:moveTo>
                <a:lnTo>
                  <a:pt x="87480" y="364423"/>
                </a:lnTo>
                <a:lnTo>
                  <a:pt x="172360" y="364100"/>
                </a:lnTo>
                <a:lnTo>
                  <a:pt x="189039" y="363238"/>
                </a:lnTo>
                <a:lnTo>
                  <a:pt x="205108" y="360758"/>
                </a:lnTo>
                <a:lnTo>
                  <a:pt x="220290" y="356630"/>
                </a:lnTo>
                <a:lnTo>
                  <a:pt x="234306" y="350826"/>
                </a:lnTo>
                <a:lnTo>
                  <a:pt x="254509" y="332337"/>
                </a:lnTo>
                <a:lnTo>
                  <a:pt x="137012" y="332337"/>
                </a:lnTo>
                <a:lnTo>
                  <a:pt x="87532" y="331129"/>
                </a:lnTo>
                <a:close/>
              </a:path>
              <a:path w="278764" h="364489">
                <a:moveTo>
                  <a:pt x="241613" y="187310"/>
                </a:moveTo>
                <a:lnTo>
                  <a:pt x="107285" y="187310"/>
                </a:lnTo>
                <a:lnTo>
                  <a:pt x="124641" y="187616"/>
                </a:lnTo>
                <a:lnTo>
                  <a:pt x="140705" y="190050"/>
                </a:lnTo>
                <a:lnTo>
                  <a:pt x="177591" y="217454"/>
                </a:lnTo>
                <a:lnTo>
                  <a:pt x="188909" y="262248"/>
                </a:lnTo>
                <a:lnTo>
                  <a:pt x="188181" y="273340"/>
                </a:lnTo>
                <a:lnTo>
                  <a:pt x="172321" y="312839"/>
                </a:lnTo>
                <a:lnTo>
                  <a:pt x="137012" y="332337"/>
                </a:lnTo>
                <a:lnTo>
                  <a:pt x="254509" y="332337"/>
                </a:lnTo>
                <a:lnTo>
                  <a:pt x="259802" y="327494"/>
                </a:lnTo>
                <a:lnTo>
                  <a:pt x="273819" y="294762"/>
                </a:lnTo>
                <a:lnTo>
                  <a:pt x="278379" y="260763"/>
                </a:lnTo>
                <a:lnTo>
                  <a:pt x="275501" y="233631"/>
                </a:lnTo>
                <a:lnTo>
                  <a:pt x="268452" y="214977"/>
                </a:lnTo>
                <a:lnTo>
                  <a:pt x="258502" y="200365"/>
                </a:lnTo>
                <a:lnTo>
                  <a:pt x="244695" y="188857"/>
                </a:lnTo>
                <a:lnTo>
                  <a:pt x="241613" y="187310"/>
                </a:lnTo>
                <a:close/>
              </a:path>
              <a:path w="278764" h="364489">
                <a:moveTo>
                  <a:pt x="87890" y="155681"/>
                </a:moveTo>
                <a:lnTo>
                  <a:pt x="87758" y="187669"/>
                </a:lnTo>
                <a:lnTo>
                  <a:pt x="93388" y="187779"/>
                </a:lnTo>
                <a:lnTo>
                  <a:pt x="107285" y="187310"/>
                </a:lnTo>
                <a:lnTo>
                  <a:pt x="241613" y="187310"/>
                </a:lnTo>
                <a:lnTo>
                  <a:pt x="226076" y="179513"/>
                </a:lnTo>
                <a:lnTo>
                  <a:pt x="205914" y="173160"/>
                </a:lnTo>
                <a:lnTo>
                  <a:pt x="189302" y="170335"/>
                </a:lnTo>
                <a:lnTo>
                  <a:pt x="179358" y="169735"/>
                </a:lnTo>
                <a:lnTo>
                  <a:pt x="173869" y="169735"/>
                </a:lnTo>
                <a:lnTo>
                  <a:pt x="201103" y="164807"/>
                </a:lnTo>
                <a:lnTo>
                  <a:pt x="221122" y="157588"/>
                </a:lnTo>
                <a:lnTo>
                  <a:pt x="223368" y="156126"/>
                </a:lnTo>
                <a:lnTo>
                  <a:pt x="118947" y="156126"/>
                </a:lnTo>
                <a:lnTo>
                  <a:pt x="104361" y="156097"/>
                </a:lnTo>
                <a:lnTo>
                  <a:pt x="87890" y="155681"/>
                </a:lnTo>
                <a:close/>
              </a:path>
              <a:path w="278764" h="364489">
                <a:moveTo>
                  <a:pt x="178025" y="169655"/>
                </a:moveTo>
                <a:lnTo>
                  <a:pt x="173869" y="169735"/>
                </a:lnTo>
                <a:lnTo>
                  <a:pt x="179358" y="169735"/>
                </a:lnTo>
                <a:lnTo>
                  <a:pt x="178025" y="169655"/>
                </a:lnTo>
                <a:close/>
              </a:path>
              <a:path w="278764" h="364489">
                <a:moveTo>
                  <a:pt x="253988" y="30901"/>
                </a:moveTo>
                <a:lnTo>
                  <a:pt x="129110" y="30901"/>
                </a:lnTo>
                <a:lnTo>
                  <a:pt x="132393" y="31277"/>
                </a:lnTo>
                <a:lnTo>
                  <a:pt x="140369" y="32518"/>
                </a:lnTo>
                <a:lnTo>
                  <a:pt x="176930" y="55936"/>
                </a:lnTo>
                <a:lnTo>
                  <a:pt x="184449" y="86447"/>
                </a:lnTo>
                <a:lnTo>
                  <a:pt x="184264" y="97759"/>
                </a:lnTo>
                <a:lnTo>
                  <a:pt x="162835" y="140514"/>
                </a:lnTo>
                <a:lnTo>
                  <a:pt x="118947" y="156126"/>
                </a:lnTo>
                <a:lnTo>
                  <a:pt x="223368" y="156126"/>
                </a:lnTo>
                <a:lnTo>
                  <a:pt x="258539" y="126973"/>
                </a:lnTo>
                <a:lnTo>
                  <a:pt x="272036" y="86627"/>
                </a:lnTo>
                <a:lnTo>
                  <a:pt x="271951" y="69943"/>
                </a:lnTo>
                <a:lnTo>
                  <a:pt x="269726" y="59932"/>
                </a:lnTo>
                <a:lnTo>
                  <a:pt x="268927" y="56901"/>
                </a:lnTo>
                <a:lnTo>
                  <a:pt x="267214" y="51864"/>
                </a:lnTo>
                <a:lnTo>
                  <a:pt x="262484" y="42435"/>
                </a:lnTo>
                <a:lnTo>
                  <a:pt x="253988" y="30901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946127" y="5994839"/>
            <a:ext cx="361950" cy="364490"/>
          </a:xfrm>
          <a:custGeom>
            <a:avLst/>
            <a:gdLst/>
            <a:ahLst/>
            <a:cxnLst/>
            <a:rect l="l" t="t" r="r" b="b"/>
            <a:pathLst>
              <a:path w="361950" h="364489">
                <a:moveTo>
                  <a:pt x="360730" y="0"/>
                </a:moveTo>
                <a:lnTo>
                  <a:pt x="311698" y="0"/>
                </a:lnTo>
                <a:lnTo>
                  <a:pt x="203316" y="129631"/>
                </a:lnTo>
                <a:lnTo>
                  <a:pt x="174874" y="160392"/>
                </a:lnTo>
                <a:lnTo>
                  <a:pt x="116809" y="220331"/>
                </a:lnTo>
                <a:lnTo>
                  <a:pt x="88369" y="251091"/>
                </a:lnTo>
                <a:lnTo>
                  <a:pt x="90784" y="0"/>
                </a:lnTo>
                <a:lnTo>
                  <a:pt x="73613" y="1922"/>
                </a:lnTo>
                <a:lnTo>
                  <a:pt x="57850" y="3243"/>
                </a:lnTo>
                <a:lnTo>
                  <a:pt x="42372" y="3844"/>
                </a:lnTo>
                <a:lnTo>
                  <a:pt x="28023" y="3243"/>
                </a:lnTo>
                <a:lnTo>
                  <a:pt x="14755" y="1922"/>
                </a:lnTo>
                <a:lnTo>
                  <a:pt x="1212" y="0"/>
                </a:lnTo>
                <a:lnTo>
                  <a:pt x="0" y="364423"/>
                </a:lnTo>
                <a:lnTo>
                  <a:pt x="44185" y="364423"/>
                </a:lnTo>
                <a:lnTo>
                  <a:pt x="84132" y="317908"/>
                </a:lnTo>
                <a:lnTo>
                  <a:pt x="122829" y="273402"/>
                </a:lnTo>
                <a:lnTo>
                  <a:pt x="164023" y="226853"/>
                </a:lnTo>
                <a:lnTo>
                  <a:pt x="202948" y="184471"/>
                </a:lnTo>
                <a:lnTo>
                  <a:pt x="236651" y="149134"/>
                </a:lnTo>
                <a:lnTo>
                  <a:pt x="269333" y="115956"/>
                </a:lnTo>
                <a:lnTo>
                  <a:pt x="269942" y="364423"/>
                </a:lnTo>
                <a:lnTo>
                  <a:pt x="284168" y="362905"/>
                </a:lnTo>
                <a:lnTo>
                  <a:pt x="299055" y="361860"/>
                </a:lnTo>
                <a:lnTo>
                  <a:pt x="316551" y="361386"/>
                </a:lnTo>
                <a:lnTo>
                  <a:pt x="333760" y="361860"/>
                </a:lnTo>
                <a:lnTo>
                  <a:pt x="348020" y="362905"/>
                </a:lnTo>
                <a:lnTo>
                  <a:pt x="361335" y="364423"/>
                </a:lnTo>
                <a:lnTo>
                  <a:pt x="36073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6379023" y="5860446"/>
            <a:ext cx="403225" cy="504190"/>
            <a:chOff x="6379023" y="5860446"/>
            <a:chExt cx="403225" cy="504190"/>
          </a:xfrm>
        </p:grpSpPr>
        <p:sp>
          <p:nvSpPr>
            <p:cNvPr id="17" name="object 17"/>
            <p:cNvSpPr/>
            <p:nvPr/>
          </p:nvSpPr>
          <p:spPr>
            <a:xfrm>
              <a:off x="6379023" y="5974472"/>
              <a:ext cx="311150" cy="390525"/>
            </a:xfrm>
            <a:custGeom>
              <a:avLst/>
              <a:gdLst/>
              <a:ahLst/>
              <a:cxnLst/>
              <a:rect l="l" t="t" r="r" b="b"/>
              <a:pathLst>
                <a:path w="311150" h="390525">
                  <a:moveTo>
                    <a:pt x="49877" y="291971"/>
                  </a:moveTo>
                  <a:lnTo>
                    <a:pt x="0" y="343263"/>
                  </a:lnTo>
                  <a:lnTo>
                    <a:pt x="1646" y="345414"/>
                  </a:lnTo>
                  <a:lnTo>
                    <a:pt x="7607" y="351444"/>
                  </a:lnTo>
                  <a:lnTo>
                    <a:pt x="62578" y="382720"/>
                  </a:lnTo>
                  <a:lnTo>
                    <a:pt x="113585" y="389960"/>
                  </a:lnTo>
                  <a:lnTo>
                    <a:pt x="140191" y="389829"/>
                  </a:lnTo>
                  <a:lnTo>
                    <a:pt x="173865" y="388093"/>
                  </a:lnTo>
                  <a:lnTo>
                    <a:pt x="206126" y="383443"/>
                  </a:lnTo>
                  <a:lnTo>
                    <a:pt x="237099" y="374057"/>
                  </a:lnTo>
                  <a:lnTo>
                    <a:pt x="259337" y="362160"/>
                  </a:lnTo>
                  <a:lnTo>
                    <a:pt x="115930" y="362160"/>
                  </a:lnTo>
                  <a:lnTo>
                    <a:pt x="103792" y="359457"/>
                  </a:lnTo>
                  <a:lnTo>
                    <a:pt x="66052" y="333813"/>
                  </a:lnTo>
                  <a:lnTo>
                    <a:pt x="50663" y="295746"/>
                  </a:lnTo>
                  <a:lnTo>
                    <a:pt x="49877" y="291971"/>
                  </a:lnTo>
                  <a:close/>
                </a:path>
                <a:path w="311150" h="390525">
                  <a:moveTo>
                    <a:pt x="278464" y="205650"/>
                  </a:moveTo>
                  <a:lnTo>
                    <a:pt x="132109" y="205650"/>
                  </a:lnTo>
                  <a:lnTo>
                    <a:pt x="146356" y="206117"/>
                  </a:lnTo>
                  <a:lnTo>
                    <a:pt x="162368" y="208643"/>
                  </a:lnTo>
                  <a:lnTo>
                    <a:pt x="204461" y="236254"/>
                  </a:lnTo>
                  <a:lnTo>
                    <a:pt x="216357" y="279454"/>
                  </a:lnTo>
                  <a:lnTo>
                    <a:pt x="215456" y="297847"/>
                  </a:lnTo>
                  <a:lnTo>
                    <a:pt x="191419" y="341910"/>
                  </a:lnTo>
                  <a:lnTo>
                    <a:pt x="146207" y="361168"/>
                  </a:lnTo>
                  <a:lnTo>
                    <a:pt x="128736" y="362160"/>
                  </a:lnTo>
                  <a:lnTo>
                    <a:pt x="259337" y="362160"/>
                  </a:lnTo>
                  <a:lnTo>
                    <a:pt x="266908" y="358110"/>
                  </a:lnTo>
                  <a:lnTo>
                    <a:pt x="289958" y="337128"/>
                  </a:lnTo>
                  <a:lnTo>
                    <a:pt x="304604" y="311849"/>
                  </a:lnTo>
                  <a:lnTo>
                    <a:pt x="310821" y="283381"/>
                  </a:lnTo>
                  <a:lnTo>
                    <a:pt x="308588" y="252828"/>
                  </a:lnTo>
                  <a:lnTo>
                    <a:pt x="301624" y="232669"/>
                  </a:lnTo>
                  <a:lnTo>
                    <a:pt x="290868" y="216807"/>
                  </a:lnTo>
                  <a:lnTo>
                    <a:pt x="278464" y="205650"/>
                  </a:lnTo>
                  <a:close/>
                </a:path>
                <a:path w="311150" h="390525">
                  <a:moveTo>
                    <a:pt x="97560" y="166565"/>
                  </a:moveTo>
                  <a:lnTo>
                    <a:pt x="97055" y="208289"/>
                  </a:lnTo>
                  <a:lnTo>
                    <a:pt x="100124" y="207913"/>
                  </a:lnTo>
                  <a:lnTo>
                    <a:pt x="108159" y="207067"/>
                  </a:lnTo>
                  <a:lnTo>
                    <a:pt x="119406" y="206172"/>
                  </a:lnTo>
                  <a:lnTo>
                    <a:pt x="132109" y="205650"/>
                  </a:lnTo>
                  <a:lnTo>
                    <a:pt x="278464" y="205650"/>
                  </a:lnTo>
                  <a:lnTo>
                    <a:pt x="277575" y="204851"/>
                  </a:lnTo>
                  <a:lnTo>
                    <a:pt x="228373" y="187353"/>
                  </a:lnTo>
                  <a:lnTo>
                    <a:pt x="207594" y="184670"/>
                  </a:lnTo>
                  <a:lnTo>
                    <a:pt x="213483" y="182993"/>
                  </a:lnTo>
                  <a:lnTo>
                    <a:pt x="227588" y="178539"/>
                  </a:lnTo>
                  <a:lnTo>
                    <a:pt x="244562" y="172167"/>
                  </a:lnTo>
                  <a:lnTo>
                    <a:pt x="250656" y="169045"/>
                  </a:lnTo>
                  <a:lnTo>
                    <a:pt x="128736" y="169045"/>
                  </a:lnTo>
                  <a:lnTo>
                    <a:pt x="113965" y="169008"/>
                  </a:lnTo>
                  <a:lnTo>
                    <a:pt x="104348" y="168117"/>
                  </a:lnTo>
                  <a:lnTo>
                    <a:pt x="99131" y="167069"/>
                  </a:lnTo>
                  <a:lnTo>
                    <a:pt x="97560" y="166565"/>
                  </a:lnTo>
                  <a:close/>
                </a:path>
                <a:path w="311150" h="390525">
                  <a:moveTo>
                    <a:pt x="253356" y="26899"/>
                  </a:moveTo>
                  <a:lnTo>
                    <a:pt x="137120" y="26899"/>
                  </a:lnTo>
                  <a:lnTo>
                    <a:pt x="153982" y="28247"/>
                  </a:lnTo>
                  <a:lnTo>
                    <a:pt x="169165" y="33032"/>
                  </a:lnTo>
                  <a:lnTo>
                    <a:pt x="182590" y="42906"/>
                  </a:lnTo>
                  <a:lnTo>
                    <a:pt x="194176" y="59523"/>
                  </a:lnTo>
                  <a:lnTo>
                    <a:pt x="201323" y="79364"/>
                  </a:lnTo>
                  <a:lnTo>
                    <a:pt x="202733" y="98136"/>
                  </a:lnTo>
                  <a:lnTo>
                    <a:pt x="199850" y="115560"/>
                  </a:lnTo>
                  <a:lnTo>
                    <a:pt x="180129" y="150395"/>
                  </a:lnTo>
                  <a:lnTo>
                    <a:pt x="144465" y="167422"/>
                  </a:lnTo>
                  <a:lnTo>
                    <a:pt x="128736" y="169045"/>
                  </a:lnTo>
                  <a:lnTo>
                    <a:pt x="250656" y="169045"/>
                  </a:lnTo>
                  <a:lnTo>
                    <a:pt x="281825" y="137960"/>
                  </a:lnTo>
                  <a:lnTo>
                    <a:pt x="291689" y="99213"/>
                  </a:lnTo>
                  <a:lnTo>
                    <a:pt x="291248" y="83204"/>
                  </a:lnTo>
                  <a:lnTo>
                    <a:pt x="288715" y="69034"/>
                  </a:lnTo>
                  <a:lnTo>
                    <a:pt x="283496" y="56225"/>
                  </a:lnTo>
                  <a:lnTo>
                    <a:pt x="274996" y="44298"/>
                  </a:lnTo>
                  <a:lnTo>
                    <a:pt x="254956" y="27704"/>
                  </a:lnTo>
                  <a:lnTo>
                    <a:pt x="253356" y="26899"/>
                  </a:lnTo>
                  <a:close/>
                </a:path>
                <a:path w="311150" h="390525">
                  <a:moveTo>
                    <a:pt x="150138" y="0"/>
                  </a:moveTo>
                  <a:lnTo>
                    <a:pt x="81409" y="7920"/>
                  </a:lnTo>
                  <a:lnTo>
                    <a:pt x="35659" y="31884"/>
                  </a:lnTo>
                  <a:lnTo>
                    <a:pt x="13478" y="57794"/>
                  </a:lnTo>
                  <a:lnTo>
                    <a:pt x="66725" y="100984"/>
                  </a:lnTo>
                  <a:lnTo>
                    <a:pt x="67431" y="96577"/>
                  </a:lnTo>
                  <a:lnTo>
                    <a:pt x="69843" y="85463"/>
                  </a:lnTo>
                  <a:lnTo>
                    <a:pt x="90391" y="44167"/>
                  </a:lnTo>
                  <a:lnTo>
                    <a:pt x="108536" y="31965"/>
                  </a:lnTo>
                  <a:lnTo>
                    <a:pt x="110838" y="30871"/>
                  </a:lnTo>
                  <a:lnTo>
                    <a:pt x="115924" y="29112"/>
                  </a:lnTo>
                  <a:lnTo>
                    <a:pt x="124463" y="27513"/>
                  </a:lnTo>
                  <a:lnTo>
                    <a:pt x="137120" y="26899"/>
                  </a:lnTo>
                  <a:lnTo>
                    <a:pt x="253356" y="26899"/>
                  </a:lnTo>
                  <a:lnTo>
                    <a:pt x="230558" y="15433"/>
                  </a:lnTo>
                  <a:lnTo>
                    <a:pt x="205127" y="7134"/>
                  </a:lnTo>
                  <a:lnTo>
                    <a:pt x="181987" y="2455"/>
                  </a:lnTo>
                  <a:lnTo>
                    <a:pt x="150138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64932" y="5860446"/>
              <a:ext cx="117237" cy="117238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9"/>
            <a:ext cx="10693400" cy="756065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9"/>
            <a:ext cx="10693400" cy="756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87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9"/>
            <a:ext cx="10693400" cy="756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38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6"/>
            <a:ext cx="10693400" cy="755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97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9"/>
            <a:ext cx="10693400" cy="756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21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9"/>
            <a:ext cx="10693400" cy="756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73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9"/>
            <a:ext cx="10693400" cy="756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85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9"/>
            <a:ext cx="10693400" cy="756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669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9"/>
            <a:ext cx="10693400" cy="756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79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9"/>
            <a:ext cx="10693400" cy="756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32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9"/>
            <a:ext cx="10693400" cy="756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48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" y="0"/>
            <a:ext cx="10690940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422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9"/>
            <a:ext cx="10693400" cy="756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950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9"/>
            <a:ext cx="10693400" cy="756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315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9"/>
            <a:ext cx="10693400" cy="756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47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9"/>
            <a:ext cx="10693400" cy="756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324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9"/>
            <a:ext cx="10693400" cy="756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279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9"/>
            <a:ext cx="10693400" cy="756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3746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9"/>
            <a:ext cx="10693400" cy="756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595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9"/>
            <a:ext cx="10693400" cy="756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4945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9"/>
            <a:ext cx="10693400" cy="756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921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" y="0"/>
            <a:ext cx="10690940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50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" y="0"/>
            <a:ext cx="10690940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3260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9"/>
            <a:ext cx="10693400" cy="756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819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381"/>
            <a:ext cx="10692384" cy="756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677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381"/>
            <a:ext cx="10692384" cy="756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494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381"/>
            <a:ext cx="10692384" cy="756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58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" y="0"/>
            <a:ext cx="10690940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1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3"/>
            <a:ext cx="10693400" cy="755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93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" y="0"/>
            <a:ext cx="10690940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832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" y="0"/>
            <a:ext cx="10690940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61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" y="0"/>
            <a:ext cx="10690940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76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" y="0"/>
            <a:ext cx="10690940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56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6"/>
            <a:ext cx="10693400" cy="755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77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</TotalTime>
  <Words>0</Words>
  <Application>Microsoft Office PowerPoint</Application>
  <PresentationFormat>Произвольный</PresentationFormat>
  <Paragraphs>0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6" baseType="lpstr"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пегов презентация саммит.cdr</dc:title>
  <dc:creator>Афанасьева Людмила Юрьевна</dc:creator>
  <cp:lastModifiedBy>Афанасьева Людмила Юрьевна</cp:lastModifiedBy>
  <cp:revision>9</cp:revision>
  <dcterms:created xsi:type="dcterms:W3CDTF">2022-06-30T07:23:48Z</dcterms:created>
  <dcterms:modified xsi:type="dcterms:W3CDTF">2022-09-23T11:20:55Z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2022-06-30T00:00:00Z</vt:filetime>
  </property>
  <property fmtid="{D5CDD505-2E9C-101B-9397-08002B2CF9AE}" pid="3" name="Creator">
    <vt:lpwstr>CorelDRAW 2019</vt:lpwstr>
  </property>
  <property fmtid="{D5CDD505-2E9C-101B-9397-08002B2CF9AE}" pid="4" name="LastSaved">
    <vt:filetime>2022-06-30T00:00:00Z</vt:filetime>
  </property>
</Properties>
</file>