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1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6.jpg" ContentType="image/jpg"/>
  <Override PartName="/ppt/media/image50.jpg" ContentType="image/jpg"/>
  <Override PartName="/ppt/media/image60.jpg" ContentType="image/jpg"/>
  <Override PartName="/ppt/media/image84.jpg" ContentType="image/jpg"/>
  <Override PartName="/ppt/media/image91.jpg" ContentType="image/jpg"/>
  <Override PartName="/ppt/media/image92.jpg" ContentType="image/jpg"/>
  <Override PartName="/ppt/media/image94.jpg" ContentType="image/jpg"/>
  <Override PartName="/ppt/media/image97.jpg" ContentType="image/jpg"/>
  <Override PartName="/ppt/media/image128.jpg" ContentType="image/jpg"/>
  <Override PartName="/ppt/media/image149.jpg" ContentType="image/jpg"/>
  <Override PartName="/ppt/media/image157.jpg" ContentType="image/jpg"/>
  <Override PartName="/ppt/media/image161.jpg" ContentType="image/jpg"/>
  <Override PartName="/ppt/media/image162.jpg" ContentType="image/jpg"/>
  <Override PartName="/ppt/media/image166.jpg" ContentType="image/jpg"/>
  <Override PartName="/ppt/media/image167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91.jpg" ContentType="image/jpg"/>
  <Override PartName="/ppt/media/image192.jpg" ContentType="image/jpg"/>
  <Override PartName="/ppt/media/image196.jpg" ContentType="image/jpg"/>
  <Override PartName="/ppt/media/image197.jpg" ContentType="image/jpg"/>
  <Override PartName="/ppt/media/image217.jpg" ContentType="image/jpg"/>
  <Override PartName="/ppt/media/image218.jpg" ContentType="image/jpg"/>
  <Override PartName="/ppt/media/image222.jpg" ContentType="image/jpg"/>
  <Override PartName="/ppt/media/image223.jpg" ContentType="image/jpg"/>
  <Override PartName="/ppt/media/image240.jpg" ContentType="image/jpg"/>
  <Override PartName="/ppt/media/image241.jpg" ContentType="image/jpg"/>
  <Override PartName="/ppt/media/image242.jpg" ContentType="image/jpg"/>
  <Override PartName="/ppt/media/image243.jpg" ContentType="image/jpg"/>
  <Override PartName="/ppt/media/image252.jpg" ContentType="image/jpg"/>
  <Override PartName="/ppt/media/image253.jpg" ContentType="image/jpg"/>
  <Override PartName="/ppt/media/image254.jpg" ContentType="image/jpg"/>
  <Override PartName="/ppt/media/image255.jpg" ContentType="image/jpg"/>
  <Override PartName="/ppt/media/image265.jpg" ContentType="image/jpg"/>
  <Override PartName="/ppt/media/image266.jpg" ContentType="image/jpg"/>
  <Override PartName="/ppt/media/image267.jpg" ContentType="image/jpg"/>
  <Override PartName="/ppt/media/image273.jpg" ContentType="image/jpg"/>
  <Override PartName="/ppt/media/image279.jpg" ContentType="image/jpg"/>
  <Override PartName="/ppt/media/image280.jpg" ContentType="image/jpg"/>
  <Override PartName="/ppt/media/image281.jpg" ContentType="image/jpg"/>
  <Override PartName="/ppt/media/image309.jpg" ContentType="image/jpg"/>
  <Override PartName="/ppt/media/image310.jpg" ContentType="image/jpg"/>
  <Override PartName="/ppt/media/image311.jpg" ContentType="image/jpg"/>
  <Override PartName="/ppt/media/image380.jpg" ContentType="image/jpg"/>
  <Override PartName="/ppt/media/image381.jpg" ContentType="image/jpg"/>
  <Override PartName="/ppt/media/image382.jpg" ContentType="image/jpg"/>
  <Override PartName="/ppt/media/image416.jpg" ContentType="image/jpg"/>
  <Override PartName="/ppt/media/image428.jpg" ContentType="image/jpg"/>
  <Override PartName="/ppt/media/image429.jpg" ContentType="image/jpg"/>
  <Override PartName="/ppt/media/image430.jpg" ContentType="image/jpg"/>
  <Override PartName="/ppt/media/image443.jpg" ContentType="image/jpg"/>
  <Override PartName="/ppt/media/image444.jpg" ContentType="image/jpg"/>
  <Override PartName="/ppt/media/image445.jpg" ContentType="image/jpg"/>
  <Override PartName="/ppt/media/image446.jpg" ContentType="image/jpg"/>
  <Override PartName="/ppt/media/image447.jpg" ContentType="image/jpg"/>
  <Override PartName="/ppt/media/image460.jpg" ContentType="image/jpg"/>
  <Override PartName="/ppt/media/image465.jpg" ContentType="image/jpg"/>
  <Override PartName="/ppt/media/image466.jpg" ContentType="image/jpg"/>
  <Override PartName="/ppt/media/image467.jpg" ContentType="image/jpg"/>
  <Override PartName="/ppt/media/image491.jpg" ContentType="image/jpg"/>
  <Override PartName="/ppt/media/image492.jpg" ContentType="image/jpg"/>
  <Override PartName="/ppt/media/image493.jpg" ContentType="image/jpg"/>
  <Override PartName="/ppt/media/image494.jpg" ContentType="image/jpg"/>
  <Override PartName="/ppt/media/image501.jpg" ContentType="image/jpg"/>
  <Override PartName="/ppt/media/image507.jpg" ContentType="image/jpg"/>
  <Override PartName="/ppt/media/image537.jpg" ContentType="image/jpg"/>
  <Override PartName="/ppt/media/image540.jpg" ContentType="image/jpg"/>
  <Override PartName="/ppt/media/image541.jpg" ContentType="image/jpg"/>
  <Override PartName="/ppt/media/image5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91" r:id="rId37"/>
    <p:sldId id="292" r:id="rId38"/>
    <p:sldId id="293" r:id="rId39"/>
  </p:sldIdLst>
  <p:sldSz cx="10693400" cy="7562850"/>
  <p:notesSz cx="10693400" cy="756285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4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03883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2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80" y="100363"/>
                </a:lnTo>
                <a:lnTo>
                  <a:pt x="167626" y="82748"/>
                </a:lnTo>
                <a:lnTo>
                  <a:pt x="224492" y="76525"/>
                </a:lnTo>
                <a:lnTo>
                  <a:pt x="418899" y="76525"/>
                </a:lnTo>
                <a:lnTo>
                  <a:pt x="406041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6" y="197636"/>
                </a:lnTo>
                <a:lnTo>
                  <a:pt x="330443" y="217580"/>
                </a:lnTo>
                <a:lnTo>
                  <a:pt x="305209" y="234396"/>
                </a:lnTo>
                <a:lnTo>
                  <a:pt x="269724" y="246008"/>
                </a:lnTo>
                <a:lnTo>
                  <a:pt x="224492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9" y="76525"/>
                </a:moveTo>
                <a:lnTo>
                  <a:pt x="224492" y="76525"/>
                </a:lnTo>
                <a:lnTo>
                  <a:pt x="267118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5" y="124034"/>
                </a:lnTo>
                <a:lnTo>
                  <a:pt x="426275" y="87652"/>
                </a:lnTo>
                <a:lnTo>
                  <a:pt x="418899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8" y="5841"/>
                </a:lnTo>
                <a:lnTo>
                  <a:pt x="992983" y="320777"/>
                </a:lnTo>
                <a:lnTo>
                  <a:pt x="1029398" y="320777"/>
                </a:lnTo>
                <a:lnTo>
                  <a:pt x="1062338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4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61" y="320770"/>
                </a:lnTo>
                <a:lnTo>
                  <a:pt x="978761" y="300949"/>
                </a:lnTo>
                <a:lnTo>
                  <a:pt x="810313" y="300949"/>
                </a:lnTo>
                <a:lnTo>
                  <a:pt x="810313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3" y="152452"/>
                </a:lnTo>
                <a:lnTo>
                  <a:pt x="810313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2" y="14377"/>
                </a:moveTo>
                <a:lnTo>
                  <a:pt x="1287565" y="14377"/>
                </a:lnTo>
                <a:lnTo>
                  <a:pt x="1287565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2" y="34213"/>
                </a:lnTo>
                <a:lnTo>
                  <a:pt x="1524002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2569" y="615902"/>
            <a:ext cx="289598" cy="20247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9456" y="617951"/>
            <a:ext cx="136439" cy="1983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0682" y="617951"/>
            <a:ext cx="158230" cy="20042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7555" y="617951"/>
            <a:ext cx="302867" cy="19837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9136" y="617951"/>
            <a:ext cx="136439" cy="19837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42264" y="617951"/>
            <a:ext cx="158230" cy="20042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04460" y="617951"/>
            <a:ext cx="184308" cy="198374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21129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2255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1302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98485" y="615902"/>
            <a:ext cx="139420" cy="202471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80144" y="617951"/>
            <a:ext cx="138769" cy="19837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60497" y="617951"/>
            <a:ext cx="127450" cy="19837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827487" y="617951"/>
            <a:ext cx="136439" cy="19837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85113" y="617951"/>
            <a:ext cx="153064" cy="19837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168166" y="617951"/>
            <a:ext cx="140535" cy="19837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53730" y="615902"/>
            <a:ext cx="139420" cy="202471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28634" y="615902"/>
            <a:ext cx="289598" cy="202471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845520" y="617951"/>
            <a:ext cx="127449" cy="19837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4012509" y="562165"/>
            <a:ext cx="146685" cy="254635"/>
          </a:xfrm>
          <a:custGeom>
            <a:avLst/>
            <a:gdLst/>
            <a:ahLst/>
            <a:cxnLst/>
            <a:rect l="l" t="t" r="r" b="b"/>
            <a:pathLst>
              <a:path w="146685" h="254634">
                <a:moveTo>
                  <a:pt x="27565" y="55786"/>
                </a:moveTo>
                <a:lnTo>
                  <a:pt x="0" y="55786"/>
                </a:lnTo>
                <a:lnTo>
                  <a:pt x="0" y="254019"/>
                </a:lnTo>
                <a:lnTo>
                  <a:pt x="22816" y="254019"/>
                </a:lnTo>
                <a:lnTo>
                  <a:pt x="48886" y="214066"/>
                </a:lnTo>
                <a:lnTo>
                  <a:pt x="27565" y="214066"/>
                </a:lnTo>
                <a:lnTo>
                  <a:pt x="24307" y="210480"/>
                </a:lnTo>
                <a:lnTo>
                  <a:pt x="27565" y="205426"/>
                </a:lnTo>
                <a:lnTo>
                  <a:pt x="27565" y="55786"/>
                </a:lnTo>
                <a:close/>
              </a:path>
              <a:path w="146685" h="254634">
                <a:moveTo>
                  <a:pt x="146545" y="98066"/>
                </a:moveTo>
                <a:lnTo>
                  <a:pt x="118977" y="98066"/>
                </a:lnTo>
                <a:lnTo>
                  <a:pt x="122238" y="101653"/>
                </a:lnTo>
                <a:lnTo>
                  <a:pt x="118977" y="106651"/>
                </a:lnTo>
                <a:lnTo>
                  <a:pt x="118977" y="254019"/>
                </a:lnTo>
                <a:lnTo>
                  <a:pt x="146545" y="254019"/>
                </a:lnTo>
                <a:lnTo>
                  <a:pt x="146545" y="98066"/>
                </a:lnTo>
                <a:close/>
              </a:path>
              <a:path w="146685" h="254634">
                <a:moveTo>
                  <a:pt x="27565" y="205426"/>
                </a:moveTo>
                <a:lnTo>
                  <a:pt x="24307" y="210480"/>
                </a:lnTo>
                <a:lnTo>
                  <a:pt x="27565" y="214066"/>
                </a:lnTo>
                <a:lnTo>
                  <a:pt x="27565" y="205426"/>
                </a:lnTo>
                <a:close/>
              </a:path>
              <a:path w="146685" h="254634">
                <a:moveTo>
                  <a:pt x="146545" y="55786"/>
                </a:moveTo>
                <a:lnTo>
                  <a:pt x="124006" y="55786"/>
                </a:lnTo>
                <a:lnTo>
                  <a:pt x="27565" y="205426"/>
                </a:lnTo>
                <a:lnTo>
                  <a:pt x="27565" y="214066"/>
                </a:lnTo>
                <a:lnTo>
                  <a:pt x="48886" y="214066"/>
                </a:lnTo>
                <a:lnTo>
                  <a:pt x="118977" y="106651"/>
                </a:lnTo>
                <a:lnTo>
                  <a:pt x="118977" y="98066"/>
                </a:lnTo>
                <a:lnTo>
                  <a:pt x="146545" y="98066"/>
                </a:lnTo>
                <a:lnTo>
                  <a:pt x="146545" y="55786"/>
                </a:lnTo>
                <a:close/>
              </a:path>
              <a:path w="146685" h="254634">
                <a:moveTo>
                  <a:pt x="118977" y="98066"/>
                </a:moveTo>
                <a:lnTo>
                  <a:pt x="118977" y="106651"/>
                </a:lnTo>
                <a:lnTo>
                  <a:pt x="122238" y="101653"/>
                </a:lnTo>
                <a:lnTo>
                  <a:pt x="118977" y="98066"/>
                </a:lnTo>
                <a:close/>
              </a:path>
              <a:path w="146685" h="254634">
                <a:moveTo>
                  <a:pt x="26636" y="0"/>
                </a:moveTo>
                <a:lnTo>
                  <a:pt x="45058" y="35513"/>
                </a:lnTo>
                <a:lnTo>
                  <a:pt x="72039" y="41583"/>
                </a:lnTo>
                <a:lnTo>
                  <a:pt x="73155" y="41583"/>
                </a:lnTo>
                <a:lnTo>
                  <a:pt x="111878" y="24771"/>
                </a:lnTo>
                <a:lnTo>
                  <a:pt x="113405" y="21837"/>
                </a:lnTo>
                <a:lnTo>
                  <a:pt x="64775" y="21837"/>
                </a:lnTo>
                <a:lnTo>
                  <a:pt x="59137" y="19928"/>
                </a:lnTo>
                <a:lnTo>
                  <a:pt x="51131" y="12387"/>
                </a:lnTo>
                <a:lnTo>
                  <a:pt x="49126" y="7077"/>
                </a:lnTo>
                <a:lnTo>
                  <a:pt x="49126" y="276"/>
                </a:lnTo>
                <a:lnTo>
                  <a:pt x="26636" y="0"/>
                </a:lnTo>
                <a:close/>
              </a:path>
              <a:path w="146685" h="254634">
                <a:moveTo>
                  <a:pt x="118559" y="0"/>
                </a:moveTo>
                <a:lnTo>
                  <a:pt x="96066" y="276"/>
                </a:lnTo>
                <a:lnTo>
                  <a:pt x="96066" y="7077"/>
                </a:lnTo>
                <a:lnTo>
                  <a:pt x="94065" y="12387"/>
                </a:lnTo>
                <a:lnTo>
                  <a:pt x="86055" y="19928"/>
                </a:lnTo>
                <a:lnTo>
                  <a:pt x="80421" y="21837"/>
                </a:lnTo>
                <a:lnTo>
                  <a:pt x="113405" y="21837"/>
                </a:lnTo>
                <a:lnTo>
                  <a:pt x="115590" y="17641"/>
                </a:lnTo>
                <a:lnTo>
                  <a:pt x="117817" y="9385"/>
                </a:lnTo>
                <a:lnTo>
                  <a:pt x="118559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21" Type="http://schemas.openxmlformats.org/officeDocument/2006/relationships/image" Target="../media/image42.jpg"/><Relationship Id="rId34" Type="http://schemas.openxmlformats.org/officeDocument/2006/relationships/image" Target="../media/image55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openxmlformats.org/officeDocument/2006/relationships/image" Target="../media/image46.jp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41.jpg"/><Relationship Id="rId29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32.png"/><Relationship Id="rId15" Type="http://schemas.openxmlformats.org/officeDocument/2006/relationships/image" Target="../media/image8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9.png"/><Relationship Id="rId19" Type="http://schemas.openxmlformats.org/officeDocument/2006/relationships/image" Target="../media/image40.jpg"/><Relationship Id="rId31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14" Type="http://schemas.openxmlformats.org/officeDocument/2006/relationships/image" Target="../media/image13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image" Target="../media/image34.png"/><Relationship Id="rId3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jp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6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6.png"/><Relationship Id="rId15" Type="http://schemas.openxmlformats.org/officeDocument/2006/relationships/image" Target="../media/image60.jp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36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12" Type="http://schemas.openxmlformats.org/officeDocument/2006/relationships/image" Target="../media/image12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jpg"/><Relationship Id="rId20" Type="http://schemas.openxmlformats.org/officeDocument/2006/relationships/image" Target="../media/image65.png"/><Relationship Id="rId41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9" Type="http://schemas.openxmlformats.org/officeDocument/2006/relationships/image" Target="../media/image116.png"/><Relationship Id="rId21" Type="http://schemas.openxmlformats.org/officeDocument/2006/relationships/image" Target="../media/image98.png"/><Relationship Id="rId34" Type="http://schemas.openxmlformats.org/officeDocument/2006/relationships/image" Target="../media/image111.png"/><Relationship Id="rId42" Type="http://schemas.openxmlformats.org/officeDocument/2006/relationships/image" Target="../media/image119.png"/><Relationship Id="rId47" Type="http://schemas.openxmlformats.org/officeDocument/2006/relationships/image" Target="../media/image124.png"/><Relationship Id="rId50" Type="http://schemas.openxmlformats.org/officeDocument/2006/relationships/image" Target="../media/image127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93.png"/><Relationship Id="rId29" Type="http://schemas.openxmlformats.org/officeDocument/2006/relationships/image" Target="../media/image106.png"/><Relationship Id="rId11" Type="http://schemas.openxmlformats.org/officeDocument/2006/relationships/image" Target="../media/image14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45" Type="http://schemas.openxmlformats.org/officeDocument/2006/relationships/image" Target="../media/image122.png"/><Relationship Id="rId5" Type="http://schemas.openxmlformats.org/officeDocument/2006/relationships/image" Target="../media/image6.png"/><Relationship Id="rId15" Type="http://schemas.openxmlformats.org/officeDocument/2006/relationships/image" Target="../media/image92.jp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36" Type="http://schemas.openxmlformats.org/officeDocument/2006/relationships/image" Target="../media/image113.png"/><Relationship Id="rId49" Type="http://schemas.openxmlformats.org/officeDocument/2006/relationships/image" Target="../media/image126.png"/><Relationship Id="rId10" Type="http://schemas.openxmlformats.org/officeDocument/2006/relationships/image" Target="../media/image36.png"/><Relationship Id="rId19" Type="http://schemas.openxmlformats.org/officeDocument/2006/relationships/image" Target="../media/image96.png"/><Relationship Id="rId31" Type="http://schemas.openxmlformats.org/officeDocument/2006/relationships/image" Target="../media/image108.png"/><Relationship Id="rId44" Type="http://schemas.openxmlformats.org/officeDocument/2006/relationships/image" Target="../media/image121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43" Type="http://schemas.openxmlformats.org/officeDocument/2006/relationships/image" Target="../media/image120.png"/><Relationship Id="rId48" Type="http://schemas.openxmlformats.org/officeDocument/2006/relationships/image" Target="../media/image125.png"/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12" Type="http://schemas.openxmlformats.org/officeDocument/2006/relationships/image" Target="../media/image12.png"/><Relationship Id="rId17" Type="http://schemas.openxmlformats.org/officeDocument/2006/relationships/image" Target="../media/image94.jp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Relationship Id="rId46" Type="http://schemas.openxmlformats.org/officeDocument/2006/relationships/image" Target="../media/image123.png"/><Relationship Id="rId20" Type="http://schemas.openxmlformats.org/officeDocument/2006/relationships/image" Target="../media/image97.jpg"/><Relationship Id="rId41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31.png"/><Relationship Id="rId26" Type="http://schemas.openxmlformats.org/officeDocument/2006/relationships/image" Target="../media/image70.png"/><Relationship Id="rId39" Type="http://schemas.openxmlformats.org/officeDocument/2006/relationships/image" Target="../media/image150.png"/><Relationship Id="rId21" Type="http://schemas.openxmlformats.org/officeDocument/2006/relationships/image" Target="../media/image134.png"/><Relationship Id="rId34" Type="http://schemas.openxmlformats.org/officeDocument/2006/relationships/image" Target="../media/image145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0.png"/><Relationship Id="rId41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24" Type="http://schemas.openxmlformats.org/officeDocument/2006/relationships/image" Target="../media/image137.png"/><Relationship Id="rId32" Type="http://schemas.openxmlformats.org/officeDocument/2006/relationships/image" Target="../media/image143.png"/><Relationship Id="rId37" Type="http://schemas.openxmlformats.org/officeDocument/2006/relationships/image" Target="../media/image148.png"/><Relationship Id="rId40" Type="http://schemas.openxmlformats.org/officeDocument/2006/relationships/image" Target="../media/image151.png"/><Relationship Id="rId5" Type="http://schemas.openxmlformats.org/officeDocument/2006/relationships/image" Target="../media/image6.png"/><Relationship Id="rId15" Type="http://schemas.openxmlformats.org/officeDocument/2006/relationships/image" Target="../media/image128.jpg"/><Relationship Id="rId23" Type="http://schemas.openxmlformats.org/officeDocument/2006/relationships/image" Target="../media/image136.pn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10" Type="http://schemas.openxmlformats.org/officeDocument/2006/relationships/image" Target="../media/image36.png"/><Relationship Id="rId19" Type="http://schemas.openxmlformats.org/officeDocument/2006/relationships/image" Target="../media/image132.png"/><Relationship Id="rId31" Type="http://schemas.openxmlformats.org/officeDocument/2006/relationships/image" Target="../media/image142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135.png"/><Relationship Id="rId27" Type="http://schemas.openxmlformats.org/officeDocument/2006/relationships/image" Target="../media/image73.png"/><Relationship Id="rId30" Type="http://schemas.openxmlformats.org/officeDocument/2006/relationships/image" Target="../media/image141.png"/><Relationship Id="rId35" Type="http://schemas.openxmlformats.org/officeDocument/2006/relationships/image" Target="../media/image146.png"/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12" Type="http://schemas.openxmlformats.org/officeDocument/2006/relationships/image" Target="../media/image12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33" Type="http://schemas.openxmlformats.org/officeDocument/2006/relationships/image" Target="../media/image144.png"/><Relationship Id="rId38" Type="http://schemas.openxmlformats.org/officeDocument/2006/relationships/image" Target="../media/image149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2.png"/><Relationship Id="rId21" Type="http://schemas.openxmlformats.org/officeDocument/2006/relationships/image" Target="../media/image158.png"/><Relationship Id="rId34" Type="http://schemas.openxmlformats.org/officeDocument/2006/relationships/image" Target="../media/image171.png"/><Relationship Id="rId7" Type="http://schemas.openxmlformats.org/officeDocument/2006/relationships/image" Target="../media/image34.png"/><Relationship Id="rId12" Type="http://schemas.openxmlformats.org/officeDocument/2006/relationships/image" Target="../media/image12.png"/><Relationship Id="rId17" Type="http://schemas.openxmlformats.org/officeDocument/2006/relationships/image" Target="../media/image70.png"/><Relationship Id="rId25" Type="http://schemas.openxmlformats.org/officeDocument/2006/relationships/image" Target="../media/image162.jpg"/><Relationship Id="rId33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54.png"/><Relationship Id="rId20" Type="http://schemas.openxmlformats.org/officeDocument/2006/relationships/image" Target="../media/image157.jpg"/><Relationship Id="rId29" Type="http://schemas.openxmlformats.org/officeDocument/2006/relationships/image" Target="../media/image1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24" Type="http://schemas.openxmlformats.org/officeDocument/2006/relationships/image" Target="../media/image161.jpg"/><Relationship Id="rId32" Type="http://schemas.openxmlformats.org/officeDocument/2006/relationships/image" Target="../media/image169.png"/><Relationship Id="rId5" Type="http://schemas.openxmlformats.org/officeDocument/2006/relationships/image" Target="../media/image6.png"/><Relationship Id="rId15" Type="http://schemas.openxmlformats.org/officeDocument/2006/relationships/image" Target="../media/image153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10" Type="http://schemas.openxmlformats.org/officeDocument/2006/relationships/image" Target="../media/image36.png"/><Relationship Id="rId19" Type="http://schemas.openxmlformats.org/officeDocument/2006/relationships/image" Target="../media/image156.png"/><Relationship Id="rId31" Type="http://schemas.openxmlformats.org/officeDocument/2006/relationships/image" Target="../media/image168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jpg"/><Relationship Id="rId35" Type="http://schemas.openxmlformats.org/officeDocument/2006/relationships/image" Target="../media/image172.png"/><Relationship Id="rId8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3.png"/><Relationship Id="rId18" Type="http://schemas.openxmlformats.org/officeDocument/2006/relationships/image" Target="../media/image177.jpg"/><Relationship Id="rId3" Type="http://schemas.openxmlformats.org/officeDocument/2006/relationships/image" Target="../media/image2.png"/><Relationship Id="rId21" Type="http://schemas.openxmlformats.org/officeDocument/2006/relationships/image" Target="../media/image180.png"/><Relationship Id="rId7" Type="http://schemas.openxmlformats.org/officeDocument/2006/relationships/image" Target="../media/image34.png"/><Relationship Id="rId12" Type="http://schemas.openxmlformats.org/officeDocument/2006/relationships/image" Target="../media/image12.png"/><Relationship Id="rId17" Type="http://schemas.openxmlformats.org/officeDocument/2006/relationships/image" Target="../media/image176.jpg"/><Relationship Id="rId2" Type="http://schemas.openxmlformats.org/officeDocument/2006/relationships/image" Target="../media/image1.png"/><Relationship Id="rId16" Type="http://schemas.openxmlformats.org/officeDocument/2006/relationships/image" Target="../media/image175.jp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10" Type="http://schemas.openxmlformats.org/officeDocument/2006/relationships/image" Target="../media/image36.png"/><Relationship Id="rId19" Type="http://schemas.openxmlformats.org/officeDocument/2006/relationships/image" Target="../media/image178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1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3.png"/><Relationship Id="rId18" Type="http://schemas.openxmlformats.org/officeDocument/2006/relationships/image" Target="../media/image186.png"/><Relationship Id="rId26" Type="http://schemas.openxmlformats.org/officeDocument/2006/relationships/image" Target="../media/image194.png"/><Relationship Id="rId3" Type="http://schemas.openxmlformats.org/officeDocument/2006/relationships/image" Target="../media/image2.png"/><Relationship Id="rId21" Type="http://schemas.openxmlformats.org/officeDocument/2006/relationships/image" Target="../media/image189.png"/><Relationship Id="rId7" Type="http://schemas.openxmlformats.org/officeDocument/2006/relationships/image" Target="../media/image34.png"/><Relationship Id="rId12" Type="http://schemas.openxmlformats.org/officeDocument/2006/relationships/image" Target="../media/image12.png"/><Relationship Id="rId17" Type="http://schemas.openxmlformats.org/officeDocument/2006/relationships/image" Target="../media/image185.png"/><Relationship Id="rId25" Type="http://schemas.openxmlformats.org/officeDocument/2006/relationships/image" Target="../media/image193.png"/><Relationship Id="rId2" Type="http://schemas.openxmlformats.org/officeDocument/2006/relationships/image" Target="../media/image1.png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24" Type="http://schemas.openxmlformats.org/officeDocument/2006/relationships/image" Target="../media/image192.jpg"/><Relationship Id="rId5" Type="http://schemas.openxmlformats.org/officeDocument/2006/relationships/image" Target="../media/image6.png"/><Relationship Id="rId15" Type="http://schemas.openxmlformats.org/officeDocument/2006/relationships/image" Target="../media/image183.png"/><Relationship Id="rId23" Type="http://schemas.openxmlformats.org/officeDocument/2006/relationships/image" Target="../media/image191.jpg"/><Relationship Id="rId10" Type="http://schemas.openxmlformats.org/officeDocument/2006/relationships/image" Target="../media/image36.png"/><Relationship Id="rId19" Type="http://schemas.openxmlformats.org/officeDocument/2006/relationships/image" Target="../media/image187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190.png"/><Relationship Id="rId27" Type="http://schemas.openxmlformats.org/officeDocument/2006/relationships/image" Target="../media/image1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7" Type="http://schemas.openxmlformats.org/officeDocument/2006/relationships/image" Target="../media/image201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203.png"/><Relationship Id="rId26" Type="http://schemas.openxmlformats.org/officeDocument/2006/relationships/image" Target="../media/image210.png"/><Relationship Id="rId39" Type="http://schemas.openxmlformats.org/officeDocument/2006/relationships/image" Target="../media/image223.jpg"/><Relationship Id="rId21" Type="http://schemas.openxmlformats.org/officeDocument/2006/relationships/image" Target="../media/image205.png"/><Relationship Id="rId34" Type="http://schemas.openxmlformats.org/officeDocument/2006/relationships/image" Target="../media/image218.jpg"/><Relationship Id="rId42" Type="http://schemas.openxmlformats.org/officeDocument/2006/relationships/image" Target="../media/image22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202.png"/><Relationship Id="rId29" Type="http://schemas.openxmlformats.org/officeDocument/2006/relationships/image" Target="../media/image2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8.png"/><Relationship Id="rId32" Type="http://schemas.openxmlformats.org/officeDocument/2006/relationships/image" Target="../media/image216.png"/><Relationship Id="rId37" Type="http://schemas.openxmlformats.org/officeDocument/2006/relationships/image" Target="../media/image221.png"/><Relationship Id="rId40" Type="http://schemas.openxmlformats.org/officeDocument/2006/relationships/image" Target="../media/image224.png"/><Relationship Id="rId45" Type="http://schemas.openxmlformats.org/officeDocument/2006/relationships/image" Target="../media/image22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7.png"/><Relationship Id="rId28" Type="http://schemas.openxmlformats.org/officeDocument/2006/relationships/image" Target="../media/image212.png"/><Relationship Id="rId36" Type="http://schemas.openxmlformats.org/officeDocument/2006/relationships/image" Target="../media/image220.png"/><Relationship Id="rId10" Type="http://schemas.openxmlformats.org/officeDocument/2006/relationships/image" Target="../media/image9.png"/><Relationship Id="rId19" Type="http://schemas.openxmlformats.org/officeDocument/2006/relationships/image" Target="../media/image70.png"/><Relationship Id="rId31" Type="http://schemas.openxmlformats.org/officeDocument/2006/relationships/image" Target="../media/image215.png"/><Relationship Id="rId44" Type="http://schemas.openxmlformats.org/officeDocument/2006/relationships/image" Target="../media/image2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6.png"/><Relationship Id="rId27" Type="http://schemas.openxmlformats.org/officeDocument/2006/relationships/image" Target="../media/image211.png"/><Relationship Id="rId30" Type="http://schemas.openxmlformats.org/officeDocument/2006/relationships/image" Target="../media/image214.png"/><Relationship Id="rId35" Type="http://schemas.openxmlformats.org/officeDocument/2006/relationships/image" Target="../media/image219.png"/><Relationship Id="rId43" Type="http://schemas.openxmlformats.org/officeDocument/2006/relationships/image" Target="../media/image22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38.png"/><Relationship Id="rId25" Type="http://schemas.openxmlformats.org/officeDocument/2006/relationships/image" Target="../media/image209.png"/><Relationship Id="rId33" Type="http://schemas.openxmlformats.org/officeDocument/2006/relationships/image" Target="../media/image217.jpg"/><Relationship Id="rId38" Type="http://schemas.openxmlformats.org/officeDocument/2006/relationships/image" Target="../media/image222.jpg"/><Relationship Id="rId20" Type="http://schemas.openxmlformats.org/officeDocument/2006/relationships/image" Target="../media/image204.png"/><Relationship Id="rId41" Type="http://schemas.openxmlformats.org/officeDocument/2006/relationships/image" Target="../media/image2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238.png"/><Relationship Id="rId18" Type="http://schemas.openxmlformats.org/officeDocument/2006/relationships/image" Target="../media/image243.jpg"/><Relationship Id="rId3" Type="http://schemas.openxmlformats.org/officeDocument/2006/relationships/image" Target="../media/image231.png"/><Relationship Id="rId21" Type="http://schemas.openxmlformats.org/officeDocument/2006/relationships/image" Target="../media/image246.png"/><Relationship Id="rId7" Type="http://schemas.openxmlformats.org/officeDocument/2006/relationships/image" Target="../media/image234.png"/><Relationship Id="rId12" Type="http://schemas.openxmlformats.org/officeDocument/2006/relationships/image" Target="../media/image73.png"/><Relationship Id="rId17" Type="http://schemas.openxmlformats.org/officeDocument/2006/relationships/image" Target="../media/image242.jpg"/><Relationship Id="rId25" Type="http://schemas.openxmlformats.org/officeDocument/2006/relationships/image" Target="../media/image250.png"/><Relationship Id="rId2" Type="http://schemas.openxmlformats.org/officeDocument/2006/relationships/image" Target="../media/image230.png"/><Relationship Id="rId16" Type="http://schemas.openxmlformats.org/officeDocument/2006/relationships/image" Target="../media/image241.jpg"/><Relationship Id="rId20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237.png"/><Relationship Id="rId24" Type="http://schemas.openxmlformats.org/officeDocument/2006/relationships/image" Target="../media/image249.png"/><Relationship Id="rId5" Type="http://schemas.openxmlformats.org/officeDocument/2006/relationships/image" Target="../media/image233.png"/><Relationship Id="rId15" Type="http://schemas.openxmlformats.org/officeDocument/2006/relationships/image" Target="../media/image240.jpg"/><Relationship Id="rId23" Type="http://schemas.openxmlformats.org/officeDocument/2006/relationships/image" Target="../media/image248.png"/><Relationship Id="rId10" Type="http://schemas.openxmlformats.org/officeDocument/2006/relationships/image" Target="../media/image74.png"/><Relationship Id="rId19" Type="http://schemas.openxmlformats.org/officeDocument/2006/relationships/image" Target="../media/image244.png"/><Relationship Id="rId4" Type="http://schemas.openxmlformats.org/officeDocument/2006/relationships/image" Target="../media/image232.png"/><Relationship Id="rId9" Type="http://schemas.openxmlformats.org/officeDocument/2006/relationships/image" Target="../media/image236.png"/><Relationship Id="rId14" Type="http://schemas.openxmlformats.org/officeDocument/2006/relationships/image" Target="../media/image239.png"/><Relationship Id="rId22" Type="http://schemas.openxmlformats.org/officeDocument/2006/relationships/image" Target="../media/image2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image" Target="../media/image252.jpg"/><Relationship Id="rId7" Type="http://schemas.openxmlformats.org/officeDocument/2006/relationships/image" Target="../media/image256.png"/><Relationship Id="rId12" Type="http://schemas.openxmlformats.org/officeDocument/2006/relationships/image" Target="../media/image261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5.jpg"/><Relationship Id="rId11" Type="http://schemas.openxmlformats.org/officeDocument/2006/relationships/image" Target="../media/image260.png"/><Relationship Id="rId5" Type="http://schemas.openxmlformats.org/officeDocument/2006/relationships/image" Target="../media/image254.jpg"/><Relationship Id="rId10" Type="http://schemas.openxmlformats.org/officeDocument/2006/relationships/image" Target="../media/image259.png"/><Relationship Id="rId4" Type="http://schemas.openxmlformats.org/officeDocument/2006/relationships/image" Target="../media/image253.jp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70.png"/><Relationship Id="rId7" Type="http://schemas.openxmlformats.org/officeDocument/2006/relationships/image" Target="../media/image267.jpg"/><Relationship Id="rId12" Type="http://schemas.openxmlformats.org/officeDocument/2006/relationships/image" Target="../media/image272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6.jpg"/><Relationship Id="rId11" Type="http://schemas.openxmlformats.org/officeDocument/2006/relationships/image" Target="../media/image271.png"/><Relationship Id="rId5" Type="http://schemas.openxmlformats.org/officeDocument/2006/relationships/image" Target="../media/image265.jpg"/><Relationship Id="rId10" Type="http://schemas.openxmlformats.org/officeDocument/2006/relationships/image" Target="../media/image270.png"/><Relationship Id="rId4" Type="http://schemas.openxmlformats.org/officeDocument/2006/relationships/image" Target="../media/image142.png"/><Relationship Id="rId9" Type="http://schemas.openxmlformats.org/officeDocument/2006/relationships/image" Target="../media/image26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4.png"/><Relationship Id="rId18" Type="http://schemas.openxmlformats.org/officeDocument/2006/relationships/image" Target="../media/image289.png"/><Relationship Id="rId26" Type="http://schemas.openxmlformats.org/officeDocument/2006/relationships/image" Target="../media/image295.png"/><Relationship Id="rId39" Type="http://schemas.openxmlformats.org/officeDocument/2006/relationships/image" Target="../media/image308.png"/><Relationship Id="rId21" Type="http://schemas.openxmlformats.org/officeDocument/2006/relationships/image" Target="../media/image292.png"/><Relationship Id="rId34" Type="http://schemas.openxmlformats.org/officeDocument/2006/relationships/image" Target="../media/image303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17" Type="http://schemas.openxmlformats.org/officeDocument/2006/relationships/image" Target="../media/image288.png"/><Relationship Id="rId25" Type="http://schemas.openxmlformats.org/officeDocument/2006/relationships/image" Target="../media/image64.png"/><Relationship Id="rId33" Type="http://schemas.openxmlformats.org/officeDocument/2006/relationships/image" Target="../media/image302.png"/><Relationship Id="rId38" Type="http://schemas.openxmlformats.org/officeDocument/2006/relationships/image" Target="../media/image307.png"/><Relationship Id="rId2" Type="http://schemas.openxmlformats.org/officeDocument/2006/relationships/image" Target="../media/image273.jpg"/><Relationship Id="rId16" Type="http://schemas.openxmlformats.org/officeDocument/2006/relationships/image" Target="../media/image287.png"/><Relationship Id="rId20" Type="http://schemas.openxmlformats.org/officeDocument/2006/relationships/image" Target="../media/image291.png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24" Type="http://schemas.openxmlformats.org/officeDocument/2006/relationships/image" Target="../media/image294.png"/><Relationship Id="rId32" Type="http://schemas.openxmlformats.org/officeDocument/2006/relationships/image" Target="../media/image301.png"/><Relationship Id="rId37" Type="http://schemas.openxmlformats.org/officeDocument/2006/relationships/image" Target="../media/image306.png"/><Relationship Id="rId5" Type="http://schemas.openxmlformats.org/officeDocument/2006/relationships/image" Target="../media/image276.png"/><Relationship Id="rId15" Type="http://schemas.openxmlformats.org/officeDocument/2006/relationships/image" Target="../media/image286.png"/><Relationship Id="rId23" Type="http://schemas.openxmlformats.org/officeDocument/2006/relationships/image" Target="../media/image293.png"/><Relationship Id="rId28" Type="http://schemas.openxmlformats.org/officeDocument/2006/relationships/image" Target="../media/image297.png"/><Relationship Id="rId36" Type="http://schemas.openxmlformats.org/officeDocument/2006/relationships/image" Target="../media/image305.png"/><Relationship Id="rId10" Type="http://schemas.openxmlformats.org/officeDocument/2006/relationships/image" Target="../media/image281.jpg"/><Relationship Id="rId19" Type="http://schemas.openxmlformats.org/officeDocument/2006/relationships/image" Target="../media/image290.png"/><Relationship Id="rId31" Type="http://schemas.openxmlformats.org/officeDocument/2006/relationships/image" Target="../media/image300.png"/><Relationship Id="rId4" Type="http://schemas.openxmlformats.org/officeDocument/2006/relationships/image" Target="../media/image275.png"/><Relationship Id="rId9" Type="http://schemas.openxmlformats.org/officeDocument/2006/relationships/image" Target="../media/image280.jpg"/><Relationship Id="rId14" Type="http://schemas.openxmlformats.org/officeDocument/2006/relationships/image" Target="../media/image285.png"/><Relationship Id="rId22" Type="http://schemas.openxmlformats.org/officeDocument/2006/relationships/image" Target="../media/image142.png"/><Relationship Id="rId27" Type="http://schemas.openxmlformats.org/officeDocument/2006/relationships/image" Target="../media/image296.png"/><Relationship Id="rId30" Type="http://schemas.openxmlformats.org/officeDocument/2006/relationships/image" Target="../media/image299.png"/><Relationship Id="rId35" Type="http://schemas.openxmlformats.org/officeDocument/2006/relationships/image" Target="../media/image304.png"/><Relationship Id="rId8" Type="http://schemas.openxmlformats.org/officeDocument/2006/relationships/image" Target="../media/image279.jpg"/><Relationship Id="rId3" Type="http://schemas.openxmlformats.org/officeDocument/2006/relationships/image" Target="../media/image27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0.png"/><Relationship Id="rId18" Type="http://schemas.openxmlformats.org/officeDocument/2006/relationships/image" Target="../media/image325.png"/><Relationship Id="rId26" Type="http://schemas.openxmlformats.org/officeDocument/2006/relationships/image" Target="../media/image333.png"/><Relationship Id="rId39" Type="http://schemas.openxmlformats.org/officeDocument/2006/relationships/image" Target="../media/image346.png"/><Relationship Id="rId21" Type="http://schemas.openxmlformats.org/officeDocument/2006/relationships/image" Target="../media/image328.png"/><Relationship Id="rId34" Type="http://schemas.openxmlformats.org/officeDocument/2006/relationships/image" Target="../media/image341.png"/><Relationship Id="rId42" Type="http://schemas.openxmlformats.org/officeDocument/2006/relationships/image" Target="../media/image349.png"/><Relationship Id="rId7" Type="http://schemas.openxmlformats.org/officeDocument/2006/relationships/image" Target="../media/image314.png"/><Relationship Id="rId2" Type="http://schemas.openxmlformats.org/officeDocument/2006/relationships/image" Target="../media/image309.jpg"/><Relationship Id="rId16" Type="http://schemas.openxmlformats.org/officeDocument/2006/relationships/image" Target="../media/image323.png"/><Relationship Id="rId20" Type="http://schemas.openxmlformats.org/officeDocument/2006/relationships/image" Target="../media/image327.png"/><Relationship Id="rId29" Type="http://schemas.openxmlformats.org/officeDocument/2006/relationships/image" Target="../media/image336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24" Type="http://schemas.openxmlformats.org/officeDocument/2006/relationships/image" Target="../media/image331.png"/><Relationship Id="rId32" Type="http://schemas.openxmlformats.org/officeDocument/2006/relationships/image" Target="../media/image339.png"/><Relationship Id="rId37" Type="http://schemas.openxmlformats.org/officeDocument/2006/relationships/image" Target="../media/image344.png"/><Relationship Id="rId40" Type="http://schemas.openxmlformats.org/officeDocument/2006/relationships/image" Target="../media/image347.png"/><Relationship Id="rId5" Type="http://schemas.openxmlformats.org/officeDocument/2006/relationships/image" Target="../media/image312.png"/><Relationship Id="rId15" Type="http://schemas.openxmlformats.org/officeDocument/2006/relationships/image" Target="../media/image322.png"/><Relationship Id="rId23" Type="http://schemas.openxmlformats.org/officeDocument/2006/relationships/image" Target="../media/image330.png"/><Relationship Id="rId28" Type="http://schemas.openxmlformats.org/officeDocument/2006/relationships/image" Target="../media/image335.png"/><Relationship Id="rId36" Type="http://schemas.openxmlformats.org/officeDocument/2006/relationships/image" Target="../media/image343.png"/><Relationship Id="rId10" Type="http://schemas.openxmlformats.org/officeDocument/2006/relationships/image" Target="../media/image317.png"/><Relationship Id="rId19" Type="http://schemas.openxmlformats.org/officeDocument/2006/relationships/image" Target="../media/image326.png"/><Relationship Id="rId31" Type="http://schemas.openxmlformats.org/officeDocument/2006/relationships/image" Target="../media/image338.png"/><Relationship Id="rId44" Type="http://schemas.openxmlformats.org/officeDocument/2006/relationships/image" Target="../media/image351.png"/><Relationship Id="rId4" Type="http://schemas.openxmlformats.org/officeDocument/2006/relationships/image" Target="../media/image311.jpg"/><Relationship Id="rId9" Type="http://schemas.openxmlformats.org/officeDocument/2006/relationships/image" Target="../media/image316.png"/><Relationship Id="rId14" Type="http://schemas.openxmlformats.org/officeDocument/2006/relationships/image" Target="../media/image321.png"/><Relationship Id="rId22" Type="http://schemas.openxmlformats.org/officeDocument/2006/relationships/image" Target="../media/image329.png"/><Relationship Id="rId27" Type="http://schemas.openxmlformats.org/officeDocument/2006/relationships/image" Target="../media/image334.png"/><Relationship Id="rId30" Type="http://schemas.openxmlformats.org/officeDocument/2006/relationships/image" Target="../media/image337.png"/><Relationship Id="rId35" Type="http://schemas.openxmlformats.org/officeDocument/2006/relationships/image" Target="../media/image342.png"/><Relationship Id="rId43" Type="http://schemas.openxmlformats.org/officeDocument/2006/relationships/image" Target="../media/image350.png"/><Relationship Id="rId8" Type="http://schemas.openxmlformats.org/officeDocument/2006/relationships/image" Target="../media/image315.png"/><Relationship Id="rId3" Type="http://schemas.openxmlformats.org/officeDocument/2006/relationships/image" Target="../media/image310.jpg"/><Relationship Id="rId12" Type="http://schemas.openxmlformats.org/officeDocument/2006/relationships/image" Target="../media/image319.png"/><Relationship Id="rId17" Type="http://schemas.openxmlformats.org/officeDocument/2006/relationships/image" Target="../media/image324.png"/><Relationship Id="rId25" Type="http://schemas.openxmlformats.org/officeDocument/2006/relationships/image" Target="../media/image332.png"/><Relationship Id="rId33" Type="http://schemas.openxmlformats.org/officeDocument/2006/relationships/image" Target="../media/image340.png"/><Relationship Id="rId38" Type="http://schemas.openxmlformats.org/officeDocument/2006/relationships/image" Target="../media/image34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3.png"/><Relationship Id="rId18" Type="http://schemas.openxmlformats.org/officeDocument/2006/relationships/image" Target="../media/image366.png"/><Relationship Id="rId26" Type="http://schemas.openxmlformats.org/officeDocument/2006/relationships/image" Target="../media/image373.png"/><Relationship Id="rId39" Type="http://schemas.openxmlformats.org/officeDocument/2006/relationships/image" Target="../media/image380.jpg"/><Relationship Id="rId21" Type="http://schemas.openxmlformats.org/officeDocument/2006/relationships/image" Target="../media/image368.png"/><Relationship Id="rId34" Type="http://schemas.openxmlformats.org/officeDocument/2006/relationships/image" Target="../media/image377.png"/><Relationship Id="rId42" Type="http://schemas.openxmlformats.org/officeDocument/2006/relationships/image" Target="../media/image383.png"/><Relationship Id="rId47" Type="http://schemas.openxmlformats.org/officeDocument/2006/relationships/image" Target="../media/image388.png"/><Relationship Id="rId7" Type="http://schemas.openxmlformats.org/officeDocument/2006/relationships/image" Target="../media/image357.png"/><Relationship Id="rId2" Type="http://schemas.openxmlformats.org/officeDocument/2006/relationships/image" Target="../media/image352.png"/><Relationship Id="rId16" Type="http://schemas.openxmlformats.org/officeDocument/2006/relationships/image" Target="../media/image364.png"/><Relationship Id="rId29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6.png"/><Relationship Id="rId11" Type="http://schemas.openxmlformats.org/officeDocument/2006/relationships/image" Target="../media/image361.png"/><Relationship Id="rId24" Type="http://schemas.openxmlformats.org/officeDocument/2006/relationships/image" Target="../media/image371.png"/><Relationship Id="rId32" Type="http://schemas.openxmlformats.org/officeDocument/2006/relationships/image" Target="../media/image76.png"/><Relationship Id="rId37" Type="http://schemas.openxmlformats.org/officeDocument/2006/relationships/image" Target="../media/image378.png"/><Relationship Id="rId40" Type="http://schemas.openxmlformats.org/officeDocument/2006/relationships/image" Target="../media/image381.jpg"/><Relationship Id="rId45" Type="http://schemas.openxmlformats.org/officeDocument/2006/relationships/image" Target="../media/image386.png"/><Relationship Id="rId5" Type="http://schemas.openxmlformats.org/officeDocument/2006/relationships/image" Target="../media/image355.png"/><Relationship Id="rId15" Type="http://schemas.openxmlformats.org/officeDocument/2006/relationships/image" Target="../media/image70.png"/><Relationship Id="rId23" Type="http://schemas.openxmlformats.org/officeDocument/2006/relationships/image" Target="../media/image370.png"/><Relationship Id="rId28" Type="http://schemas.openxmlformats.org/officeDocument/2006/relationships/image" Target="../media/image64.png"/><Relationship Id="rId36" Type="http://schemas.openxmlformats.org/officeDocument/2006/relationships/image" Target="../media/image71.png"/><Relationship Id="rId10" Type="http://schemas.openxmlformats.org/officeDocument/2006/relationships/image" Target="../media/image360.png"/><Relationship Id="rId19" Type="http://schemas.openxmlformats.org/officeDocument/2006/relationships/image" Target="../media/image367.png"/><Relationship Id="rId31" Type="http://schemas.openxmlformats.org/officeDocument/2006/relationships/image" Target="../media/image73.png"/><Relationship Id="rId44" Type="http://schemas.openxmlformats.org/officeDocument/2006/relationships/image" Target="../media/image385.png"/><Relationship Id="rId4" Type="http://schemas.openxmlformats.org/officeDocument/2006/relationships/image" Target="../media/image354.png"/><Relationship Id="rId9" Type="http://schemas.openxmlformats.org/officeDocument/2006/relationships/image" Target="../media/image359.png"/><Relationship Id="rId14" Type="http://schemas.openxmlformats.org/officeDocument/2006/relationships/image" Target="../media/image138.png"/><Relationship Id="rId22" Type="http://schemas.openxmlformats.org/officeDocument/2006/relationships/image" Target="../media/image369.png"/><Relationship Id="rId27" Type="http://schemas.openxmlformats.org/officeDocument/2006/relationships/image" Target="../media/image374.png"/><Relationship Id="rId30" Type="http://schemas.openxmlformats.org/officeDocument/2006/relationships/image" Target="../media/image376.png"/><Relationship Id="rId35" Type="http://schemas.openxmlformats.org/officeDocument/2006/relationships/image" Target="../media/image142.png"/><Relationship Id="rId43" Type="http://schemas.openxmlformats.org/officeDocument/2006/relationships/image" Target="../media/image384.png"/><Relationship Id="rId48" Type="http://schemas.openxmlformats.org/officeDocument/2006/relationships/image" Target="../media/image389.png"/><Relationship Id="rId8" Type="http://schemas.openxmlformats.org/officeDocument/2006/relationships/image" Target="../media/image358.png"/><Relationship Id="rId3" Type="http://schemas.openxmlformats.org/officeDocument/2006/relationships/image" Target="../media/image353.png"/><Relationship Id="rId12" Type="http://schemas.openxmlformats.org/officeDocument/2006/relationships/image" Target="../media/image362.png"/><Relationship Id="rId17" Type="http://schemas.openxmlformats.org/officeDocument/2006/relationships/image" Target="../media/image365.png"/><Relationship Id="rId25" Type="http://schemas.openxmlformats.org/officeDocument/2006/relationships/image" Target="../media/image372.png"/><Relationship Id="rId33" Type="http://schemas.openxmlformats.org/officeDocument/2006/relationships/image" Target="../media/image202.png"/><Relationship Id="rId38" Type="http://schemas.openxmlformats.org/officeDocument/2006/relationships/image" Target="../media/image379.png"/><Relationship Id="rId46" Type="http://schemas.openxmlformats.org/officeDocument/2006/relationships/image" Target="../media/image387.png"/><Relationship Id="rId20" Type="http://schemas.openxmlformats.org/officeDocument/2006/relationships/image" Target="../media/image135.png"/><Relationship Id="rId41" Type="http://schemas.openxmlformats.org/officeDocument/2006/relationships/image" Target="../media/image382.jp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8.png"/><Relationship Id="rId18" Type="http://schemas.openxmlformats.org/officeDocument/2006/relationships/image" Target="../media/image64.png"/><Relationship Id="rId26" Type="http://schemas.openxmlformats.org/officeDocument/2006/relationships/image" Target="../media/image408.png"/><Relationship Id="rId39" Type="http://schemas.openxmlformats.org/officeDocument/2006/relationships/image" Target="../media/image419.png"/><Relationship Id="rId21" Type="http://schemas.openxmlformats.org/officeDocument/2006/relationships/image" Target="../media/image404.png"/><Relationship Id="rId34" Type="http://schemas.openxmlformats.org/officeDocument/2006/relationships/image" Target="../media/image415.png"/><Relationship Id="rId7" Type="http://schemas.openxmlformats.org/officeDocument/2006/relationships/image" Target="../media/image393.png"/><Relationship Id="rId12" Type="http://schemas.openxmlformats.org/officeDocument/2006/relationships/image" Target="../media/image397.png"/><Relationship Id="rId17" Type="http://schemas.openxmlformats.org/officeDocument/2006/relationships/image" Target="../media/image402.png"/><Relationship Id="rId25" Type="http://schemas.openxmlformats.org/officeDocument/2006/relationships/image" Target="../media/image357.png"/><Relationship Id="rId33" Type="http://schemas.openxmlformats.org/officeDocument/2006/relationships/image" Target="../media/image414.png"/><Relationship Id="rId38" Type="http://schemas.openxmlformats.org/officeDocument/2006/relationships/image" Target="../media/image418.png"/><Relationship Id="rId2" Type="http://schemas.openxmlformats.org/officeDocument/2006/relationships/image" Target="../media/image390.png"/><Relationship Id="rId16" Type="http://schemas.openxmlformats.org/officeDocument/2006/relationships/image" Target="../media/image401.png"/><Relationship Id="rId20" Type="http://schemas.openxmlformats.org/officeDocument/2006/relationships/image" Target="../media/image356.png"/><Relationship Id="rId29" Type="http://schemas.openxmlformats.org/officeDocument/2006/relationships/image" Target="../media/image4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2.png"/><Relationship Id="rId11" Type="http://schemas.openxmlformats.org/officeDocument/2006/relationships/image" Target="../media/image70.png"/><Relationship Id="rId24" Type="http://schemas.openxmlformats.org/officeDocument/2006/relationships/image" Target="../media/image407.png"/><Relationship Id="rId32" Type="http://schemas.openxmlformats.org/officeDocument/2006/relationships/image" Target="../media/image142.png"/><Relationship Id="rId37" Type="http://schemas.openxmlformats.org/officeDocument/2006/relationships/image" Target="../media/image417.png"/><Relationship Id="rId40" Type="http://schemas.openxmlformats.org/officeDocument/2006/relationships/image" Target="../media/image420.png"/><Relationship Id="rId5" Type="http://schemas.openxmlformats.org/officeDocument/2006/relationships/image" Target="../media/image391.png"/><Relationship Id="rId15" Type="http://schemas.openxmlformats.org/officeDocument/2006/relationships/image" Target="../media/image400.png"/><Relationship Id="rId23" Type="http://schemas.openxmlformats.org/officeDocument/2006/relationships/image" Target="../media/image406.png"/><Relationship Id="rId28" Type="http://schemas.openxmlformats.org/officeDocument/2006/relationships/image" Target="../media/image410.png"/><Relationship Id="rId36" Type="http://schemas.openxmlformats.org/officeDocument/2006/relationships/image" Target="../media/image416.jpg"/><Relationship Id="rId10" Type="http://schemas.openxmlformats.org/officeDocument/2006/relationships/image" Target="../media/image396.png"/><Relationship Id="rId19" Type="http://schemas.openxmlformats.org/officeDocument/2006/relationships/image" Target="../media/image403.png"/><Relationship Id="rId31" Type="http://schemas.openxmlformats.org/officeDocument/2006/relationships/image" Target="../media/image413.png"/><Relationship Id="rId4" Type="http://schemas.openxmlformats.org/officeDocument/2006/relationships/image" Target="../media/image135.png"/><Relationship Id="rId9" Type="http://schemas.openxmlformats.org/officeDocument/2006/relationships/image" Target="../media/image395.png"/><Relationship Id="rId14" Type="http://schemas.openxmlformats.org/officeDocument/2006/relationships/image" Target="../media/image399.png"/><Relationship Id="rId22" Type="http://schemas.openxmlformats.org/officeDocument/2006/relationships/image" Target="../media/image405.png"/><Relationship Id="rId27" Type="http://schemas.openxmlformats.org/officeDocument/2006/relationships/image" Target="../media/image409.png"/><Relationship Id="rId30" Type="http://schemas.openxmlformats.org/officeDocument/2006/relationships/image" Target="../media/image412.png"/><Relationship Id="rId35" Type="http://schemas.openxmlformats.org/officeDocument/2006/relationships/image" Target="../media/image354.png"/><Relationship Id="rId8" Type="http://schemas.openxmlformats.org/officeDocument/2006/relationships/image" Target="../media/image394.png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13" Type="http://schemas.openxmlformats.org/officeDocument/2006/relationships/image" Target="../media/image428.jpg"/><Relationship Id="rId18" Type="http://schemas.openxmlformats.org/officeDocument/2006/relationships/image" Target="../media/image433.png"/><Relationship Id="rId3" Type="http://schemas.openxmlformats.org/officeDocument/2006/relationships/image" Target="../media/image422.png"/><Relationship Id="rId21" Type="http://schemas.openxmlformats.org/officeDocument/2006/relationships/image" Target="../media/image436.png"/><Relationship Id="rId7" Type="http://schemas.openxmlformats.org/officeDocument/2006/relationships/image" Target="../media/image14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21.png"/><Relationship Id="rId16" Type="http://schemas.openxmlformats.org/officeDocument/2006/relationships/image" Target="../media/image431.png"/><Relationship Id="rId20" Type="http://schemas.openxmlformats.org/officeDocument/2006/relationships/image" Target="../media/image4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3.png"/><Relationship Id="rId11" Type="http://schemas.openxmlformats.org/officeDocument/2006/relationships/image" Target="../media/image426.png"/><Relationship Id="rId5" Type="http://schemas.openxmlformats.org/officeDocument/2006/relationships/image" Target="../media/image70.png"/><Relationship Id="rId15" Type="http://schemas.openxmlformats.org/officeDocument/2006/relationships/image" Target="../media/image430.jpg"/><Relationship Id="rId10" Type="http://schemas.openxmlformats.org/officeDocument/2006/relationships/image" Target="../media/image425.png"/><Relationship Id="rId19" Type="http://schemas.openxmlformats.org/officeDocument/2006/relationships/image" Target="../media/image434.png"/><Relationship Id="rId4" Type="http://schemas.openxmlformats.org/officeDocument/2006/relationships/image" Target="../media/image79.png"/><Relationship Id="rId9" Type="http://schemas.openxmlformats.org/officeDocument/2006/relationships/image" Target="../media/image301.png"/><Relationship Id="rId14" Type="http://schemas.openxmlformats.org/officeDocument/2006/relationships/image" Target="../media/image42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13" Type="http://schemas.openxmlformats.org/officeDocument/2006/relationships/image" Target="../media/image446.jpg"/><Relationship Id="rId18" Type="http://schemas.openxmlformats.org/officeDocument/2006/relationships/image" Target="../media/image451.png"/><Relationship Id="rId26" Type="http://schemas.openxmlformats.org/officeDocument/2006/relationships/image" Target="../media/image459.png"/><Relationship Id="rId3" Type="http://schemas.openxmlformats.org/officeDocument/2006/relationships/image" Target="../media/image437.png"/><Relationship Id="rId21" Type="http://schemas.openxmlformats.org/officeDocument/2006/relationships/image" Target="../media/image454.png"/><Relationship Id="rId7" Type="http://schemas.openxmlformats.org/officeDocument/2006/relationships/image" Target="../media/image440.png"/><Relationship Id="rId12" Type="http://schemas.openxmlformats.org/officeDocument/2006/relationships/image" Target="../media/image445.jpg"/><Relationship Id="rId17" Type="http://schemas.openxmlformats.org/officeDocument/2006/relationships/image" Target="../media/image450.png"/><Relationship Id="rId25" Type="http://schemas.openxmlformats.org/officeDocument/2006/relationships/image" Target="../media/image458.png"/><Relationship Id="rId2" Type="http://schemas.openxmlformats.org/officeDocument/2006/relationships/image" Target="../media/image64.png"/><Relationship Id="rId16" Type="http://schemas.openxmlformats.org/officeDocument/2006/relationships/image" Target="../media/image449.png"/><Relationship Id="rId20" Type="http://schemas.openxmlformats.org/officeDocument/2006/relationships/image" Target="../media/image4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9.png"/><Relationship Id="rId11" Type="http://schemas.openxmlformats.org/officeDocument/2006/relationships/image" Target="../media/image444.jpg"/><Relationship Id="rId24" Type="http://schemas.openxmlformats.org/officeDocument/2006/relationships/image" Target="../media/image457.png"/><Relationship Id="rId5" Type="http://schemas.openxmlformats.org/officeDocument/2006/relationships/image" Target="../media/image438.png"/><Relationship Id="rId15" Type="http://schemas.openxmlformats.org/officeDocument/2006/relationships/image" Target="../media/image448.png"/><Relationship Id="rId23" Type="http://schemas.openxmlformats.org/officeDocument/2006/relationships/image" Target="../media/image456.png"/><Relationship Id="rId10" Type="http://schemas.openxmlformats.org/officeDocument/2006/relationships/image" Target="../media/image443.jpg"/><Relationship Id="rId19" Type="http://schemas.openxmlformats.org/officeDocument/2006/relationships/image" Target="../media/image452.png"/><Relationship Id="rId4" Type="http://schemas.openxmlformats.org/officeDocument/2006/relationships/image" Target="../media/image209.png"/><Relationship Id="rId9" Type="http://schemas.openxmlformats.org/officeDocument/2006/relationships/image" Target="../media/image442.png"/><Relationship Id="rId14" Type="http://schemas.openxmlformats.org/officeDocument/2006/relationships/image" Target="../media/image447.jpg"/><Relationship Id="rId22" Type="http://schemas.openxmlformats.org/officeDocument/2006/relationships/image" Target="../media/image455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463.png"/><Relationship Id="rId26" Type="http://schemas.openxmlformats.org/officeDocument/2006/relationships/image" Target="../media/image471.png"/><Relationship Id="rId39" Type="http://schemas.openxmlformats.org/officeDocument/2006/relationships/image" Target="../media/image479.png"/><Relationship Id="rId21" Type="http://schemas.openxmlformats.org/officeDocument/2006/relationships/image" Target="../media/image466.jpg"/><Relationship Id="rId34" Type="http://schemas.openxmlformats.org/officeDocument/2006/relationships/image" Target="../media/image476.png"/><Relationship Id="rId42" Type="http://schemas.openxmlformats.org/officeDocument/2006/relationships/image" Target="../media/image481.png"/><Relationship Id="rId47" Type="http://schemas.openxmlformats.org/officeDocument/2006/relationships/image" Target="../media/image486.png"/><Relationship Id="rId50" Type="http://schemas.openxmlformats.org/officeDocument/2006/relationships/image" Target="../media/image488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461.png"/><Relationship Id="rId29" Type="http://schemas.openxmlformats.org/officeDocument/2006/relationships/image" Target="../media/image473.png"/><Relationship Id="rId11" Type="http://schemas.openxmlformats.org/officeDocument/2006/relationships/image" Target="../media/image14.png"/><Relationship Id="rId24" Type="http://schemas.openxmlformats.org/officeDocument/2006/relationships/image" Target="../media/image469.png"/><Relationship Id="rId32" Type="http://schemas.openxmlformats.org/officeDocument/2006/relationships/image" Target="../media/image64.png"/><Relationship Id="rId37" Type="http://schemas.openxmlformats.org/officeDocument/2006/relationships/image" Target="../media/image402.png"/><Relationship Id="rId40" Type="http://schemas.openxmlformats.org/officeDocument/2006/relationships/image" Target="../media/image480.png"/><Relationship Id="rId45" Type="http://schemas.openxmlformats.org/officeDocument/2006/relationships/image" Target="../media/image484.png"/><Relationship Id="rId53" Type="http://schemas.openxmlformats.org/officeDocument/2006/relationships/image" Target="../media/image490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19" Type="http://schemas.openxmlformats.org/officeDocument/2006/relationships/image" Target="../media/image464.png"/><Relationship Id="rId31" Type="http://schemas.openxmlformats.org/officeDocument/2006/relationships/image" Target="../media/image73.png"/><Relationship Id="rId44" Type="http://schemas.openxmlformats.org/officeDocument/2006/relationships/image" Target="../media/image483.png"/><Relationship Id="rId52" Type="http://schemas.openxmlformats.org/officeDocument/2006/relationships/image" Target="../media/image356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467.jpg"/><Relationship Id="rId27" Type="http://schemas.openxmlformats.org/officeDocument/2006/relationships/image" Target="../media/image70.png"/><Relationship Id="rId30" Type="http://schemas.openxmlformats.org/officeDocument/2006/relationships/image" Target="../media/image474.png"/><Relationship Id="rId35" Type="http://schemas.openxmlformats.org/officeDocument/2006/relationships/image" Target="../media/image135.png"/><Relationship Id="rId43" Type="http://schemas.openxmlformats.org/officeDocument/2006/relationships/image" Target="../media/image482.png"/><Relationship Id="rId48" Type="http://schemas.openxmlformats.org/officeDocument/2006/relationships/image" Target="../media/image487.png"/><Relationship Id="rId8" Type="http://schemas.openxmlformats.org/officeDocument/2006/relationships/image" Target="../media/image35.png"/><Relationship Id="rId51" Type="http://schemas.openxmlformats.org/officeDocument/2006/relationships/image" Target="../media/image489.png"/><Relationship Id="rId3" Type="http://schemas.openxmlformats.org/officeDocument/2006/relationships/image" Target="../media/image2.png"/><Relationship Id="rId12" Type="http://schemas.openxmlformats.org/officeDocument/2006/relationships/image" Target="../media/image12.png"/><Relationship Id="rId17" Type="http://schemas.openxmlformats.org/officeDocument/2006/relationships/image" Target="../media/image462.png"/><Relationship Id="rId25" Type="http://schemas.openxmlformats.org/officeDocument/2006/relationships/image" Target="../media/image470.png"/><Relationship Id="rId33" Type="http://schemas.openxmlformats.org/officeDocument/2006/relationships/image" Target="../media/image475.png"/><Relationship Id="rId38" Type="http://schemas.openxmlformats.org/officeDocument/2006/relationships/image" Target="../media/image478.png"/><Relationship Id="rId46" Type="http://schemas.openxmlformats.org/officeDocument/2006/relationships/image" Target="../media/image485.png"/><Relationship Id="rId20" Type="http://schemas.openxmlformats.org/officeDocument/2006/relationships/image" Target="../media/image465.jpg"/><Relationship Id="rId41" Type="http://schemas.openxmlformats.org/officeDocument/2006/relationships/image" Target="../media/image1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5" Type="http://schemas.openxmlformats.org/officeDocument/2006/relationships/image" Target="../media/image460.jpg"/><Relationship Id="rId23" Type="http://schemas.openxmlformats.org/officeDocument/2006/relationships/image" Target="../media/image468.png"/><Relationship Id="rId28" Type="http://schemas.openxmlformats.org/officeDocument/2006/relationships/image" Target="../media/image472.png"/><Relationship Id="rId36" Type="http://schemas.openxmlformats.org/officeDocument/2006/relationships/image" Target="../media/image477.png"/><Relationship Id="rId49" Type="http://schemas.openxmlformats.org/officeDocument/2006/relationships/image" Target="../media/image35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2.png"/><Relationship Id="rId18" Type="http://schemas.openxmlformats.org/officeDocument/2006/relationships/image" Target="../media/image507.jpg"/><Relationship Id="rId26" Type="http://schemas.openxmlformats.org/officeDocument/2006/relationships/image" Target="../media/image515.png"/><Relationship Id="rId39" Type="http://schemas.openxmlformats.org/officeDocument/2006/relationships/image" Target="../media/image528.png"/><Relationship Id="rId21" Type="http://schemas.openxmlformats.org/officeDocument/2006/relationships/image" Target="../media/image510.png"/><Relationship Id="rId34" Type="http://schemas.openxmlformats.org/officeDocument/2006/relationships/image" Target="../media/image523.png"/><Relationship Id="rId42" Type="http://schemas.openxmlformats.org/officeDocument/2006/relationships/image" Target="../media/image530.png"/><Relationship Id="rId47" Type="http://schemas.openxmlformats.org/officeDocument/2006/relationships/image" Target="../media/image534.png"/><Relationship Id="rId50" Type="http://schemas.openxmlformats.org/officeDocument/2006/relationships/image" Target="../media/image485.png"/><Relationship Id="rId7" Type="http://schemas.openxmlformats.org/officeDocument/2006/relationships/image" Target="../media/image496.png"/><Relationship Id="rId2" Type="http://schemas.openxmlformats.org/officeDocument/2006/relationships/image" Target="../media/image491.jpg"/><Relationship Id="rId16" Type="http://schemas.openxmlformats.org/officeDocument/2006/relationships/image" Target="../media/image505.png"/><Relationship Id="rId29" Type="http://schemas.openxmlformats.org/officeDocument/2006/relationships/image" Target="../media/image518.png"/><Relationship Id="rId11" Type="http://schemas.openxmlformats.org/officeDocument/2006/relationships/image" Target="../media/image500.png"/><Relationship Id="rId24" Type="http://schemas.openxmlformats.org/officeDocument/2006/relationships/image" Target="../media/image513.png"/><Relationship Id="rId32" Type="http://schemas.openxmlformats.org/officeDocument/2006/relationships/image" Target="../media/image521.png"/><Relationship Id="rId37" Type="http://schemas.openxmlformats.org/officeDocument/2006/relationships/image" Target="../media/image526.png"/><Relationship Id="rId40" Type="http://schemas.openxmlformats.org/officeDocument/2006/relationships/image" Target="../media/image123.png"/><Relationship Id="rId45" Type="http://schemas.openxmlformats.org/officeDocument/2006/relationships/image" Target="../media/image532.png"/><Relationship Id="rId5" Type="http://schemas.openxmlformats.org/officeDocument/2006/relationships/image" Target="../media/image494.jpg"/><Relationship Id="rId15" Type="http://schemas.openxmlformats.org/officeDocument/2006/relationships/image" Target="../media/image504.png"/><Relationship Id="rId23" Type="http://schemas.openxmlformats.org/officeDocument/2006/relationships/image" Target="../media/image512.png"/><Relationship Id="rId28" Type="http://schemas.openxmlformats.org/officeDocument/2006/relationships/image" Target="../media/image517.png"/><Relationship Id="rId36" Type="http://schemas.openxmlformats.org/officeDocument/2006/relationships/image" Target="../media/image525.png"/><Relationship Id="rId49" Type="http://schemas.openxmlformats.org/officeDocument/2006/relationships/image" Target="../media/image482.png"/><Relationship Id="rId10" Type="http://schemas.openxmlformats.org/officeDocument/2006/relationships/image" Target="../media/image499.png"/><Relationship Id="rId19" Type="http://schemas.openxmlformats.org/officeDocument/2006/relationships/image" Target="../media/image508.png"/><Relationship Id="rId31" Type="http://schemas.openxmlformats.org/officeDocument/2006/relationships/image" Target="../media/image520.png"/><Relationship Id="rId44" Type="http://schemas.openxmlformats.org/officeDocument/2006/relationships/image" Target="../media/image126.png"/><Relationship Id="rId52" Type="http://schemas.openxmlformats.org/officeDocument/2006/relationships/image" Target="../media/image483.png"/><Relationship Id="rId4" Type="http://schemas.openxmlformats.org/officeDocument/2006/relationships/image" Target="../media/image493.jpg"/><Relationship Id="rId9" Type="http://schemas.openxmlformats.org/officeDocument/2006/relationships/image" Target="../media/image498.png"/><Relationship Id="rId14" Type="http://schemas.openxmlformats.org/officeDocument/2006/relationships/image" Target="../media/image503.png"/><Relationship Id="rId22" Type="http://schemas.openxmlformats.org/officeDocument/2006/relationships/image" Target="../media/image511.png"/><Relationship Id="rId27" Type="http://schemas.openxmlformats.org/officeDocument/2006/relationships/image" Target="../media/image516.png"/><Relationship Id="rId30" Type="http://schemas.openxmlformats.org/officeDocument/2006/relationships/image" Target="../media/image519.png"/><Relationship Id="rId35" Type="http://schemas.openxmlformats.org/officeDocument/2006/relationships/image" Target="../media/image524.png"/><Relationship Id="rId43" Type="http://schemas.openxmlformats.org/officeDocument/2006/relationships/image" Target="../media/image531.png"/><Relationship Id="rId48" Type="http://schemas.openxmlformats.org/officeDocument/2006/relationships/image" Target="../media/image535.png"/><Relationship Id="rId8" Type="http://schemas.openxmlformats.org/officeDocument/2006/relationships/image" Target="../media/image497.png"/><Relationship Id="rId51" Type="http://schemas.openxmlformats.org/officeDocument/2006/relationships/image" Target="../media/image536.png"/><Relationship Id="rId3" Type="http://schemas.openxmlformats.org/officeDocument/2006/relationships/image" Target="../media/image492.jpg"/><Relationship Id="rId12" Type="http://schemas.openxmlformats.org/officeDocument/2006/relationships/image" Target="../media/image501.jpg"/><Relationship Id="rId17" Type="http://schemas.openxmlformats.org/officeDocument/2006/relationships/image" Target="../media/image506.png"/><Relationship Id="rId25" Type="http://schemas.openxmlformats.org/officeDocument/2006/relationships/image" Target="../media/image514.png"/><Relationship Id="rId33" Type="http://schemas.openxmlformats.org/officeDocument/2006/relationships/image" Target="../media/image522.png"/><Relationship Id="rId38" Type="http://schemas.openxmlformats.org/officeDocument/2006/relationships/image" Target="../media/image527.png"/><Relationship Id="rId46" Type="http://schemas.openxmlformats.org/officeDocument/2006/relationships/image" Target="../media/image533.png"/><Relationship Id="rId20" Type="http://schemas.openxmlformats.org/officeDocument/2006/relationships/image" Target="../media/image509.png"/><Relationship Id="rId41" Type="http://schemas.openxmlformats.org/officeDocument/2006/relationships/image" Target="../media/image5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5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540.jpg"/><Relationship Id="rId26" Type="http://schemas.openxmlformats.org/officeDocument/2006/relationships/image" Target="../media/image64.png"/><Relationship Id="rId3" Type="http://schemas.openxmlformats.org/officeDocument/2006/relationships/image" Target="../media/image2.png"/><Relationship Id="rId21" Type="http://schemas.openxmlformats.org/officeDocument/2006/relationships/image" Target="../media/image543.png"/><Relationship Id="rId34" Type="http://schemas.openxmlformats.org/officeDocument/2006/relationships/image" Target="../media/image551.png"/><Relationship Id="rId7" Type="http://schemas.openxmlformats.org/officeDocument/2006/relationships/image" Target="../media/image34.png"/><Relationship Id="rId12" Type="http://schemas.openxmlformats.org/officeDocument/2006/relationships/image" Target="../media/image12.png"/><Relationship Id="rId17" Type="http://schemas.openxmlformats.org/officeDocument/2006/relationships/image" Target="../media/image539.png"/><Relationship Id="rId25" Type="http://schemas.openxmlformats.org/officeDocument/2006/relationships/image" Target="../media/image202.png"/><Relationship Id="rId33" Type="http://schemas.openxmlformats.org/officeDocument/2006/relationships/image" Target="../media/image482.png"/><Relationship Id="rId2" Type="http://schemas.openxmlformats.org/officeDocument/2006/relationships/image" Target="../media/image1.png"/><Relationship Id="rId16" Type="http://schemas.openxmlformats.org/officeDocument/2006/relationships/image" Target="../media/image538.png"/><Relationship Id="rId20" Type="http://schemas.openxmlformats.org/officeDocument/2006/relationships/image" Target="../media/image542.png"/><Relationship Id="rId29" Type="http://schemas.openxmlformats.org/officeDocument/2006/relationships/image" Target="../media/image5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24" Type="http://schemas.openxmlformats.org/officeDocument/2006/relationships/image" Target="../media/image73.png"/><Relationship Id="rId32" Type="http://schemas.openxmlformats.org/officeDocument/2006/relationships/image" Target="../media/image550.png"/><Relationship Id="rId5" Type="http://schemas.openxmlformats.org/officeDocument/2006/relationships/image" Target="../media/image6.png"/><Relationship Id="rId15" Type="http://schemas.openxmlformats.org/officeDocument/2006/relationships/image" Target="../media/image537.jpg"/><Relationship Id="rId23" Type="http://schemas.openxmlformats.org/officeDocument/2006/relationships/image" Target="../media/image545.png"/><Relationship Id="rId28" Type="http://schemas.openxmlformats.org/officeDocument/2006/relationships/image" Target="../media/image547.png"/><Relationship Id="rId36" Type="http://schemas.openxmlformats.org/officeDocument/2006/relationships/image" Target="../media/image485.png"/><Relationship Id="rId10" Type="http://schemas.openxmlformats.org/officeDocument/2006/relationships/image" Target="../media/image36.png"/><Relationship Id="rId19" Type="http://schemas.openxmlformats.org/officeDocument/2006/relationships/image" Target="../media/image541.jpg"/><Relationship Id="rId31" Type="http://schemas.openxmlformats.org/officeDocument/2006/relationships/image" Target="../media/image549.png"/><Relationship Id="rId4" Type="http://schemas.openxmlformats.org/officeDocument/2006/relationships/image" Target="../media/image32.png"/><Relationship Id="rId9" Type="http://schemas.openxmlformats.org/officeDocument/2006/relationships/image" Target="../media/image9.png"/><Relationship Id="rId14" Type="http://schemas.openxmlformats.org/officeDocument/2006/relationships/image" Target="../media/image8.png"/><Relationship Id="rId22" Type="http://schemas.openxmlformats.org/officeDocument/2006/relationships/image" Target="../media/image544.png"/><Relationship Id="rId27" Type="http://schemas.openxmlformats.org/officeDocument/2006/relationships/image" Target="../media/image546.png"/><Relationship Id="rId30" Type="http://schemas.openxmlformats.org/officeDocument/2006/relationships/image" Target="../media/image209.png"/><Relationship Id="rId35" Type="http://schemas.openxmlformats.org/officeDocument/2006/relationships/image" Target="../media/image552.png"/><Relationship Id="rId8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9.png"/><Relationship Id="rId13" Type="http://schemas.openxmlformats.org/officeDocument/2006/relationships/image" Target="../media/image563.png"/><Relationship Id="rId18" Type="http://schemas.openxmlformats.org/officeDocument/2006/relationships/image" Target="../media/image135.png"/><Relationship Id="rId26" Type="http://schemas.openxmlformats.org/officeDocument/2006/relationships/image" Target="../media/image571.png"/><Relationship Id="rId3" Type="http://schemas.openxmlformats.org/officeDocument/2006/relationships/image" Target="../media/image554.png"/><Relationship Id="rId21" Type="http://schemas.openxmlformats.org/officeDocument/2006/relationships/image" Target="../media/image202.png"/><Relationship Id="rId7" Type="http://schemas.openxmlformats.org/officeDocument/2006/relationships/image" Target="../media/image558.png"/><Relationship Id="rId12" Type="http://schemas.openxmlformats.org/officeDocument/2006/relationships/image" Target="../media/image209.png"/><Relationship Id="rId17" Type="http://schemas.openxmlformats.org/officeDocument/2006/relationships/image" Target="../media/image567.png"/><Relationship Id="rId25" Type="http://schemas.openxmlformats.org/officeDocument/2006/relationships/image" Target="../media/image570.png"/><Relationship Id="rId2" Type="http://schemas.openxmlformats.org/officeDocument/2006/relationships/image" Target="../media/image553.jpg"/><Relationship Id="rId16" Type="http://schemas.openxmlformats.org/officeDocument/2006/relationships/image" Target="../media/image566.png"/><Relationship Id="rId20" Type="http://schemas.openxmlformats.org/officeDocument/2006/relationships/image" Target="../media/image569.png"/><Relationship Id="rId29" Type="http://schemas.openxmlformats.org/officeDocument/2006/relationships/image" Target="../media/image5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7.png"/><Relationship Id="rId11" Type="http://schemas.openxmlformats.org/officeDocument/2006/relationships/image" Target="../media/image562.png"/><Relationship Id="rId24" Type="http://schemas.openxmlformats.org/officeDocument/2006/relationships/image" Target="../media/image70.png"/><Relationship Id="rId5" Type="http://schemas.openxmlformats.org/officeDocument/2006/relationships/image" Target="../media/image556.png"/><Relationship Id="rId15" Type="http://schemas.openxmlformats.org/officeDocument/2006/relationships/image" Target="../media/image565.png"/><Relationship Id="rId23" Type="http://schemas.openxmlformats.org/officeDocument/2006/relationships/image" Target="../media/image205.png"/><Relationship Id="rId28" Type="http://schemas.openxmlformats.org/officeDocument/2006/relationships/image" Target="../media/image486.png"/><Relationship Id="rId10" Type="http://schemas.openxmlformats.org/officeDocument/2006/relationships/image" Target="../media/image561.png"/><Relationship Id="rId19" Type="http://schemas.openxmlformats.org/officeDocument/2006/relationships/image" Target="../media/image568.png"/><Relationship Id="rId31" Type="http://schemas.openxmlformats.org/officeDocument/2006/relationships/image" Target="../media/image485.png"/><Relationship Id="rId4" Type="http://schemas.openxmlformats.org/officeDocument/2006/relationships/image" Target="../media/image555.png"/><Relationship Id="rId9" Type="http://schemas.openxmlformats.org/officeDocument/2006/relationships/image" Target="../media/image560.png"/><Relationship Id="rId14" Type="http://schemas.openxmlformats.org/officeDocument/2006/relationships/image" Target="../media/image564.png"/><Relationship Id="rId22" Type="http://schemas.openxmlformats.org/officeDocument/2006/relationships/image" Target="../media/image73.png"/><Relationship Id="rId27" Type="http://schemas.openxmlformats.org/officeDocument/2006/relationships/image" Target="../media/image482.png"/><Relationship Id="rId30" Type="http://schemas.openxmlformats.org/officeDocument/2006/relationships/image" Target="../media/image5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3655685" y="5893229"/>
            <a:ext cx="791210" cy="719455"/>
            <a:chOff x="3655685" y="5893229"/>
            <a:chExt cx="791210" cy="719455"/>
          </a:xfrm>
        </p:grpSpPr>
        <p:sp>
          <p:nvSpPr>
            <p:cNvPr id="7" name="object 7"/>
            <p:cNvSpPr/>
            <p:nvPr/>
          </p:nvSpPr>
          <p:spPr>
            <a:xfrm>
              <a:off x="3656571" y="5893239"/>
              <a:ext cx="789940" cy="694690"/>
            </a:xfrm>
            <a:custGeom>
              <a:avLst/>
              <a:gdLst/>
              <a:ahLst/>
              <a:cxnLst/>
              <a:rect l="l" t="t" r="r" b="b"/>
              <a:pathLst>
                <a:path w="789939" h="694690">
                  <a:moveTo>
                    <a:pt x="337388" y="346519"/>
                  </a:moveTo>
                  <a:lnTo>
                    <a:pt x="32461" y="304"/>
                  </a:lnTo>
                  <a:lnTo>
                    <a:pt x="0" y="762"/>
                  </a:lnTo>
                  <a:lnTo>
                    <a:pt x="0" y="51396"/>
                  </a:lnTo>
                  <a:lnTo>
                    <a:pt x="328637" y="368960"/>
                  </a:lnTo>
                  <a:lnTo>
                    <a:pt x="337388" y="346519"/>
                  </a:lnTo>
                  <a:close/>
                </a:path>
                <a:path w="789939" h="694690">
                  <a:moveTo>
                    <a:pt x="353936" y="304063"/>
                  </a:moveTo>
                  <a:lnTo>
                    <a:pt x="134086" y="0"/>
                  </a:lnTo>
                  <a:lnTo>
                    <a:pt x="71259" y="0"/>
                  </a:lnTo>
                  <a:lnTo>
                    <a:pt x="345452" y="325831"/>
                  </a:lnTo>
                  <a:lnTo>
                    <a:pt x="353936" y="304063"/>
                  </a:lnTo>
                  <a:close/>
                </a:path>
                <a:path w="789939" h="694690">
                  <a:moveTo>
                    <a:pt x="370090" y="263131"/>
                  </a:moveTo>
                  <a:lnTo>
                    <a:pt x="219913" y="0"/>
                  </a:lnTo>
                  <a:lnTo>
                    <a:pt x="162445" y="0"/>
                  </a:lnTo>
                  <a:lnTo>
                    <a:pt x="363296" y="280123"/>
                  </a:lnTo>
                  <a:lnTo>
                    <a:pt x="370090" y="263131"/>
                  </a:lnTo>
                  <a:close/>
                </a:path>
                <a:path w="789939" h="694690">
                  <a:moveTo>
                    <a:pt x="707682" y="694220"/>
                  </a:moveTo>
                  <a:lnTo>
                    <a:pt x="519849" y="178485"/>
                  </a:lnTo>
                  <a:lnTo>
                    <a:pt x="332740" y="693496"/>
                  </a:lnTo>
                  <a:lnTo>
                    <a:pt x="707682" y="694220"/>
                  </a:lnTo>
                  <a:close/>
                </a:path>
                <a:path w="789939" h="694690">
                  <a:moveTo>
                    <a:pt x="789711" y="304"/>
                  </a:moveTo>
                  <a:lnTo>
                    <a:pt x="573366" y="304"/>
                  </a:lnTo>
                  <a:lnTo>
                    <a:pt x="789711" y="583374"/>
                  </a:lnTo>
                  <a:lnTo>
                    <a:pt x="789711" y="30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5607" y="5893535"/>
              <a:ext cx="208418" cy="2417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55682" y="5970874"/>
              <a:ext cx="322580" cy="471805"/>
            </a:xfrm>
            <a:custGeom>
              <a:avLst/>
              <a:gdLst/>
              <a:ahLst/>
              <a:cxnLst/>
              <a:rect l="l" t="t" r="r" b="b"/>
              <a:pathLst>
                <a:path w="322579" h="471804">
                  <a:moveTo>
                    <a:pt x="266890" y="451866"/>
                  </a:moveTo>
                  <a:lnTo>
                    <a:pt x="190" y="337121"/>
                  </a:lnTo>
                  <a:lnTo>
                    <a:pt x="190" y="380022"/>
                  </a:lnTo>
                  <a:lnTo>
                    <a:pt x="259283" y="471347"/>
                  </a:lnTo>
                  <a:lnTo>
                    <a:pt x="266890" y="451866"/>
                  </a:lnTo>
                  <a:close/>
                </a:path>
                <a:path w="322579" h="471804">
                  <a:moveTo>
                    <a:pt x="279450" y="419684"/>
                  </a:moveTo>
                  <a:lnTo>
                    <a:pt x="0" y="257937"/>
                  </a:lnTo>
                  <a:lnTo>
                    <a:pt x="190" y="319417"/>
                  </a:lnTo>
                  <a:lnTo>
                    <a:pt x="271780" y="439318"/>
                  </a:lnTo>
                  <a:lnTo>
                    <a:pt x="279450" y="419684"/>
                  </a:lnTo>
                  <a:close/>
                </a:path>
                <a:path w="322579" h="471804">
                  <a:moveTo>
                    <a:pt x="293128" y="384619"/>
                  </a:moveTo>
                  <a:lnTo>
                    <a:pt x="190" y="178435"/>
                  </a:lnTo>
                  <a:lnTo>
                    <a:pt x="190" y="243141"/>
                  </a:lnTo>
                  <a:lnTo>
                    <a:pt x="285330" y="404571"/>
                  </a:lnTo>
                  <a:lnTo>
                    <a:pt x="293128" y="384619"/>
                  </a:lnTo>
                  <a:close/>
                </a:path>
                <a:path w="322579" h="471804">
                  <a:moveTo>
                    <a:pt x="308140" y="346125"/>
                  </a:moveTo>
                  <a:lnTo>
                    <a:pt x="190" y="92621"/>
                  </a:lnTo>
                  <a:lnTo>
                    <a:pt x="190" y="159372"/>
                  </a:lnTo>
                  <a:lnTo>
                    <a:pt x="300964" y="364528"/>
                  </a:lnTo>
                  <a:lnTo>
                    <a:pt x="308140" y="346125"/>
                  </a:lnTo>
                  <a:close/>
                </a:path>
                <a:path w="322579" h="471804">
                  <a:moveTo>
                    <a:pt x="322097" y="310337"/>
                  </a:moveTo>
                  <a:lnTo>
                    <a:pt x="190" y="0"/>
                  </a:lnTo>
                  <a:lnTo>
                    <a:pt x="190" y="66751"/>
                  </a:lnTo>
                  <a:lnTo>
                    <a:pt x="315353" y="327621"/>
                  </a:lnTo>
                  <a:lnTo>
                    <a:pt x="322097" y="31033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5685" y="6367241"/>
              <a:ext cx="252723" cy="24518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535010" y="6456215"/>
            <a:ext cx="2155190" cy="156210"/>
          </a:xfrm>
          <a:custGeom>
            <a:avLst/>
            <a:gdLst/>
            <a:ahLst/>
            <a:cxnLst/>
            <a:rect l="l" t="t" r="r" b="b"/>
            <a:pathLst>
              <a:path w="2155190" h="156209">
                <a:moveTo>
                  <a:pt x="2154866" y="0"/>
                </a:moveTo>
                <a:lnTo>
                  <a:pt x="0" y="0"/>
                </a:lnTo>
                <a:lnTo>
                  <a:pt x="0" y="156210"/>
                </a:lnTo>
                <a:lnTo>
                  <a:pt x="2154866" y="156210"/>
                </a:lnTo>
                <a:lnTo>
                  <a:pt x="2154866" y="139700"/>
                </a:lnTo>
                <a:lnTo>
                  <a:pt x="413920" y="139700"/>
                </a:lnTo>
                <a:lnTo>
                  <a:pt x="410648" y="138430"/>
                </a:lnTo>
                <a:lnTo>
                  <a:pt x="182923" y="138430"/>
                </a:lnTo>
                <a:lnTo>
                  <a:pt x="182923" y="40640"/>
                </a:lnTo>
                <a:lnTo>
                  <a:pt x="1058892" y="40640"/>
                </a:lnTo>
                <a:lnTo>
                  <a:pt x="1061302" y="39370"/>
                </a:lnTo>
                <a:lnTo>
                  <a:pt x="2154866" y="39370"/>
                </a:lnTo>
                <a:lnTo>
                  <a:pt x="2154866" y="35560"/>
                </a:lnTo>
                <a:lnTo>
                  <a:pt x="1927292" y="35560"/>
                </a:lnTo>
                <a:lnTo>
                  <a:pt x="1922490" y="34290"/>
                </a:lnTo>
                <a:lnTo>
                  <a:pt x="1915073" y="26670"/>
                </a:lnTo>
                <a:lnTo>
                  <a:pt x="1912960" y="22860"/>
                </a:lnTo>
                <a:lnTo>
                  <a:pt x="1912402" y="16510"/>
                </a:lnTo>
                <a:lnTo>
                  <a:pt x="2154866" y="16510"/>
                </a:lnTo>
                <a:lnTo>
                  <a:pt x="2154866" y="0"/>
                </a:lnTo>
                <a:close/>
              </a:path>
              <a:path w="2155190" h="156209">
                <a:moveTo>
                  <a:pt x="522532" y="40640"/>
                </a:moveTo>
                <a:lnTo>
                  <a:pt x="482756" y="40640"/>
                </a:lnTo>
                <a:lnTo>
                  <a:pt x="449759" y="114300"/>
                </a:lnTo>
                <a:lnTo>
                  <a:pt x="446162" y="123190"/>
                </a:lnTo>
                <a:lnTo>
                  <a:pt x="442504" y="129540"/>
                </a:lnTo>
                <a:lnTo>
                  <a:pt x="435038" y="137160"/>
                </a:lnTo>
                <a:lnTo>
                  <a:pt x="430217" y="139700"/>
                </a:lnTo>
                <a:lnTo>
                  <a:pt x="1136221" y="139700"/>
                </a:lnTo>
                <a:lnTo>
                  <a:pt x="1131606" y="138430"/>
                </a:lnTo>
                <a:lnTo>
                  <a:pt x="522532" y="138430"/>
                </a:lnTo>
                <a:lnTo>
                  <a:pt x="522532" y="40640"/>
                </a:lnTo>
                <a:close/>
              </a:path>
              <a:path w="2155190" h="156209">
                <a:moveTo>
                  <a:pt x="2154866" y="39370"/>
                </a:moveTo>
                <a:lnTo>
                  <a:pt x="1156555" y="39370"/>
                </a:lnTo>
                <a:lnTo>
                  <a:pt x="1165736" y="41910"/>
                </a:lnTo>
                <a:lnTo>
                  <a:pt x="1173837" y="46990"/>
                </a:lnTo>
                <a:lnTo>
                  <a:pt x="1193647" y="87630"/>
                </a:lnTo>
                <a:lnTo>
                  <a:pt x="1193727" y="91440"/>
                </a:lnTo>
                <a:lnTo>
                  <a:pt x="1193021" y="100330"/>
                </a:lnTo>
                <a:lnTo>
                  <a:pt x="1165916" y="137160"/>
                </a:lnTo>
                <a:lnTo>
                  <a:pt x="1156780" y="139700"/>
                </a:lnTo>
                <a:lnTo>
                  <a:pt x="2154866" y="139700"/>
                </a:lnTo>
                <a:lnTo>
                  <a:pt x="2154866" y="138430"/>
                </a:lnTo>
                <a:lnTo>
                  <a:pt x="1238550" y="138430"/>
                </a:lnTo>
                <a:lnTo>
                  <a:pt x="1238550" y="40640"/>
                </a:lnTo>
                <a:lnTo>
                  <a:pt x="2154866" y="40640"/>
                </a:lnTo>
                <a:lnTo>
                  <a:pt x="2154866" y="39370"/>
                </a:lnTo>
                <a:close/>
              </a:path>
              <a:path w="2155190" h="156209">
                <a:moveTo>
                  <a:pt x="288928" y="40640"/>
                </a:moveTo>
                <a:lnTo>
                  <a:pt x="249144" y="40640"/>
                </a:lnTo>
                <a:lnTo>
                  <a:pt x="249144" y="57150"/>
                </a:lnTo>
                <a:lnTo>
                  <a:pt x="202676" y="57150"/>
                </a:lnTo>
                <a:lnTo>
                  <a:pt x="202676" y="138430"/>
                </a:lnTo>
                <a:lnTo>
                  <a:pt x="288928" y="138430"/>
                </a:lnTo>
                <a:lnTo>
                  <a:pt x="288928" y="40640"/>
                </a:lnTo>
                <a:close/>
              </a:path>
              <a:path w="2155190" h="156209">
                <a:moveTo>
                  <a:pt x="397828" y="40640"/>
                </a:moveTo>
                <a:lnTo>
                  <a:pt x="340394" y="40640"/>
                </a:lnTo>
                <a:lnTo>
                  <a:pt x="344034" y="41910"/>
                </a:lnTo>
                <a:lnTo>
                  <a:pt x="349628" y="43180"/>
                </a:lnTo>
                <a:lnTo>
                  <a:pt x="354343" y="46990"/>
                </a:lnTo>
                <a:lnTo>
                  <a:pt x="361904" y="57150"/>
                </a:lnTo>
                <a:lnTo>
                  <a:pt x="363780" y="63500"/>
                </a:lnTo>
                <a:lnTo>
                  <a:pt x="363780" y="76200"/>
                </a:lnTo>
                <a:lnTo>
                  <a:pt x="337276" y="101600"/>
                </a:lnTo>
                <a:lnTo>
                  <a:pt x="308653" y="101600"/>
                </a:lnTo>
                <a:lnTo>
                  <a:pt x="308653" y="138430"/>
                </a:lnTo>
                <a:lnTo>
                  <a:pt x="410648" y="138430"/>
                </a:lnTo>
                <a:lnTo>
                  <a:pt x="410648" y="123190"/>
                </a:lnTo>
                <a:lnTo>
                  <a:pt x="426092" y="123190"/>
                </a:lnTo>
                <a:lnTo>
                  <a:pt x="430052" y="119380"/>
                </a:lnTo>
                <a:lnTo>
                  <a:pt x="431946" y="116840"/>
                </a:lnTo>
                <a:lnTo>
                  <a:pt x="433767" y="110490"/>
                </a:lnTo>
                <a:lnTo>
                  <a:pt x="397828" y="40640"/>
                </a:lnTo>
                <a:close/>
              </a:path>
              <a:path w="2155190" h="156209">
                <a:moveTo>
                  <a:pt x="580532" y="57150"/>
                </a:moveTo>
                <a:lnTo>
                  <a:pt x="542260" y="57150"/>
                </a:lnTo>
                <a:lnTo>
                  <a:pt x="542260" y="138430"/>
                </a:lnTo>
                <a:lnTo>
                  <a:pt x="580532" y="138430"/>
                </a:lnTo>
                <a:lnTo>
                  <a:pt x="580532" y="57150"/>
                </a:lnTo>
                <a:close/>
              </a:path>
              <a:path w="2155190" h="156209">
                <a:moveTo>
                  <a:pt x="650257" y="40640"/>
                </a:moveTo>
                <a:lnTo>
                  <a:pt x="600260" y="40640"/>
                </a:lnTo>
                <a:lnTo>
                  <a:pt x="600260" y="138430"/>
                </a:lnTo>
                <a:lnTo>
                  <a:pt x="650257" y="138430"/>
                </a:lnTo>
                <a:lnTo>
                  <a:pt x="650257" y="40640"/>
                </a:lnTo>
                <a:close/>
              </a:path>
              <a:path w="2155190" h="156209">
                <a:moveTo>
                  <a:pt x="708263" y="57150"/>
                </a:moveTo>
                <a:lnTo>
                  <a:pt x="669988" y="57150"/>
                </a:lnTo>
                <a:lnTo>
                  <a:pt x="669988" y="138430"/>
                </a:lnTo>
                <a:lnTo>
                  <a:pt x="708263" y="138430"/>
                </a:lnTo>
                <a:lnTo>
                  <a:pt x="708263" y="57150"/>
                </a:lnTo>
                <a:close/>
              </a:path>
              <a:path w="2155190" h="156209">
                <a:moveTo>
                  <a:pt x="805856" y="40640"/>
                </a:moveTo>
                <a:lnTo>
                  <a:pt x="727991" y="40640"/>
                </a:lnTo>
                <a:lnTo>
                  <a:pt x="727991" y="138430"/>
                </a:lnTo>
                <a:lnTo>
                  <a:pt x="767789" y="138430"/>
                </a:lnTo>
                <a:lnTo>
                  <a:pt x="805856" y="40640"/>
                </a:lnTo>
                <a:close/>
              </a:path>
              <a:path w="2155190" h="156209">
                <a:moveTo>
                  <a:pt x="835847" y="115570"/>
                </a:moveTo>
                <a:lnTo>
                  <a:pt x="796784" y="115570"/>
                </a:lnTo>
                <a:lnTo>
                  <a:pt x="788727" y="138430"/>
                </a:lnTo>
                <a:lnTo>
                  <a:pt x="844383" y="138430"/>
                </a:lnTo>
                <a:lnTo>
                  <a:pt x="835847" y="115570"/>
                </a:lnTo>
                <a:close/>
              </a:path>
              <a:path w="2155190" h="156209">
                <a:moveTo>
                  <a:pt x="990446" y="40640"/>
                </a:moveTo>
                <a:lnTo>
                  <a:pt x="826725" y="40640"/>
                </a:lnTo>
                <a:lnTo>
                  <a:pt x="865868" y="138430"/>
                </a:lnTo>
                <a:lnTo>
                  <a:pt x="990446" y="138430"/>
                </a:lnTo>
                <a:lnTo>
                  <a:pt x="990446" y="40640"/>
                </a:lnTo>
                <a:close/>
              </a:path>
              <a:path w="2155190" h="156209">
                <a:moveTo>
                  <a:pt x="1013518" y="95250"/>
                </a:moveTo>
                <a:lnTo>
                  <a:pt x="1010170" y="95250"/>
                </a:lnTo>
                <a:lnTo>
                  <a:pt x="1010170" y="138430"/>
                </a:lnTo>
                <a:lnTo>
                  <a:pt x="1039115" y="138430"/>
                </a:lnTo>
                <a:lnTo>
                  <a:pt x="1027263" y="113030"/>
                </a:lnTo>
                <a:lnTo>
                  <a:pt x="1025258" y="109220"/>
                </a:lnTo>
                <a:lnTo>
                  <a:pt x="1021320" y="101600"/>
                </a:lnTo>
                <a:lnTo>
                  <a:pt x="1019228" y="99060"/>
                </a:lnTo>
                <a:lnTo>
                  <a:pt x="1015998" y="96520"/>
                </a:lnTo>
                <a:lnTo>
                  <a:pt x="1013518" y="95250"/>
                </a:lnTo>
                <a:close/>
              </a:path>
              <a:path w="2155190" h="156209">
                <a:moveTo>
                  <a:pt x="1138334" y="39370"/>
                </a:moveTo>
                <a:lnTo>
                  <a:pt x="1061302" y="39370"/>
                </a:lnTo>
                <a:lnTo>
                  <a:pt x="1061302" y="54610"/>
                </a:lnTo>
                <a:lnTo>
                  <a:pt x="1051516" y="54610"/>
                </a:lnTo>
                <a:lnTo>
                  <a:pt x="1047786" y="57150"/>
                </a:lnTo>
                <a:lnTo>
                  <a:pt x="1046257" y="58420"/>
                </a:lnTo>
                <a:lnTo>
                  <a:pt x="1045129" y="60960"/>
                </a:lnTo>
                <a:lnTo>
                  <a:pt x="1043960" y="62230"/>
                </a:lnTo>
                <a:lnTo>
                  <a:pt x="1028653" y="87630"/>
                </a:lnTo>
                <a:lnTo>
                  <a:pt x="1033042" y="88900"/>
                </a:lnTo>
                <a:lnTo>
                  <a:pt x="1036684" y="91440"/>
                </a:lnTo>
                <a:lnTo>
                  <a:pt x="1042415" y="99060"/>
                </a:lnTo>
                <a:lnTo>
                  <a:pt x="1045551" y="104140"/>
                </a:lnTo>
                <a:lnTo>
                  <a:pt x="1062302" y="138430"/>
                </a:lnTo>
                <a:lnTo>
                  <a:pt x="1131606" y="138430"/>
                </a:lnTo>
                <a:lnTo>
                  <a:pt x="1102245" y="110490"/>
                </a:lnTo>
                <a:lnTo>
                  <a:pt x="1099125" y="91440"/>
                </a:lnTo>
                <a:lnTo>
                  <a:pt x="1099221" y="85090"/>
                </a:lnTo>
                <a:lnTo>
                  <a:pt x="1116439" y="48260"/>
                </a:lnTo>
                <a:lnTo>
                  <a:pt x="1125226" y="43180"/>
                </a:lnTo>
                <a:lnTo>
                  <a:pt x="1131324" y="40640"/>
                </a:lnTo>
                <a:lnTo>
                  <a:pt x="1138334" y="39370"/>
                </a:lnTo>
                <a:close/>
              </a:path>
              <a:path w="2155190" h="156209">
                <a:moveTo>
                  <a:pt x="1256864" y="60960"/>
                </a:moveTo>
                <a:lnTo>
                  <a:pt x="1256864" y="138430"/>
                </a:lnTo>
                <a:lnTo>
                  <a:pt x="1276200" y="138430"/>
                </a:lnTo>
                <a:lnTo>
                  <a:pt x="1256864" y="60960"/>
                </a:lnTo>
                <a:close/>
              </a:path>
              <a:path w="2155190" h="156209">
                <a:moveTo>
                  <a:pt x="1314618" y="60960"/>
                </a:moveTo>
                <a:lnTo>
                  <a:pt x="1295204" y="138430"/>
                </a:lnTo>
                <a:lnTo>
                  <a:pt x="1314618" y="138430"/>
                </a:lnTo>
                <a:lnTo>
                  <a:pt x="1314618" y="60960"/>
                </a:lnTo>
                <a:close/>
              </a:path>
              <a:path w="2155190" h="156209">
                <a:moveTo>
                  <a:pt x="1382378" y="40640"/>
                </a:moveTo>
                <a:lnTo>
                  <a:pt x="1332932" y="40640"/>
                </a:lnTo>
                <a:lnTo>
                  <a:pt x="1332932" y="138430"/>
                </a:lnTo>
                <a:lnTo>
                  <a:pt x="1382378" y="138430"/>
                </a:lnTo>
                <a:lnTo>
                  <a:pt x="1382378" y="40640"/>
                </a:lnTo>
                <a:close/>
              </a:path>
              <a:path w="2155190" h="156209">
                <a:moveTo>
                  <a:pt x="1440385" y="57150"/>
                </a:moveTo>
                <a:lnTo>
                  <a:pt x="1402110" y="57150"/>
                </a:lnTo>
                <a:lnTo>
                  <a:pt x="1402110" y="138430"/>
                </a:lnTo>
                <a:lnTo>
                  <a:pt x="1440385" y="138430"/>
                </a:lnTo>
                <a:lnTo>
                  <a:pt x="1440385" y="57150"/>
                </a:lnTo>
                <a:close/>
              </a:path>
              <a:path w="2155190" h="156209">
                <a:moveTo>
                  <a:pt x="1537985" y="40640"/>
                </a:moveTo>
                <a:lnTo>
                  <a:pt x="1460120" y="40640"/>
                </a:lnTo>
                <a:lnTo>
                  <a:pt x="1460120" y="138430"/>
                </a:lnTo>
                <a:lnTo>
                  <a:pt x="1499918" y="138430"/>
                </a:lnTo>
                <a:lnTo>
                  <a:pt x="1537985" y="40640"/>
                </a:lnTo>
                <a:close/>
              </a:path>
              <a:path w="2155190" h="156209">
                <a:moveTo>
                  <a:pt x="1567976" y="115570"/>
                </a:moveTo>
                <a:lnTo>
                  <a:pt x="1528906" y="115570"/>
                </a:lnTo>
                <a:lnTo>
                  <a:pt x="1520845" y="138430"/>
                </a:lnTo>
                <a:lnTo>
                  <a:pt x="1576508" y="138430"/>
                </a:lnTo>
                <a:lnTo>
                  <a:pt x="1567976" y="115570"/>
                </a:lnTo>
                <a:close/>
              </a:path>
              <a:path w="2155190" h="156209">
                <a:moveTo>
                  <a:pt x="1638090" y="40640"/>
                </a:moveTo>
                <a:lnTo>
                  <a:pt x="1558853" y="40640"/>
                </a:lnTo>
                <a:lnTo>
                  <a:pt x="1597992" y="138430"/>
                </a:lnTo>
                <a:lnTo>
                  <a:pt x="1638090" y="138430"/>
                </a:lnTo>
                <a:lnTo>
                  <a:pt x="1638090" y="40640"/>
                </a:lnTo>
                <a:close/>
              </a:path>
              <a:path w="2155190" h="156209">
                <a:moveTo>
                  <a:pt x="1696496" y="95250"/>
                </a:moveTo>
                <a:lnTo>
                  <a:pt x="1657842" y="95250"/>
                </a:lnTo>
                <a:lnTo>
                  <a:pt x="1657842" y="138430"/>
                </a:lnTo>
                <a:lnTo>
                  <a:pt x="1696496" y="138430"/>
                </a:lnTo>
                <a:lnTo>
                  <a:pt x="1696496" y="95250"/>
                </a:lnTo>
                <a:close/>
              </a:path>
              <a:path w="2155190" h="156209">
                <a:moveTo>
                  <a:pt x="1766477" y="40640"/>
                </a:moveTo>
                <a:lnTo>
                  <a:pt x="1716228" y="40640"/>
                </a:lnTo>
                <a:lnTo>
                  <a:pt x="1716228" y="138430"/>
                </a:lnTo>
                <a:lnTo>
                  <a:pt x="1766477" y="138430"/>
                </a:lnTo>
                <a:lnTo>
                  <a:pt x="1766477" y="40640"/>
                </a:lnTo>
                <a:close/>
              </a:path>
              <a:path w="2155190" h="156209">
                <a:moveTo>
                  <a:pt x="1825750" y="74930"/>
                </a:moveTo>
                <a:lnTo>
                  <a:pt x="1786208" y="138430"/>
                </a:lnTo>
                <a:lnTo>
                  <a:pt x="1825750" y="138430"/>
                </a:lnTo>
                <a:lnTo>
                  <a:pt x="1825750" y="74930"/>
                </a:lnTo>
                <a:close/>
              </a:path>
              <a:path w="2155190" h="156209">
                <a:moveTo>
                  <a:pt x="1894201" y="40640"/>
                </a:moveTo>
                <a:lnTo>
                  <a:pt x="1844207" y="40640"/>
                </a:lnTo>
                <a:lnTo>
                  <a:pt x="1844207" y="138430"/>
                </a:lnTo>
                <a:lnTo>
                  <a:pt x="1894201" y="138430"/>
                </a:lnTo>
                <a:lnTo>
                  <a:pt x="1894201" y="40640"/>
                </a:lnTo>
                <a:close/>
              </a:path>
              <a:path w="2155190" h="156209">
                <a:moveTo>
                  <a:pt x="1953482" y="74930"/>
                </a:moveTo>
                <a:lnTo>
                  <a:pt x="1913933" y="138430"/>
                </a:lnTo>
                <a:lnTo>
                  <a:pt x="1953482" y="138430"/>
                </a:lnTo>
                <a:lnTo>
                  <a:pt x="1953482" y="74930"/>
                </a:lnTo>
                <a:close/>
              </a:path>
              <a:path w="2155190" h="156209">
                <a:moveTo>
                  <a:pt x="2154866" y="40640"/>
                </a:moveTo>
                <a:lnTo>
                  <a:pt x="1971939" y="40640"/>
                </a:lnTo>
                <a:lnTo>
                  <a:pt x="1971939" y="138430"/>
                </a:lnTo>
                <a:lnTo>
                  <a:pt x="2154866" y="138430"/>
                </a:lnTo>
                <a:lnTo>
                  <a:pt x="2154866" y="40640"/>
                </a:lnTo>
                <a:close/>
              </a:path>
              <a:path w="2155190" h="156209">
                <a:moveTo>
                  <a:pt x="426092" y="123190"/>
                </a:moveTo>
                <a:lnTo>
                  <a:pt x="410648" y="123190"/>
                </a:lnTo>
                <a:lnTo>
                  <a:pt x="413442" y="124460"/>
                </a:lnTo>
                <a:lnTo>
                  <a:pt x="422823" y="124460"/>
                </a:lnTo>
                <a:lnTo>
                  <a:pt x="426092" y="123190"/>
                </a:lnTo>
                <a:close/>
              </a:path>
              <a:path w="2155190" h="156209">
                <a:moveTo>
                  <a:pt x="1154624" y="55880"/>
                </a:moveTo>
                <a:lnTo>
                  <a:pt x="1138359" y="55880"/>
                </a:lnTo>
                <a:lnTo>
                  <a:pt x="1131797" y="58420"/>
                </a:lnTo>
                <a:lnTo>
                  <a:pt x="1126821" y="64770"/>
                </a:lnTo>
                <a:lnTo>
                  <a:pt x="1123560" y="68580"/>
                </a:lnTo>
                <a:lnTo>
                  <a:pt x="1121226" y="74930"/>
                </a:lnTo>
                <a:lnTo>
                  <a:pt x="1119823" y="81280"/>
                </a:lnTo>
                <a:lnTo>
                  <a:pt x="1119511" y="86360"/>
                </a:lnTo>
                <a:lnTo>
                  <a:pt x="1119423" y="90170"/>
                </a:lnTo>
                <a:lnTo>
                  <a:pt x="1119836" y="97790"/>
                </a:lnTo>
                <a:lnTo>
                  <a:pt x="1138626" y="123190"/>
                </a:lnTo>
                <a:lnTo>
                  <a:pt x="1154351" y="123190"/>
                </a:lnTo>
                <a:lnTo>
                  <a:pt x="1173337" y="90170"/>
                </a:lnTo>
                <a:lnTo>
                  <a:pt x="1173263" y="86360"/>
                </a:lnTo>
                <a:lnTo>
                  <a:pt x="1161154" y="58420"/>
                </a:lnTo>
                <a:lnTo>
                  <a:pt x="1154624" y="55880"/>
                </a:lnTo>
                <a:close/>
              </a:path>
              <a:path w="2155190" h="156209">
                <a:moveTo>
                  <a:pt x="1303326" y="40640"/>
                </a:moveTo>
                <a:lnTo>
                  <a:pt x="1268078" y="40640"/>
                </a:lnTo>
                <a:lnTo>
                  <a:pt x="1285808" y="106680"/>
                </a:lnTo>
                <a:lnTo>
                  <a:pt x="1303326" y="40640"/>
                </a:lnTo>
                <a:close/>
              </a:path>
              <a:path w="2155190" h="156209">
                <a:moveTo>
                  <a:pt x="1824548" y="40640"/>
                </a:moveTo>
                <a:lnTo>
                  <a:pt x="1784951" y="40640"/>
                </a:lnTo>
                <a:lnTo>
                  <a:pt x="1784951" y="105410"/>
                </a:lnTo>
                <a:lnTo>
                  <a:pt x="1824548" y="40640"/>
                </a:lnTo>
                <a:close/>
              </a:path>
              <a:path w="2155190" h="156209">
                <a:moveTo>
                  <a:pt x="1952279" y="40640"/>
                </a:moveTo>
                <a:lnTo>
                  <a:pt x="1912683" y="40640"/>
                </a:lnTo>
                <a:lnTo>
                  <a:pt x="1912683" y="105410"/>
                </a:lnTo>
                <a:lnTo>
                  <a:pt x="1952279" y="40640"/>
                </a:lnTo>
                <a:close/>
              </a:path>
              <a:path w="2155190" h="156209">
                <a:moveTo>
                  <a:pt x="816055" y="63500"/>
                </a:moveTo>
                <a:lnTo>
                  <a:pt x="802860" y="99060"/>
                </a:lnTo>
                <a:lnTo>
                  <a:pt x="829529" y="99060"/>
                </a:lnTo>
                <a:lnTo>
                  <a:pt x="816055" y="63500"/>
                </a:lnTo>
                <a:close/>
              </a:path>
              <a:path w="2155190" h="156209">
                <a:moveTo>
                  <a:pt x="1548179" y="63500"/>
                </a:moveTo>
                <a:lnTo>
                  <a:pt x="1534982" y="99060"/>
                </a:lnTo>
                <a:lnTo>
                  <a:pt x="1561651" y="99060"/>
                </a:lnTo>
                <a:lnTo>
                  <a:pt x="1548179" y="63500"/>
                </a:lnTo>
                <a:close/>
              </a:path>
              <a:path w="2155190" h="156209">
                <a:moveTo>
                  <a:pt x="462164" y="40640"/>
                </a:moveTo>
                <a:lnTo>
                  <a:pt x="419907" y="40640"/>
                </a:lnTo>
                <a:lnTo>
                  <a:pt x="442706" y="91440"/>
                </a:lnTo>
                <a:lnTo>
                  <a:pt x="462164" y="40640"/>
                </a:lnTo>
                <a:close/>
              </a:path>
              <a:path w="2155190" h="156209">
                <a:moveTo>
                  <a:pt x="330015" y="57150"/>
                </a:moveTo>
                <a:lnTo>
                  <a:pt x="308653" y="57150"/>
                </a:lnTo>
                <a:lnTo>
                  <a:pt x="308653" y="85090"/>
                </a:lnTo>
                <a:lnTo>
                  <a:pt x="327221" y="85090"/>
                </a:lnTo>
                <a:lnTo>
                  <a:pt x="337658" y="82550"/>
                </a:lnTo>
                <a:lnTo>
                  <a:pt x="339717" y="81280"/>
                </a:lnTo>
                <a:lnTo>
                  <a:pt x="342698" y="76200"/>
                </a:lnTo>
                <a:lnTo>
                  <a:pt x="343443" y="73660"/>
                </a:lnTo>
                <a:lnTo>
                  <a:pt x="343443" y="67310"/>
                </a:lnTo>
                <a:lnTo>
                  <a:pt x="342399" y="64770"/>
                </a:lnTo>
                <a:lnTo>
                  <a:pt x="338234" y="59690"/>
                </a:lnTo>
                <a:lnTo>
                  <a:pt x="335563" y="58420"/>
                </a:lnTo>
                <a:lnTo>
                  <a:pt x="332384" y="58420"/>
                </a:lnTo>
                <a:lnTo>
                  <a:pt x="330015" y="57150"/>
                </a:lnTo>
                <a:close/>
              </a:path>
              <a:path w="2155190" h="156209">
                <a:moveTo>
                  <a:pt x="1049334" y="40640"/>
                </a:moveTo>
                <a:lnTo>
                  <a:pt x="1010170" y="40640"/>
                </a:lnTo>
                <a:lnTo>
                  <a:pt x="1010170" y="82550"/>
                </a:lnTo>
                <a:lnTo>
                  <a:pt x="1030399" y="53340"/>
                </a:lnTo>
                <a:lnTo>
                  <a:pt x="1034514" y="46990"/>
                </a:lnTo>
                <a:lnTo>
                  <a:pt x="1042739" y="41910"/>
                </a:lnTo>
                <a:lnTo>
                  <a:pt x="1049334" y="40640"/>
                </a:lnTo>
                <a:close/>
              </a:path>
              <a:path w="2155190" h="156209">
                <a:moveTo>
                  <a:pt x="1696496" y="40640"/>
                </a:moveTo>
                <a:lnTo>
                  <a:pt x="1657842" y="40640"/>
                </a:lnTo>
                <a:lnTo>
                  <a:pt x="1657842" y="78740"/>
                </a:lnTo>
                <a:lnTo>
                  <a:pt x="1696496" y="78740"/>
                </a:lnTo>
                <a:lnTo>
                  <a:pt x="1696496" y="40640"/>
                </a:lnTo>
                <a:close/>
              </a:path>
              <a:path w="2155190" h="156209">
                <a:moveTo>
                  <a:pt x="2154866" y="16510"/>
                </a:moveTo>
                <a:lnTo>
                  <a:pt x="1954004" y="16510"/>
                </a:lnTo>
                <a:lnTo>
                  <a:pt x="1953482" y="22860"/>
                </a:lnTo>
                <a:lnTo>
                  <a:pt x="1951365" y="26670"/>
                </a:lnTo>
                <a:lnTo>
                  <a:pt x="1943924" y="34290"/>
                </a:lnTo>
                <a:lnTo>
                  <a:pt x="1939118" y="35560"/>
                </a:lnTo>
                <a:lnTo>
                  <a:pt x="2154866" y="35560"/>
                </a:lnTo>
                <a:lnTo>
                  <a:pt x="2154866" y="16510"/>
                </a:lnTo>
                <a:close/>
              </a:path>
              <a:path w="2155190" h="156209">
                <a:moveTo>
                  <a:pt x="1944881" y="16510"/>
                </a:moveTo>
                <a:lnTo>
                  <a:pt x="1921554" y="16510"/>
                </a:lnTo>
                <a:lnTo>
                  <a:pt x="1921852" y="19050"/>
                </a:lnTo>
                <a:lnTo>
                  <a:pt x="1922961" y="21590"/>
                </a:lnTo>
                <a:lnTo>
                  <a:pt x="1926791" y="25400"/>
                </a:lnTo>
                <a:lnTo>
                  <a:pt x="1939618" y="25400"/>
                </a:lnTo>
                <a:lnTo>
                  <a:pt x="1943445" y="21590"/>
                </a:lnTo>
                <a:lnTo>
                  <a:pt x="1944557" y="19050"/>
                </a:lnTo>
                <a:lnTo>
                  <a:pt x="1944881" y="16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34801" y="5992883"/>
            <a:ext cx="708660" cy="385445"/>
          </a:xfrm>
          <a:custGeom>
            <a:avLst/>
            <a:gdLst/>
            <a:ahLst/>
            <a:cxnLst/>
            <a:rect l="l" t="t" r="r" b="b"/>
            <a:pathLst>
              <a:path w="708660" h="385445">
                <a:moveTo>
                  <a:pt x="390232" y="326237"/>
                </a:moveTo>
                <a:lnTo>
                  <a:pt x="362394" y="325628"/>
                </a:lnTo>
                <a:lnTo>
                  <a:pt x="266179" y="102857"/>
                </a:lnTo>
                <a:lnTo>
                  <a:pt x="260781" y="90373"/>
                </a:lnTo>
                <a:lnTo>
                  <a:pt x="260781" y="326339"/>
                </a:lnTo>
                <a:lnTo>
                  <a:pt x="75730" y="326097"/>
                </a:lnTo>
                <a:lnTo>
                  <a:pt x="75920" y="325780"/>
                </a:lnTo>
                <a:lnTo>
                  <a:pt x="170345" y="102857"/>
                </a:lnTo>
                <a:lnTo>
                  <a:pt x="260781" y="326339"/>
                </a:lnTo>
                <a:lnTo>
                  <a:pt x="260781" y="90373"/>
                </a:lnTo>
                <a:lnTo>
                  <a:pt x="223113" y="3149"/>
                </a:lnTo>
                <a:lnTo>
                  <a:pt x="221754" y="0"/>
                </a:lnTo>
                <a:lnTo>
                  <a:pt x="219506" y="495"/>
                </a:lnTo>
                <a:lnTo>
                  <a:pt x="213614" y="1574"/>
                </a:lnTo>
                <a:lnTo>
                  <a:pt x="205295" y="2667"/>
                </a:lnTo>
                <a:lnTo>
                  <a:pt x="195795" y="3149"/>
                </a:lnTo>
                <a:lnTo>
                  <a:pt x="186080" y="2667"/>
                </a:lnTo>
                <a:lnTo>
                  <a:pt x="177266" y="1574"/>
                </a:lnTo>
                <a:lnTo>
                  <a:pt x="170878" y="495"/>
                </a:lnTo>
                <a:lnTo>
                  <a:pt x="168414" y="0"/>
                </a:lnTo>
                <a:lnTo>
                  <a:pt x="22783" y="325780"/>
                </a:lnTo>
                <a:lnTo>
                  <a:pt x="0" y="325335"/>
                </a:lnTo>
                <a:lnTo>
                  <a:pt x="673" y="328549"/>
                </a:lnTo>
                <a:lnTo>
                  <a:pt x="1955" y="335610"/>
                </a:lnTo>
                <a:lnTo>
                  <a:pt x="3251" y="345427"/>
                </a:lnTo>
                <a:lnTo>
                  <a:pt x="3733" y="355650"/>
                </a:lnTo>
                <a:lnTo>
                  <a:pt x="3098" y="365760"/>
                </a:lnTo>
                <a:lnTo>
                  <a:pt x="1905" y="375285"/>
                </a:lnTo>
                <a:lnTo>
                  <a:pt x="749" y="382447"/>
                </a:lnTo>
                <a:lnTo>
                  <a:pt x="241" y="385241"/>
                </a:lnTo>
                <a:lnTo>
                  <a:pt x="2654" y="383743"/>
                </a:lnTo>
                <a:lnTo>
                  <a:pt x="43218" y="365125"/>
                </a:lnTo>
                <a:lnTo>
                  <a:pt x="52451" y="364426"/>
                </a:lnTo>
                <a:lnTo>
                  <a:pt x="348322" y="367042"/>
                </a:lnTo>
                <a:lnTo>
                  <a:pt x="364832" y="370814"/>
                </a:lnTo>
                <a:lnTo>
                  <a:pt x="377024" y="375793"/>
                </a:lnTo>
                <a:lnTo>
                  <a:pt x="389128" y="383743"/>
                </a:lnTo>
                <a:lnTo>
                  <a:pt x="388467" y="380098"/>
                </a:lnTo>
                <a:lnTo>
                  <a:pt x="387248" y="372541"/>
                </a:lnTo>
                <a:lnTo>
                  <a:pt x="385953" y="362242"/>
                </a:lnTo>
                <a:lnTo>
                  <a:pt x="385368" y="352107"/>
                </a:lnTo>
                <a:lnTo>
                  <a:pt x="386118" y="342874"/>
                </a:lnTo>
                <a:lnTo>
                  <a:pt x="387794" y="334556"/>
                </a:lnTo>
                <a:lnTo>
                  <a:pt x="389470" y="328549"/>
                </a:lnTo>
                <a:lnTo>
                  <a:pt x="390207" y="326339"/>
                </a:lnTo>
                <a:close/>
              </a:path>
              <a:path w="708660" h="385445">
                <a:moveTo>
                  <a:pt x="671893" y="177673"/>
                </a:moveTo>
                <a:lnTo>
                  <a:pt x="542315" y="177673"/>
                </a:lnTo>
                <a:lnTo>
                  <a:pt x="525310" y="177673"/>
                </a:lnTo>
                <a:lnTo>
                  <a:pt x="523773" y="207987"/>
                </a:lnTo>
                <a:lnTo>
                  <a:pt x="555218" y="208178"/>
                </a:lnTo>
                <a:lnTo>
                  <a:pt x="579297" y="208127"/>
                </a:lnTo>
                <a:lnTo>
                  <a:pt x="595452" y="207683"/>
                </a:lnTo>
                <a:lnTo>
                  <a:pt x="635927" y="197777"/>
                </a:lnTo>
                <a:lnTo>
                  <a:pt x="666940" y="181864"/>
                </a:lnTo>
                <a:lnTo>
                  <a:pt x="671893" y="177673"/>
                </a:lnTo>
                <a:close/>
              </a:path>
              <a:path w="708660" h="385445">
                <a:moveTo>
                  <a:pt x="708520" y="82410"/>
                </a:moveTo>
                <a:lnTo>
                  <a:pt x="686054" y="35521"/>
                </a:lnTo>
                <a:lnTo>
                  <a:pt x="652373" y="10591"/>
                </a:lnTo>
                <a:lnTo>
                  <a:pt x="615315" y="1955"/>
                </a:lnTo>
                <a:lnTo>
                  <a:pt x="432866" y="1955"/>
                </a:lnTo>
                <a:lnTo>
                  <a:pt x="433781" y="366382"/>
                </a:lnTo>
                <a:lnTo>
                  <a:pt x="447332" y="365696"/>
                </a:lnTo>
                <a:lnTo>
                  <a:pt x="461238" y="365137"/>
                </a:lnTo>
                <a:lnTo>
                  <a:pt x="477189" y="364731"/>
                </a:lnTo>
                <a:lnTo>
                  <a:pt x="493483" y="364832"/>
                </a:lnTo>
                <a:lnTo>
                  <a:pt x="508114" y="365417"/>
                </a:lnTo>
                <a:lnTo>
                  <a:pt x="518680" y="366077"/>
                </a:lnTo>
                <a:lnTo>
                  <a:pt x="522744" y="366382"/>
                </a:lnTo>
                <a:lnTo>
                  <a:pt x="522744" y="364731"/>
                </a:lnTo>
                <a:lnTo>
                  <a:pt x="523773" y="30759"/>
                </a:lnTo>
                <a:lnTo>
                  <a:pt x="566407" y="31369"/>
                </a:lnTo>
                <a:lnTo>
                  <a:pt x="570750" y="33299"/>
                </a:lnTo>
                <a:lnTo>
                  <a:pt x="602551" y="54571"/>
                </a:lnTo>
                <a:lnTo>
                  <a:pt x="615670" y="96837"/>
                </a:lnTo>
                <a:lnTo>
                  <a:pt x="616153" y="104063"/>
                </a:lnTo>
                <a:lnTo>
                  <a:pt x="616153" y="111798"/>
                </a:lnTo>
                <a:lnTo>
                  <a:pt x="595820" y="155016"/>
                </a:lnTo>
                <a:lnTo>
                  <a:pt x="559498" y="175742"/>
                </a:lnTo>
                <a:lnTo>
                  <a:pt x="546658" y="177368"/>
                </a:lnTo>
                <a:lnTo>
                  <a:pt x="672261" y="177368"/>
                </a:lnTo>
                <a:lnTo>
                  <a:pt x="702411" y="137934"/>
                </a:lnTo>
                <a:lnTo>
                  <a:pt x="708494" y="96837"/>
                </a:lnTo>
                <a:lnTo>
                  <a:pt x="708520" y="824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7896" y="5994839"/>
            <a:ext cx="227965" cy="364490"/>
          </a:xfrm>
          <a:custGeom>
            <a:avLst/>
            <a:gdLst/>
            <a:ahLst/>
            <a:cxnLst/>
            <a:rect l="l" t="t" r="r" b="b"/>
            <a:pathLst>
              <a:path w="227964" h="364489">
                <a:moveTo>
                  <a:pt x="227846" y="0"/>
                </a:moveTo>
                <a:lnTo>
                  <a:pt x="471" y="0"/>
                </a:lnTo>
                <a:lnTo>
                  <a:pt x="0" y="364423"/>
                </a:lnTo>
                <a:lnTo>
                  <a:pt x="227846" y="364423"/>
                </a:lnTo>
                <a:lnTo>
                  <a:pt x="227371" y="318232"/>
                </a:lnTo>
                <a:lnTo>
                  <a:pt x="182690" y="321813"/>
                </a:lnTo>
                <a:lnTo>
                  <a:pt x="164296" y="322948"/>
                </a:lnTo>
                <a:lnTo>
                  <a:pt x="144280" y="323418"/>
                </a:lnTo>
                <a:lnTo>
                  <a:pt x="90859" y="323416"/>
                </a:lnTo>
                <a:lnTo>
                  <a:pt x="89444" y="191443"/>
                </a:lnTo>
                <a:lnTo>
                  <a:pt x="173235" y="192387"/>
                </a:lnTo>
                <a:lnTo>
                  <a:pt x="190367" y="192828"/>
                </a:lnTo>
                <a:lnTo>
                  <a:pt x="206483" y="193800"/>
                </a:lnTo>
                <a:lnTo>
                  <a:pt x="223135" y="195212"/>
                </a:lnTo>
                <a:lnTo>
                  <a:pt x="223135" y="150911"/>
                </a:lnTo>
                <a:lnTo>
                  <a:pt x="169941" y="154208"/>
                </a:lnTo>
                <a:lnTo>
                  <a:pt x="149567" y="154532"/>
                </a:lnTo>
                <a:lnTo>
                  <a:pt x="123102" y="154326"/>
                </a:lnTo>
                <a:lnTo>
                  <a:pt x="90384" y="153737"/>
                </a:lnTo>
                <a:lnTo>
                  <a:pt x="88973" y="41562"/>
                </a:lnTo>
                <a:lnTo>
                  <a:pt x="113453" y="41384"/>
                </a:lnTo>
                <a:lnTo>
                  <a:pt x="156290" y="41562"/>
                </a:lnTo>
                <a:lnTo>
                  <a:pt x="177799" y="42570"/>
                </a:lnTo>
                <a:lnTo>
                  <a:pt x="201249" y="44330"/>
                </a:lnTo>
                <a:lnTo>
                  <a:pt x="227846" y="46744"/>
                </a:lnTo>
                <a:lnTo>
                  <a:pt x="22784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0331" y="5994839"/>
            <a:ext cx="278765" cy="364490"/>
          </a:xfrm>
          <a:custGeom>
            <a:avLst/>
            <a:gdLst/>
            <a:ahLst/>
            <a:cxnLst/>
            <a:rect l="l" t="t" r="r" b="b"/>
            <a:pathLst>
              <a:path w="278764" h="364489">
                <a:moveTo>
                  <a:pt x="181282" y="0"/>
                </a:moveTo>
                <a:lnTo>
                  <a:pt x="525" y="0"/>
                </a:lnTo>
                <a:lnTo>
                  <a:pt x="0" y="364423"/>
                </a:lnTo>
                <a:lnTo>
                  <a:pt x="87480" y="364423"/>
                </a:lnTo>
                <a:lnTo>
                  <a:pt x="88005" y="30901"/>
                </a:lnTo>
                <a:lnTo>
                  <a:pt x="253988" y="30901"/>
                </a:lnTo>
                <a:lnTo>
                  <a:pt x="220409" y="7175"/>
                </a:lnTo>
                <a:lnTo>
                  <a:pt x="187078" y="241"/>
                </a:lnTo>
                <a:lnTo>
                  <a:pt x="181282" y="0"/>
                </a:lnTo>
                <a:close/>
              </a:path>
              <a:path w="278764" h="364489">
                <a:moveTo>
                  <a:pt x="87532" y="331129"/>
                </a:moveTo>
                <a:lnTo>
                  <a:pt x="87480" y="364423"/>
                </a:lnTo>
                <a:lnTo>
                  <a:pt x="172360" y="364100"/>
                </a:lnTo>
                <a:lnTo>
                  <a:pt x="189039" y="363238"/>
                </a:lnTo>
                <a:lnTo>
                  <a:pt x="205108" y="360758"/>
                </a:lnTo>
                <a:lnTo>
                  <a:pt x="220290" y="356630"/>
                </a:lnTo>
                <a:lnTo>
                  <a:pt x="234306" y="350826"/>
                </a:lnTo>
                <a:lnTo>
                  <a:pt x="254509" y="332337"/>
                </a:lnTo>
                <a:lnTo>
                  <a:pt x="137012" y="332337"/>
                </a:lnTo>
                <a:lnTo>
                  <a:pt x="87532" y="331129"/>
                </a:lnTo>
                <a:close/>
              </a:path>
              <a:path w="278764" h="364489">
                <a:moveTo>
                  <a:pt x="241613" y="187310"/>
                </a:moveTo>
                <a:lnTo>
                  <a:pt x="107285" y="187310"/>
                </a:lnTo>
                <a:lnTo>
                  <a:pt x="124641" y="187616"/>
                </a:lnTo>
                <a:lnTo>
                  <a:pt x="140705" y="190050"/>
                </a:lnTo>
                <a:lnTo>
                  <a:pt x="177591" y="217454"/>
                </a:lnTo>
                <a:lnTo>
                  <a:pt x="188909" y="262248"/>
                </a:lnTo>
                <a:lnTo>
                  <a:pt x="188181" y="273340"/>
                </a:lnTo>
                <a:lnTo>
                  <a:pt x="172321" y="312839"/>
                </a:lnTo>
                <a:lnTo>
                  <a:pt x="137012" y="332337"/>
                </a:lnTo>
                <a:lnTo>
                  <a:pt x="254509" y="332337"/>
                </a:lnTo>
                <a:lnTo>
                  <a:pt x="259802" y="327494"/>
                </a:lnTo>
                <a:lnTo>
                  <a:pt x="273819" y="294762"/>
                </a:lnTo>
                <a:lnTo>
                  <a:pt x="278379" y="260763"/>
                </a:lnTo>
                <a:lnTo>
                  <a:pt x="275501" y="233631"/>
                </a:lnTo>
                <a:lnTo>
                  <a:pt x="268452" y="214977"/>
                </a:lnTo>
                <a:lnTo>
                  <a:pt x="258502" y="200365"/>
                </a:lnTo>
                <a:lnTo>
                  <a:pt x="244695" y="188857"/>
                </a:lnTo>
                <a:lnTo>
                  <a:pt x="241613" y="187310"/>
                </a:lnTo>
                <a:close/>
              </a:path>
              <a:path w="278764" h="364489">
                <a:moveTo>
                  <a:pt x="87890" y="155681"/>
                </a:moveTo>
                <a:lnTo>
                  <a:pt x="87758" y="187669"/>
                </a:lnTo>
                <a:lnTo>
                  <a:pt x="93388" y="187779"/>
                </a:lnTo>
                <a:lnTo>
                  <a:pt x="107285" y="187310"/>
                </a:lnTo>
                <a:lnTo>
                  <a:pt x="241613" y="187310"/>
                </a:lnTo>
                <a:lnTo>
                  <a:pt x="226076" y="179513"/>
                </a:lnTo>
                <a:lnTo>
                  <a:pt x="205914" y="173160"/>
                </a:lnTo>
                <a:lnTo>
                  <a:pt x="189302" y="170335"/>
                </a:lnTo>
                <a:lnTo>
                  <a:pt x="179358" y="169735"/>
                </a:lnTo>
                <a:lnTo>
                  <a:pt x="173869" y="169735"/>
                </a:lnTo>
                <a:lnTo>
                  <a:pt x="201103" y="164807"/>
                </a:lnTo>
                <a:lnTo>
                  <a:pt x="221122" y="157588"/>
                </a:lnTo>
                <a:lnTo>
                  <a:pt x="223368" y="156126"/>
                </a:lnTo>
                <a:lnTo>
                  <a:pt x="118947" y="156126"/>
                </a:lnTo>
                <a:lnTo>
                  <a:pt x="104361" y="156097"/>
                </a:lnTo>
                <a:lnTo>
                  <a:pt x="87890" y="155681"/>
                </a:lnTo>
                <a:close/>
              </a:path>
              <a:path w="278764" h="364489">
                <a:moveTo>
                  <a:pt x="178025" y="169655"/>
                </a:moveTo>
                <a:lnTo>
                  <a:pt x="173869" y="169735"/>
                </a:lnTo>
                <a:lnTo>
                  <a:pt x="179358" y="169735"/>
                </a:lnTo>
                <a:lnTo>
                  <a:pt x="178025" y="169655"/>
                </a:lnTo>
                <a:close/>
              </a:path>
              <a:path w="278764" h="364489">
                <a:moveTo>
                  <a:pt x="253988" y="30901"/>
                </a:moveTo>
                <a:lnTo>
                  <a:pt x="129110" y="30901"/>
                </a:lnTo>
                <a:lnTo>
                  <a:pt x="132393" y="31277"/>
                </a:lnTo>
                <a:lnTo>
                  <a:pt x="140369" y="32518"/>
                </a:lnTo>
                <a:lnTo>
                  <a:pt x="176930" y="55936"/>
                </a:lnTo>
                <a:lnTo>
                  <a:pt x="184449" y="86447"/>
                </a:lnTo>
                <a:lnTo>
                  <a:pt x="184264" y="97759"/>
                </a:lnTo>
                <a:lnTo>
                  <a:pt x="162835" y="140514"/>
                </a:lnTo>
                <a:lnTo>
                  <a:pt x="118947" y="156126"/>
                </a:lnTo>
                <a:lnTo>
                  <a:pt x="223368" y="156126"/>
                </a:lnTo>
                <a:lnTo>
                  <a:pt x="258539" y="126973"/>
                </a:lnTo>
                <a:lnTo>
                  <a:pt x="272036" y="86627"/>
                </a:lnTo>
                <a:lnTo>
                  <a:pt x="271951" y="69943"/>
                </a:lnTo>
                <a:lnTo>
                  <a:pt x="269726" y="59932"/>
                </a:lnTo>
                <a:lnTo>
                  <a:pt x="268927" y="56901"/>
                </a:lnTo>
                <a:lnTo>
                  <a:pt x="267214" y="51864"/>
                </a:lnTo>
                <a:lnTo>
                  <a:pt x="262484" y="42435"/>
                </a:lnTo>
                <a:lnTo>
                  <a:pt x="253988" y="3090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6127" y="5994839"/>
            <a:ext cx="361950" cy="364490"/>
          </a:xfrm>
          <a:custGeom>
            <a:avLst/>
            <a:gdLst/>
            <a:ahLst/>
            <a:cxnLst/>
            <a:rect l="l" t="t" r="r" b="b"/>
            <a:pathLst>
              <a:path w="361950" h="364489">
                <a:moveTo>
                  <a:pt x="360730" y="0"/>
                </a:moveTo>
                <a:lnTo>
                  <a:pt x="311698" y="0"/>
                </a:lnTo>
                <a:lnTo>
                  <a:pt x="203316" y="129631"/>
                </a:lnTo>
                <a:lnTo>
                  <a:pt x="174874" y="160392"/>
                </a:lnTo>
                <a:lnTo>
                  <a:pt x="116809" y="220331"/>
                </a:lnTo>
                <a:lnTo>
                  <a:pt x="88369" y="251091"/>
                </a:lnTo>
                <a:lnTo>
                  <a:pt x="90784" y="0"/>
                </a:lnTo>
                <a:lnTo>
                  <a:pt x="73613" y="1922"/>
                </a:lnTo>
                <a:lnTo>
                  <a:pt x="57850" y="3243"/>
                </a:lnTo>
                <a:lnTo>
                  <a:pt x="42372" y="3844"/>
                </a:lnTo>
                <a:lnTo>
                  <a:pt x="28023" y="3243"/>
                </a:lnTo>
                <a:lnTo>
                  <a:pt x="14755" y="1922"/>
                </a:lnTo>
                <a:lnTo>
                  <a:pt x="1212" y="0"/>
                </a:lnTo>
                <a:lnTo>
                  <a:pt x="0" y="364423"/>
                </a:lnTo>
                <a:lnTo>
                  <a:pt x="44185" y="364423"/>
                </a:lnTo>
                <a:lnTo>
                  <a:pt x="84132" y="317908"/>
                </a:lnTo>
                <a:lnTo>
                  <a:pt x="122829" y="273402"/>
                </a:lnTo>
                <a:lnTo>
                  <a:pt x="164023" y="226853"/>
                </a:lnTo>
                <a:lnTo>
                  <a:pt x="202948" y="184471"/>
                </a:lnTo>
                <a:lnTo>
                  <a:pt x="236651" y="149134"/>
                </a:lnTo>
                <a:lnTo>
                  <a:pt x="269333" y="115956"/>
                </a:lnTo>
                <a:lnTo>
                  <a:pt x="269942" y="364423"/>
                </a:lnTo>
                <a:lnTo>
                  <a:pt x="284168" y="362905"/>
                </a:lnTo>
                <a:lnTo>
                  <a:pt x="299055" y="361860"/>
                </a:lnTo>
                <a:lnTo>
                  <a:pt x="316551" y="361386"/>
                </a:lnTo>
                <a:lnTo>
                  <a:pt x="333760" y="361860"/>
                </a:lnTo>
                <a:lnTo>
                  <a:pt x="348020" y="362905"/>
                </a:lnTo>
                <a:lnTo>
                  <a:pt x="361335" y="364423"/>
                </a:lnTo>
                <a:lnTo>
                  <a:pt x="36073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379023" y="5860446"/>
            <a:ext cx="403225" cy="504190"/>
            <a:chOff x="6379023" y="5860446"/>
            <a:chExt cx="403225" cy="504190"/>
          </a:xfrm>
        </p:grpSpPr>
        <p:sp>
          <p:nvSpPr>
            <p:cNvPr id="17" name="object 17"/>
            <p:cNvSpPr/>
            <p:nvPr/>
          </p:nvSpPr>
          <p:spPr>
            <a:xfrm>
              <a:off x="6379023" y="5974472"/>
              <a:ext cx="311150" cy="390525"/>
            </a:xfrm>
            <a:custGeom>
              <a:avLst/>
              <a:gdLst/>
              <a:ahLst/>
              <a:cxnLst/>
              <a:rect l="l" t="t" r="r" b="b"/>
              <a:pathLst>
                <a:path w="311150" h="390525">
                  <a:moveTo>
                    <a:pt x="49877" y="291971"/>
                  </a:moveTo>
                  <a:lnTo>
                    <a:pt x="0" y="343263"/>
                  </a:lnTo>
                  <a:lnTo>
                    <a:pt x="1646" y="345414"/>
                  </a:lnTo>
                  <a:lnTo>
                    <a:pt x="7607" y="351444"/>
                  </a:lnTo>
                  <a:lnTo>
                    <a:pt x="62578" y="382720"/>
                  </a:lnTo>
                  <a:lnTo>
                    <a:pt x="113585" y="389960"/>
                  </a:lnTo>
                  <a:lnTo>
                    <a:pt x="140191" y="389829"/>
                  </a:lnTo>
                  <a:lnTo>
                    <a:pt x="173865" y="388093"/>
                  </a:lnTo>
                  <a:lnTo>
                    <a:pt x="206126" y="383443"/>
                  </a:lnTo>
                  <a:lnTo>
                    <a:pt x="237099" y="374057"/>
                  </a:lnTo>
                  <a:lnTo>
                    <a:pt x="259337" y="362160"/>
                  </a:lnTo>
                  <a:lnTo>
                    <a:pt x="115930" y="362160"/>
                  </a:lnTo>
                  <a:lnTo>
                    <a:pt x="103792" y="359457"/>
                  </a:lnTo>
                  <a:lnTo>
                    <a:pt x="66052" y="333813"/>
                  </a:lnTo>
                  <a:lnTo>
                    <a:pt x="50663" y="295746"/>
                  </a:lnTo>
                  <a:lnTo>
                    <a:pt x="49877" y="291971"/>
                  </a:lnTo>
                  <a:close/>
                </a:path>
                <a:path w="311150" h="390525">
                  <a:moveTo>
                    <a:pt x="278464" y="205650"/>
                  </a:moveTo>
                  <a:lnTo>
                    <a:pt x="132109" y="205650"/>
                  </a:lnTo>
                  <a:lnTo>
                    <a:pt x="146356" y="206117"/>
                  </a:lnTo>
                  <a:lnTo>
                    <a:pt x="162368" y="208643"/>
                  </a:lnTo>
                  <a:lnTo>
                    <a:pt x="204461" y="236254"/>
                  </a:lnTo>
                  <a:lnTo>
                    <a:pt x="216357" y="279454"/>
                  </a:lnTo>
                  <a:lnTo>
                    <a:pt x="215456" y="297847"/>
                  </a:lnTo>
                  <a:lnTo>
                    <a:pt x="191419" y="341910"/>
                  </a:lnTo>
                  <a:lnTo>
                    <a:pt x="146207" y="361168"/>
                  </a:lnTo>
                  <a:lnTo>
                    <a:pt x="128736" y="362160"/>
                  </a:lnTo>
                  <a:lnTo>
                    <a:pt x="259337" y="362160"/>
                  </a:lnTo>
                  <a:lnTo>
                    <a:pt x="266908" y="358110"/>
                  </a:lnTo>
                  <a:lnTo>
                    <a:pt x="289958" y="337128"/>
                  </a:lnTo>
                  <a:lnTo>
                    <a:pt x="304604" y="311849"/>
                  </a:lnTo>
                  <a:lnTo>
                    <a:pt x="310821" y="283381"/>
                  </a:lnTo>
                  <a:lnTo>
                    <a:pt x="308588" y="252828"/>
                  </a:lnTo>
                  <a:lnTo>
                    <a:pt x="301624" y="232669"/>
                  </a:lnTo>
                  <a:lnTo>
                    <a:pt x="290868" y="216807"/>
                  </a:lnTo>
                  <a:lnTo>
                    <a:pt x="278464" y="205650"/>
                  </a:lnTo>
                  <a:close/>
                </a:path>
                <a:path w="311150" h="390525">
                  <a:moveTo>
                    <a:pt x="97560" y="166565"/>
                  </a:moveTo>
                  <a:lnTo>
                    <a:pt x="97055" y="208289"/>
                  </a:lnTo>
                  <a:lnTo>
                    <a:pt x="100124" y="207913"/>
                  </a:lnTo>
                  <a:lnTo>
                    <a:pt x="108159" y="207067"/>
                  </a:lnTo>
                  <a:lnTo>
                    <a:pt x="119406" y="206172"/>
                  </a:lnTo>
                  <a:lnTo>
                    <a:pt x="132109" y="205650"/>
                  </a:lnTo>
                  <a:lnTo>
                    <a:pt x="278464" y="205650"/>
                  </a:lnTo>
                  <a:lnTo>
                    <a:pt x="277575" y="204851"/>
                  </a:lnTo>
                  <a:lnTo>
                    <a:pt x="228373" y="187353"/>
                  </a:lnTo>
                  <a:lnTo>
                    <a:pt x="207594" y="184670"/>
                  </a:lnTo>
                  <a:lnTo>
                    <a:pt x="213483" y="182993"/>
                  </a:lnTo>
                  <a:lnTo>
                    <a:pt x="227588" y="178539"/>
                  </a:lnTo>
                  <a:lnTo>
                    <a:pt x="244562" y="172167"/>
                  </a:lnTo>
                  <a:lnTo>
                    <a:pt x="250656" y="169045"/>
                  </a:lnTo>
                  <a:lnTo>
                    <a:pt x="128736" y="169045"/>
                  </a:lnTo>
                  <a:lnTo>
                    <a:pt x="113965" y="169008"/>
                  </a:lnTo>
                  <a:lnTo>
                    <a:pt x="104348" y="168117"/>
                  </a:lnTo>
                  <a:lnTo>
                    <a:pt x="99131" y="167069"/>
                  </a:lnTo>
                  <a:lnTo>
                    <a:pt x="97560" y="166565"/>
                  </a:lnTo>
                  <a:close/>
                </a:path>
                <a:path w="311150" h="390525">
                  <a:moveTo>
                    <a:pt x="253356" y="26899"/>
                  </a:moveTo>
                  <a:lnTo>
                    <a:pt x="137120" y="26899"/>
                  </a:lnTo>
                  <a:lnTo>
                    <a:pt x="153982" y="28247"/>
                  </a:lnTo>
                  <a:lnTo>
                    <a:pt x="169165" y="33032"/>
                  </a:lnTo>
                  <a:lnTo>
                    <a:pt x="182590" y="42906"/>
                  </a:lnTo>
                  <a:lnTo>
                    <a:pt x="194176" y="59523"/>
                  </a:lnTo>
                  <a:lnTo>
                    <a:pt x="201323" y="79364"/>
                  </a:lnTo>
                  <a:lnTo>
                    <a:pt x="202733" y="98136"/>
                  </a:lnTo>
                  <a:lnTo>
                    <a:pt x="199850" y="115560"/>
                  </a:lnTo>
                  <a:lnTo>
                    <a:pt x="180129" y="150395"/>
                  </a:lnTo>
                  <a:lnTo>
                    <a:pt x="144465" y="167422"/>
                  </a:lnTo>
                  <a:lnTo>
                    <a:pt x="128736" y="169045"/>
                  </a:lnTo>
                  <a:lnTo>
                    <a:pt x="250656" y="169045"/>
                  </a:lnTo>
                  <a:lnTo>
                    <a:pt x="281825" y="137960"/>
                  </a:lnTo>
                  <a:lnTo>
                    <a:pt x="291689" y="99213"/>
                  </a:lnTo>
                  <a:lnTo>
                    <a:pt x="291248" y="83204"/>
                  </a:lnTo>
                  <a:lnTo>
                    <a:pt x="288715" y="69034"/>
                  </a:lnTo>
                  <a:lnTo>
                    <a:pt x="283496" y="56225"/>
                  </a:lnTo>
                  <a:lnTo>
                    <a:pt x="274996" y="44298"/>
                  </a:lnTo>
                  <a:lnTo>
                    <a:pt x="254956" y="27704"/>
                  </a:lnTo>
                  <a:lnTo>
                    <a:pt x="253356" y="26899"/>
                  </a:lnTo>
                  <a:close/>
                </a:path>
                <a:path w="311150" h="390525">
                  <a:moveTo>
                    <a:pt x="150138" y="0"/>
                  </a:moveTo>
                  <a:lnTo>
                    <a:pt x="81409" y="7920"/>
                  </a:lnTo>
                  <a:lnTo>
                    <a:pt x="35659" y="31884"/>
                  </a:lnTo>
                  <a:lnTo>
                    <a:pt x="13478" y="57794"/>
                  </a:lnTo>
                  <a:lnTo>
                    <a:pt x="66725" y="100984"/>
                  </a:lnTo>
                  <a:lnTo>
                    <a:pt x="67431" y="96577"/>
                  </a:lnTo>
                  <a:lnTo>
                    <a:pt x="69843" y="85463"/>
                  </a:lnTo>
                  <a:lnTo>
                    <a:pt x="90391" y="44167"/>
                  </a:lnTo>
                  <a:lnTo>
                    <a:pt x="108536" y="31965"/>
                  </a:lnTo>
                  <a:lnTo>
                    <a:pt x="110838" y="30871"/>
                  </a:lnTo>
                  <a:lnTo>
                    <a:pt x="115924" y="29112"/>
                  </a:lnTo>
                  <a:lnTo>
                    <a:pt x="124463" y="27513"/>
                  </a:lnTo>
                  <a:lnTo>
                    <a:pt x="137120" y="26899"/>
                  </a:lnTo>
                  <a:lnTo>
                    <a:pt x="253356" y="26899"/>
                  </a:lnTo>
                  <a:lnTo>
                    <a:pt x="230558" y="15433"/>
                  </a:lnTo>
                  <a:lnTo>
                    <a:pt x="205127" y="7134"/>
                  </a:lnTo>
                  <a:lnTo>
                    <a:pt x="181987" y="2455"/>
                  </a:lnTo>
                  <a:lnTo>
                    <a:pt x="15013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4932" y="5860446"/>
              <a:ext cx="117237" cy="117238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4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21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86013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3" y="0"/>
                </a:moveTo>
                <a:lnTo>
                  <a:pt x="173981" y="3902"/>
                </a:lnTo>
                <a:lnTo>
                  <a:pt x="123791" y="15236"/>
                </a:lnTo>
                <a:lnTo>
                  <a:pt x="81128" y="33447"/>
                </a:lnTo>
                <a:lnTo>
                  <a:pt x="46704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4" y="267226"/>
                </a:lnTo>
                <a:lnTo>
                  <a:pt x="78194" y="292400"/>
                </a:lnTo>
                <a:lnTo>
                  <a:pt x="120735" y="311472"/>
                </a:lnTo>
                <a:lnTo>
                  <a:pt x="171781" y="323561"/>
                </a:lnTo>
                <a:lnTo>
                  <a:pt x="230983" y="327786"/>
                </a:lnTo>
                <a:lnTo>
                  <a:pt x="292705" y="322529"/>
                </a:lnTo>
                <a:lnTo>
                  <a:pt x="344196" y="308071"/>
                </a:lnTo>
                <a:lnTo>
                  <a:pt x="385014" y="286382"/>
                </a:lnTo>
                <a:lnTo>
                  <a:pt x="414717" y="259433"/>
                </a:lnTo>
                <a:lnTo>
                  <a:pt x="420174" y="250339"/>
                </a:lnTo>
                <a:lnTo>
                  <a:pt x="224492" y="250339"/>
                </a:lnTo>
                <a:lnTo>
                  <a:pt x="165863" y="243652"/>
                </a:lnTo>
                <a:lnTo>
                  <a:pt x="122613" y="225266"/>
                </a:lnTo>
                <a:lnTo>
                  <a:pt x="95851" y="197692"/>
                </a:lnTo>
                <a:lnTo>
                  <a:pt x="86685" y="163443"/>
                </a:lnTo>
                <a:lnTo>
                  <a:pt x="96439" y="127789"/>
                </a:lnTo>
                <a:lnTo>
                  <a:pt x="124181" y="100363"/>
                </a:lnTo>
                <a:lnTo>
                  <a:pt x="167626" y="82748"/>
                </a:lnTo>
                <a:lnTo>
                  <a:pt x="224492" y="76525"/>
                </a:lnTo>
                <a:lnTo>
                  <a:pt x="418899" y="76525"/>
                </a:lnTo>
                <a:lnTo>
                  <a:pt x="406041" y="57129"/>
                </a:lnTo>
                <a:lnTo>
                  <a:pt x="376378" y="32782"/>
                </a:lnTo>
                <a:lnTo>
                  <a:pt x="337303" y="14932"/>
                </a:lnTo>
                <a:lnTo>
                  <a:pt x="288832" y="3898"/>
                </a:lnTo>
                <a:lnTo>
                  <a:pt x="230983" y="0"/>
                </a:lnTo>
                <a:close/>
              </a:path>
              <a:path w="1524000" h="328295">
                <a:moveTo>
                  <a:pt x="439009" y="197636"/>
                </a:moveTo>
                <a:lnTo>
                  <a:pt x="344926" y="197636"/>
                </a:lnTo>
                <a:lnTo>
                  <a:pt x="330444" y="217580"/>
                </a:lnTo>
                <a:lnTo>
                  <a:pt x="305210" y="234396"/>
                </a:lnTo>
                <a:lnTo>
                  <a:pt x="269725" y="246008"/>
                </a:lnTo>
                <a:lnTo>
                  <a:pt x="224492" y="250339"/>
                </a:lnTo>
                <a:lnTo>
                  <a:pt x="420174" y="250339"/>
                </a:lnTo>
                <a:lnTo>
                  <a:pt x="432862" y="229194"/>
                </a:lnTo>
                <a:lnTo>
                  <a:pt x="439009" y="197636"/>
                </a:lnTo>
                <a:close/>
              </a:path>
              <a:path w="1524000" h="328295">
                <a:moveTo>
                  <a:pt x="418899" y="76525"/>
                </a:moveTo>
                <a:lnTo>
                  <a:pt x="224492" y="76525"/>
                </a:lnTo>
                <a:lnTo>
                  <a:pt x="267119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5" y="124034"/>
                </a:lnTo>
                <a:lnTo>
                  <a:pt x="426276" y="87652"/>
                </a:lnTo>
                <a:lnTo>
                  <a:pt x="418899" y="76525"/>
                </a:lnTo>
                <a:close/>
              </a:path>
              <a:path w="1524000" h="328295">
                <a:moveTo>
                  <a:pt x="1128017" y="5841"/>
                </a:moveTo>
                <a:lnTo>
                  <a:pt x="1126958" y="5841"/>
                </a:lnTo>
                <a:lnTo>
                  <a:pt x="992985" y="320777"/>
                </a:lnTo>
                <a:lnTo>
                  <a:pt x="1029398" y="320777"/>
                </a:lnTo>
                <a:lnTo>
                  <a:pt x="1062338" y="240836"/>
                </a:lnTo>
                <a:lnTo>
                  <a:pt x="1231372" y="240836"/>
                </a:lnTo>
                <a:lnTo>
                  <a:pt x="1222476" y="220611"/>
                </a:lnTo>
                <a:lnTo>
                  <a:pt x="1073444" y="220611"/>
                </a:lnTo>
                <a:lnTo>
                  <a:pt x="1108379" y="135460"/>
                </a:lnTo>
                <a:lnTo>
                  <a:pt x="1185026" y="135460"/>
                </a:lnTo>
                <a:lnTo>
                  <a:pt x="1128017" y="5841"/>
                </a:lnTo>
                <a:close/>
              </a:path>
              <a:path w="1524000" h="328295">
                <a:moveTo>
                  <a:pt x="1231372" y="240836"/>
                </a:moveTo>
                <a:lnTo>
                  <a:pt x="1153285" y="240836"/>
                </a:lnTo>
                <a:lnTo>
                  <a:pt x="1188274" y="320777"/>
                </a:lnTo>
                <a:lnTo>
                  <a:pt x="1266531" y="320777"/>
                </a:lnTo>
                <a:lnTo>
                  <a:pt x="1231372" y="240836"/>
                </a:lnTo>
                <a:close/>
              </a:path>
              <a:path w="1524000" h="328295">
                <a:moveTo>
                  <a:pt x="1185026" y="135460"/>
                </a:moveTo>
                <a:lnTo>
                  <a:pt x="1108379" y="135460"/>
                </a:lnTo>
                <a:lnTo>
                  <a:pt x="1144692" y="220611"/>
                </a:lnTo>
                <a:lnTo>
                  <a:pt x="1222476" y="220611"/>
                </a:lnTo>
                <a:lnTo>
                  <a:pt x="1185026" y="135460"/>
                </a:lnTo>
                <a:close/>
              </a:path>
              <a:path w="1524000" h="328295">
                <a:moveTo>
                  <a:pt x="538135" y="14345"/>
                </a:moveTo>
                <a:lnTo>
                  <a:pt x="460588" y="14345"/>
                </a:lnTo>
                <a:lnTo>
                  <a:pt x="460588" y="320742"/>
                </a:lnTo>
                <a:lnTo>
                  <a:pt x="703386" y="320742"/>
                </a:lnTo>
                <a:lnTo>
                  <a:pt x="703386" y="296693"/>
                </a:lnTo>
                <a:lnTo>
                  <a:pt x="538135" y="296693"/>
                </a:lnTo>
                <a:lnTo>
                  <a:pt x="538135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1" y="14353"/>
                </a:lnTo>
                <a:lnTo>
                  <a:pt x="732751" y="320770"/>
                </a:lnTo>
                <a:lnTo>
                  <a:pt x="978761" y="320770"/>
                </a:lnTo>
                <a:lnTo>
                  <a:pt x="978761" y="300949"/>
                </a:lnTo>
                <a:lnTo>
                  <a:pt x="810313" y="300949"/>
                </a:lnTo>
                <a:lnTo>
                  <a:pt x="810313" y="172299"/>
                </a:lnTo>
                <a:lnTo>
                  <a:pt x="966640" y="172299"/>
                </a:lnTo>
                <a:lnTo>
                  <a:pt x="966640" y="152452"/>
                </a:lnTo>
                <a:lnTo>
                  <a:pt x="810313" y="152452"/>
                </a:lnTo>
                <a:lnTo>
                  <a:pt x="810313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2" y="14377"/>
                </a:moveTo>
                <a:lnTo>
                  <a:pt x="1287565" y="14377"/>
                </a:lnTo>
                <a:lnTo>
                  <a:pt x="1287565" y="320742"/>
                </a:lnTo>
                <a:lnTo>
                  <a:pt x="1365102" y="320742"/>
                </a:lnTo>
                <a:lnTo>
                  <a:pt x="1365102" y="172313"/>
                </a:lnTo>
                <a:lnTo>
                  <a:pt x="1510021" y="172313"/>
                </a:lnTo>
                <a:lnTo>
                  <a:pt x="1510021" y="152430"/>
                </a:lnTo>
                <a:lnTo>
                  <a:pt x="1365102" y="152430"/>
                </a:lnTo>
                <a:lnTo>
                  <a:pt x="1365102" y="34213"/>
                </a:lnTo>
                <a:lnTo>
                  <a:pt x="1524002" y="34213"/>
                </a:lnTo>
                <a:lnTo>
                  <a:pt x="1524002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1746" y="1266598"/>
            <a:ext cx="5529580" cy="5529580"/>
            <a:chOff x="441746" y="1266598"/>
            <a:chExt cx="5529580" cy="55295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746" y="1266598"/>
              <a:ext cx="5529277" cy="55292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20302" y="3855777"/>
              <a:ext cx="1560195" cy="427990"/>
            </a:xfrm>
            <a:custGeom>
              <a:avLst/>
              <a:gdLst/>
              <a:ahLst/>
              <a:cxnLst/>
              <a:rect l="l" t="t" r="r" b="b"/>
              <a:pathLst>
                <a:path w="1560195" h="427989">
                  <a:moveTo>
                    <a:pt x="406171" y="419722"/>
                  </a:moveTo>
                  <a:lnTo>
                    <a:pt x="377444" y="340842"/>
                  </a:lnTo>
                  <a:lnTo>
                    <a:pt x="347853" y="259613"/>
                  </a:lnTo>
                  <a:lnTo>
                    <a:pt x="303237" y="137160"/>
                  </a:lnTo>
                  <a:lnTo>
                    <a:pt x="256070" y="7670"/>
                  </a:lnTo>
                  <a:lnTo>
                    <a:pt x="236054" y="7670"/>
                  </a:lnTo>
                  <a:lnTo>
                    <a:pt x="236054" y="259613"/>
                  </a:lnTo>
                  <a:lnTo>
                    <a:pt x="158356" y="259613"/>
                  </a:lnTo>
                  <a:lnTo>
                    <a:pt x="197205" y="137160"/>
                  </a:lnTo>
                  <a:lnTo>
                    <a:pt x="236054" y="259613"/>
                  </a:lnTo>
                  <a:lnTo>
                    <a:pt x="236054" y="7670"/>
                  </a:lnTo>
                  <a:lnTo>
                    <a:pt x="150114" y="7670"/>
                  </a:lnTo>
                  <a:lnTo>
                    <a:pt x="0" y="419722"/>
                  </a:lnTo>
                  <a:lnTo>
                    <a:pt x="100076" y="419722"/>
                  </a:lnTo>
                  <a:lnTo>
                    <a:pt x="128333" y="340842"/>
                  </a:lnTo>
                  <a:lnTo>
                    <a:pt x="266077" y="340842"/>
                  </a:lnTo>
                  <a:lnTo>
                    <a:pt x="294322" y="419722"/>
                  </a:lnTo>
                  <a:lnTo>
                    <a:pt x="406171" y="419722"/>
                  </a:lnTo>
                  <a:close/>
                </a:path>
                <a:path w="1560195" h="427989">
                  <a:moveTo>
                    <a:pt x="800582" y="419722"/>
                  </a:moveTo>
                  <a:lnTo>
                    <a:pt x="712216" y="278447"/>
                  </a:lnTo>
                  <a:lnTo>
                    <a:pt x="705218" y="267258"/>
                  </a:lnTo>
                  <a:lnTo>
                    <a:pt x="724814" y="258851"/>
                  </a:lnTo>
                  <a:lnTo>
                    <a:pt x="741794" y="248348"/>
                  </a:lnTo>
                  <a:lnTo>
                    <a:pt x="756158" y="235750"/>
                  </a:lnTo>
                  <a:lnTo>
                    <a:pt x="767918" y="221056"/>
                  </a:lnTo>
                  <a:lnTo>
                    <a:pt x="777062" y="204520"/>
                  </a:lnTo>
                  <a:lnTo>
                    <a:pt x="780110" y="196037"/>
                  </a:lnTo>
                  <a:lnTo>
                    <a:pt x="783590" y="186397"/>
                  </a:lnTo>
                  <a:lnTo>
                    <a:pt x="787501" y="166700"/>
                  </a:lnTo>
                  <a:lnTo>
                    <a:pt x="788809" y="145415"/>
                  </a:lnTo>
                  <a:lnTo>
                    <a:pt x="786345" y="115277"/>
                  </a:lnTo>
                  <a:lnTo>
                    <a:pt x="766622" y="64947"/>
                  </a:lnTo>
                  <a:lnTo>
                    <a:pt x="727290" y="28524"/>
                  </a:lnTo>
                  <a:lnTo>
                    <a:pt x="682853" y="13042"/>
                  </a:lnTo>
                  <a:lnTo>
                    <a:pt x="682853" y="145415"/>
                  </a:lnTo>
                  <a:lnTo>
                    <a:pt x="681875" y="157276"/>
                  </a:lnTo>
                  <a:lnTo>
                    <a:pt x="657783" y="188899"/>
                  </a:lnTo>
                  <a:lnTo>
                    <a:pt x="609269" y="196037"/>
                  </a:lnTo>
                  <a:lnTo>
                    <a:pt x="559231" y="196037"/>
                  </a:lnTo>
                  <a:lnTo>
                    <a:pt x="559231" y="94767"/>
                  </a:lnTo>
                  <a:lnTo>
                    <a:pt x="609269" y="94767"/>
                  </a:lnTo>
                  <a:lnTo>
                    <a:pt x="657783" y="101904"/>
                  </a:lnTo>
                  <a:lnTo>
                    <a:pt x="681875" y="133540"/>
                  </a:lnTo>
                  <a:lnTo>
                    <a:pt x="682853" y="145415"/>
                  </a:lnTo>
                  <a:lnTo>
                    <a:pt x="682853" y="13042"/>
                  </a:lnTo>
                  <a:lnTo>
                    <a:pt x="669010" y="9982"/>
                  </a:lnTo>
                  <a:lnTo>
                    <a:pt x="632815" y="7670"/>
                  </a:lnTo>
                  <a:lnTo>
                    <a:pt x="453263" y="7670"/>
                  </a:lnTo>
                  <a:lnTo>
                    <a:pt x="453263" y="419722"/>
                  </a:lnTo>
                  <a:lnTo>
                    <a:pt x="559231" y="419722"/>
                  </a:lnTo>
                  <a:lnTo>
                    <a:pt x="559231" y="278447"/>
                  </a:lnTo>
                  <a:lnTo>
                    <a:pt x="602792" y="278447"/>
                  </a:lnTo>
                  <a:lnTo>
                    <a:pt x="682853" y="419722"/>
                  </a:lnTo>
                  <a:lnTo>
                    <a:pt x="800582" y="419722"/>
                  </a:lnTo>
                  <a:close/>
                </a:path>
                <a:path w="1560195" h="427989">
                  <a:moveTo>
                    <a:pt x="1162608" y="7251"/>
                  </a:moveTo>
                  <a:lnTo>
                    <a:pt x="862380" y="7251"/>
                  </a:lnTo>
                  <a:lnTo>
                    <a:pt x="862380" y="88531"/>
                  </a:lnTo>
                  <a:lnTo>
                    <a:pt x="862380" y="169811"/>
                  </a:lnTo>
                  <a:lnTo>
                    <a:pt x="862380" y="246011"/>
                  </a:lnTo>
                  <a:lnTo>
                    <a:pt x="862380" y="338721"/>
                  </a:lnTo>
                  <a:lnTo>
                    <a:pt x="862380" y="420001"/>
                  </a:lnTo>
                  <a:lnTo>
                    <a:pt x="1162608" y="420001"/>
                  </a:lnTo>
                  <a:lnTo>
                    <a:pt x="1162608" y="338721"/>
                  </a:lnTo>
                  <a:lnTo>
                    <a:pt x="968349" y="338721"/>
                  </a:lnTo>
                  <a:lnTo>
                    <a:pt x="968349" y="246011"/>
                  </a:lnTo>
                  <a:lnTo>
                    <a:pt x="1144943" y="246011"/>
                  </a:lnTo>
                  <a:lnTo>
                    <a:pt x="1144943" y="169811"/>
                  </a:lnTo>
                  <a:lnTo>
                    <a:pt x="968349" y="169811"/>
                  </a:lnTo>
                  <a:lnTo>
                    <a:pt x="968349" y="88531"/>
                  </a:lnTo>
                  <a:lnTo>
                    <a:pt x="1162608" y="88531"/>
                  </a:lnTo>
                  <a:lnTo>
                    <a:pt x="1162608" y="7251"/>
                  </a:lnTo>
                  <a:close/>
                </a:path>
                <a:path w="1560195" h="427989">
                  <a:moveTo>
                    <a:pt x="1559953" y="297268"/>
                  </a:moveTo>
                  <a:lnTo>
                    <a:pt x="1554327" y="255955"/>
                  </a:lnTo>
                  <a:lnTo>
                    <a:pt x="1530134" y="216001"/>
                  </a:lnTo>
                  <a:lnTo>
                    <a:pt x="1489278" y="188899"/>
                  </a:lnTo>
                  <a:lnTo>
                    <a:pt x="1449070" y="175501"/>
                  </a:lnTo>
                  <a:lnTo>
                    <a:pt x="1398460" y="164134"/>
                  </a:lnTo>
                  <a:lnTo>
                    <a:pt x="1380782" y="159689"/>
                  </a:lnTo>
                  <a:lnTo>
                    <a:pt x="1343126" y="144373"/>
                  </a:lnTo>
                  <a:lnTo>
                    <a:pt x="1330375" y="118338"/>
                  </a:lnTo>
                  <a:lnTo>
                    <a:pt x="1331150" y="110756"/>
                  </a:lnTo>
                  <a:lnTo>
                    <a:pt x="1359801" y="84924"/>
                  </a:lnTo>
                  <a:lnTo>
                    <a:pt x="1386293" y="82423"/>
                  </a:lnTo>
                  <a:lnTo>
                    <a:pt x="1399501" y="82994"/>
                  </a:lnTo>
                  <a:lnTo>
                    <a:pt x="1439125" y="103098"/>
                  </a:lnTo>
                  <a:lnTo>
                    <a:pt x="1445158" y="119507"/>
                  </a:lnTo>
                  <a:lnTo>
                    <a:pt x="1551114" y="119507"/>
                  </a:lnTo>
                  <a:lnTo>
                    <a:pt x="1538097" y="68872"/>
                  </a:lnTo>
                  <a:lnTo>
                    <a:pt x="1507274" y="31191"/>
                  </a:lnTo>
                  <a:lnTo>
                    <a:pt x="1457159" y="7810"/>
                  </a:lnTo>
                  <a:lnTo>
                    <a:pt x="1386293" y="0"/>
                  </a:lnTo>
                  <a:lnTo>
                    <a:pt x="1368196" y="520"/>
                  </a:lnTo>
                  <a:lnTo>
                    <a:pt x="1319187" y="8255"/>
                  </a:lnTo>
                  <a:lnTo>
                    <a:pt x="1279118" y="24739"/>
                  </a:lnTo>
                  <a:lnTo>
                    <a:pt x="1249286" y="49453"/>
                  </a:lnTo>
                  <a:lnTo>
                    <a:pt x="1227213" y="94564"/>
                  </a:lnTo>
                  <a:lnTo>
                    <a:pt x="1224419" y="121869"/>
                  </a:lnTo>
                  <a:lnTo>
                    <a:pt x="1224978" y="136334"/>
                  </a:lnTo>
                  <a:lnTo>
                    <a:pt x="1238580" y="183718"/>
                  </a:lnTo>
                  <a:lnTo>
                    <a:pt x="1268310" y="217462"/>
                  </a:lnTo>
                  <a:lnTo>
                    <a:pt x="1313256" y="239877"/>
                  </a:lnTo>
                  <a:lnTo>
                    <a:pt x="1355686" y="251955"/>
                  </a:lnTo>
                  <a:lnTo>
                    <a:pt x="1388579" y="259575"/>
                  </a:lnTo>
                  <a:lnTo>
                    <a:pt x="1406829" y="264414"/>
                  </a:lnTo>
                  <a:lnTo>
                    <a:pt x="1443202" y="281673"/>
                  </a:lnTo>
                  <a:lnTo>
                    <a:pt x="1453997" y="299046"/>
                  </a:lnTo>
                  <a:lnTo>
                    <a:pt x="1453997" y="307289"/>
                  </a:lnTo>
                  <a:lnTo>
                    <a:pt x="1449768" y="323773"/>
                  </a:lnTo>
                  <a:lnTo>
                    <a:pt x="1437068" y="335546"/>
                  </a:lnTo>
                  <a:lnTo>
                    <a:pt x="1415910" y="342607"/>
                  </a:lnTo>
                  <a:lnTo>
                    <a:pt x="1386293" y="344957"/>
                  </a:lnTo>
                  <a:lnTo>
                    <a:pt x="1371650" y="344322"/>
                  </a:lnTo>
                  <a:lnTo>
                    <a:pt x="1331950" y="328752"/>
                  </a:lnTo>
                  <a:lnTo>
                    <a:pt x="1318602" y="301993"/>
                  </a:lnTo>
                  <a:lnTo>
                    <a:pt x="1212646" y="301993"/>
                  </a:lnTo>
                  <a:lnTo>
                    <a:pt x="1224635" y="354088"/>
                  </a:lnTo>
                  <a:lnTo>
                    <a:pt x="1257084" y="393827"/>
                  </a:lnTo>
                  <a:lnTo>
                    <a:pt x="1310728" y="418985"/>
                  </a:lnTo>
                  <a:lnTo>
                    <a:pt x="1386293" y="427367"/>
                  </a:lnTo>
                  <a:lnTo>
                    <a:pt x="1424965" y="425221"/>
                  </a:lnTo>
                  <a:lnTo>
                    <a:pt x="1488833" y="408000"/>
                  </a:lnTo>
                  <a:lnTo>
                    <a:pt x="1534134" y="374053"/>
                  </a:lnTo>
                  <a:lnTo>
                    <a:pt x="1557083" y="326212"/>
                  </a:lnTo>
                  <a:lnTo>
                    <a:pt x="1559953" y="297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9369" y="615902"/>
            <a:ext cx="1546225" cy="202565"/>
            <a:chOff x="489369" y="615902"/>
            <a:chExt cx="1546225" cy="2025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345284" y="615902"/>
            <a:ext cx="1010285" cy="202565"/>
            <a:chOff x="2345284" y="615902"/>
            <a:chExt cx="1010285" cy="20256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53161" y="6919077"/>
            <a:ext cx="238424" cy="7050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59930" y="7035620"/>
            <a:ext cx="328258" cy="7050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79586" y="6919368"/>
            <a:ext cx="609418" cy="18646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61845" y="5248188"/>
            <a:ext cx="1547481" cy="154768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85689" y="1266598"/>
            <a:ext cx="1547776" cy="154804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462116" y="1266598"/>
            <a:ext cx="1547898" cy="154803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738411" y="2902618"/>
            <a:ext cx="238503" cy="7053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723351" y="3019201"/>
            <a:ext cx="253076" cy="7052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64910" y="2902909"/>
            <a:ext cx="609616" cy="18652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571155" y="3257394"/>
            <a:ext cx="1547776" cy="154803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847776" y="4915739"/>
            <a:ext cx="240328" cy="7136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682147" y="5033696"/>
            <a:ext cx="405958" cy="7135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576109" y="4916033"/>
            <a:ext cx="616794" cy="18872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462116" y="3257394"/>
            <a:ext cx="1547898" cy="154804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757526" y="4937724"/>
            <a:ext cx="234539" cy="7050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543863" y="5054270"/>
            <a:ext cx="447230" cy="7050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480063" y="4938014"/>
            <a:ext cx="609422" cy="18647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897366" y="2933844"/>
            <a:ext cx="220240" cy="6867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780625" y="3050298"/>
            <a:ext cx="331589" cy="7121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605607" y="2932865"/>
            <a:ext cx="615599" cy="188360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548596" y="4609717"/>
            <a:ext cx="5252085" cy="534035"/>
            <a:chOff x="548596" y="4609717"/>
            <a:chExt cx="5252085" cy="534035"/>
          </a:xfrm>
        </p:grpSpPr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8596" y="4609717"/>
              <a:ext cx="5251844" cy="53385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26743" y="4850075"/>
              <a:ext cx="1085230" cy="1105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81371" y="4850075"/>
              <a:ext cx="865569" cy="1105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86013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3" y="0"/>
                </a:moveTo>
                <a:lnTo>
                  <a:pt x="173981" y="3902"/>
                </a:lnTo>
                <a:lnTo>
                  <a:pt x="123791" y="15236"/>
                </a:lnTo>
                <a:lnTo>
                  <a:pt x="81128" y="33447"/>
                </a:lnTo>
                <a:lnTo>
                  <a:pt x="46704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4" y="267226"/>
                </a:lnTo>
                <a:lnTo>
                  <a:pt x="78194" y="292400"/>
                </a:lnTo>
                <a:lnTo>
                  <a:pt x="120735" y="311472"/>
                </a:lnTo>
                <a:lnTo>
                  <a:pt x="171781" y="323561"/>
                </a:lnTo>
                <a:lnTo>
                  <a:pt x="230983" y="327786"/>
                </a:lnTo>
                <a:lnTo>
                  <a:pt x="292705" y="322529"/>
                </a:lnTo>
                <a:lnTo>
                  <a:pt x="344196" y="308071"/>
                </a:lnTo>
                <a:lnTo>
                  <a:pt x="385014" y="286382"/>
                </a:lnTo>
                <a:lnTo>
                  <a:pt x="414717" y="259433"/>
                </a:lnTo>
                <a:lnTo>
                  <a:pt x="420174" y="250339"/>
                </a:lnTo>
                <a:lnTo>
                  <a:pt x="224492" y="250339"/>
                </a:lnTo>
                <a:lnTo>
                  <a:pt x="165863" y="243652"/>
                </a:lnTo>
                <a:lnTo>
                  <a:pt x="122613" y="225266"/>
                </a:lnTo>
                <a:lnTo>
                  <a:pt x="95851" y="197692"/>
                </a:lnTo>
                <a:lnTo>
                  <a:pt x="86685" y="163443"/>
                </a:lnTo>
                <a:lnTo>
                  <a:pt x="96439" y="127789"/>
                </a:lnTo>
                <a:lnTo>
                  <a:pt x="124181" y="100363"/>
                </a:lnTo>
                <a:lnTo>
                  <a:pt x="167626" y="82748"/>
                </a:lnTo>
                <a:lnTo>
                  <a:pt x="224492" y="76525"/>
                </a:lnTo>
                <a:lnTo>
                  <a:pt x="418899" y="76525"/>
                </a:lnTo>
                <a:lnTo>
                  <a:pt x="406041" y="57129"/>
                </a:lnTo>
                <a:lnTo>
                  <a:pt x="376378" y="32782"/>
                </a:lnTo>
                <a:lnTo>
                  <a:pt x="337303" y="14932"/>
                </a:lnTo>
                <a:lnTo>
                  <a:pt x="288832" y="3898"/>
                </a:lnTo>
                <a:lnTo>
                  <a:pt x="230983" y="0"/>
                </a:lnTo>
                <a:close/>
              </a:path>
              <a:path w="1524000" h="328295">
                <a:moveTo>
                  <a:pt x="439009" y="197636"/>
                </a:moveTo>
                <a:lnTo>
                  <a:pt x="344926" y="197636"/>
                </a:lnTo>
                <a:lnTo>
                  <a:pt x="330444" y="217580"/>
                </a:lnTo>
                <a:lnTo>
                  <a:pt x="305210" y="234396"/>
                </a:lnTo>
                <a:lnTo>
                  <a:pt x="269725" y="246008"/>
                </a:lnTo>
                <a:lnTo>
                  <a:pt x="224492" y="250339"/>
                </a:lnTo>
                <a:lnTo>
                  <a:pt x="420174" y="250339"/>
                </a:lnTo>
                <a:lnTo>
                  <a:pt x="432862" y="229194"/>
                </a:lnTo>
                <a:lnTo>
                  <a:pt x="439009" y="197636"/>
                </a:lnTo>
                <a:close/>
              </a:path>
              <a:path w="1524000" h="328295">
                <a:moveTo>
                  <a:pt x="418899" y="76525"/>
                </a:moveTo>
                <a:lnTo>
                  <a:pt x="224492" y="76525"/>
                </a:lnTo>
                <a:lnTo>
                  <a:pt x="267119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5" y="124034"/>
                </a:lnTo>
                <a:lnTo>
                  <a:pt x="426276" y="87652"/>
                </a:lnTo>
                <a:lnTo>
                  <a:pt x="418899" y="76525"/>
                </a:lnTo>
                <a:close/>
              </a:path>
              <a:path w="1524000" h="328295">
                <a:moveTo>
                  <a:pt x="1128017" y="5841"/>
                </a:moveTo>
                <a:lnTo>
                  <a:pt x="1126958" y="5841"/>
                </a:lnTo>
                <a:lnTo>
                  <a:pt x="992985" y="320777"/>
                </a:lnTo>
                <a:lnTo>
                  <a:pt x="1029398" y="320777"/>
                </a:lnTo>
                <a:lnTo>
                  <a:pt x="1062338" y="240836"/>
                </a:lnTo>
                <a:lnTo>
                  <a:pt x="1231372" y="240836"/>
                </a:lnTo>
                <a:lnTo>
                  <a:pt x="1222476" y="220611"/>
                </a:lnTo>
                <a:lnTo>
                  <a:pt x="1073444" y="220611"/>
                </a:lnTo>
                <a:lnTo>
                  <a:pt x="1108379" y="135460"/>
                </a:lnTo>
                <a:lnTo>
                  <a:pt x="1185026" y="135460"/>
                </a:lnTo>
                <a:lnTo>
                  <a:pt x="1128017" y="5841"/>
                </a:lnTo>
                <a:close/>
              </a:path>
              <a:path w="1524000" h="328295">
                <a:moveTo>
                  <a:pt x="1231372" y="240836"/>
                </a:moveTo>
                <a:lnTo>
                  <a:pt x="1153285" y="240836"/>
                </a:lnTo>
                <a:lnTo>
                  <a:pt x="1188274" y="320777"/>
                </a:lnTo>
                <a:lnTo>
                  <a:pt x="1266531" y="320777"/>
                </a:lnTo>
                <a:lnTo>
                  <a:pt x="1231372" y="240836"/>
                </a:lnTo>
                <a:close/>
              </a:path>
              <a:path w="1524000" h="328295">
                <a:moveTo>
                  <a:pt x="1185026" y="135460"/>
                </a:moveTo>
                <a:lnTo>
                  <a:pt x="1108379" y="135460"/>
                </a:lnTo>
                <a:lnTo>
                  <a:pt x="1144692" y="220611"/>
                </a:lnTo>
                <a:lnTo>
                  <a:pt x="1222476" y="220611"/>
                </a:lnTo>
                <a:lnTo>
                  <a:pt x="1185026" y="135460"/>
                </a:lnTo>
                <a:close/>
              </a:path>
              <a:path w="1524000" h="328295">
                <a:moveTo>
                  <a:pt x="538135" y="14345"/>
                </a:moveTo>
                <a:lnTo>
                  <a:pt x="460588" y="14345"/>
                </a:lnTo>
                <a:lnTo>
                  <a:pt x="460588" y="320742"/>
                </a:lnTo>
                <a:lnTo>
                  <a:pt x="703386" y="320742"/>
                </a:lnTo>
                <a:lnTo>
                  <a:pt x="703386" y="296693"/>
                </a:lnTo>
                <a:lnTo>
                  <a:pt x="538135" y="296693"/>
                </a:lnTo>
                <a:lnTo>
                  <a:pt x="538135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1" y="14353"/>
                </a:lnTo>
                <a:lnTo>
                  <a:pt x="732751" y="320770"/>
                </a:lnTo>
                <a:lnTo>
                  <a:pt x="978761" y="320770"/>
                </a:lnTo>
                <a:lnTo>
                  <a:pt x="978761" y="300949"/>
                </a:lnTo>
                <a:lnTo>
                  <a:pt x="810313" y="300949"/>
                </a:lnTo>
                <a:lnTo>
                  <a:pt x="810313" y="172299"/>
                </a:lnTo>
                <a:lnTo>
                  <a:pt x="966640" y="172299"/>
                </a:lnTo>
                <a:lnTo>
                  <a:pt x="966640" y="152452"/>
                </a:lnTo>
                <a:lnTo>
                  <a:pt x="810313" y="152452"/>
                </a:lnTo>
                <a:lnTo>
                  <a:pt x="810313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2" y="14377"/>
                </a:moveTo>
                <a:lnTo>
                  <a:pt x="1287565" y="14377"/>
                </a:lnTo>
                <a:lnTo>
                  <a:pt x="1287565" y="320742"/>
                </a:lnTo>
                <a:lnTo>
                  <a:pt x="1365102" y="320742"/>
                </a:lnTo>
                <a:lnTo>
                  <a:pt x="1365102" y="172313"/>
                </a:lnTo>
                <a:lnTo>
                  <a:pt x="1510021" y="172313"/>
                </a:lnTo>
                <a:lnTo>
                  <a:pt x="1510021" y="152430"/>
                </a:lnTo>
                <a:lnTo>
                  <a:pt x="1365102" y="152430"/>
                </a:lnTo>
                <a:lnTo>
                  <a:pt x="1365102" y="34213"/>
                </a:lnTo>
                <a:lnTo>
                  <a:pt x="1524002" y="34213"/>
                </a:lnTo>
                <a:lnTo>
                  <a:pt x="1524002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06947" y="1203116"/>
            <a:ext cx="5459095" cy="5459095"/>
            <a:chOff x="406947" y="1203116"/>
            <a:chExt cx="5459095" cy="545909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6947" y="1203116"/>
              <a:ext cx="5458956" cy="545895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125421" y="3749504"/>
              <a:ext cx="2022475" cy="368300"/>
            </a:xfrm>
            <a:custGeom>
              <a:avLst/>
              <a:gdLst/>
              <a:ahLst/>
              <a:cxnLst/>
              <a:rect l="l" t="t" r="r" b="b"/>
              <a:pathLst>
                <a:path w="2022475" h="368300">
                  <a:moveTo>
                    <a:pt x="355917" y="361048"/>
                  </a:moveTo>
                  <a:lnTo>
                    <a:pt x="330733" y="291947"/>
                  </a:lnTo>
                  <a:lnTo>
                    <a:pt x="304800" y="220751"/>
                  </a:lnTo>
                  <a:lnTo>
                    <a:pt x="265722" y="113461"/>
                  </a:lnTo>
                  <a:lnTo>
                    <a:pt x="224383" y="0"/>
                  </a:lnTo>
                  <a:lnTo>
                    <a:pt x="206844" y="0"/>
                  </a:lnTo>
                  <a:lnTo>
                    <a:pt x="206844" y="220751"/>
                  </a:lnTo>
                  <a:lnTo>
                    <a:pt x="138760" y="220751"/>
                  </a:lnTo>
                  <a:lnTo>
                    <a:pt x="172796" y="113461"/>
                  </a:lnTo>
                  <a:lnTo>
                    <a:pt x="206844" y="220751"/>
                  </a:lnTo>
                  <a:lnTo>
                    <a:pt x="206844" y="0"/>
                  </a:lnTo>
                  <a:lnTo>
                    <a:pt x="131533" y="0"/>
                  </a:lnTo>
                  <a:lnTo>
                    <a:pt x="0" y="361048"/>
                  </a:lnTo>
                  <a:lnTo>
                    <a:pt x="87693" y="361048"/>
                  </a:lnTo>
                  <a:lnTo>
                    <a:pt x="112458" y="291947"/>
                  </a:lnTo>
                  <a:lnTo>
                    <a:pt x="233159" y="291947"/>
                  </a:lnTo>
                  <a:lnTo>
                    <a:pt x="257911" y="361048"/>
                  </a:lnTo>
                  <a:lnTo>
                    <a:pt x="355917" y="361048"/>
                  </a:lnTo>
                  <a:close/>
                </a:path>
                <a:path w="2022475" h="368300">
                  <a:moveTo>
                    <a:pt x="670547" y="284721"/>
                  </a:moveTo>
                  <a:lnTo>
                    <a:pt x="490016" y="284721"/>
                  </a:lnTo>
                  <a:lnTo>
                    <a:pt x="665403" y="66014"/>
                  </a:lnTo>
                  <a:lnTo>
                    <a:pt x="665403" y="0"/>
                  </a:lnTo>
                  <a:lnTo>
                    <a:pt x="379133" y="0"/>
                  </a:lnTo>
                  <a:lnTo>
                    <a:pt x="379133" y="76327"/>
                  </a:lnTo>
                  <a:lnTo>
                    <a:pt x="551916" y="76327"/>
                  </a:lnTo>
                  <a:lnTo>
                    <a:pt x="376542" y="295033"/>
                  </a:lnTo>
                  <a:lnTo>
                    <a:pt x="376542" y="361048"/>
                  </a:lnTo>
                  <a:lnTo>
                    <a:pt x="670547" y="361048"/>
                  </a:lnTo>
                  <a:lnTo>
                    <a:pt x="670547" y="284721"/>
                  </a:lnTo>
                  <a:close/>
                </a:path>
                <a:path w="2022475" h="368300">
                  <a:moveTo>
                    <a:pt x="820140" y="0"/>
                  </a:moveTo>
                  <a:lnTo>
                    <a:pt x="727290" y="0"/>
                  </a:lnTo>
                  <a:lnTo>
                    <a:pt x="727290" y="361048"/>
                  </a:lnTo>
                  <a:lnTo>
                    <a:pt x="820140" y="361048"/>
                  </a:lnTo>
                  <a:lnTo>
                    <a:pt x="820140" y="0"/>
                  </a:lnTo>
                  <a:close/>
                </a:path>
                <a:path w="2022475" h="368300">
                  <a:moveTo>
                    <a:pt x="1284376" y="0"/>
                  </a:moveTo>
                  <a:lnTo>
                    <a:pt x="1191526" y="0"/>
                  </a:lnTo>
                  <a:lnTo>
                    <a:pt x="1092492" y="183108"/>
                  </a:lnTo>
                  <a:lnTo>
                    <a:pt x="992428" y="0"/>
                  </a:lnTo>
                  <a:lnTo>
                    <a:pt x="897509" y="0"/>
                  </a:lnTo>
                  <a:lnTo>
                    <a:pt x="897509" y="361048"/>
                  </a:lnTo>
                  <a:lnTo>
                    <a:pt x="990358" y="361048"/>
                  </a:lnTo>
                  <a:lnTo>
                    <a:pt x="990358" y="154216"/>
                  </a:lnTo>
                  <a:lnTo>
                    <a:pt x="1065161" y="291426"/>
                  </a:lnTo>
                  <a:lnTo>
                    <a:pt x="1116736" y="291426"/>
                  </a:lnTo>
                  <a:lnTo>
                    <a:pt x="1191526" y="154216"/>
                  </a:lnTo>
                  <a:lnTo>
                    <a:pt x="1191526" y="361048"/>
                  </a:lnTo>
                  <a:lnTo>
                    <a:pt x="1284376" y="361048"/>
                  </a:lnTo>
                  <a:lnTo>
                    <a:pt x="1284376" y="0"/>
                  </a:lnTo>
                  <a:close/>
                </a:path>
                <a:path w="2022475" h="368300">
                  <a:moveTo>
                    <a:pt x="1666074" y="0"/>
                  </a:moveTo>
                  <a:lnTo>
                    <a:pt x="1573225" y="0"/>
                  </a:lnTo>
                  <a:lnTo>
                    <a:pt x="1573225" y="206298"/>
                  </a:lnTo>
                  <a:lnTo>
                    <a:pt x="1572361" y="225704"/>
                  </a:lnTo>
                  <a:lnTo>
                    <a:pt x="1559293" y="268986"/>
                  </a:lnTo>
                  <a:lnTo>
                    <a:pt x="1525638" y="289064"/>
                  </a:lnTo>
                  <a:lnTo>
                    <a:pt x="1508747" y="290398"/>
                  </a:lnTo>
                  <a:lnTo>
                    <a:pt x="1492275" y="289064"/>
                  </a:lnTo>
                  <a:lnTo>
                    <a:pt x="1458709" y="268986"/>
                  </a:lnTo>
                  <a:lnTo>
                    <a:pt x="1445171" y="225412"/>
                  </a:lnTo>
                  <a:lnTo>
                    <a:pt x="1444269" y="205790"/>
                  </a:lnTo>
                  <a:lnTo>
                    <a:pt x="1444269" y="0"/>
                  </a:lnTo>
                  <a:lnTo>
                    <a:pt x="1351419" y="0"/>
                  </a:lnTo>
                  <a:lnTo>
                    <a:pt x="1351419" y="216636"/>
                  </a:lnTo>
                  <a:lnTo>
                    <a:pt x="1352118" y="234873"/>
                  </a:lnTo>
                  <a:lnTo>
                    <a:pt x="1362506" y="282663"/>
                  </a:lnTo>
                  <a:lnTo>
                    <a:pt x="1384376" y="319836"/>
                  </a:lnTo>
                  <a:lnTo>
                    <a:pt x="1416545" y="346354"/>
                  </a:lnTo>
                  <a:lnTo>
                    <a:pt x="1458506" y="362381"/>
                  </a:lnTo>
                  <a:lnTo>
                    <a:pt x="1508747" y="367753"/>
                  </a:lnTo>
                  <a:lnTo>
                    <a:pt x="1526590" y="367157"/>
                  </a:lnTo>
                  <a:lnTo>
                    <a:pt x="1574507" y="358203"/>
                  </a:lnTo>
                  <a:lnTo>
                    <a:pt x="1613293" y="338683"/>
                  </a:lnTo>
                  <a:lnTo>
                    <a:pt x="1642021" y="308635"/>
                  </a:lnTo>
                  <a:lnTo>
                    <a:pt x="1659978" y="267893"/>
                  </a:lnTo>
                  <a:lnTo>
                    <a:pt x="1666074" y="216636"/>
                  </a:lnTo>
                  <a:lnTo>
                    <a:pt x="1666074" y="0"/>
                  </a:lnTo>
                  <a:close/>
                </a:path>
                <a:path w="2022475" h="368300">
                  <a:moveTo>
                    <a:pt x="2021979" y="495"/>
                  </a:moveTo>
                  <a:lnTo>
                    <a:pt x="1707337" y="495"/>
                  </a:lnTo>
                  <a:lnTo>
                    <a:pt x="1707337" y="76695"/>
                  </a:lnTo>
                  <a:lnTo>
                    <a:pt x="1818233" y="76695"/>
                  </a:lnTo>
                  <a:lnTo>
                    <a:pt x="1818233" y="361175"/>
                  </a:lnTo>
                  <a:lnTo>
                    <a:pt x="1911070" y="361175"/>
                  </a:lnTo>
                  <a:lnTo>
                    <a:pt x="1911070" y="76695"/>
                  </a:lnTo>
                  <a:lnTo>
                    <a:pt x="2021979" y="76695"/>
                  </a:lnTo>
                  <a:lnTo>
                    <a:pt x="2021979" y="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443370" y="4637729"/>
            <a:ext cx="619760" cy="140335"/>
            <a:chOff x="6443370" y="4637729"/>
            <a:chExt cx="619760" cy="140335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43370" y="4637729"/>
              <a:ext cx="142607" cy="10891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09995" y="4667165"/>
              <a:ext cx="370062" cy="11058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001078" y="4667165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2" y="32663"/>
                  </a:lnTo>
                  <a:lnTo>
                    <a:pt x="10792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4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6" y="79146"/>
                  </a:lnTo>
                  <a:lnTo>
                    <a:pt x="37134" y="78458"/>
                  </a:lnTo>
                  <a:lnTo>
                    <a:pt x="39725" y="77798"/>
                  </a:lnTo>
                  <a:lnTo>
                    <a:pt x="41987" y="76784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5" y="67129"/>
                  </a:lnTo>
                  <a:lnTo>
                    <a:pt x="20801" y="66164"/>
                  </a:lnTo>
                  <a:lnTo>
                    <a:pt x="15595" y="62406"/>
                  </a:lnTo>
                  <a:lnTo>
                    <a:pt x="14298" y="59510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1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5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6" y="44880"/>
                  </a:lnTo>
                  <a:lnTo>
                    <a:pt x="48006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1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5" y="70330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8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6" y="32663"/>
                  </a:lnTo>
                  <a:lnTo>
                    <a:pt x="49046" y="44880"/>
                  </a:lnTo>
                  <a:lnTo>
                    <a:pt x="61772" y="44880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5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1" y="13384"/>
                  </a:lnTo>
                  <a:lnTo>
                    <a:pt x="55829" y="8914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7166062" y="4637321"/>
            <a:ext cx="507365" cy="140970"/>
            <a:chOff x="7166062" y="4637321"/>
            <a:chExt cx="507365" cy="140970"/>
          </a:xfrm>
        </p:grpSpPr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66062" y="4637321"/>
              <a:ext cx="163540" cy="10931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52503" y="4668282"/>
              <a:ext cx="63550" cy="7716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43017" y="4668282"/>
              <a:ext cx="230381" cy="109471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82583" y="4667165"/>
            <a:ext cx="933847" cy="9778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28586" y="4667165"/>
            <a:ext cx="699969" cy="109753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6161058" y="4850071"/>
            <a:ext cx="621030" cy="109855"/>
            <a:chOff x="6161058" y="4850071"/>
            <a:chExt cx="621030" cy="109855"/>
          </a:xfrm>
        </p:grpSpPr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1058" y="4850071"/>
              <a:ext cx="159814" cy="9778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341720" y="4850073"/>
              <a:ext cx="144145" cy="109855"/>
            </a:xfrm>
            <a:custGeom>
              <a:avLst/>
              <a:gdLst/>
              <a:ahLst/>
              <a:cxnLst/>
              <a:rect l="l" t="t" r="r" b="b"/>
              <a:pathLst>
                <a:path w="144145" h="109854">
                  <a:moveTo>
                    <a:pt x="61315" y="24841"/>
                  </a:moveTo>
                  <a:lnTo>
                    <a:pt x="46126" y="1638"/>
                  </a:lnTo>
                  <a:lnTo>
                    <a:pt x="46126" y="53848"/>
                  </a:lnTo>
                  <a:lnTo>
                    <a:pt x="44754" y="58166"/>
                  </a:lnTo>
                  <a:lnTo>
                    <a:pt x="39243" y="64262"/>
                  </a:lnTo>
                  <a:lnTo>
                    <a:pt x="35356" y="65786"/>
                  </a:lnTo>
                  <a:lnTo>
                    <a:pt x="27127" y="65786"/>
                  </a:lnTo>
                  <a:lnTo>
                    <a:pt x="15163" y="53416"/>
                  </a:lnTo>
                  <a:lnTo>
                    <a:pt x="15163" y="50088"/>
                  </a:lnTo>
                  <a:lnTo>
                    <a:pt x="15163" y="29032"/>
                  </a:lnTo>
                  <a:lnTo>
                    <a:pt x="15163" y="25806"/>
                  </a:lnTo>
                  <a:lnTo>
                    <a:pt x="15773" y="23037"/>
                  </a:lnTo>
                  <a:lnTo>
                    <a:pt x="18161" y="18415"/>
                  </a:lnTo>
                  <a:lnTo>
                    <a:pt x="19862" y="16662"/>
                  </a:lnTo>
                  <a:lnTo>
                    <a:pt x="24384" y="14300"/>
                  </a:lnTo>
                  <a:lnTo>
                    <a:pt x="27127" y="13690"/>
                  </a:lnTo>
                  <a:lnTo>
                    <a:pt x="35356" y="13690"/>
                  </a:lnTo>
                  <a:lnTo>
                    <a:pt x="39243" y="15265"/>
                  </a:lnTo>
                  <a:lnTo>
                    <a:pt x="44754" y="21513"/>
                  </a:lnTo>
                  <a:lnTo>
                    <a:pt x="46101" y="25806"/>
                  </a:lnTo>
                  <a:lnTo>
                    <a:pt x="46126" y="53848"/>
                  </a:lnTo>
                  <a:lnTo>
                    <a:pt x="46126" y="1638"/>
                  </a:lnTo>
                  <a:lnTo>
                    <a:pt x="45466" y="1219"/>
                  </a:lnTo>
                  <a:lnTo>
                    <a:pt x="40792" y="0"/>
                  </a:lnTo>
                  <a:lnTo>
                    <a:pt x="30734" y="0"/>
                  </a:lnTo>
                  <a:lnTo>
                    <a:pt x="26543" y="1219"/>
                  </a:lnTo>
                  <a:lnTo>
                    <a:pt x="18999" y="6146"/>
                  </a:lnTo>
                  <a:lnTo>
                    <a:pt x="15951" y="9626"/>
                  </a:lnTo>
                  <a:lnTo>
                    <a:pt x="15163" y="11150"/>
                  </a:lnTo>
                  <a:lnTo>
                    <a:pt x="15163" y="1117"/>
                  </a:lnTo>
                  <a:lnTo>
                    <a:pt x="13855" y="1117"/>
                  </a:lnTo>
                  <a:lnTo>
                    <a:pt x="13855" y="13690"/>
                  </a:lnTo>
                  <a:lnTo>
                    <a:pt x="13728" y="15265"/>
                  </a:lnTo>
                  <a:lnTo>
                    <a:pt x="13614" y="14147"/>
                  </a:lnTo>
                  <a:lnTo>
                    <a:pt x="13855" y="13690"/>
                  </a:lnTo>
                  <a:lnTo>
                    <a:pt x="13855" y="1117"/>
                  </a:lnTo>
                  <a:lnTo>
                    <a:pt x="0" y="1117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95"/>
                  </a:lnTo>
                  <a:lnTo>
                    <a:pt x="15824" y="70434"/>
                  </a:lnTo>
                  <a:lnTo>
                    <a:pt x="18440" y="73710"/>
                  </a:lnTo>
                  <a:lnTo>
                    <a:pt x="25603" y="78333"/>
                  </a:lnTo>
                  <a:lnTo>
                    <a:pt x="29794" y="79476"/>
                  </a:lnTo>
                  <a:lnTo>
                    <a:pt x="40208" y="79476"/>
                  </a:lnTo>
                  <a:lnTo>
                    <a:pt x="45008" y="78257"/>
                  </a:lnTo>
                  <a:lnTo>
                    <a:pt x="53060" y="73329"/>
                  </a:lnTo>
                  <a:lnTo>
                    <a:pt x="56108" y="69773"/>
                  </a:lnTo>
                  <a:lnTo>
                    <a:pt x="57886" y="65786"/>
                  </a:lnTo>
                  <a:lnTo>
                    <a:pt x="60274" y="60452"/>
                  </a:lnTo>
                  <a:lnTo>
                    <a:pt x="61315" y="54838"/>
                  </a:lnTo>
                  <a:lnTo>
                    <a:pt x="61315" y="24841"/>
                  </a:lnTo>
                  <a:close/>
                </a:path>
                <a:path w="144145" h="109854">
                  <a:moveTo>
                    <a:pt x="143764" y="32258"/>
                  </a:moveTo>
                  <a:lnTo>
                    <a:pt x="142570" y="24917"/>
                  </a:lnTo>
                  <a:lnTo>
                    <a:pt x="138125" y="13690"/>
                  </a:lnTo>
                  <a:lnTo>
                    <a:pt x="137744" y="12725"/>
                  </a:lnTo>
                  <a:lnTo>
                    <a:pt x="134264" y="8051"/>
                  </a:lnTo>
                  <a:lnTo>
                    <a:pt x="129336" y="4584"/>
                  </a:lnTo>
                  <a:lnTo>
                    <a:pt x="129336" y="33629"/>
                  </a:lnTo>
                  <a:lnTo>
                    <a:pt x="95097" y="33629"/>
                  </a:lnTo>
                  <a:lnTo>
                    <a:pt x="95097" y="28448"/>
                  </a:lnTo>
                  <a:lnTo>
                    <a:pt x="96672" y="23114"/>
                  </a:lnTo>
                  <a:lnTo>
                    <a:pt x="102971" y="15570"/>
                  </a:lnTo>
                  <a:lnTo>
                    <a:pt x="107442" y="13690"/>
                  </a:lnTo>
                  <a:lnTo>
                    <a:pt x="117906" y="13690"/>
                  </a:lnTo>
                  <a:lnTo>
                    <a:pt x="121666" y="15443"/>
                  </a:lnTo>
                  <a:lnTo>
                    <a:pt x="127254" y="22428"/>
                  </a:lnTo>
                  <a:lnTo>
                    <a:pt x="128879" y="27330"/>
                  </a:lnTo>
                  <a:lnTo>
                    <a:pt x="129336" y="33629"/>
                  </a:lnTo>
                  <a:lnTo>
                    <a:pt x="129336" y="4584"/>
                  </a:lnTo>
                  <a:lnTo>
                    <a:pt x="125145" y="1625"/>
                  </a:lnTo>
                  <a:lnTo>
                    <a:pt x="119634" y="0"/>
                  </a:lnTo>
                  <a:lnTo>
                    <a:pt x="106349" y="0"/>
                  </a:lnTo>
                  <a:lnTo>
                    <a:pt x="100482" y="1422"/>
                  </a:lnTo>
                  <a:lnTo>
                    <a:pt x="90754" y="7061"/>
                  </a:lnTo>
                  <a:lnTo>
                    <a:pt x="87045" y="11176"/>
                  </a:lnTo>
                  <a:lnTo>
                    <a:pt x="84505" y="16586"/>
                  </a:lnTo>
                  <a:lnTo>
                    <a:pt x="81940" y="21996"/>
                  </a:lnTo>
                  <a:lnTo>
                    <a:pt x="80683" y="28448"/>
                  </a:lnTo>
                  <a:lnTo>
                    <a:pt x="80670" y="52222"/>
                  </a:lnTo>
                  <a:lnTo>
                    <a:pt x="81991" y="58470"/>
                  </a:lnTo>
                  <a:lnTo>
                    <a:pt x="87299" y="68834"/>
                  </a:lnTo>
                  <a:lnTo>
                    <a:pt x="91160" y="72771"/>
                  </a:lnTo>
                  <a:lnTo>
                    <a:pt x="101269" y="78130"/>
                  </a:lnTo>
                  <a:lnTo>
                    <a:pt x="107391" y="79476"/>
                  </a:lnTo>
                  <a:lnTo>
                    <a:pt x="119329" y="79476"/>
                  </a:lnTo>
                  <a:lnTo>
                    <a:pt x="124129" y="78460"/>
                  </a:lnTo>
                  <a:lnTo>
                    <a:pt x="133654" y="74447"/>
                  </a:lnTo>
                  <a:lnTo>
                    <a:pt x="137947" y="71602"/>
                  </a:lnTo>
                  <a:lnTo>
                    <a:pt x="141757" y="67945"/>
                  </a:lnTo>
                  <a:lnTo>
                    <a:pt x="138874" y="65049"/>
                  </a:lnTo>
                  <a:lnTo>
                    <a:pt x="131800" y="57962"/>
                  </a:lnTo>
                  <a:lnTo>
                    <a:pt x="129413" y="60198"/>
                  </a:lnTo>
                  <a:lnTo>
                    <a:pt x="126695" y="61950"/>
                  </a:lnTo>
                  <a:lnTo>
                    <a:pt x="120650" y="64414"/>
                  </a:lnTo>
                  <a:lnTo>
                    <a:pt x="117602" y="65049"/>
                  </a:lnTo>
                  <a:lnTo>
                    <a:pt x="108331" y="65049"/>
                  </a:lnTo>
                  <a:lnTo>
                    <a:pt x="103530" y="63322"/>
                  </a:lnTo>
                  <a:lnTo>
                    <a:pt x="96799" y="56489"/>
                  </a:lnTo>
                  <a:lnTo>
                    <a:pt x="95097" y="51562"/>
                  </a:lnTo>
                  <a:lnTo>
                    <a:pt x="95097" y="45847"/>
                  </a:lnTo>
                  <a:lnTo>
                    <a:pt x="143764" y="45847"/>
                  </a:lnTo>
                  <a:lnTo>
                    <a:pt x="143764" y="32258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06344" y="4850071"/>
              <a:ext cx="143837" cy="794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71772" y="4851187"/>
              <a:ext cx="72618" cy="7724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65598" y="4912502"/>
              <a:ext cx="16510" cy="40640"/>
            </a:xfrm>
            <a:custGeom>
              <a:avLst/>
              <a:gdLst/>
              <a:ahLst/>
              <a:cxnLst/>
              <a:rect l="l" t="t" r="r" b="b"/>
              <a:pathLst>
                <a:path w="16509" h="40639">
                  <a:moveTo>
                    <a:pt x="15927" y="0"/>
                  </a:moveTo>
                  <a:lnTo>
                    <a:pt x="0" y="0"/>
                  </a:lnTo>
                  <a:lnTo>
                    <a:pt x="0" y="40641"/>
                  </a:lnTo>
                  <a:lnTo>
                    <a:pt x="15927" y="24105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object 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921774" y="4851187"/>
            <a:ext cx="63550" cy="77165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8064305" y="4850071"/>
            <a:ext cx="789305" cy="80010"/>
            <a:chOff x="8064305" y="4850071"/>
            <a:chExt cx="789305" cy="80010"/>
          </a:xfrm>
        </p:grpSpPr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64305" y="4850071"/>
              <a:ext cx="140105" cy="794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24146" y="4851187"/>
              <a:ext cx="63982" cy="7724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309717" y="4850071"/>
              <a:ext cx="63701" cy="794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95008" y="4851187"/>
              <a:ext cx="93445" cy="7724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510043" y="4850071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1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0" y="65048"/>
                  </a:lnTo>
                  <a:lnTo>
                    <a:pt x="27661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8" y="51559"/>
                  </a:lnTo>
                  <a:lnTo>
                    <a:pt x="14428" y="45845"/>
                  </a:lnTo>
                  <a:lnTo>
                    <a:pt x="11022" y="45845"/>
                  </a:lnTo>
                  <a:lnTo>
                    <a:pt x="11022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2" y="23111"/>
                  </a:lnTo>
                  <a:lnTo>
                    <a:pt x="22301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0" y="64414"/>
                  </a:lnTo>
                  <a:lnTo>
                    <a:pt x="36931" y="65048"/>
                  </a:lnTo>
                  <a:lnTo>
                    <a:pt x="58200" y="65048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2" y="33627"/>
                  </a:lnTo>
                  <a:lnTo>
                    <a:pt x="11022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3"/>
                  </a:lnTo>
                  <a:lnTo>
                    <a:pt x="46583" y="22428"/>
                  </a:lnTo>
                  <a:lnTo>
                    <a:pt x="48206" y="27327"/>
                  </a:lnTo>
                  <a:lnTo>
                    <a:pt x="48663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93991" y="4851187"/>
              <a:ext cx="63982" cy="7724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81799" y="4851187"/>
              <a:ext cx="63982" cy="7724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69607" y="4851187"/>
              <a:ext cx="83642" cy="77241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857913" y="4850071"/>
            <a:ext cx="984855" cy="28366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76310" y="4851187"/>
            <a:ext cx="72619" cy="77241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9025701" y="4850071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10">
                <a:moveTo>
                  <a:pt x="37439" y="0"/>
                </a:moveTo>
                <a:lnTo>
                  <a:pt x="26366" y="0"/>
                </a:lnTo>
                <a:lnTo>
                  <a:pt x="20346" y="1295"/>
                </a:lnTo>
                <a:lnTo>
                  <a:pt x="10388" y="6501"/>
                </a:lnTo>
                <a:lnTo>
                  <a:pt x="6579" y="10284"/>
                </a:lnTo>
                <a:lnTo>
                  <a:pt x="1320" y="20217"/>
                </a:lnTo>
                <a:lnTo>
                  <a:pt x="0" y="26186"/>
                </a:lnTo>
                <a:lnTo>
                  <a:pt x="0" y="53009"/>
                </a:lnTo>
                <a:lnTo>
                  <a:pt x="26366" y="79472"/>
                </a:lnTo>
                <a:lnTo>
                  <a:pt x="37388" y="79472"/>
                </a:lnTo>
                <a:lnTo>
                  <a:pt x="61390" y="67334"/>
                </a:lnTo>
                <a:lnTo>
                  <a:pt x="59022" y="65048"/>
                </a:lnTo>
                <a:lnTo>
                  <a:pt x="27738" y="65048"/>
                </a:lnTo>
                <a:lnTo>
                  <a:pt x="23166" y="63370"/>
                </a:lnTo>
                <a:lnTo>
                  <a:pt x="16789" y="56718"/>
                </a:lnTo>
                <a:lnTo>
                  <a:pt x="15187" y="52016"/>
                </a:lnTo>
                <a:lnTo>
                  <a:pt x="15187" y="27226"/>
                </a:lnTo>
                <a:lnTo>
                  <a:pt x="16789" y="22628"/>
                </a:lnTo>
                <a:lnTo>
                  <a:pt x="23240" y="16076"/>
                </a:lnTo>
                <a:lnTo>
                  <a:pt x="27787" y="14424"/>
                </a:lnTo>
                <a:lnTo>
                  <a:pt x="59073" y="14424"/>
                </a:lnTo>
                <a:lnTo>
                  <a:pt x="61390" y="12344"/>
                </a:lnTo>
                <a:lnTo>
                  <a:pt x="41197" y="482"/>
                </a:lnTo>
                <a:lnTo>
                  <a:pt x="37439" y="0"/>
                </a:lnTo>
                <a:close/>
              </a:path>
              <a:path w="61595" h="80010">
                <a:moveTo>
                  <a:pt x="50443" y="56767"/>
                </a:moveTo>
                <a:lnTo>
                  <a:pt x="48312" y="59410"/>
                </a:lnTo>
                <a:lnTo>
                  <a:pt x="45794" y="61441"/>
                </a:lnTo>
                <a:lnTo>
                  <a:pt x="39927" y="64310"/>
                </a:lnTo>
                <a:lnTo>
                  <a:pt x="36856" y="65048"/>
                </a:lnTo>
                <a:lnTo>
                  <a:pt x="59022" y="65048"/>
                </a:lnTo>
                <a:lnTo>
                  <a:pt x="50443" y="56767"/>
                </a:lnTo>
                <a:close/>
              </a:path>
              <a:path w="61595" h="80010">
                <a:moveTo>
                  <a:pt x="59073" y="14424"/>
                </a:moveTo>
                <a:lnTo>
                  <a:pt x="36805" y="14424"/>
                </a:lnTo>
                <a:lnTo>
                  <a:pt x="39851" y="15112"/>
                </a:lnTo>
                <a:lnTo>
                  <a:pt x="45720" y="17780"/>
                </a:lnTo>
                <a:lnTo>
                  <a:pt x="48261" y="19685"/>
                </a:lnTo>
                <a:lnTo>
                  <a:pt x="50443" y="22171"/>
                </a:lnTo>
                <a:lnTo>
                  <a:pt x="59073" y="14424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9155279" y="4850071"/>
            <a:ext cx="374650" cy="80010"/>
            <a:chOff x="9155279" y="4850071"/>
            <a:chExt cx="374650" cy="80010"/>
          </a:xfrm>
        </p:grpSpPr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55279" y="4850071"/>
              <a:ext cx="135733" cy="7947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311120" y="4850073"/>
              <a:ext cx="218440" cy="80010"/>
            </a:xfrm>
            <a:custGeom>
              <a:avLst/>
              <a:gdLst/>
              <a:ahLst/>
              <a:cxnLst/>
              <a:rect l="l" t="t" r="r" b="b"/>
              <a:pathLst>
                <a:path w="218440" h="80010">
                  <a:moveTo>
                    <a:pt x="62636" y="1117"/>
                  </a:moveTo>
                  <a:lnTo>
                    <a:pt x="47472" y="1117"/>
                  </a:lnTo>
                  <a:lnTo>
                    <a:pt x="47472" y="27940"/>
                  </a:lnTo>
                  <a:lnTo>
                    <a:pt x="45859" y="32029"/>
                  </a:lnTo>
                  <a:lnTo>
                    <a:pt x="39408" y="37769"/>
                  </a:lnTo>
                  <a:lnTo>
                    <a:pt x="34886" y="39217"/>
                  </a:lnTo>
                  <a:lnTo>
                    <a:pt x="24587" y="39217"/>
                  </a:lnTo>
                  <a:lnTo>
                    <a:pt x="21196" y="37896"/>
                  </a:lnTo>
                  <a:lnTo>
                    <a:pt x="18770" y="35280"/>
                  </a:lnTo>
                  <a:lnTo>
                    <a:pt x="16383" y="32639"/>
                  </a:lnTo>
                  <a:lnTo>
                    <a:pt x="15176" y="28930"/>
                  </a:lnTo>
                  <a:lnTo>
                    <a:pt x="15176" y="1117"/>
                  </a:lnTo>
                  <a:lnTo>
                    <a:pt x="0" y="1117"/>
                  </a:lnTo>
                  <a:lnTo>
                    <a:pt x="0" y="30048"/>
                  </a:lnTo>
                  <a:lnTo>
                    <a:pt x="1104" y="35534"/>
                  </a:lnTo>
                  <a:lnTo>
                    <a:pt x="5511" y="44678"/>
                  </a:lnTo>
                  <a:lnTo>
                    <a:pt x="8750" y="48158"/>
                  </a:lnTo>
                  <a:lnTo>
                    <a:pt x="17221" y="52959"/>
                  </a:lnTo>
                  <a:lnTo>
                    <a:pt x="22301" y="54178"/>
                  </a:lnTo>
                  <a:lnTo>
                    <a:pt x="35928" y="54178"/>
                  </a:lnTo>
                  <a:lnTo>
                    <a:pt x="41821" y="51384"/>
                  </a:lnTo>
                  <a:lnTo>
                    <a:pt x="47472" y="43789"/>
                  </a:lnTo>
                  <a:lnTo>
                    <a:pt x="47472" y="78359"/>
                  </a:lnTo>
                  <a:lnTo>
                    <a:pt x="62636" y="78359"/>
                  </a:lnTo>
                  <a:lnTo>
                    <a:pt x="62636" y="14808"/>
                  </a:lnTo>
                  <a:lnTo>
                    <a:pt x="62636" y="1117"/>
                  </a:lnTo>
                  <a:close/>
                </a:path>
                <a:path w="218440" h="80010">
                  <a:moveTo>
                    <a:pt x="147320" y="32258"/>
                  </a:moveTo>
                  <a:lnTo>
                    <a:pt x="146126" y="24917"/>
                  </a:lnTo>
                  <a:lnTo>
                    <a:pt x="141681" y="13690"/>
                  </a:lnTo>
                  <a:lnTo>
                    <a:pt x="141300" y="12725"/>
                  </a:lnTo>
                  <a:lnTo>
                    <a:pt x="137820" y="8051"/>
                  </a:lnTo>
                  <a:lnTo>
                    <a:pt x="132892" y="4584"/>
                  </a:lnTo>
                  <a:lnTo>
                    <a:pt x="132892" y="33629"/>
                  </a:lnTo>
                  <a:lnTo>
                    <a:pt x="98653" y="33629"/>
                  </a:lnTo>
                  <a:lnTo>
                    <a:pt x="98653" y="28448"/>
                  </a:lnTo>
                  <a:lnTo>
                    <a:pt x="100228" y="23114"/>
                  </a:lnTo>
                  <a:lnTo>
                    <a:pt x="106527" y="15570"/>
                  </a:lnTo>
                  <a:lnTo>
                    <a:pt x="110998" y="13690"/>
                  </a:lnTo>
                  <a:lnTo>
                    <a:pt x="121462" y="13690"/>
                  </a:lnTo>
                  <a:lnTo>
                    <a:pt x="125222" y="15443"/>
                  </a:lnTo>
                  <a:lnTo>
                    <a:pt x="130810" y="22428"/>
                  </a:lnTo>
                  <a:lnTo>
                    <a:pt x="132435" y="27330"/>
                  </a:lnTo>
                  <a:lnTo>
                    <a:pt x="132892" y="33629"/>
                  </a:lnTo>
                  <a:lnTo>
                    <a:pt x="132892" y="4584"/>
                  </a:lnTo>
                  <a:lnTo>
                    <a:pt x="128701" y="1625"/>
                  </a:lnTo>
                  <a:lnTo>
                    <a:pt x="123190" y="0"/>
                  </a:lnTo>
                  <a:lnTo>
                    <a:pt x="109905" y="0"/>
                  </a:lnTo>
                  <a:lnTo>
                    <a:pt x="104038" y="1422"/>
                  </a:lnTo>
                  <a:lnTo>
                    <a:pt x="94310" y="7061"/>
                  </a:lnTo>
                  <a:lnTo>
                    <a:pt x="90601" y="11176"/>
                  </a:lnTo>
                  <a:lnTo>
                    <a:pt x="88074" y="16586"/>
                  </a:lnTo>
                  <a:lnTo>
                    <a:pt x="85496" y="21996"/>
                  </a:lnTo>
                  <a:lnTo>
                    <a:pt x="84239" y="28448"/>
                  </a:lnTo>
                  <a:lnTo>
                    <a:pt x="84226" y="52222"/>
                  </a:lnTo>
                  <a:lnTo>
                    <a:pt x="85547" y="58470"/>
                  </a:lnTo>
                  <a:lnTo>
                    <a:pt x="90855" y="68834"/>
                  </a:lnTo>
                  <a:lnTo>
                    <a:pt x="94716" y="72771"/>
                  </a:lnTo>
                  <a:lnTo>
                    <a:pt x="104825" y="78130"/>
                  </a:lnTo>
                  <a:lnTo>
                    <a:pt x="110947" y="79476"/>
                  </a:lnTo>
                  <a:lnTo>
                    <a:pt x="122885" y="79476"/>
                  </a:lnTo>
                  <a:lnTo>
                    <a:pt x="127685" y="78460"/>
                  </a:lnTo>
                  <a:lnTo>
                    <a:pt x="137210" y="74447"/>
                  </a:lnTo>
                  <a:lnTo>
                    <a:pt x="141503" y="71602"/>
                  </a:lnTo>
                  <a:lnTo>
                    <a:pt x="145313" y="67945"/>
                  </a:lnTo>
                  <a:lnTo>
                    <a:pt x="142430" y="65049"/>
                  </a:lnTo>
                  <a:lnTo>
                    <a:pt x="135356" y="57962"/>
                  </a:lnTo>
                  <a:lnTo>
                    <a:pt x="132969" y="60198"/>
                  </a:lnTo>
                  <a:lnTo>
                    <a:pt x="130251" y="61950"/>
                  </a:lnTo>
                  <a:lnTo>
                    <a:pt x="124206" y="64414"/>
                  </a:lnTo>
                  <a:lnTo>
                    <a:pt x="121158" y="65049"/>
                  </a:lnTo>
                  <a:lnTo>
                    <a:pt x="111887" y="65049"/>
                  </a:lnTo>
                  <a:lnTo>
                    <a:pt x="107086" y="63322"/>
                  </a:lnTo>
                  <a:lnTo>
                    <a:pt x="100355" y="56489"/>
                  </a:lnTo>
                  <a:lnTo>
                    <a:pt x="98653" y="51562"/>
                  </a:lnTo>
                  <a:lnTo>
                    <a:pt x="98653" y="45847"/>
                  </a:lnTo>
                  <a:lnTo>
                    <a:pt x="147320" y="45847"/>
                  </a:lnTo>
                  <a:lnTo>
                    <a:pt x="147320" y="32258"/>
                  </a:lnTo>
                  <a:close/>
                </a:path>
                <a:path w="218440" h="80010">
                  <a:moveTo>
                    <a:pt x="218186" y="32359"/>
                  </a:moveTo>
                  <a:lnTo>
                    <a:pt x="168173" y="32359"/>
                  </a:lnTo>
                  <a:lnTo>
                    <a:pt x="168173" y="46812"/>
                  </a:lnTo>
                  <a:lnTo>
                    <a:pt x="218186" y="46812"/>
                  </a:lnTo>
                  <a:lnTo>
                    <a:pt x="218186" y="32359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6166263" y="5032976"/>
            <a:ext cx="329565" cy="80010"/>
            <a:chOff x="6166263" y="5032976"/>
            <a:chExt cx="329565" cy="80010"/>
          </a:xfrm>
        </p:grpSpPr>
        <p:pic>
          <p:nvPicPr>
            <p:cNvPr id="65" name="object 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66263" y="5034091"/>
              <a:ext cx="63982" cy="7724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54071" y="5034091"/>
              <a:ext cx="63550" cy="7716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339185" y="5032976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9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7" y="16584"/>
                  </a:lnTo>
                  <a:lnTo>
                    <a:pt x="1271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3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1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8" y="51558"/>
                  </a:lnTo>
                  <a:lnTo>
                    <a:pt x="14428" y="45845"/>
                  </a:lnTo>
                  <a:lnTo>
                    <a:pt x="11023" y="45845"/>
                  </a:lnTo>
                  <a:lnTo>
                    <a:pt x="11023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2" y="15568"/>
                  </a:lnTo>
                  <a:lnTo>
                    <a:pt x="26772" y="13690"/>
                  </a:lnTo>
                  <a:lnTo>
                    <a:pt x="57457" y="13690"/>
                  </a:lnTo>
                  <a:lnTo>
                    <a:pt x="57075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1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2" y="64414"/>
                  </a:lnTo>
                  <a:lnTo>
                    <a:pt x="36932" y="65048"/>
                  </a:lnTo>
                  <a:lnTo>
                    <a:pt x="58201" y="65048"/>
                  </a:lnTo>
                  <a:lnTo>
                    <a:pt x="51131" y="57958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3" y="33627"/>
                  </a:lnTo>
                  <a:lnTo>
                    <a:pt x="11023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7" y="13690"/>
                  </a:moveTo>
                  <a:lnTo>
                    <a:pt x="37238" y="13690"/>
                  </a:lnTo>
                  <a:lnTo>
                    <a:pt x="40996" y="15443"/>
                  </a:lnTo>
                  <a:lnTo>
                    <a:pt x="46583" y="22426"/>
                  </a:lnTo>
                  <a:lnTo>
                    <a:pt x="48207" y="27326"/>
                  </a:lnTo>
                  <a:lnTo>
                    <a:pt x="48665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7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3134" y="5034091"/>
              <a:ext cx="72619" cy="77242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6589674" y="5032976"/>
            <a:ext cx="614045" cy="109855"/>
            <a:chOff x="6589674" y="5032976"/>
            <a:chExt cx="614045" cy="109855"/>
          </a:xfrm>
        </p:grpSpPr>
        <p:sp>
          <p:nvSpPr>
            <p:cNvPr id="70" name="object 70"/>
            <p:cNvSpPr/>
            <p:nvPr/>
          </p:nvSpPr>
          <p:spPr>
            <a:xfrm>
              <a:off x="6589662" y="5032978"/>
              <a:ext cx="226695" cy="109855"/>
            </a:xfrm>
            <a:custGeom>
              <a:avLst/>
              <a:gdLst/>
              <a:ahLst/>
              <a:cxnLst/>
              <a:rect l="l" t="t" r="r" b="b"/>
              <a:pathLst>
                <a:path w="226695" h="109854">
                  <a:moveTo>
                    <a:pt x="62280" y="52933"/>
                  </a:moveTo>
                  <a:lnTo>
                    <a:pt x="60693" y="48437"/>
                  </a:lnTo>
                  <a:lnTo>
                    <a:pt x="54343" y="41249"/>
                  </a:lnTo>
                  <a:lnTo>
                    <a:pt x="49885" y="38887"/>
                  </a:lnTo>
                  <a:lnTo>
                    <a:pt x="46951" y="38341"/>
                  </a:lnTo>
                  <a:lnTo>
                    <a:pt x="46951" y="51536"/>
                  </a:lnTo>
                  <a:lnTo>
                    <a:pt x="46951" y="58064"/>
                  </a:lnTo>
                  <a:lnTo>
                    <a:pt x="46139" y="60452"/>
                  </a:lnTo>
                  <a:lnTo>
                    <a:pt x="42862" y="63830"/>
                  </a:lnTo>
                  <a:lnTo>
                    <a:pt x="40525" y="64668"/>
                  </a:lnTo>
                  <a:lnTo>
                    <a:pt x="15125" y="64668"/>
                  </a:lnTo>
                  <a:lnTo>
                    <a:pt x="15125" y="44577"/>
                  </a:lnTo>
                  <a:lnTo>
                    <a:pt x="40525" y="44577"/>
                  </a:lnTo>
                  <a:lnTo>
                    <a:pt x="42862" y="45466"/>
                  </a:lnTo>
                  <a:lnTo>
                    <a:pt x="44500" y="47244"/>
                  </a:lnTo>
                  <a:lnTo>
                    <a:pt x="46139" y="49047"/>
                  </a:lnTo>
                  <a:lnTo>
                    <a:pt x="46951" y="51536"/>
                  </a:lnTo>
                  <a:lnTo>
                    <a:pt x="46951" y="38341"/>
                  </a:lnTo>
                  <a:lnTo>
                    <a:pt x="44119" y="37795"/>
                  </a:lnTo>
                  <a:lnTo>
                    <a:pt x="49428" y="36957"/>
                  </a:lnTo>
                  <a:lnTo>
                    <a:pt x="53543" y="35001"/>
                  </a:lnTo>
                  <a:lnTo>
                    <a:pt x="59410" y="28905"/>
                  </a:lnTo>
                  <a:lnTo>
                    <a:pt x="60858" y="25019"/>
                  </a:lnTo>
                  <a:lnTo>
                    <a:pt x="60858" y="14224"/>
                  </a:lnTo>
                  <a:lnTo>
                    <a:pt x="58889" y="9499"/>
                  </a:lnTo>
                  <a:lnTo>
                    <a:pt x="50952" y="2794"/>
                  </a:lnTo>
                  <a:lnTo>
                    <a:pt x="45554" y="1181"/>
                  </a:lnTo>
                  <a:lnTo>
                    <a:pt x="45554" y="20701"/>
                  </a:lnTo>
                  <a:lnTo>
                    <a:pt x="45554" y="25831"/>
                  </a:lnTo>
                  <a:lnTo>
                    <a:pt x="44843" y="27660"/>
                  </a:lnTo>
                  <a:lnTo>
                    <a:pt x="43472" y="28956"/>
                  </a:lnTo>
                  <a:lnTo>
                    <a:pt x="42062" y="30226"/>
                  </a:lnTo>
                  <a:lnTo>
                    <a:pt x="40093" y="30886"/>
                  </a:lnTo>
                  <a:lnTo>
                    <a:pt x="15125" y="30886"/>
                  </a:lnTo>
                  <a:lnTo>
                    <a:pt x="15125" y="14808"/>
                  </a:lnTo>
                  <a:lnTo>
                    <a:pt x="40144" y="14808"/>
                  </a:lnTo>
                  <a:lnTo>
                    <a:pt x="42062" y="15570"/>
                  </a:lnTo>
                  <a:lnTo>
                    <a:pt x="43472" y="17068"/>
                  </a:lnTo>
                  <a:lnTo>
                    <a:pt x="44843" y="18592"/>
                  </a:lnTo>
                  <a:lnTo>
                    <a:pt x="45554" y="20701"/>
                  </a:lnTo>
                  <a:lnTo>
                    <a:pt x="45554" y="1181"/>
                  </a:lnTo>
                  <a:lnTo>
                    <a:pt x="45364" y="1117"/>
                  </a:lnTo>
                  <a:lnTo>
                    <a:pt x="15125" y="1117"/>
                  </a:lnTo>
                  <a:lnTo>
                    <a:pt x="8928" y="1117"/>
                  </a:lnTo>
                  <a:lnTo>
                    <a:pt x="0" y="1117"/>
                  </a:lnTo>
                  <a:lnTo>
                    <a:pt x="0" y="78359"/>
                  </a:lnTo>
                  <a:lnTo>
                    <a:pt x="8928" y="78359"/>
                  </a:lnTo>
                  <a:lnTo>
                    <a:pt x="15125" y="78359"/>
                  </a:lnTo>
                  <a:lnTo>
                    <a:pt x="45707" y="78359"/>
                  </a:lnTo>
                  <a:lnTo>
                    <a:pt x="51676" y="76631"/>
                  </a:lnTo>
                  <a:lnTo>
                    <a:pt x="60147" y="69748"/>
                  </a:lnTo>
                  <a:lnTo>
                    <a:pt x="62280" y="64871"/>
                  </a:lnTo>
                  <a:lnTo>
                    <a:pt x="62280" y="52933"/>
                  </a:lnTo>
                  <a:close/>
                </a:path>
                <a:path w="226695" h="109854">
                  <a:moveTo>
                    <a:pt x="143687" y="24841"/>
                  </a:moveTo>
                  <a:lnTo>
                    <a:pt x="128511" y="1651"/>
                  </a:lnTo>
                  <a:lnTo>
                    <a:pt x="128511" y="53848"/>
                  </a:lnTo>
                  <a:lnTo>
                    <a:pt x="127139" y="58166"/>
                  </a:lnTo>
                  <a:lnTo>
                    <a:pt x="121627" y="64262"/>
                  </a:lnTo>
                  <a:lnTo>
                    <a:pt x="117729" y="65786"/>
                  </a:lnTo>
                  <a:lnTo>
                    <a:pt x="109499" y="65786"/>
                  </a:lnTo>
                  <a:lnTo>
                    <a:pt x="97536" y="53416"/>
                  </a:lnTo>
                  <a:lnTo>
                    <a:pt x="97536" y="50088"/>
                  </a:lnTo>
                  <a:lnTo>
                    <a:pt x="97536" y="29032"/>
                  </a:lnTo>
                  <a:lnTo>
                    <a:pt x="97536" y="25806"/>
                  </a:lnTo>
                  <a:lnTo>
                    <a:pt x="98145" y="23037"/>
                  </a:lnTo>
                  <a:lnTo>
                    <a:pt x="100545" y="18415"/>
                  </a:lnTo>
                  <a:lnTo>
                    <a:pt x="102235" y="16662"/>
                  </a:lnTo>
                  <a:lnTo>
                    <a:pt x="106756" y="14300"/>
                  </a:lnTo>
                  <a:lnTo>
                    <a:pt x="109499" y="13690"/>
                  </a:lnTo>
                  <a:lnTo>
                    <a:pt x="117729" y="13690"/>
                  </a:lnTo>
                  <a:lnTo>
                    <a:pt x="121627" y="15265"/>
                  </a:lnTo>
                  <a:lnTo>
                    <a:pt x="127139" y="21513"/>
                  </a:lnTo>
                  <a:lnTo>
                    <a:pt x="128473" y="25806"/>
                  </a:lnTo>
                  <a:lnTo>
                    <a:pt x="128511" y="53848"/>
                  </a:lnTo>
                  <a:lnTo>
                    <a:pt x="128511" y="1651"/>
                  </a:lnTo>
                  <a:lnTo>
                    <a:pt x="127838" y="1219"/>
                  </a:lnTo>
                  <a:lnTo>
                    <a:pt x="123164" y="0"/>
                  </a:lnTo>
                  <a:lnTo>
                    <a:pt x="113106" y="0"/>
                  </a:lnTo>
                  <a:lnTo>
                    <a:pt x="108915" y="1219"/>
                  </a:lnTo>
                  <a:lnTo>
                    <a:pt x="101384" y="6146"/>
                  </a:lnTo>
                  <a:lnTo>
                    <a:pt x="98336" y="9626"/>
                  </a:lnTo>
                  <a:lnTo>
                    <a:pt x="97536" y="11150"/>
                  </a:lnTo>
                  <a:lnTo>
                    <a:pt x="97536" y="1117"/>
                  </a:lnTo>
                  <a:lnTo>
                    <a:pt x="96215" y="1117"/>
                  </a:lnTo>
                  <a:lnTo>
                    <a:pt x="96215" y="13716"/>
                  </a:lnTo>
                  <a:lnTo>
                    <a:pt x="96113" y="15265"/>
                  </a:lnTo>
                  <a:lnTo>
                    <a:pt x="95999" y="14147"/>
                  </a:lnTo>
                  <a:lnTo>
                    <a:pt x="96215" y="13716"/>
                  </a:lnTo>
                  <a:lnTo>
                    <a:pt x="96215" y="1117"/>
                  </a:lnTo>
                  <a:lnTo>
                    <a:pt x="82372" y="1117"/>
                  </a:lnTo>
                  <a:lnTo>
                    <a:pt x="82372" y="109753"/>
                  </a:lnTo>
                  <a:lnTo>
                    <a:pt x="97536" y="109753"/>
                  </a:lnTo>
                  <a:lnTo>
                    <a:pt x="97536" y="68795"/>
                  </a:lnTo>
                  <a:lnTo>
                    <a:pt x="98209" y="70434"/>
                  </a:lnTo>
                  <a:lnTo>
                    <a:pt x="100812" y="73710"/>
                  </a:lnTo>
                  <a:lnTo>
                    <a:pt x="107975" y="78333"/>
                  </a:lnTo>
                  <a:lnTo>
                    <a:pt x="112166" y="79476"/>
                  </a:lnTo>
                  <a:lnTo>
                    <a:pt x="122580" y="79476"/>
                  </a:lnTo>
                  <a:lnTo>
                    <a:pt x="127381" y="78257"/>
                  </a:lnTo>
                  <a:lnTo>
                    <a:pt x="135432" y="73329"/>
                  </a:lnTo>
                  <a:lnTo>
                    <a:pt x="138493" y="69773"/>
                  </a:lnTo>
                  <a:lnTo>
                    <a:pt x="140271" y="65786"/>
                  </a:lnTo>
                  <a:lnTo>
                    <a:pt x="142659" y="60452"/>
                  </a:lnTo>
                  <a:lnTo>
                    <a:pt x="143687" y="54838"/>
                  </a:lnTo>
                  <a:lnTo>
                    <a:pt x="143687" y="24841"/>
                  </a:lnTo>
                  <a:close/>
                </a:path>
                <a:path w="226695" h="109854">
                  <a:moveTo>
                    <a:pt x="226136" y="32258"/>
                  </a:moveTo>
                  <a:lnTo>
                    <a:pt x="224942" y="24917"/>
                  </a:lnTo>
                  <a:lnTo>
                    <a:pt x="220497" y="13690"/>
                  </a:lnTo>
                  <a:lnTo>
                    <a:pt x="220116" y="12725"/>
                  </a:lnTo>
                  <a:lnTo>
                    <a:pt x="216636" y="8051"/>
                  </a:lnTo>
                  <a:lnTo>
                    <a:pt x="211709" y="4584"/>
                  </a:lnTo>
                  <a:lnTo>
                    <a:pt x="211709" y="33629"/>
                  </a:lnTo>
                  <a:lnTo>
                    <a:pt x="177469" y="33629"/>
                  </a:lnTo>
                  <a:lnTo>
                    <a:pt x="177469" y="28448"/>
                  </a:lnTo>
                  <a:lnTo>
                    <a:pt x="179044" y="23114"/>
                  </a:lnTo>
                  <a:lnTo>
                    <a:pt x="185343" y="15570"/>
                  </a:lnTo>
                  <a:lnTo>
                    <a:pt x="189814" y="13690"/>
                  </a:lnTo>
                  <a:lnTo>
                    <a:pt x="200291" y="13690"/>
                  </a:lnTo>
                  <a:lnTo>
                    <a:pt x="204038" y="15443"/>
                  </a:lnTo>
                  <a:lnTo>
                    <a:pt x="209626" y="22428"/>
                  </a:lnTo>
                  <a:lnTo>
                    <a:pt x="211251" y="27330"/>
                  </a:lnTo>
                  <a:lnTo>
                    <a:pt x="211709" y="33629"/>
                  </a:lnTo>
                  <a:lnTo>
                    <a:pt x="211709" y="4584"/>
                  </a:lnTo>
                  <a:lnTo>
                    <a:pt x="207518" y="1625"/>
                  </a:lnTo>
                  <a:lnTo>
                    <a:pt x="202006" y="0"/>
                  </a:lnTo>
                  <a:lnTo>
                    <a:pt x="188722" y="0"/>
                  </a:lnTo>
                  <a:lnTo>
                    <a:pt x="182854" y="1422"/>
                  </a:lnTo>
                  <a:lnTo>
                    <a:pt x="173126" y="7061"/>
                  </a:lnTo>
                  <a:lnTo>
                    <a:pt x="169418" y="11176"/>
                  </a:lnTo>
                  <a:lnTo>
                    <a:pt x="166890" y="16586"/>
                  </a:lnTo>
                  <a:lnTo>
                    <a:pt x="164312" y="21996"/>
                  </a:lnTo>
                  <a:lnTo>
                    <a:pt x="163055" y="28448"/>
                  </a:lnTo>
                  <a:lnTo>
                    <a:pt x="163042" y="52222"/>
                  </a:lnTo>
                  <a:lnTo>
                    <a:pt x="164363" y="58470"/>
                  </a:lnTo>
                  <a:lnTo>
                    <a:pt x="169672" y="68834"/>
                  </a:lnTo>
                  <a:lnTo>
                    <a:pt x="173532" y="72771"/>
                  </a:lnTo>
                  <a:lnTo>
                    <a:pt x="183642" y="78130"/>
                  </a:lnTo>
                  <a:lnTo>
                    <a:pt x="189776" y="79476"/>
                  </a:lnTo>
                  <a:lnTo>
                    <a:pt x="201701" y="79476"/>
                  </a:lnTo>
                  <a:lnTo>
                    <a:pt x="206502" y="78460"/>
                  </a:lnTo>
                  <a:lnTo>
                    <a:pt x="216027" y="74447"/>
                  </a:lnTo>
                  <a:lnTo>
                    <a:pt x="220319" y="71602"/>
                  </a:lnTo>
                  <a:lnTo>
                    <a:pt x="224129" y="67945"/>
                  </a:lnTo>
                  <a:lnTo>
                    <a:pt x="221246" y="65049"/>
                  </a:lnTo>
                  <a:lnTo>
                    <a:pt x="214172" y="57962"/>
                  </a:lnTo>
                  <a:lnTo>
                    <a:pt x="211785" y="60198"/>
                  </a:lnTo>
                  <a:lnTo>
                    <a:pt x="209067" y="61950"/>
                  </a:lnTo>
                  <a:lnTo>
                    <a:pt x="203034" y="64414"/>
                  </a:lnTo>
                  <a:lnTo>
                    <a:pt x="199974" y="65049"/>
                  </a:lnTo>
                  <a:lnTo>
                    <a:pt x="190703" y="65049"/>
                  </a:lnTo>
                  <a:lnTo>
                    <a:pt x="185902" y="63322"/>
                  </a:lnTo>
                  <a:lnTo>
                    <a:pt x="179171" y="56489"/>
                  </a:lnTo>
                  <a:lnTo>
                    <a:pt x="177469" y="51562"/>
                  </a:lnTo>
                  <a:lnTo>
                    <a:pt x="177469" y="45847"/>
                  </a:lnTo>
                  <a:lnTo>
                    <a:pt x="226136" y="45847"/>
                  </a:lnTo>
                  <a:lnTo>
                    <a:pt x="226136" y="32258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6662" y="5034091"/>
              <a:ext cx="72619" cy="7724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930871" y="5032976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7" y="16584"/>
                  </a:lnTo>
                  <a:lnTo>
                    <a:pt x="1271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1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8" y="51558"/>
                  </a:lnTo>
                  <a:lnTo>
                    <a:pt x="14428" y="45845"/>
                  </a:lnTo>
                  <a:lnTo>
                    <a:pt x="11023" y="45845"/>
                  </a:lnTo>
                  <a:lnTo>
                    <a:pt x="11023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2" y="15568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0" y="64414"/>
                  </a:lnTo>
                  <a:lnTo>
                    <a:pt x="36932" y="65048"/>
                  </a:lnTo>
                  <a:lnTo>
                    <a:pt x="58201" y="65048"/>
                  </a:lnTo>
                  <a:lnTo>
                    <a:pt x="51130" y="57958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3" y="33627"/>
                  </a:lnTo>
                  <a:lnTo>
                    <a:pt x="11023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3"/>
                  </a:lnTo>
                  <a:lnTo>
                    <a:pt x="46583" y="22426"/>
                  </a:lnTo>
                  <a:lnTo>
                    <a:pt x="48207" y="27326"/>
                  </a:lnTo>
                  <a:lnTo>
                    <a:pt x="48665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14819" y="5034091"/>
              <a:ext cx="63982" cy="7724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02627" y="5034091"/>
              <a:ext cx="63550" cy="7716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187360" y="509540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5" y="1592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6166263" y="5032976"/>
            <a:ext cx="3363595" cy="294005"/>
            <a:chOff x="6166263" y="5032976"/>
            <a:chExt cx="3363595" cy="294005"/>
          </a:xfrm>
        </p:grpSpPr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73507" y="5032976"/>
              <a:ext cx="162507" cy="10975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9155368" y="5032976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7" y="16584"/>
                  </a:lnTo>
                  <a:lnTo>
                    <a:pt x="1269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1" y="65048"/>
                  </a:lnTo>
                  <a:lnTo>
                    <a:pt x="22859" y="63319"/>
                  </a:lnTo>
                  <a:lnTo>
                    <a:pt x="16127" y="56487"/>
                  </a:lnTo>
                  <a:lnTo>
                    <a:pt x="14428" y="51558"/>
                  </a:lnTo>
                  <a:lnTo>
                    <a:pt x="14428" y="45845"/>
                  </a:lnTo>
                  <a:lnTo>
                    <a:pt x="11022" y="45845"/>
                  </a:lnTo>
                  <a:lnTo>
                    <a:pt x="11022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1" y="15568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0" y="64414"/>
                  </a:lnTo>
                  <a:lnTo>
                    <a:pt x="36931" y="65048"/>
                  </a:lnTo>
                  <a:lnTo>
                    <a:pt x="58201" y="65048"/>
                  </a:lnTo>
                  <a:lnTo>
                    <a:pt x="51130" y="57958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2" y="33627"/>
                  </a:lnTo>
                  <a:lnTo>
                    <a:pt x="11022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3"/>
                  </a:lnTo>
                  <a:lnTo>
                    <a:pt x="46583" y="22426"/>
                  </a:lnTo>
                  <a:lnTo>
                    <a:pt x="48207" y="27326"/>
                  </a:lnTo>
                  <a:lnTo>
                    <a:pt x="48665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239317" y="5032976"/>
              <a:ext cx="289990" cy="7947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66263" y="5032976"/>
              <a:ext cx="3291443" cy="293493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9479300" y="5248237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6166263" y="5398786"/>
            <a:ext cx="1061085" cy="111125"/>
            <a:chOff x="6166263" y="5398786"/>
            <a:chExt cx="1061085" cy="111125"/>
          </a:xfrm>
        </p:grpSpPr>
        <p:pic>
          <p:nvPicPr>
            <p:cNvPr id="83" name="object 8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66263" y="5398786"/>
              <a:ext cx="1029653" cy="11058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7211181" y="546121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5" y="15925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5" name="object 8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132992" y="2314803"/>
            <a:ext cx="1547873" cy="1547172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414707" y="4028094"/>
            <a:ext cx="248123" cy="71200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6972898" y="4145781"/>
            <a:ext cx="691515" cy="71755"/>
            <a:chOff x="6972898" y="4145781"/>
            <a:chExt cx="691515" cy="71755"/>
          </a:xfrm>
        </p:grpSpPr>
        <p:pic>
          <p:nvPicPr>
            <p:cNvPr id="88" name="object 8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72898" y="4145781"/>
              <a:ext cx="392774" cy="7120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98526" y="4145781"/>
              <a:ext cx="265772" cy="71201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152299" y="4029173"/>
            <a:ext cx="615402" cy="188301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779990" y="4030364"/>
            <a:ext cx="797598" cy="187110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065586" y="4030657"/>
            <a:ext cx="609613" cy="18652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047703" y="2314803"/>
            <a:ext cx="1547773" cy="15468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271410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8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36242" y="1272228"/>
            <a:ext cx="5547995" cy="5547995"/>
            <a:chOff x="436242" y="1272228"/>
            <a:chExt cx="5547995" cy="554799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6242" y="1272228"/>
              <a:ext cx="5547804" cy="554780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174722" y="3744030"/>
              <a:ext cx="2157095" cy="385445"/>
            </a:xfrm>
            <a:custGeom>
              <a:avLst/>
              <a:gdLst/>
              <a:ahLst/>
              <a:cxnLst/>
              <a:rect l="l" t="t" r="r" b="b"/>
              <a:pathLst>
                <a:path w="2157095" h="385445">
                  <a:moveTo>
                    <a:pt x="334225" y="134213"/>
                  </a:moveTo>
                  <a:lnTo>
                    <a:pt x="324116" y="85585"/>
                  </a:lnTo>
                  <a:lnTo>
                    <a:pt x="302514" y="49072"/>
                  </a:lnTo>
                  <a:lnTo>
                    <a:pt x="271843" y="23342"/>
                  </a:lnTo>
                  <a:lnTo>
                    <a:pt x="233159" y="7416"/>
                  </a:lnTo>
                  <a:lnTo>
                    <a:pt x="188341" y="457"/>
                  </a:lnTo>
                  <a:lnTo>
                    <a:pt x="172415" y="0"/>
                  </a:lnTo>
                  <a:lnTo>
                    <a:pt x="154647" y="660"/>
                  </a:lnTo>
                  <a:lnTo>
                    <a:pt x="104775" y="10604"/>
                  </a:lnTo>
                  <a:lnTo>
                    <a:pt x="62052" y="33096"/>
                  </a:lnTo>
                  <a:lnTo>
                    <a:pt x="29032" y="68961"/>
                  </a:lnTo>
                  <a:lnTo>
                    <a:pt x="7454" y="119164"/>
                  </a:lnTo>
                  <a:lnTo>
                    <a:pt x="825" y="161074"/>
                  </a:lnTo>
                  <a:lnTo>
                    <a:pt x="0" y="184607"/>
                  </a:lnTo>
                  <a:lnTo>
                    <a:pt x="0" y="194691"/>
                  </a:lnTo>
                  <a:lnTo>
                    <a:pt x="3187" y="242709"/>
                  </a:lnTo>
                  <a:lnTo>
                    <a:pt x="12725" y="282765"/>
                  </a:lnTo>
                  <a:lnTo>
                    <a:pt x="37338" y="329399"/>
                  </a:lnTo>
                  <a:lnTo>
                    <a:pt x="72872" y="361340"/>
                  </a:lnTo>
                  <a:lnTo>
                    <a:pt x="118694" y="379336"/>
                  </a:lnTo>
                  <a:lnTo>
                    <a:pt x="172415" y="385140"/>
                  </a:lnTo>
                  <a:lnTo>
                    <a:pt x="188823" y="384695"/>
                  </a:lnTo>
                  <a:lnTo>
                    <a:pt x="234480" y="377990"/>
                  </a:lnTo>
                  <a:lnTo>
                    <a:pt x="273418" y="362331"/>
                  </a:lnTo>
                  <a:lnTo>
                    <a:pt x="303974" y="336613"/>
                  </a:lnTo>
                  <a:lnTo>
                    <a:pt x="324916" y="300075"/>
                  </a:lnTo>
                  <a:lnTo>
                    <a:pt x="334225" y="250939"/>
                  </a:lnTo>
                  <a:lnTo>
                    <a:pt x="235534" y="250939"/>
                  </a:lnTo>
                  <a:lnTo>
                    <a:pt x="232905" y="264287"/>
                  </a:lnTo>
                  <a:lnTo>
                    <a:pt x="228701" y="275666"/>
                  </a:lnTo>
                  <a:lnTo>
                    <a:pt x="196748" y="302323"/>
                  </a:lnTo>
                  <a:lnTo>
                    <a:pt x="172415" y="305574"/>
                  </a:lnTo>
                  <a:lnTo>
                    <a:pt x="165087" y="305219"/>
                  </a:lnTo>
                  <a:lnTo>
                    <a:pt x="126187" y="287477"/>
                  </a:lnTo>
                  <a:lnTo>
                    <a:pt x="104775" y="247497"/>
                  </a:lnTo>
                  <a:lnTo>
                    <a:pt x="98666" y="195745"/>
                  </a:lnTo>
                  <a:lnTo>
                    <a:pt x="98666" y="184607"/>
                  </a:lnTo>
                  <a:lnTo>
                    <a:pt x="101803" y="146418"/>
                  </a:lnTo>
                  <a:lnTo>
                    <a:pt x="114985" y="109893"/>
                  </a:lnTo>
                  <a:lnTo>
                    <a:pt x="149872" y="82715"/>
                  </a:lnTo>
                  <a:lnTo>
                    <a:pt x="172415" y="79565"/>
                  </a:lnTo>
                  <a:lnTo>
                    <a:pt x="179832" y="79565"/>
                  </a:lnTo>
                  <a:lnTo>
                    <a:pt x="218376" y="96469"/>
                  </a:lnTo>
                  <a:lnTo>
                    <a:pt x="235534" y="134213"/>
                  </a:lnTo>
                  <a:lnTo>
                    <a:pt x="334225" y="134213"/>
                  </a:lnTo>
                  <a:close/>
                </a:path>
                <a:path w="2157095" h="385445">
                  <a:moveTo>
                    <a:pt x="718820" y="7239"/>
                  </a:moveTo>
                  <a:lnTo>
                    <a:pt x="623328" y="7239"/>
                  </a:lnTo>
                  <a:lnTo>
                    <a:pt x="623328" y="148209"/>
                  </a:lnTo>
                  <a:lnTo>
                    <a:pt x="485406" y="148209"/>
                  </a:lnTo>
                  <a:lnTo>
                    <a:pt x="485406" y="7239"/>
                  </a:lnTo>
                  <a:lnTo>
                    <a:pt x="389915" y="7239"/>
                  </a:lnTo>
                  <a:lnTo>
                    <a:pt x="389915" y="148209"/>
                  </a:lnTo>
                  <a:lnTo>
                    <a:pt x="389915" y="226949"/>
                  </a:lnTo>
                  <a:lnTo>
                    <a:pt x="389915" y="378079"/>
                  </a:lnTo>
                  <a:lnTo>
                    <a:pt x="485406" y="378079"/>
                  </a:lnTo>
                  <a:lnTo>
                    <a:pt x="485406" y="226949"/>
                  </a:lnTo>
                  <a:lnTo>
                    <a:pt x="623328" y="226949"/>
                  </a:lnTo>
                  <a:lnTo>
                    <a:pt x="623328" y="378079"/>
                  </a:lnTo>
                  <a:lnTo>
                    <a:pt x="718820" y="378079"/>
                  </a:lnTo>
                  <a:lnTo>
                    <a:pt x="718820" y="226949"/>
                  </a:lnTo>
                  <a:lnTo>
                    <a:pt x="718820" y="148209"/>
                  </a:lnTo>
                  <a:lnTo>
                    <a:pt x="718820" y="7239"/>
                  </a:lnTo>
                  <a:close/>
                </a:path>
                <a:path w="2157095" h="385445">
                  <a:moveTo>
                    <a:pt x="1063663" y="7239"/>
                  </a:moveTo>
                  <a:lnTo>
                    <a:pt x="793102" y="7239"/>
                  </a:lnTo>
                  <a:lnTo>
                    <a:pt x="793102" y="79629"/>
                  </a:lnTo>
                  <a:lnTo>
                    <a:pt x="793102" y="153289"/>
                  </a:lnTo>
                  <a:lnTo>
                    <a:pt x="793102" y="221869"/>
                  </a:lnTo>
                  <a:lnTo>
                    <a:pt x="793102" y="304419"/>
                  </a:lnTo>
                  <a:lnTo>
                    <a:pt x="793102" y="378079"/>
                  </a:lnTo>
                  <a:lnTo>
                    <a:pt x="1063663" y="378079"/>
                  </a:lnTo>
                  <a:lnTo>
                    <a:pt x="1063663" y="304419"/>
                  </a:lnTo>
                  <a:lnTo>
                    <a:pt x="888593" y="304419"/>
                  </a:lnTo>
                  <a:lnTo>
                    <a:pt x="888593" y="221869"/>
                  </a:lnTo>
                  <a:lnTo>
                    <a:pt x="1047750" y="221869"/>
                  </a:lnTo>
                  <a:lnTo>
                    <a:pt x="1047750" y="153289"/>
                  </a:lnTo>
                  <a:lnTo>
                    <a:pt x="888593" y="153289"/>
                  </a:lnTo>
                  <a:lnTo>
                    <a:pt x="888593" y="79629"/>
                  </a:lnTo>
                  <a:lnTo>
                    <a:pt x="1063663" y="79629"/>
                  </a:lnTo>
                  <a:lnTo>
                    <a:pt x="1063663" y="7239"/>
                  </a:lnTo>
                  <a:close/>
                </a:path>
                <a:path w="2157095" h="385445">
                  <a:moveTo>
                    <a:pt x="1469491" y="184607"/>
                  </a:moveTo>
                  <a:lnTo>
                    <a:pt x="1465922" y="139255"/>
                  </a:lnTo>
                  <a:lnTo>
                    <a:pt x="1455178" y="100812"/>
                  </a:lnTo>
                  <a:lnTo>
                    <a:pt x="1427861" y="55435"/>
                  </a:lnTo>
                  <a:lnTo>
                    <a:pt x="1389456" y="24142"/>
                  </a:lnTo>
                  <a:lnTo>
                    <a:pt x="1370825" y="15227"/>
                  </a:lnTo>
                  <a:lnTo>
                    <a:pt x="1370825" y="184607"/>
                  </a:lnTo>
                  <a:lnTo>
                    <a:pt x="1370825" y="195224"/>
                  </a:lnTo>
                  <a:lnTo>
                    <a:pt x="1366951" y="237985"/>
                  </a:lnTo>
                  <a:lnTo>
                    <a:pt x="1351191" y="276250"/>
                  </a:lnTo>
                  <a:lnTo>
                    <a:pt x="1319898" y="300545"/>
                  </a:lnTo>
                  <a:lnTo>
                    <a:pt x="1289126" y="305574"/>
                  </a:lnTo>
                  <a:lnTo>
                    <a:pt x="1281239" y="305257"/>
                  </a:lnTo>
                  <a:lnTo>
                    <a:pt x="1244434" y="293636"/>
                  </a:lnTo>
                  <a:lnTo>
                    <a:pt x="1218044" y="259397"/>
                  </a:lnTo>
                  <a:lnTo>
                    <a:pt x="1207858" y="210947"/>
                  </a:lnTo>
                  <a:lnTo>
                    <a:pt x="1207427" y="195224"/>
                  </a:lnTo>
                  <a:lnTo>
                    <a:pt x="1207427" y="184607"/>
                  </a:lnTo>
                  <a:lnTo>
                    <a:pt x="1211300" y="144284"/>
                  </a:lnTo>
                  <a:lnTo>
                    <a:pt x="1227061" y="107556"/>
                  </a:lnTo>
                  <a:lnTo>
                    <a:pt x="1258354" y="84340"/>
                  </a:lnTo>
                  <a:lnTo>
                    <a:pt x="1289126" y="79565"/>
                  </a:lnTo>
                  <a:lnTo>
                    <a:pt x="1297012" y="79870"/>
                  </a:lnTo>
                  <a:lnTo>
                    <a:pt x="1333817" y="90919"/>
                  </a:lnTo>
                  <a:lnTo>
                    <a:pt x="1360220" y="123736"/>
                  </a:lnTo>
                  <a:lnTo>
                    <a:pt x="1370393" y="169875"/>
                  </a:lnTo>
                  <a:lnTo>
                    <a:pt x="1370825" y="184607"/>
                  </a:lnTo>
                  <a:lnTo>
                    <a:pt x="1370825" y="15227"/>
                  </a:lnTo>
                  <a:lnTo>
                    <a:pt x="1324800" y="2654"/>
                  </a:lnTo>
                  <a:lnTo>
                    <a:pt x="1289126" y="0"/>
                  </a:lnTo>
                  <a:lnTo>
                    <a:pt x="1271054" y="660"/>
                  </a:lnTo>
                  <a:lnTo>
                    <a:pt x="1219631" y="10604"/>
                  </a:lnTo>
                  <a:lnTo>
                    <a:pt x="1174915" y="33096"/>
                  </a:lnTo>
                  <a:lnTo>
                    <a:pt x="1139990" y="68961"/>
                  </a:lnTo>
                  <a:lnTo>
                    <a:pt x="1116812" y="119164"/>
                  </a:lnTo>
                  <a:lnTo>
                    <a:pt x="1109649" y="161074"/>
                  </a:lnTo>
                  <a:lnTo>
                    <a:pt x="1108760" y="184607"/>
                  </a:lnTo>
                  <a:lnTo>
                    <a:pt x="1108760" y="195224"/>
                  </a:lnTo>
                  <a:lnTo>
                    <a:pt x="1112342" y="242366"/>
                  </a:lnTo>
                  <a:lnTo>
                    <a:pt x="1123073" y="281965"/>
                  </a:lnTo>
                  <a:lnTo>
                    <a:pt x="1150378" y="328510"/>
                  </a:lnTo>
                  <a:lnTo>
                    <a:pt x="1188796" y="360819"/>
                  </a:lnTo>
                  <a:lnTo>
                    <a:pt x="1236306" y="379183"/>
                  </a:lnTo>
                  <a:lnTo>
                    <a:pt x="1289126" y="385140"/>
                  </a:lnTo>
                  <a:lnTo>
                    <a:pt x="1307198" y="384479"/>
                  </a:lnTo>
                  <a:lnTo>
                    <a:pt x="1358620" y="374535"/>
                  </a:lnTo>
                  <a:lnTo>
                    <a:pt x="1403324" y="351612"/>
                  </a:lnTo>
                  <a:lnTo>
                    <a:pt x="1438262" y="314579"/>
                  </a:lnTo>
                  <a:lnTo>
                    <a:pt x="1461439" y="263118"/>
                  </a:lnTo>
                  <a:lnTo>
                    <a:pt x="1468602" y="219748"/>
                  </a:lnTo>
                  <a:lnTo>
                    <a:pt x="1469491" y="195224"/>
                  </a:lnTo>
                  <a:lnTo>
                    <a:pt x="1469491" y="184607"/>
                  </a:lnTo>
                  <a:close/>
                </a:path>
                <a:path w="2157095" h="385445">
                  <a:moveTo>
                    <a:pt x="1832902" y="133680"/>
                  </a:moveTo>
                  <a:lnTo>
                    <a:pt x="1824990" y="85407"/>
                  </a:lnTo>
                  <a:lnTo>
                    <a:pt x="1796021" y="40589"/>
                  </a:lnTo>
                  <a:lnTo>
                    <a:pt x="1749005" y="15316"/>
                  </a:lnTo>
                  <a:lnTo>
                    <a:pt x="1737410" y="12966"/>
                  </a:lnTo>
                  <a:lnTo>
                    <a:pt x="1737410" y="133680"/>
                  </a:lnTo>
                  <a:lnTo>
                    <a:pt x="1736483" y="144894"/>
                  </a:lnTo>
                  <a:lnTo>
                    <a:pt x="1702257" y="178904"/>
                  </a:lnTo>
                  <a:lnTo>
                    <a:pt x="1671091" y="181952"/>
                  </a:lnTo>
                  <a:lnTo>
                    <a:pt x="1626006" y="181952"/>
                  </a:lnTo>
                  <a:lnTo>
                    <a:pt x="1626006" y="85407"/>
                  </a:lnTo>
                  <a:lnTo>
                    <a:pt x="1671091" y="85407"/>
                  </a:lnTo>
                  <a:lnTo>
                    <a:pt x="1713763" y="92278"/>
                  </a:lnTo>
                  <a:lnTo>
                    <a:pt x="1737410" y="133680"/>
                  </a:lnTo>
                  <a:lnTo>
                    <a:pt x="1737410" y="12966"/>
                  </a:lnTo>
                  <a:lnTo>
                    <a:pt x="1717890" y="9004"/>
                  </a:lnTo>
                  <a:lnTo>
                    <a:pt x="1681708" y="6896"/>
                  </a:lnTo>
                  <a:lnTo>
                    <a:pt x="1530502" y="6896"/>
                  </a:lnTo>
                  <a:lnTo>
                    <a:pt x="1530502" y="378256"/>
                  </a:lnTo>
                  <a:lnTo>
                    <a:pt x="1626006" y="378256"/>
                  </a:lnTo>
                  <a:lnTo>
                    <a:pt x="1626006" y="260489"/>
                  </a:lnTo>
                  <a:lnTo>
                    <a:pt x="1681708" y="260489"/>
                  </a:lnTo>
                  <a:lnTo>
                    <a:pt x="1749005" y="252056"/>
                  </a:lnTo>
                  <a:lnTo>
                    <a:pt x="1796021" y="226783"/>
                  </a:lnTo>
                  <a:lnTo>
                    <a:pt x="1823681" y="186677"/>
                  </a:lnTo>
                  <a:lnTo>
                    <a:pt x="1824990" y="181952"/>
                  </a:lnTo>
                  <a:lnTo>
                    <a:pt x="1830590" y="161785"/>
                  </a:lnTo>
                  <a:lnTo>
                    <a:pt x="1832902" y="133680"/>
                  </a:lnTo>
                  <a:close/>
                </a:path>
                <a:path w="2157095" h="385445">
                  <a:moveTo>
                    <a:pt x="2156510" y="7239"/>
                  </a:moveTo>
                  <a:lnTo>
                    <a:pt x="1885950" y="7239"/>
                  </a:lnTo>
                  <a:lnTo>
                    <a:pt x="1885950" y="79629"/>
                  </a:lnTo>
                  <a:lnTo>
                    <a:pt x="1885950" y="153289"/>
                  </a:lnTo>
                  <a:lnTo>
                    <a:pt x="1885950" y="221869"/>
                  </a:lnTo>
                  <a:lnTo>
                    <a:pt x="1885950" y="304419"/>
                  </a:lnTo>
                  <a:lnTo>
                    <a:pt x="1885950" y="378079"/>
                  </a:lnTo>
                  <a:lnTo>
                    <a:pt x="2156510" y="378079"/>
                  </a:lnTo>
                  <a:lnTo>
                    <a:pt x="2156510" y="304419"/>
                  </a:lnTo>
                  <a:lnTo>
                    <a:pt x="1981441" y="304419"/>
                  </a:lnTo>
                  <a:lnTo>
                    <a:pt x="1981441" y="221869"/>
                  </a:lnTo>
                  <a:lnTo>
                    <a:pt x="2140597" y="221869"/>
                  </a:lnTo>
                  <a:lnTo>
                    <a:pt x="2140597" y="153289"/>
                  </a:lnTo>
                  <a:lnTo>
                    <a:pt x="1981441" y="153289"/>
                  </a:lnTo>
                  <a:lnTo>
                    <a:pt x="1981441" y="79629"/>
                  </a:lnTo>
                  <a:lnTo>
                    <a:pt x="2156510" y="79629"/>
                  </a:lnTo>
                  <a:lnTo>
                    <a:pt x="2156510" y="7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56746" y="1272225"/>
            <a:ext cx="1547995" cy="154705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56746" y="5273521"/>
            <a:ext cx="1547822" cy="154650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00072" y="3273015"/>
            <a:ext cx="1547549" cy="154676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56746" y="3273015"/>
            <a:ext cx="1547679" cy="154677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00072" y="1272225"/>
            <a:ext cx="1547657" cy="154686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554805" y="5005947"/>
            <a:ext cx="231778" cy="7055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520792" y="5122566"/>
            <a:ext cx="265791" cy="7054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274583" y="5006235"/>
            <a:ext cx="609812" cy="18659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550820" y="2996329"/>
            <a:ext cx="235921" cy="71363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7118780" y="3114291"/>
            <a:ext cx="668020" cy="71755"/>
            <a:chOff x="7118780" y="3114291"/>
            <a:chExt cx="668020" cy="71755"/>
          </a:xfrm>
        </p:grpSpPr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18780" y="3114291"/>
              <a:ext cx="316533" cy="7137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60869" y="3115569"/>
              <a:ext cx="325379" cy="68813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274742" y="2995866"/>
            <a:ext cx="616845" cy="18874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486705" y="2995913"/>
            <a:ext cx="242704" cy="7134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339793" y="3113833"/>
            <a:ext cx="390107" cy="7133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217899" y="2996996"/>
            <a:ext cx="616601" cy="18866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484095" y="5016325"/>
            <a:ext cx="245750" cy="7122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381084" y="5134053"/>
            <a:ext cx="345819" cy="712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217846" y="5017406"/>
            <a:ext cx="615599" cy="18836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536092" y="6989100"/>
            <a:ext cx="250563" cy="7050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414693" y="7105643"/>
            <a:ext cx="370991" cy="7051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274656" y="6989392"/>
            <a:ext cx="609418" cy="186469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956167" y="4418254"/>
            <a:ext cx="401955" cy="109855"/>
            <a:chOff x="956167" y="4418254"/>
            <a:chExt cx="401955" cy="109855"/>
          </a:xfrm>
        </p:grpSpPr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56167" y="4418254"/>
              <a:ext cx="237995" cy="10931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15751" y="4448098"/>
              <a:ext cx="142114" cy="79474"/>
            </a:xfrm>
            <a:prstGeom prst="rect">
              <a:avLst/>
            </a:prstGeom>
          </p:spPr>
        </p:pic>
      </p:grpSp>
      <p:sp>
        <p:nvSpPr>
          <p:cNvPr id="57" name="object 57"/>
          <p:cNvSpPr/>
          <p:nvPr/>
        </p:nvSpPr>
        <p:spPr>
          <a:xfrm>
            <a:off x="1436400" y="4480455"/>
            <a:ext cx="50165" cy="14604"/>
          </a:xfrm>
          <a:custGeom>
            <a:avLst/>
            <a:gdLst/>
            <a:ahLst/>
            <a:cxnLst/>
            <a:rect l="l" t="t" r="r" b="b"/>
            <a:pathLst>
              <a:path w="50165" h="14604">
                <a:moveTo>
                  <a:pt x="50011" y="0"/>
                </a:moveTo>
                <a:lnTo>
                  <a:pt x="0" y="0"/>
                </a:lnTo>
                <a:lnTo>
                  <a:pt x="0" y="14453"/>
                </a:lnTo>
                <a:lnTo>
                  <a:pt x="50011" y="14453"/>
                </a:lnTo>
                <a:lnTo>
                  <a:pt x="5001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559336" y="4448098"/>
            <a:ext cx="209646" cy="79474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3028176" y="4448098"/>
            <a:ext cx="630555" cy="111125"/>
            <a:chOff x="3028176" y="4448098"/>
            <a:chExt cx="630555" cy="111125"/>
          </a:xfrm>
        </p:grpSpPr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28176" y="4448098"/>
              <a:ext cx="135733" cy="7947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84765" y="4448098"/>
              <a:ext cx="437032" cy="11058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642241" y="4510530"/>
              <a:ext cx="16510" cy="40640"/>
            </a:xfrm>
            <a:custGeom>
              <a:avLst/>
              <a:gdLst/>
              <a:ahLst/>
              <a:cxnLst/>
              <a:rect l="l" t="t" r="r" b="b"/>
              <a:pathLst>
                <a:path w="16510" h="40639">
                  <a:moveTo>
                    <a:pt x="15927" y="0"/>
                  </a:moveTo>
                  <a:lnTo>
                    <a:pt x="0" y="0"/>
                  </a:lnTo>
                  <a:lnTo>
                    <a:pt x="0" y="40640"/>
                  </a:lnTo>
                  <a:lnTo>
                    <a:pt x="15927" y="24104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736320" y="4448098"/>
            <a:ext cx="1071111" cy="97787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672613" y="4448098"/>
            <a:ext cx="5081270" cy="294005"/>
            <a:chOff x="672613" y="4448098"/>
            <a:chExt cx="5081270" cy="294005"/>
          </a:xfrm>
        </p:grpSpPr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2613" y="4631004"/>
              <a:ext cx="1250657" cy="1097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38510" y="469343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5925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5" y="1592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47516" y="4448098"/>
              <a:ext cx="3906169" cy="293493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72613" y="4815025"/>
            <a:ext cx="154940" cy="78105"/>
            <a:chOff x="672613" y="4815025"/>
            <a:chExt cx="154940" cy="78105"/>
          </a:xfrm>
        </p:grpSpPr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2613" y="4815025"/>
              <a:ext cx="67028" cy="7789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3466" y="4815025"/>
              <a:ext cx="63550" cy="77165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75369" y="4815025"/>
            <a:ext cx="63550" cy="77165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985036" y="4813909"/>
            <a:ext cx="486409" cy="80010"/>
            <a:chOff x="985036" y="4813909"/>
            <a:chExt cx="486409" cy="80010"/>
          </a:xfrm>
        </p:grpSpPr>
        <p:pic>
          <p:nvPicPr>
            <p:cNvPr id="73" name="object 7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85036" y="4813909"/>
              <a:ext cx="204188" cy="7947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10078" y="4815025"/>
              <a:ext cx="63982" cy="7724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94152" y="4813909"/>
              <a:ext cx="176957" cy="7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86013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3" y="0"/>
                </a:moveTo>
                <a:lnTo>
                  <a:pt x="173981" y="3902"/>
                </a:lnTo>
                <a:lnTo>
                  <a:pt x="123791" y="15236"/>
                </a:lnTo>
                <a:lnTo>
                  <a:pt x="81128" y="33447"/>
                </a:lnTo>
                <a:lnTo>
                  <a:pt x="46704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4" y="267226"/>
                </a:lnTo>
                <a:lnTo>
                  <a:pt x="78194" y="292400"/>
                </a:lnTo>
                <a:lnTo>
                  <a:pt x="120735" y="311472"/>
                </a:lnTo>
                <a:lnTo>
                  <a:pt x="171781" y="323561"/>
                </a:lnTo>
                <a:lnTo>
                  <a:pt x="230983" y="327786"/>
                </a:lnTo>
                <a:lnTo>
                  <a:pt x="292705" y="322529"/>
                </a:lnTo>
                <a:lnTo>
                  <a:pt x="344196" y="308071"/>
                </a:lnTo>
                <a:lnTo>
                  <a:pt x="385014" y="286382"/>
                </a:lnTo>
                <a:lnTo>
                  <a:pt x="414717" y="259433"/>
                </a:lnTo>
                <a:lnTo>
                  <a:pt x="420174" y="250339"/>
                </a:lnTo>
                <a:lnTo>
                  <a:pt x="224492" y="250339"/>
                </a:lnTo>
                <a:lnTo>
                  <a:pt x="165863" y="243652"/>
                </a:lnTo>
                <a:lnTo>
                  <a:pt x="122613" y="225266"/>
                </a:lnTo>
                <a:lnTo>
                  <a:pt x="95851" y="197692"/>
                </a:lnTo>
                <a:lnTo>
                  <a:pt x="86685" y="163443"/>
                </a:lnTo>
                <a:lnTo>
                  <a:pt x="96439" y="127789"/>
                </a:lnTo>
                <a:lnTo>
                  <a:pt x="124181" y="100363"/>
                </a:lnTo>
                <a:lnTo>
                  <a:pt x="167626" y="82748"/>
                </a:lnTo>
                <a:lnTo>
                  <a:pt x="224492" y="76525"/>
                </a:lnTo>
                <a:lnTo>
                  <a:pt x="418899" y="76525"/>
                </a:lnTo>
                <a:lnTo>
                  <a:pt x="406041" y="57129"/>
                </a:lnTo>
                <a:lnTo>
                  <a:pt x="376378" y="32782"/>
                </a:lnTo>
                <a:lnTo>
                  <a:pt x="337303" y="14932"/>
                </a:lnTo>
                <a:lnTo>
                  <a:pt x="288832" y="3898"/>
                </a:lnTo>
                <a:lnTo>
                  <a:pt x="230983" y="0"/>
                </a:lnTo>
                <a:close/>
              </a:path>
              <a:path w="1524000" h="328295">
                <a:moveTo>
                  <a:pt x="439009" y="197636"/>
                </a:moveTo>
                <a:lnTo>
                  <a:pt x="344926" y="197636"/>
                </a:lnTo>
                <a:lnTo>
                  <a:pt x="330444" y="217580"/>
                </a:lnTo>
                <a:lnTo>
                  <a:pt x="305210" y="234396"/>
                </a:lnTo>
                <a:lnTo>
                  <a:pt x="269725" y="246008"/>
                </a:lnTo>
                <a:lnTo>
                  <a:pt x="224492" y="250339"/>
                </a:lnTo>
                <a:lnTo>
                  <a:pt x="420174" y="250339"/>
                </a:lnTo>
                <a:lnTo>
                  <a:pt x="432862" y="229194"/>
                </a:lnTo>
                <a:lnTo>
                  <a:pt x="439009" y="197636"/>
                </a:lnTo>
                <a:close/>
              </a:path>
              <a:path w="1524000" h="328295">
                <a:moveTo>
                  <a:pt x="418899" y="76525"/>
                </a:moveTo>
                <a:lnTo>
                  <a:pt x="224492" y="76525"/>
                </a:lnTo>
                <a:lnTo>
                  <a:pt x="267119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5" y="124034"/>
                </a:lnTo>
                <a:lnTo>
                  <a:pt x="426276" y="87652"/>
                </a:lnTo>
                <a:lnTo>
                  <a:pt x="418899" y="76525"/>
                </a:lnTo>
                <a:close/>
              </a:path>
              <a:path w="1524000" h="328295">
                <a:moveTo>
                  <a:pt x="1128017" y="5841"/>
                </a:moveTo>
                <a:lnTo>
                  <a:pt x="1126958" y="5841"/>
                </a:lnTo>
                <a:lnTo>
                  <a:pt x="992985" y="320777"/>
                </a:lnTo>
                <a:lnTo>
                  <a:pt x="1029398" y="320777"/>
                </a:lnTo>
                <a:lnTo>
                  <a:pt x="1062338" y="240836"/>
                </a:lnTo>
                <a:lnTo>
                  <a:pt x="1231372" y="240836"/>
                </a:lnTo>
                <a:lnTo>
                  <a:pt x="1222476" y="220611"/>
                </a:lnTo>
                <a:lnTo>
                  <a:pt x="1073444" y="220611"/>
                </a:lnTo>
                <a:lnTo>
                  <a:pt x="1108379" y="135460"/>
                </a:lnTo>
                <a:lnTo>
                  <a:pt x="1185026" y="135460"/>
                </a:lnTo>
                <a:lnTo>
                  <a:pt x="1128017" y="5841"/>
                </a:lnTo>
                <a:close/>
              </a:path>
              <a:path w="1524000" h="328295">
                <a:moveTo>
                  <a:pt x="1231372" y="240836"/>
                </a:moveTo>
                <a:lnTo>
                  <a:pt x="1153285" y="240836"/>
                </a:lnTo>
                <a:lnTo>
                  <a:pt x="1188274" y="320777"/>
                </a:lnTo>
                <a:lnTo>
                  <a:pt x="1266531" y="320777"/>
                </a:lnTo>
                <a:lnTo>
                  <a:pt x="1231372" y="240836"/>
                </a:lnTo>
                <a:close/>
              </a:path>
              <a:path w="1524000" h="328295">
                <a:moveTo>
                  <a:pt x="1185026" y="135460"/>
                </a:moveTo>
                <a:lnTo>
                  <a:pt x="1108379" y="135460"/>
                </a:lnTo>
                <a:lnTo>
                  <a:pt x="1144692" y="220611"/>
                </a:lnTo>
                <a:lnTo>
                  <a:pt x="1222476" y="220611"/>
                </a:lnTo>
                <a:lnTo>
                  <a:pt x="1185026" y="135460"/>
                </a:lnTo>
                <a:close/>
              </a:path>
              <a:path w="1524000" h="328295">
                <a:moveTo>
                  <a:pt x="538135" y="14345"/>
                </a:moveTo>
                <a:lnTo>
                  <a:pt x="460588" y="14345"/>
                </a:lnTo>
                <a:lnTo>
                  <a:pt x="460588" y="320742"/>
                </a:lnTo>
                <a:lnTo>
                  <a:pt x="703386" y="320742"/>
                </a:lnTo>
                <a:lnTo>
                  <a:pt x="703386" y="296693"/>
                </a:lnTo>
                <a:lnTo>
                  <a:pt x="538135" y="296693"/>
                </a:lnTo>
                <a:lnTo>
                  <a:pt x="538135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1" y="14353"/>
                </a:lnTo>
                <a:lnTo>
                  <a:pt x="732751" y="320770"/>
                </a:lnTo>
                <a:lnTo>
                  <a:pt x="978761" y="320770"/>
                </a:lnTo>
                <a:lnTo>
                  <a:pt x="978761" y="300949"/>
                </a:lnTo>
                <a:lnTo>
                  <a:pt x="810313" y="300949"/>
                </a:lnTo>
                <a:lnTo>
                  <a:pt x="810313" y="172299"/>
                </a:lnTo>
                <a:lnTo>
                  <a:pt x="966640" y="172299"/>
                </a:lnTo>
                <a:lnTo>
                  <a:pt x="966640" y="152452"/>
                </a:lnTo>
                <a:lnTo>
                  <a:pt x="810313" y="152452"/>
                </a:lnTo>
                <a:lnTo>
                  <a:pt x="810313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2" y="14377"/>
                </a:moveTo>
                <a:lnTo>
                  <a:pt x="1287565" y="14377"/>
                </a:lnTo>
                <a:lnTo>
                  <a:pt x="1287565" y="320742"/>
                </a:lnTo>
                <a:lnTo>
                  <a:pt x="1365102" y="320742"/>
                </a:lnTo>
                <a:lnTo>
                  <a:pt x="1365102" y="172313"/>
                </a:lnTo>
                <a:lnTo>
                  <a:pt x="1510021" y="172313"/>
                </a:lnTo>
                <a:lnTo>
                  <a:pt x="1510021" y="152430"/>
                </a:lnTo>
                <a:lnTo>
                  <a:pt x="1365102" y="152430"/>
                </a:lnTo>
                <a:lnTo>
                  <a:pt x="1365102" y="34213"/>
                </a:lnTo>
                <a:lnTo>
                  <a:pt x="1524002" y="34213"/>
                </a:lnTo>
                <a:lnTo>
                  <a:pt x="1524002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68122" y="1288832"/>
            <a:ext cx="5525770" cy="5525770"/>
            <a:chOff x="368122" y="1288832"/>
            <a:chExt cx="5525770" cy="552577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8122" y="1288832"/>
              <a:ext cx="5525632" cy="552563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99539" y="3862127"/>
              <a:ext cx="2663190" cy="379095"/>
            </a:xfrm>
            <a:custGeom>
              <a:avLst/>
              <a:gdLst/>
              <a:ahLst/>
              <a:cxnLst/>
              <a:rect l="l" t="t" r="r" b="b"/>
              <a:pathLst>
                <a:path w="2663190" h="379095">
                  <a:moveTo>
                    <a:pt x="313270" y="268884"/>
                  </a:moveTo>
                  <a:lnTo>
                    <a:pt x="312102" y="251968"/>
                  </a:lnTo>
                  <a:lnTo>
                    <a:pt x="308571" y="236715"/>
                  </a:lnTo>
                  <a:lnTo>
                    <a:pt x="302704" y="223126"/>
                  </a:lnTo>
                  <a:lnTo>
                    <a:pt x="297891" y="216154"/>
                  </a:lnTo>
                  <a:lnTo>
                    <a:pt x="294474" y="211201"/>
                  </a:lnTo>
                  <a:lnTo>
                    <a:pt x="284226" y="201028"/>
                  </a:lnTo>
                  <a:lnTo>
                    <a:pt x="272288" y="192722"/>
                  </a:lnTo>
                  <a:lnTo>
                    <a:pt x="258648" y="186283"/>
                  </a:lnTo>
                  <a:lnTo>
                    <a:pt x="243306" y="181698"/>
                  </a:lnTo>
                  <a:lnTo>
                    <a:pt x="255181" y="176555"/>
                  </a:lnTo>
                  <a:lnTo>
                    <a:pt x="289382" y="142163"/>
                  </a:lnTo>
                  <a:lnTo>
                    <a:pt x="297611" y="104432"/>
                  </a:lnTo>
                  <a:lnTo>
                    <a:pt x="295783" y="82296"/>
                  </a:lnTo>
                  <a:lnTo>
                    <a:pt x="281165" y="46139"/>
                  </a:lnTo>
                  <a:lnTo>
                    <a:pt x="251561" y="21043"/>
                  </a:lnTo>
                  <a:lnTo>
                    <a:pt x="219290" y="11074"/>
                  </a:lnTo>
                  <a:lnTo>
                    <a:pt x="219290" y="258457"/>
                  </a:lnTo>
                  <a:lnTo>
                    <a:pt x="218478" y="268452"/>
                  </a:lnTo>
                  <a:lnTo>
                    <a:pt x="187960" y="297662"/>
                  </a:lnTo>
                  <a:lnTo>
                    <a:pt x="159245" y="300215"/>
                  </a:lnTo>
                  <a:lnTo>
                    <a:pt x="93980" y="300215"/>
                  </a:lnTo>
                  <a:lnTo>
                    <a:pt x="93980" y="216154"/>
                  </a:lnTo>
                  <a:lnTo>
                    <a:pt x="158203" y="216154"/>
                  </a:lnTo>
                  <a:lnTo>
                    <a:pt x="197993" y="222034"/>
                  </a:lnTo>
                  <a:lnTo>
                    <a:pt x="219290" y="258457"/>
                  </a:lnTo>
                  <a:lnTo>
                    <a:pt x="219290" y="11074"/>
                  </a:lnTo>
                  <a:lnTo>
                    <a:pt x="204838" y="8382"/>
                  </a:lnTo>
                  <a:lnTo>
                    <a:pt x="203631" y="8318"/>
                  </a:lnTo>
                  <a:lnTo>
                    <a:pt x="203631" y="115392"/>
                  </a:lnTo>
                  <a:lnTo>
                    <a:pt x="202958" y="123761"/>
                  </a:lnTo>
                  <a:lnTo>
                    <a:pt x="165849" y="151866"/>
                  </a:lnTo>
                  <a:lnTo>
                    <a:pt x="151930" y="152463"/>
                  </a:lnTo>
                  <a:lnTo>
                    <a:pt x="93980" y="152463"/>
                  </a:lnTo>
                  <a:lnTo>
                    <a:pt x="93980" y="78828"/>
                  </a:lnTo>
                  <a:lnTo>
                    <a:pt x="152463" y="78828"/>
                  </a:lnTo>
                  <a:lnTo>
                    <a:pt x="192913" y="87985"/>
                  </a:lnTo>
                  <a:lnTo>
                    <a:pt x="203631" y="115392"/>
                  </a:lnTo>
                  <a:lnTo>
                    <a:pt x="203631" y="8318"/>
                  </a:lnTo>
                  <a:lnTo>
                    <a:pt x="174917" y="6807"/>
                  </a:lnTo>
                  <a:lnTo>
                    <a:pt x="0" y="6807"/>
                  </a:lnTo>
                  <a:lnTo>
                    <a:pt x="0" y="372262"/>
                  </a:lnTo>
                  <a:lnTo>
                    <a:pt x="180124" y="372262"/>
                  </a:lnTo>
                  <a:lnTo>
                    <a:pt x="240499" y="365353"/>
                  </a:lnTo>
                  <a:lnTo>
                    <a:pt x="281686" y="344589"/>
                  </a:lnTo>
                  <a:lnTo>
                    <a:pt x="305371" y="311835"/>
                  </a:lnTo>
                  <a:lnTo>
                    <a:pt x="311302" y="291630"/>
                  </a:lnTo>
                  <a:lnTo>
                    <a:pt x="313270" y="268884"/>
                  </a:lnTo>
                  <a:close/>
                </a:path>
                <a:path w="2663190" h="379095">
                  <a:moveTo>
                    <a:pt x="676135" y="372262"/>
                  </a:moveTo>
                  <a:lnTo>
                    <a:pt x="597763" y="246964"/>
                  </a:lnTo>
                  <a:lnTo>
                    <a:pt x="591553" y="237045"/>
                  </a:lnTo>
                  <a:lnTo>
                    <a:pt x="608926" y="229590"/>
                  </a:lnTo>
                  <a:lnTo>
                    <a:pt x="647166" y="196062"/>
                  </a:lnTo>
                  <a:lnTo>
                    <a:pt x="657974" y="173875"/>
                  </a:lnTo>
                  <a:lnTo>
                    <a:pt x="661060" y="165328"/>
                  </a:lnTo>
                  <a:lnTo>
                    <a:pt x="664527" y="147853"/>
                  </a:lnTo>
                  <a:lnTo>
                    <a:pt x="665695" y="128968"/>
                  </a:lnTo>
                  <a:lnTo>
                    <a:pt x="663498" y="102247"/>
                  </a:lnTo>
                  <a:lnTo>
                    <a:pt x="646010" y="57607"/>
                  </a:lnTo>
                  <a:lnTo>
                    <a:pt x="611136" y="25298"/>
                  </a:lnTo>
                  <a:lnTo>
                    <a:pt x="571715" y="11569"/>
                  </a:lnTo>
                  <a:lnTo>
                    <a:pt x="571715" y="128968"/>
                  </a:lnTo>
                  <a:lnTo>
                    <a:pt x="570852" y="139496"/>
                  </a:lnTo>
                  <a:lnTo>
                    <a:pt x="538099" y="171056"/>
                  </a:lnTo>
                  <a:lnTo>
                    <a:pt x="506450" y="173875"/>
                  </a:lnTo>
                  <a:lnTo>
                    <a:pt x="462064" y="173875"/>
                  </a:lnTo>
                  <a:lnTo>
                    <a:pt x="462064" y="84061"/>
                  </a:lnTo>
                  <a:lnTo>
                    <a:pt x="506450" y="84061"/>
                  </a:lnTo>
                  <a:lnTo>
                    <a:pt x="549478" y="90385"/>
                  </a:lnTo>
                  <a:lnTo>
                    <a:pt x="571715" y="128968"/>
                  </a:lnTo>
                  <a:lnTo>
                    <a:pt x="571715" y="11569"/>
                  </a:lnTo>
                  <a:lnTo>
                    <a:pt x="559447" y="8851"/>
                  </a:lnTo>
                  <a:lnTo>
                    <a:pt x="527329" y="6807"/>
                  </a:lnTo>
                  <a:lnTo>
                    <a:pt x="368084" y="6807"/>
                  </a:lnTo>
                  <a:lnTo>
                    <a:pt x="368084" y="372262"/>
                  </a:lnTo>
                  <a:lnTo>
                    <a:pt x="462064" y="372262"/>
                  </a:lnTo>
                  <a:lnTo>
                    <a:pt x="462064" y="246964"/>
                  </a:lnTo>
                  <a:lnTo>
                    <a:pt x="500710" y="246964"/>
                  </a:lnTo>
                  <a:lnTo>
                    <a:pt x="571715" y="372262"/>
                  </a:lnTo>
                  <a:lnTo>
                    <a:pt x="676135" y="372262"/>
                  </a:lnTo>
                  <a:close/>
                </a:path>
                <a:path w="2663190" h="379095">
                  <a:moveTo>
                    <a:pt x="1036396" y="6807"/>
                  </a:moveTo>
                  <a:lnTo>
                    <a:pt x="942416" y="6807"/>
                  </a:lnTo>
                  <a:lnTo>
                    <a:pt x="942416" y="215633"/>
                  </a:lnTo>
                  <a:lnTo>
                    <a:pt x="941539" y="235267"/>
                  </a:lnTo>
                  <a:lnTo>
                    <a:pt x="928319" y="279069"/>
                  </a:lnTo>
                  <a:lnTo>
                    <a:pt x="894257" y="299389"/>
                  </a:lnTo>
                  <a:lnTo>
                    <a:pt x="877150" y="300736"/>
                  </a:lnTo>
                  <a:lnTo>
                    <a:pt x="860475" y="299389"/>
                  </a:lnTo>
                  <a:lnTo>
                    <a:pt x="826503" y="279069"/>
                  </a:lnTo>
                  <a:lnTo>
                    <a:pt x="812800" y="234975"/>
                  </a:lnTo>
                  <a:lnTo>
                    <a:pt x="811885" y="215125"/>
                  </a:lnTo>
                  <a:lnTo>
                    <a:pt x="811885" y="6807"/>
                  </a:lnTo>
                  <a:lnTo>
                    <a:pt x="717905" y="6807"/>
                  </a:lnTo>
                  <a:lnTo>
                    <a:pt x="717905" y="226072"/>
                  </a:lnTo>
                  <a:lnTo>
                    <a:pt x="718604" y="244551"/>
                  </a:lnTo>
                  <a:lnTo>
                    <a:pt x="729132" y="292912"/>
                  </a:lnTo>
                  <a:lnTo>
                    <a:pt x="751255" y="330542"/>
                  </a:lnTo>
                  <a:lnTo>
                    <a:pt x="783831" y="357390"/>
                  </a:lnTo>
                  <a:lnTo>
                    <a:pt x="826300" y="373621"/>
                  </a:lnTo>
                  <a:lnTo>
                    <a:pt x="877150" y="379056"/>
                  </a:lnTo>
                  <a:lnTo>
                    <a:pt x="895210" y="378447"/>
                  </a:lnTo>
                  <a:lnTo>
                    <a:pt x="943724" y="369392"/>
                  </a:lnTo>
                  <a:lnTo>
                    <a:pt x="982980" y="349631"/>
                  </a:lnTo>
                  <a:lnTo>
                    <a:pt x="1012050" y="319214"/>
                  </a:lnTo>
                  <a:lnTo>
                    <a:pt x="1030224" y="277964"/>
                  </a:lnTo>
                  <a:lnTo>
                    <a:pt x="1036396" y="226072"/>
                  </a:lnTo>
                  <a:lnTo>
                    <a:pt x="1036396" y="6807"/>
                  </a:lnTo>
                  <a:close/>
                </a:path>
                <a:path w="2663190" h="379095">
                  <a:moveTo>
                    <a:pt x="1420152" y="132092"/>
                  </a:moveTo>
                  <a:lnTo>
                    <a:pt x="1410208" y="84226"/>
                  </a:lnTo>
                  <a:lnTo>
                    <a:pt x="1388960" y="48298"/>
                  </a:lnTo>
                  <a:lnTo>
                    <a:pt x="1358773" y="22987"/>
                  </a:lnTo>
                  <a:lnTo>
                    <a:pt x="1320685" y="7315"/>
                  </a:lnTo>
                  <a:lnTo>
                    <a:pt x="1276578" y="457"/>
                  </a:lnTo>
                  <a:lnTo>
                    <a:pt x="1260906" y="0"/>
                  </a:lnTo>
                  <a:lnTo>
                    <a:pt x="1243431" y="660"/>
                  </a:lnTo>
                  <a:lnTo>
                    <a:pt x="1194333" y="10452"/>
                  </a:lnTo>
                  <a:lnTo>
                    <a:pt x="1152296" y="32575"/>
                  </a:lnTo>
                  <a:lnTo>
                    <a:pt x="1119797" y="67881"/>
                  </a:lnTo>
                  <a:lnTo>
                    <a:pt x="1098562" y="117284"/>
                  </a:lnTo>
                  <a:lnTo>
                    <a:pt x="1092034" y="158534"/>
                  </a:lnTo>
                  <a:lnTo>
                    <a:pt x="1091222" y="181698"/>
                  </a:lnTo>
                  <a:lnTo>
                    <a:pt x="1091222" y="191604"/>
                  </a:lnTo>
                  <a:lnTo>
                    <a:pt x="1094359" y="238874"/>
                  </a:lnTo>
                  <a:lnTo>
                    <a:pt x="1103757" y="278282"/>
                  </a:lnTo>
                  <a:lnTo>
                    <a:pt x="1127975" y="324205"/>
                  </a:lnTo>
                  <a:lnTo>
                    <a:pt x="1162951" y="355638"/>
                  </a:lnTo>
                  <a:lnTo>
                    <a:pt x="1208036" y="373329"/>
                  </a:lnTo>
                  <a:lnTo>
                    <a:pt x="1260906" y="379056"/>
                  </a:lnTo>
                  <a:lnTo>
                    <a:pt x="1277061" y="378612"/>
                  </a:lnTo>
                  <a:lnTo>
                    <a:pt x="1321993" y="372008"/>
                  </a:lnTo>
                  <a:lnTo>
                    <a:pt x="1360322" y="356590"/>
                  </a:lnTo>
                  <a:lnTo>
                    <a:pt x="1390383" y="331279"/>
                  </a:lnTo>
                  <a:lnTo>
                    <a:pt x="1410995" y="295325"/>
                  </a:lnTo>
                  <a:lnTo>
                    <a:pt x="1420152" y="246964"/>
                  </a:lnTo>
                  <a:lnTo>
                    <a:pt x="1323035" y="246964"/>
                  </a:lnTo>
                  <a:lnTo>
                    <a:pt x="1320444" y="260096"/>
                  </a:lnTo>
                  <a:lnTo>
                    <a:pt x="1316316" y="271310"/>
                  </a:lnTo>
                  <a:lnTo>
                    <a:pt x="1284859" y="297548"/>
                  </a:lnTo>
                  <a:lnTo>
                    <a:pt x="1260906" y="300736"/>
                  </a:lnTo>
                  <a:lnTo>
                    <a:pt x="1253693" y="300405"/>
                  </a:lnTo>
                  <a:lnTo>
                    <a:pt x="1215415" y="282930"/>
                  </a:lnTo>
                  <a:lnTo>
                    <a:pt x="1194333" y="243573"/>
                  </a:lnTo>
                  <a:lnTo>
                    <a:pt x="1188339" y="192671"/>
                  </a:lnTo>
                  <a:lnTo>
                    <a:pt x="1188339" y="181698"/>
                  </a:lnTo>
                  <a:lnTo>
                    <a:pt x="1193812" y="133667"/>
                  </a:lnTo>
                  <a:lnTo>
                    <a:pt x="1214018" y="95846"/>
                  </a:lnTo>
                  <a:lnTo>
                    <a:pt x="1253223" y="78663"/>
                  </a:lnTo>
                  <a:lnTo>
                    <a:pt x="1260906" y="78320"/>
                  </a:lnTo>
                  <a:lnTo>
                    <a:pt x="1268209" y="78320"/>
                  </a:lnTo>
                  <a:lnTo>
                    <a:pt x="1306156" y="94932"/>
                  </a:lnTo>
                  <a:lnTo>
                    <a:pt x="1323035" y="132092"/>
                  </a:lnTo>
                  <a:lnTo>
                    <a:pt x="1420152" y="132092"/>
                  </a:lnTo>
                  <a:close/>
                </a:path>
                <a:path w="2663190" h="379095">
                  <a:moveTo>
                    <a:pt x="1574165" y="6807"/>
                  </a:moveTo>
                  <a:lnTo>
                    <a:pt x="1480185" y="6807"/>
                  </a:lnTo>
                  <a:lnTo>
                    <a:pt x="1480185" y="372262"/>
                  </a:lnTo>
                  <a:lnTo>
                    <a:pt x="1574165" y="372262"/>
                  </a:lnTo>
                  <a:lnTo>
                    <a:pt x="1574165" y="6807"/>
                  </a:lnTo>
                  <a:close/>
                </a:path>
                <a:path w="2663190" h="379095">
                  <a:moveTo>
                    <a:pt x="1981415" y="372262"/>
                  </a:moveTo>
                  <a:lnTo>
                    <a:pt x="1955927" y="302310"/>
                  </a:lnTo>
                  <a:lnTo>
                    <a:pt x="1929676" y="230263"/>
                  </a:lnTo>
                  <a:lnTo>
                    <a:pt x="1890115" y="121653"/>
                  </a:lnTo>
                  <a:lnTo>
                    <a:pt x="1848281" y="6807"/>
                  </a:lnTo>
                  <a:lnTo>
                    <a:pt x="1830527" y="6807"/>
                  </a:lnTo>
                  <a:lnTo>
                    <a:pt x="1830527" y="230263"/>
                  </a:lnTo>
                  <a:lnTo>
                    <a:pt x="1761617" y="230263"/>
                  </a:lnTo>
                  <a:lnTo>
                    <a:pt x="1796059" y="121653"/>
                  </a:lnTo>
                  <a:lnTo>
                    <a:pt x="1830527" y="230263"/>
                  </a:lnTo>
                  <a:lnTo>
                    <a:pt x="1830527" y="6807"/>
                  </a:lnTo>
                  <a:lnTo>
                    <a:pt x="1754301" y="6807"/>
                  </a:lnTo>
                  <a:lnTo>
                    <a:pt x="1621155" y="372262"/>
                  </a:lnTo>
                  <a:lnTo>
                    <a:pt x="1709915" y="372262"/>
                  </a:lnTo>
                  <a:lnTo>
                    <a:pt x="1734985" y="302310"/>
                  </a:lnTo>
                  <a:lnTo>
                    <a:pt x="1857159" y="302310"/>
                  </a:lnTo>
                  <a:lnTo>
                    <a:pt x="1882216" y="372262"/>
                  </a:lnTo>
                  <a:lnTo>
                    <a:pt x="1981415" y="372262"/>
                  </a:lnTo>
                  <a:close/>
                </a:path>
                <a:path w="2663190" h="379095">
                  <a:moveTo>
                    <a:pt x="2279015" y="7251"/>
                  </a:moveTo>
                  <a:lnTo>
                    <a:pt x="1960537" y="7251"/>
                  </a:lnTo>
                  <a:lnTo>
                    <a:pt x="1960537" y="83451"/>
                  </a:lnTo>
                  <a:lnTo>
                    <a:pt x="2072779" y="83451"/>
                  </a:lnTo>
                  <a:lnTo>
                    <a:pt x="2072779" y="371741"/>
                  </a:lnTo>
                  <a:lnTo>
                    <a:pt x="2166759" y="371741"/>
                  </a:lnTo>
                  <a:lnTo>
                    <a:pt x="2166759" y="83451"/>
                  </a:lnTo>
                  <a:lnTo>
                    <a:pt x="2279015" y="83451"/>
                  </a:lnTo>
                  <a:lnTo>
                    <a:pt x="2279015" y="7251"/>
                  </a:lnTo>
                  <a:close/>
                </a:path>
                <a:path w="2663190" h="379095">
                  <a:moveTo>
                    <a:pt x="2662771" y="181698"/>
                  </a:moveTo>
                  <a:lnTo>
                    <a:pt x="2659253" y="137058"/>
                  </a:lnTo>
                  <a:lnTo>
                    <a:pt x="2648674" y="99199"/>
                  </a:lnTo>
                  <a:lnTo>
                    <a:pt x="2621800" y="54571"/>
                  </a:lnTo>
                  <a:lnTo>
                    <a:pt x="2583992" y="23761"/>
                  </a:lnTo>
                  <a:lnTo>
                    <a:pt x="2565666" y="14998"/>
                  </a:lnTo>
                  <a:lnTo>
                    <a:pt x="2565666" y="181698"/>
                  </a:lnTo>
                  <a:lnTo>
                    <a:pt x="2565666" y="192151"/>
                  </a:lnTo>
                  <a:lnTo>
                    <a:pt x="2561844" y="234238"/>
                  </a:lnTo>
                  <a:lnTo>
                    <a:pt x="2546337" y="271881"/>
                  </a:lnTo>
                  <a:lnTo>
                    <a:pt x="2515539" y="295795"/>
                  </a:lnTo>
                  <a:lnTo>
                    <a:pt x="2485263" y="300736"/>
                  </a:lnTo>
                  <a:lnTo>
                    <a:pt x="2477490" y="300431"/>
                  </a:lnTo>
                  <a:lnTo>
                    <a:pt x="2435098" y="284226"/>
                  </a:lnTo>
                  <a:lnTo>
                    <a:pt x="2411641" y="245402"/>
                  </a:lnTo>
                  <a:lnTo>
                    <a:pt x="2405278" y="207606"/>
                  </a:lnTo>
                  <a:lnTo>
                    <a:pt x="2404846" y="192151"/>
                  </a:lnTo>
                  <a:lnTo>
                    <a:pt x="2404846" y="181698"/>
                  </a:lnTo>
                  <a:lnTo>
                    <a:pt x="2408669" y="141998"/>
                  </a:lnTo>
                  <a:lnTo>
                    <a:pt x="2424163" y="105867"/>
                  </a:lnTo>
                  <a:lnTo>
                    <a:pt x="2454973" y="83019"/>
                  </a:lnTo>
                  <a:lnTo>
                    <a:pt x="2485263" y="78320"/>
                  </a:lnTo>
                  <a:lnTo>
                    <a:pt x="2493022" y="78613"/>
                  </a:lnTo>
                  <a:lnTo>
                    <a:pt x="2535402" y="94030"/>
                  </a:lnTo>
                  <a:lnTo>
                    <a:pt x="2558872" y="131305"/>
                  </a:lnTo>
                  <a:lnTo>
                    <a:pt x="2565666" y="181698"/>
                  </a:lnTo>
                  <a:lnTo>
                    <a:pt x="2565666" y="14998"/>
                  </a:lnTo>
                  <a:lnTo>
                    <a:pt x="2520365" y="2616"/>
                  </a:lnTo>
                  <a:lnTo>
                    <a:pt x="2485263" y="0"/>
                  </a:lnTo>
                  <a:lnTo>
                    <a:pt x="2467470" y="660"/>
                  </a:lnTo>
                  <a:lnTo>
                    <a:pt x="2416860" y="10452"/>
                  </a:lnTo>
                  <a:lnTo>
                    <a:pt x="2372855" y="32575"/>
                  </a:lnTo>
                  <a:lnTo>
                    <a:pt x="2338476" y="67881"/>
                  </a:lnTo>
                  <a:lnTo>
                    <a:pt x="2315667" y="117284"/>
                  </a:lnTo>
                  <a:lnTo>
                    <a:pt x="2308618" y="158534"/>
                  </a:lnTo>
                  <a:lnTo>
                    <a:pt x="2307742" y="181698"/>
                  </a:lnTo>
                  <a:lnTo>
                    <a:pt x="2307742" y="192151"/>
                  </a:lnTo>
                  <a:lnTo>
                    <a:pt x="2311260" y="238544"/>
                  </a:lnTo>
                  <a:lnTo>
                    <a:pt x="2321826" y="277507"/>
                  </a:lnTo>
                  <a:lnTo>
                    <a:pt x="2348700" y="323329"/>
                  </a:lnTo>
                  <a:lnTo>
                    <a:pt x="2386507" y="355104"/>
                  </a:lnTo>
                  <a:lnTo>
                    <a:pt x="2433269" y="373189"/>
                  </a:lnTo>
                  <a:lnTo>
                    <a:pt x="2485263" y="379056"/>
                  </a:lnTo>
                  <a:lnTo>
                    <a:pt x="2503043" y="378396"/>
                  </a:lnTo>
                  <a:lnTo>
                    <a:pt x="2553652" y="368617"/>
                  </a:lnTo>
                  <a:lnTo>
                    <a:pt x="2597658" y="346049"/>
                  </a:lnTo>
                  <a:lnTo>
                    <a:pt x="2632037" y="309613"/>
                  </a:lnTo>
                  <a:lnTo>
                    <a:pt x="2654846" y="258953"/>
                  </a:lnTo>
                  <a:lnTo>
                    <a:pt x="2661894" y="216281"/>
                  </a:lnTo>
                  <a:lnTo>
                    <a:pt x="2662771" y="192151"/>
                  </a:lnTo>
                  <a:lnTo>
                    <a:pt x="2662771" y="18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0016596" y="4366151"/>
            <a:ext cx="50165" cy="14604"/>
          </a:xfrm>
          <a:custGeom>
            <a:avLst/>
            <a:gdLst/>
            <a:ahLst/>
            <a:cxnLst/>
            <a:rect l="l" t="t" r="r" b="b"/>
            <a:pathLst>
              <a:path w="50165" h="14604">
                <a:moveTo>
                  <a:pt x="50011" y="0"/>
                </a:moveTo>
                <a:lnTo>
                  <a:pt x="0" y="0"/>
                </a:lnTo>
                <a:lnTo>
                  <a:pt x="0" y="14453"/>
                </a:lnTo>
                <a:lnTo>
                  <a:pt x="50011" y="14453"/>
                </a:lnTo>
                <a:lnTo>
                  <a:pt x="5001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385773" y="4302830"/>
            <a:ext cx="327025" cy="110489"/>
            <a:chOff x="6385773" y="4302830"/>
            <a:chExt cx="327025" cy="110489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85773" y="4302830"/>
              <a:ext cx="78940" cy="11043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484805" y="4303950"/>
              <a:ext cx="62230" cy="108585"/>
            </a:xfrm>
            <a:custGeom>
              <a:avLst/>
              <a:gdLst/>
              <a:ahLst/>
              <a:cxnLst/>
              <a:rect l="l" t="t" r="r" b="b"/>
              <a:pathLst>
                <a:path w="62229" h="108585">
                  <a:moveTo>
                    <a:pt x="15163" y="0"/>
                  </a:moveTo>
                  <a:lnTo>
                    <a:pt x="0" y="0"/>
                  </a:lnTo>
                  <a:lnTo>
                    <a:pt x="0" y="108201"/>
                  </a:lnTo>
                  <a:lnTo>
                    <a:pt x="15163" y="108201"/>
                  </a:lnTo>
                  <a:lnTo>
                    <a:pt x="15163" y="59079"/>
                  </a:lnTo>
                  <a:lnTo>
                    <a:pt x="13615" y="44193"/>
                  </a:lnTo>
                  <a:lnTo>
                    <a:pt x="15163" y="41243"/>
                  </a:lnTo>
                  <a:lnTo>
                    <a:pt x="15163" y="0"/>
                  </a:lnTo>
                  <a:close/>
                </a:path>
                <a:path w="62229" h="108585">
                  <a:moveTo>
                    <a:pt x="59976" y="44269"/>
                  </a:moveTo>
                  <a:lnTo>
                    <a:pt x="35838" y="44269"/>
                  </a:lnTo>
                  <a:lnTo>
                    <a:pt x="39801" y="45770"/>
                  </a:lnTo>
                  <a:lnTo>
                    <a:pt x="45464" y="51714"/>
                  </a:lnTo>
                  <a:lnTo>
                    <a:pt x="46887" y="55929"/>
                  </a:lnTo>
                  <a:lnTo>
                    <a:pt x="46887" y="108201"/>
                  </a:lnTo>
                  <a:lnTo>
                    <a:pt x="62053" y="108201"/>
                  </a:lnTo>
                  <a:lnTo>
                    <a:pt x="62053" y="51306"/>
                  </a:lnTo>
                  <a:lnTo>
                    <a:pt x="59976" y="44269"/>
                  </a:lnTo>
                  <a:close/>
                </a:path>
                <a:path w="62229" h="108585">
                  <a:moveTo>
                    <a:pt x="15163" y="41243"/>
                  </a:moveTo>
                  <a:lnTo>
                    <a:pt x="13615" y="44193"/>
                  </a:lnTo>
                  <a:lnTo>
                    <a:pt x="15163" y="59079"/>
                  </a:lnTo>
                  <a:lnTo>
                    <a:pt x="15163" y="41243"/>
                  </a:lnTo>
                  <a:close/>
                </a:path>
                <a:path w="62229" h="108585">
                  <a:moveTo>
                    <a:pt x="44093" y="29843"/>
                  </a:moveTo>
                  <a:lnTo>
                    <a:pt x="31040" y="29843"/>
                  </a:lnTo>
                  <a:lnTo>
                    <a:pt x="26799" y="31089"/>
                  </a:lnTo>
                  <a:lnTo>
                    <a:pt x="19102" y="36114"/>
                  </a:lnTo>
                  <a:lnTo>
                    <a:pt x="16001" y="39646"/>
                  </a:lnTo>
                  <a:lnTo>
                    <a:pt x="15163" y="41243"/>
                  </a:lnTo>
                  <a:lnTo>
                    <a:pt x="15163" y="54377"/>
                  </a:lnTo>
                  <a:lnTo>
                    <a:pt x="16535" y="50719"/>
                  </a:lnTo>
                  <a:lnTo>
                    <a:pt x="21945" y="45565"/>
                  </a:lnTo>
                  <a:lnTo>
                    <a:pt x="25755" y="44269"/>
                  </a:lnTo>
                  <a:lnTo>
                    <a:pt x="59976" y="44269"/>
                  </a:lnTo>
                  <a:lnTo>
                    <a:pt x="59767" y="43559"/>
                  </a:lnTo>
                  <a:lnTo>
                    <a:pt x="50573" y="32586"/>
                  </a:lnTo>
                  <a:lnTo>
                    <a:pt x="44093" y="2984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67711" y="4333794"/>
              <a:ext cx="63701" cy="7947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651122" y="4334910"/>
              <a:ext cx="62230" cy="78740"/>
            </a:xfrm>
            <a:custGeom>
              <a:avLst/>
              <a:gdLst/>
              <a:ahLst/>
              <a:cxnLst/>
              <a:rect l="l" t="t" r="r" b="b"/>
              <a:pathLst>
                <a:path w="62229" h="78739">
                  <a:moveTo>
                    <a:pt x="15163" y="0"/>
                  </a:moveTo>
                  <a:lnTo>
                    <a:pt x="0" y="0"/>
                  </a:lnTo>
                  <a:lnTo>
                    <a:pt x="0" y="56922"/>
                  </a:lnTo>
                  <a:lnTo>
                    <a:pt x="2311" y="64641"/>
                  </a:lnTo>
                  <a:lnTo>
                    <a:pt x="11581" y="75614"/>
                  </a:lnTo>
                  <a:lnTo>
                    <a:pt x="18187" y="78357"/>
                  </a:lnTo>
                  <a:lnTo>
                    <a:pt x="31929" y="78357"/>
                  </a:lnTo>
                  <a:lnTo>
                    <a:pt x="36295" y="77064"/>
                  </a:lnTo>
                  <a:lnTo>
                    <a:pt x="43459" y="71906"/>
                  </a:lnTo>
                  <a:lnTo>
                    <a:pt x="46026" y="68705"/>
                  </a:lnTo>
                  <a:lnTo>
                    <a:pt x="46584" y="67374"/>
                  </a:lnTo>
                  <a:lnTo>
                    <a:pt x="46584" y="63931"/>
                  </a:lnTo>
                  <a:lnTo>
                    <a:pt x="25934" y="63931"/>
                  </a:lnTo>
                  <a:lnTo>
                    <a:pt x="22047" y="62434"/>
                  </a:lnTo>
                  <a:lnTo>
                    <a:pt x="16560" y="56541"/>
                  </a:lnTo>
                  <a:lnTo>
                    <a:pt x="15163" y="52350"/>
                  </a:lnTo>
                  <a:lnTo>
                    <a:pt x="15163" y="0"/>
                  </a:lnTo>
                  <a:close/>
                </a:path>
                <a:path w="62229" h="78739">
                  <a:moveTo>
                    <a:pt x="61672" y="0"/>
                  </a:moveTo>
                  <a:lnTo>
                    <a:pt x="46584" y="0"/>
                  </a:lnTo>
                  <a:lnTo>
                    <a:pt x="46584" y="48743"/>
                  </a:lnTo>
                  <a:lnTo>
                    <a:pt x="47625" y="64896"/>
                  </a:lnTo>
                  <a:lnTo>
                    <a:pt x="46584" y="67374"/>
                  </a:lnTo>
                  <a:lnTo>
                    <a:pt x="46584" y="77241"/>
                  </a:lnTo>
                  <a:lnTo>
                    <a:pt x="61672" y="77241"/>
                  </a:lnTo>
                  <a:lnTo>
                    <a:pt x="61672" y="0"/>
                  </a:lnTo>
                  <a:close/>
                </a:path>
                <a:path w="62229" h="78739">
                  <a:moveTo>
                    <a:pt x="46584" y="48743"/>
                  </a:moveTo>
                  <a:lnTo>
                    <a:pt x="46584" y="67374"/>
                  </a:lnTo>
                  <a:lnTo>
                    <a:pt x="47625" y="64896"/>
                  </a:lnTo>
                  <a:lnTo>
                    <a:pt x="46584" y="48743"/>
                  </a:lnTo>
                  <a:close/>
                </a:path>
                <a:path w="62229" h="78739">
                  <a:moveTo>
                    <a:pt x="46584" y="53592"/>
                  </a:moveTo>
                  <a:lnTo>
                    <a:pt x="45213" y="57355"/>
                  </a:lnTo>
                  <a:lnTo>
                    <a:pt x="39750" y="62610"/>
                  </a:lnTo>
                  <a:lnTo>
                    <a:pt x="35918" y="63931"/>
                  </a:lnTo>
                  <a:lnTo>
                    <a:pt x="46584" y="63931"/>
                  </a:lnTo>
                  <a:lnTo>
                    <a:pt x="46584" y="5359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6216163" y="4302830"/>
            <a:ext cx="3853815" cy="507365"/>
            <a:chOff x="6216163" y="4302830"/>
            <a:chExt cx="3853815" cy="507365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60803" y="4302830"/>
              <a:ext cx="78941" cy="11043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859829" y="4333564"/>
              <a:ext cx="144145" cy="110489"/>
            </a:xfrm>
            <a:custGeom>
              <a:avLst/>
              <a:gdLst/>
              <a:ahLst/>
              <a:cxnLst/>
              <a:rect l="l" t="t" r="r" b="b"/>
              <a:pathLst>
                <a:path w="144145" h="110489">
                  <a:moveTo>
                    <a:pt x="61671" y="1346"/>
                  </a:moveTo>
                  <a:lnTo>
                    <a:pt x="46583" y="1346"/>
                  </a:lnTo>
                  <a:lnTo>
                    <a:pt x="46583" y="50101"/>
                  </a:lnTo>
                  <a:lnTo>
                    <a:pt x="46583" y="54940"/>
                  </a:lnTo>
                  <a:lnTo>
                    <a:pt x="45212" y="58712"/>
                  </a:lnTo>
                  <a:lnTo>
                    <a:pt x="39751" y="63957"/>
                  </a:lnTo>
                  <a:lnTo>
                    <a:pt x="35915" y="65278"/>
                  </a:lnTo>
                  <a:lnTo>
                    <a:pt x="25933" y="65278"/>
                  </a:lnTo>
                  <a:lnTo>
                    <a:pt x="22047" y="63792"/>
                  </a:lnTo>
                  <a:lnTo>
                    <a:pt x="16560" y="57899"/>
                  </a:lnTo>
                  <a:lnTo>
                    <a:pt x="15163" y="53708"/>
                  </a:lnTo>
                  <a:lnTo>
                    <a:pt x="15163" y="1346"/>
                  </a:lnTo>
                  <a:lnTo>
                    <a:pt x="0" y="1346"/>
                  </a:lnTo>
                  <a:lnTo>
                    <a:pt x="0" y="58280"/>
                  </a:lnTo>
                  <a:lnTo>
                    <a:pt x="2311" y="65989"/>
                  </a:lnTo>
                  <a:lnTo>
                    <a:pt x="11582" y="76962"/>
                  </a:lnTo>
                  <a:lnTo>
                    <a:pt x="18186" y="79705"/>
                  </a:lnTo>
                  <a:lnTo>
                    <a:pt x="31927" y="79705"/>
                  </a:lnTo>
                  <a:lnTo>
                    <a:pt x="36296" y="78422"/>
                  </a:lnTo>
                  <a:lnTo>
                    <a:pt x="43459" y="73253"/>
                  </a:lnTo>
                  <a:lnTo>
                    <a:pt x="46024" y="70053"/>
                  </a:lnTo>
                  <a:lnTo>
                    <a:pt x="46583" y="68732"/>
                  </a:lnTo>
                  <a:lnTo>
                    <a:pt x="46583" y="78587"/>
                  </a:lnTo>
                  <a:lnTo>
                    <a:pt x="61671" y="78587"/>
                  </a:lnTo>
                  <a:lnTo>
                    <a:pt x="61671" y="1346"/>
                  </a:lnTo>
                  <a:close/>
                </a:path>
                <a:path w="144145" h="110489">
                  <a:moveTo>
                    <a:pt x="143840" y="1346"/>
                  </a:moveTo>
                  <a:lnTo>
                    <a:pt x="128651" y="1346"/>
                  </a:lnTo>
                  <a:lnTo>
                    <a:pt x="128651" y="10718"/>
                  </a:lnTo>
                  <a:lnTo>
                    <a:pt x="128651" y="26136"/>
                  </a:lnTo>
                  <a:lnTo>
                    <a:pt x="128651" y="29387"/>
                  </a:lnTo>
                  <a:lnTo>
                    <a:pt x="128651" y="50177"/>
                  </a:lnTo>
                  <a:lnTo>
                    <a:pt x="128651" y="53492"/>
                  </a:lnTo>
                  <a:lnTo>
                    <a:pt x="128066" y="56337"/>
                  </a:lnTo>
                  <a:lnTo>
                    <a:pt x="125679" y="61099"/>
                  </a:lnTo>
                  <a:lnTo>
                    <a:pt x="123952" y="62928"/>
                  </a:lnTo>
                  <a:lnTo>
                    <a:pt x="119456" y="65455"/>
                  </a:lnTo>
                  <a:lnTo>
                    <a:pt x="116713" y="66103"/>
                  </a:lnTo>
                  <a:lnTo>
                    <a:pt x="108458" y="66103"/>
                  </a:lnTo>
                  <a:lnTo>
                    <a:pt x="104597" y="64566"/>
                  </a:lnTo>
                  <a:lnTo>
                    <a:pt x="101828" y="61531"/>
                  </a:lnTo>
                  <a:lnTo>
                    <a:pt x="99085" y="58445"/>
                  </a:lnTo>
                  <a:lnTo>
                    <a:pt x="97713" y="54140"/>
                  </a:lnTo>
                  <a:lnTo>
                    <a:pt x="97713" y="26060"/>
                  </a:lnTo>
                  <a:lnTo>
                    <a:pt x="99085" y="21678"/>
                  </a:lnTo>
                  <a:lnTo>
                    <a:pt x="104597" y="15430"/>
                  </a:lnTo>
                  <a:lnTo>
                    <a:pt x="108458" y="13855"/>
                  </a:lnTo>
                  <a:lnTo>
                    <a:pt x="116713" y="13855"/>
                  </a:lnTo>
                  <a:lnTo>
                    <a:pt x="128651" y="26136"/>
                  </a:lnTo>
                  <a:lnTo>
                    <a:pt x="128651" y="10718"/>
                  </a:lnTo>
                  <a:lnTo>
                    <a:pt x="127889" y="9309"/>
                  </a:lnTo>
                  <a:lnTo>
                    <a:pt x="124815" y="5969"/>
                  </a:lnTo>
                  <a:lnTo>
                    <a:pt x="117246" y="1206"/>
                  </a:lnTo>
                  <a:lnTo>
                    <a:pt x="113055" y="0"/>
                  </a:lnTo>
                  <a:lnTo>
                    <a:pt x="103022" y="0"/>
                  </a:lnTo>
                  <a:lnTo>
                    <a:pt x="82524" y="24853"/>
                  </a:lnTo>
                  <a:lnTo>
                    <a:pt x="82524" y="55130"/>
                  </a:lnTo>
                  <a:lnTo>
                    <a:pt x="103581" y="79933"/>
                  </a:lnTo>
                  <a:lnTo>
                    <a:pt x="114350" y="79933"/>
                  </a:lnTo>
                  <a:lnTo>
                    <a:pt x="118643" y="78638"/>
                  </a:lnTo>
                  <a:lnTo>
                    <a:pt x="125653" y="73494"/>
                  </a:lnTo>
                  <a:lnTo>
                    <a:pt x="128168" y="70294"/>
                  </a:lnTo>
                  <a:lnTo>
                    <a:pt x="128651" y="69075"/>
                  </a:lnTo>
                  <a:lnTo>
                    <a:pt x="128651" y="84391"/>
                  </a:lnTo>
                  <a:lnTo>
                    <a:pt x="127076" y="88912"/>
                  </a:lnTo>
                  <a:lnTo>
                    <a:pt x="120726" y="95313"/>
                  </a:lnTo>
                  <a:lnTo>
                    <a:pt x="116230" y="96901"/>
                  </a:lnTo>
                  <a:lnTo>
                    <a:pt x="107391" y="96901"/>
                  </a:lnTo>
                  <a:lnTo>
                    <a:pt x="94640" y="88341"/>
                  </a:lnTo>
                  <a:lnTo>
                    <a:pt x="84378" y="97650"/>
                  </a:lnTo>
                  <a:lnTo>
                    <a:pt x="86918" y="101549"/>
                  </a:lnTo>
                  <a:lnTo>
                    <a:pt x="90474" y="104597"/>
                  </a:lnTo>
                  <a:lnTo>
                    <a:pt x="99644" y="108915"/>
                  </a:lnTo>
                  <a:lnTo>
                    <a:pt x="104851" y="109994"/>
                  </a:lnTo>
                  <a:lnTo>
                    <a:pt x="117652" y="109994"/>
                  </a:lnTo>
                  <a:lnTo>
                    <a:pt x="123621" y="108699"/>
                  </a:lnTo>
                  <a:lnTo>
                    <a:pt x="133553" y="103428"/>
                  </a:lnTo>
                  <a:lnTo>
                    <a:pt x="137337" y="99568"/>
                  </a:lnTo>
                  <a:lnTo>
                    <a:pt x="138709" y="96901"/>
                  </a:lnTo>
                  <a:lnTo>
                    <a:pt x="142544" y="89471"/>
                  </a:lnTo>
                  <a:lnTo>
                    <a:pt x="143840" y="83362"/>
                  </a:lnTo>
                  <a:lnTo>
                    <a:pt x="143840" y="1346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26736" y="4303950"/>
              <a:ext cx="3042838" cy="2922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21369" y="4516700"/>
              <a:ext cx="936179" cy="1097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16163" y="4669761"/>
              <a:ext cx="2797732" cy="14043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016588" y="4731962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6221369" y="4882510"/>
            <a:ext cx="181610" cy="103505"/>
            <a:chOff x="6221369" y="4882510"/>
            <a:chExt cx="181610" cy="103505"/>
          </a:xfrm>
        </p:grpSpPr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21369" y="4883627"/>
              <a:ext cx="63982" cy="7724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06940" y="4882510"/>
              <a:ext cx="95605" cy="103071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493233" y="4882510"/>
            <a:ext cx="213865" cy="79472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798905" y="4882510"/>
            <a:ext cx="502920" cy="80010"/>
            <a:chOff x="6798905" y="4882510"/>
            <a:chExt cx="502920" cy="80010"/>
          </a:xfrm>
        </p:grpSpPr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98905" y="4883627"/>
              <a:ext cx="63550" cy="7716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86256" y="4883627"/>
              <a:ext cx="72619" cy="7724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980465" y="4882510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9" y="0"/>
                  </a:lnTo>
                  <a:lnTo>
                    <a:pt x="19810" y="1421"/>
                  </a:lnTo>
                  <a:lnTo>
                    <a:pt x="10083" y="7059"/>
                  </a:lnTo>
                  <a:lnTo>
                    <a:pt x="6375" y="11174"/>
                  </a:lnTo>
                  <a:lnTo>
                    <a:pt x="3837" y="16584"/>
                  </a:lnTo>
                  <a:lnTo>
                    <a:pt x="1271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3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0" y="65048"/>
                  </a:lnTo>
                  <a:lnTo>
                    <a:pt x="27661" y="65048"/>
                  </a:lnTo>
                  <a:lnTo>
                    <a:pt x="22859" y="63319"/>
                  </a:lnTo>
                  <a:lnTo>
                    <a:pt x="16127" y="56487"/>
                  </a:lnTo>
                  <a:lnTo>
                    <a:pt x="14428" y="51559"/>
                  </a:lnTo>
                  <a:lnTo>
                    <a:pt x="14428" y="45845"/>
                  </a:lnTo>
                  <a:lnTo>
                    <a:pt x="11023" y="45845"/>
                  </a:lnTo>
                  <a:lnTo>
                    <a:pt x="11023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2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2" y="64414"/>
                  </a:lnTo>
                  <a:lnTo>
                    <a:pt x="36932" y="65048"/>
                  </a:lnTo>
                  <a:lnTo>
                    <a:pt x="58200" y="65048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3" y="33627"/>
                  </a:lnTo>
                  <a:lnTo>
                    <a:pt x="11023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8" y="13690"/>
                  </a:lnTo>
                  <a:lnTo>
                    <a:pt x="40996" y="15443"/>
                  </a:lnTo>
                  <a:lnTo>
                    <a:pt x="46583" y="22428"/>
                  </a:lnTo>
                  <a:lnTo>
                    <a:pt x="48207" y="27327"/>
                  </a:lnTo>
                  <a:lnTo>
                    <a:pt x="48665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64413" y="4883627"/>
              <a:ext cx="63982" cy="7724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52221" y="4883627"/>
              <a:ext cx="63982" cy="7724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37792" y="4882510"/>
              <a:ext cx="63703" cy="79472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034340" y="4669761"/>
            <a:ext cx="1031490" cy="322502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7386217" y="4882510"/>
            <a:ext cx="600075" cy="80010"/>
            <a:chOff x="7386217" y="4882510"/>
            <a:chExt cx="600075" cy="80010"/>
          </a:xfrm>
        </p:grpSpPr>
        <p:sp>
          <p:nvSpPr>
            <p:cNvPr id="58" name="object 58"/>
            <p:cNvSpPr/>
            <p:nvPr/>
          </p:nvSpPr>
          <p:spPr>
            <a:xfrm>
              <a:off x="7386217" y="4882510"/>
              <a:ext cx="61594" cy="80010"/>
            </a:xfrm>
            <a:custGeom>
              <a:avLst/>
              <a:gdLst/>
              <a:ahLst/>
              <a:cxnLst/>
              <a:rect l="l" t="t" r="r" b="b"/>
              <a:pathLst>
                <a:path w="61595" h="80010">
                  <a:moveTo>
                    <a:pt x="10943" y="57527"/>
                  </a:moveTo>
                  <a:lnTo>
                    <a:pt x="0" y="67334"/>
                  </a:lnTo>
                  <a:lnTo>
                    <a:pt x="1954" y="69926"/>
                  </a:lnTo>
                  <a:lnTo>
                    <a:pt x="4316" y="72108"/>
                  </a:lnTo>
                  <a:lnTo>
                    <a:pt x="9979" y="75740"/>
                  </a:lnTo>
                  <a:lnTo>
                    <a:pt x="13180" y="77111"/>
                  </a:lnTo>
                  <a:lnTo>
                    <a:pt x="20267" y="78991"/>
                  </a:lnTo>
                  <a:lnTo>
                    <a:pt x="24025" y="79472"/>
                  </a:lnTo>
                  <a:lnTo>
                    <a:pt x="35024" y="79472"/>
                  </a:lnTo>
                  <a:lnTo>
                    <a:pt x="41043" y="78155"/>
                  </a:lnTo>
                  <a:lnTo>
                    <a:pt x="51026" y="72896"/>
                  </a:lnTo>
                  <a:lnTo>
                    <a:pt x="54834" y="69086"/>
                  </a:lnTo>
                  <a:lnTo>
                    <a:pt x="56552" y="65785"/>
                  </a:lnTo>
                  <a:lnTo>
                    <a:pt x="24533" y="65785"/>
                  </a:lnTo>
                  <a:lnTo>
                    <a:pt x="21459" y="65073"/>
                  </a:lnTo>
                  <a:lnTo>
                    <a:pt x="15621" y="62179"/>
                  </a:lnTo>
                  <a:lnTo>
                    <a:pt x="13078" y="60144"/>
                  </a:lnTo>
                  <a:lnTo>
                    <a:pt x="10943" y="57527"/>
                  </a:lnTo>
                  <a:close/>
                </a:path>
                <a:path w="61595" h="80010">
                  <a:moveTo>
                    <a:pt x="57011" y="14424"/>
                  </a:moveTo>
                  <a:lnTo>
                    <a:pt x="33627" y="14424"/>
                  </a:lnTo>
                  <a:lnTo>
                    <a:pt x="38149" y="16076"/>
                  </a:lnTo>
                  <a:lnTo>
                    <a:pt x="44599" y="22628"/>
                  </a:lnTo>
                  <a:lnTo>
                    <a:pt x="46227" y="27226"/>
                  </a:lnTo>
                  <a:lnTo>
                    <a:pt x="46227" y="52271"/>
                  </a:lnTo>
                  <a:lnTo>
                    <a:pt x="44599" y="57175"/>
                  </a:lnTo>
                  <a:lnTo>
                    <a:pt x="38149" y="64057"/>
                  </a:lnTo>
                  <a:lnTo>
                    <a:pt x="33627" y="65785"/>
                  </a:lnTo>
                  <a:lnTo>
                    <a:pt x="56552" y="65785"/>
                  </a:lnTo>
                  <a:lnTo>
                    <a:pt x="60095" y="59053"/>
                  </a:lnTo>
                  <a:lnTo>
                    <a:pt x="61390" y="53009"/>
                  </a:lnTo>
                  <a:lnTo>
                    <a:pt x="61390" y="46202"/>
                  </a:lnTo>
                  <a:lnTo>
                    <a:pt x="50313" y="46202"/>
                  </a:lnTo>
                  <a:lnTo>
                    <a:pt x="50313" y="33271"/>
                  </a:lnTo>
                  <a:lnTo>
                    <a:pt x="61390" y="33271"/>
                  </a:lnTo>
                  <a:lnTo>
                    <a:pt x="61390" y="26186"/>
                  </a:lnTo>
                  <a:lnTo>
                    <a:pt x="60095" y="20217"/>
                  </a:lnTo>
                  <a:lnTo>
                    <a:pt x="57011" y="14424"/>
                  </a:lnTo>
                  <a:close/>
                </a:path>
                <a:path w="61595" h="80010">
                  <a:moveTo>
                    <a:pt x="46227" y="33271"/>
                  </a:moveTo>
                  <a:lnTo>
                    <a:pt x="12722" y="33271"/>
                  </a:lnTo>
                  <a:lnTo>
                    <a:pt x="12722" y="46202"/>
                  </a:lnTo>
                  <a:lnTo>
                    <a:pt x="46227" y="46202"/>
                  </a:lnTo>
                  <a:lnTo>
                    <a:pt x="46227" y="33271"/>
                  </a:lnTo>
                  <a:close/>
                </a:path>
                <a:path w="61595" h="80010">
                  <a:moveTo>
                    <a:pt x="61390" y="33271"/>
                  </a:moveTo>
                  <a:lnTo>
                    <a:pt x="50313" y="33271"/>
                  </a:lnTo>
                  <a:lnTo>
                    <a:pt x="50313" y="46202"/>
                  </a:lnTo>
                  <a:lnTo>
                    <a:pt x="61390" y="46202"/>
                  </a:lnTo>
                  <a:lnTo>
                    <a:pt x="61390" y="33271"/>
                  </a:lnTo>
                  <a:close/>
                </a:path>
                <a:path w="61595" h="80010">
                  <a:moveTo>
                    <a:pt x="35024" y="0"/>
                  </a:moveTo>
                  <a:lnTo>
                    <a:pt x="23976" y="0"/>
                  </a:lnTo>
                  <a:lnTo>
                    <a:pt x="20193" y="482"/>
                  </a:lnTo>
                  <a:lnTo>
                    <a:pt x="13103" y="2411"/>
                  </a:lnTo>
                  <a:lnTo>
                    <a:pt x="9903" y="3808"/>
                  </a:lnTo>
                  <a:lnTo>
                    <a:pt x="7085" y="5662"/>
                  </a:lnTo>
                  <a:lnTo>
                    <a:pt x="4240" y="7491"/>
                  </a:lnTo>
                  <a:lnTo>
                    <a:pt x="1904" y="9726"/>
                  </a:lnTo>
                  <a:lnTo>
                    <a:pt x="0" y="12344"/>
                  </a:lnTo>
                  <a:lnTo>
                    <a:pt x="10943" y="22171"/>
                  </a:lnTo>
                  <a:lnTo>
                    <a:pt x="13129" y="19684"/>
                  </a:lnTo>
                  <a:lnTo>
                    <a:pt x="15695" y="17779"/>
                  </a:lnTo>
                  <a:lnTo>
                    <a:pt x="21539" y="15112"/>
                  </a:lnTo>
                  <a:lnTo>
                    <a:pt x="24584" y="14424"/>
                  </a:lnTo>
                  <a:lnTo>
                    <a:pt x="57011" y="14424"/>
                  </a:lnTo>
                  <a:lnTo>
                    <a:pt x="54834" y="10284"/>
                  </a:lnTo>
                  <a:lnTo>
                    <a:pt x="51026" y="6501"/>
                  </a:lnTo>
                  <a:lnTo>
                    <a:pt x="41043" y="1295"/>
                  </a:lnTo>
                  <a:lnTo>
                    <a:pt x="3502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466961" y="4882510"/>
              <a:ext cx="275335" cy="794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62388" y="4883627"/>
              <a:ext cx="63550" cy="771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849739" y="4882510"/>
              <a:ext cx="136471" cy="79472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8077254" y="4882510"/>
            <a:ext cx="373380" cy="80010"/>
            <a:chOff x="8077254" y="4882510"/>
            <a:chExt cx="373380" cy="80010"/>
          </a:xfrm>
        </p:grpSpPr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77254" y="4882510"/>
              <a:ext cx="291463" cy="794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8388809" y="4882510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2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6" y="79472"/>
                  </a:lnTo>
                  <a:lnTo>
                    <a:pt x="31648" y="79472"/>
                  </a:lnTo>
                  <a:lnTo>
                    <a:pt x="34566" y="79145"/>
                  </a:lnTo>
                  <a:lnTo>
                    <a:pt x="37134" y="78458"/>
                  </a:lnTo>
                  <a:lnTo>
                    <a:pt x="39726" y="77798"/>
                  </a:lnTo>
                  <a:lnTo>
                    <a:pt x="41987" y="76784"/>
                  </a:lnTo>
                  <a:lnTo>
                    <a:pt x="45896" y="74115"/>
                  </a:lnTo>
                  <a:lnTo>
                    <a:pt x="47344" y="72624"/>
                  </a:lnTo>
                  <a:lnTo>
                    <a:pt x="47344" y="67128"/>
                  </a:lnTo>
                  <a:lnTo>
                    <a:pt x="24765" y="67128"/>
                  </a:lnTo>
                  <a:lnTo>
                    <a:pt x="20801" y="66164"/>
                  </a:lnTo>
                  <a:lnTo>
                    <a:pt x="15595" y="62405"/>
                  </a:lnTo>
                  <a:lnTo>
                    <a:pt x="14298" y="59510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5" y="70328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6" y="44880"/>
                  </a:lnTo>
                  <a:lnTo>
                    <a:pt x="48005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5" y="70328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8" y="66495"/>
                  </a:lnTo>
                  <a:lnTo>
                    <a:pt x="35863" y="67128"/>
                  </a:lnTo>
                  <a:lnTo>
                    <a:pt x="47344" y="67128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5" y="32663"/>
                  </a:lnTo>
                  <a:lnTo>
                    <a:pt x="49046" y="44880"/>
                  </a:lnTo>
                  <a:lnTo>
                    <a:pt x="61772" y="44880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5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8543861" y="4882510"/>
            <a:ext cx="766445" cy="109855"/>
            <a:chOff x="8543861" y="4882510"/>
            <a:chExt cx="766445" cy="109855"/>
          </a:xfrm>
        </p:grpSpPr>
        <p:sp>
          <p:nvSpPr>
            <p:cNvPr id="66" name="object 66"/>
            <p:cNvSpPr/>
            <p:nvPr/>
          </p:nvSpPr>
          <p:spPr>
            <a:xfrm>
              <a:off x="8543861" y="4882522"/>
              <a:ext cx="144145" cy="109855"/>
            </a:xfrm>
            <a:custGeom>
              <a:avLst/>
              <a:gdLst/>
              <a:ahLst/>
              <a:cxnLst/>
              <a:rect l="l" t="t" r="r" b="b"/>
              <a:pathLst>
                <a:path w="144145" h="109854">
                  <a:moveTo>
                    <a:pt x="61315" y="24828"/>
                  </a:moveTo>
                  <a:lnTo>
                    <a:pt x="60299" y="19151"/>
                  </a:lnTo>
                  <a:lnTo>
                    <a:pt x="57937" y="13690"/>
                  </a:lnTo>
                  <a:lnTo>
                    <a:pt x="56235" y="9715"/>
                  </a:lnTo>
                  <a:lnTo>
                    <a:pt x="53251" y="6134"/>
                  </a:lnTo>
                  <a:lnTo>
                    <a:pt x="46126" y="1638"/>
                  </a:lnTo>
                  <a:lnTo>
                    <a:pt x="46126" y="53835"/>
                  </a:lnTo>
                  <a:lnTo>
                    <a:pt x="44754" y="58153"/>
                  </a:lnTo>
                  <a:lnTo>
                    <a:pt x="39243" y="64249"/>
                  </a:lnTo>
                  <a:lnTo>
                    <a:pt x="35344" y="65786"/>
                  </a:lnTo>
                  <a:lnTo>
                    <a:pt x="27114" y="65786"/>
                  </a:lnTo>
                  <a:lnTo>
                    <a:pt x="15163" y="53403"/>
                  </a:lnTo>
                  <a:lnTo>
                    <a:pt x="15163" y="50076"/>
                  </a:lnTo>
                  <a:lnTo>
                    <a:pt x="15163" y="29019"/>
                  </a:lnTo>
                  <a:lnTo>
                    <a:pt x="15163" y="25793"/>
                  </a:lnTo>
                  <a:lnTo>
                    <a:pt x="15760" y="23025"/>
                  </a:lnTo>
                  <a:lnTo>
                    <a:pt x="18161" y="18402"/>
                  </a:lnTo>
                  <a:lnTo>
                    <a:pt x="19850" y="16649"/>
                  </a:lnTo>
                  <a:lnTo>
                    <a:pt x="24371" y="14287"/>
                  </a:lnTo>
                  <a:lnTo>
                    <a:pt x="27114" y="13690"/>
                  </a:lnTo>
                  <a:lnTo>
                    <a:pt x="35344" y="13690"/>
                  </a:lnTo>
                  <a:lnTo>
                    <a:pt x="39243" y="15252"/>
                  </a:lnTo>
                  <a:lnTo>
                    <a:pt x="44754" y="21513"/>
                  </a:lnTo>
                  <a:lnTo>
                    <a:pt x="46088" y="25793"/>
                  </a:lnTo>
                  <a:lnTo>
                    <a:pt x="46126" y="53835"/>
                  </a:lnTo>
                  <a:lnTo>
                    <a:pt x="46126" y="1638"/>
                  </a:lnTo>
                  <a:lnTo>
                    <a:pt x="45453" y="1206"/>
                  </a:lnTo>
                  <a:lnTo>
                    <a:pt x="40792" y="0"/>
                  </a:lnTo>
                  <a:lnTo>
                    <a:pt x="30734" y="0"/>
                  </a:lnTo>
                  <a:lnTo>
                    <a:pt x="26543" y="1206"/>
                  </a:lnTo>
                  <a:lnTo>
                    <a:pt x="18999" y="6134"/>
                  </a:lnTo>
                  <a:lnTo>
                    <a:pt x="15951" y="9626"/>
                  </a:lnTo>
                  <a:lnTo>
                    <a:pt x="15163" y="11150"/>
                  </a:lnTo>
                  <a:lnTo>
                    <a:pt x="15163" y="1104"/>
                  </a:lnTo>
                  <a:lnTo>
                    <a:pt x="13830" y="1104"/>
                  </a:lnTo>
                  <a:lnTo>
                    <a:pt x="13830" y="13716"/>
                  </a:lnTo>
                  <a:lnTo>
                    <a:pt x="13728" y="15252"/>
                  </a:lnTo>
                  <a:lnTo>
                    <a:pt x="13614" y="14147"/>
                  </a:lnTo>
                  <a:lnTo>
                    <a:pt x="13830" y="13716"/>
                  </a:lnTo>
                  <a:lnTo>
                    <a:pt x="13830" y="1104"/>
                  </a:lnTo>
                  <a:lnTo>
                    <a:pt x="0" y="1104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83"/>
                  </a:lnTo>
                  <a:lnTo>
                    <a:pt x="15824" y="70434"/>
                  </a:lnTo>
                  <a:lnTo>
                    <a:pt x="18427" y="73698"/>
                  </a:lnTo>
                  <a:lnTo>
                    <a:pt x="25603" y="78320"/>
                  </a:lnTo>
                  <a:lnTo>
                    <a:pt x="29794" y="79463"/>
                  </a:lnTo>
                  <a:lnTo>
                    <a:pt x="40208" y="79463"/>
                  </a:lnTo>
                  <a:lnTo>
                    <a:pt x="61315" y="54838"/>
                  </a:lnTo>
                  <a:lnTo>
                    <a:pt x="61315" y="24828"/>
                  </a:lnTo>
                  <a:close/>
                </a:path>
                <a:path w="144145" h="109854">
                  <a:moveTo>
                    <a:pt x="143751" y="32245"/>
                  </a:moveTo>
                  <a:lnTo>
                    <a:pt x="142557" y="24904"/>
                  </a:lnTo>
                  <a:lnTo>
                    <a:pt x="138125" y="13690"/>
                  </a:lnTo>
                  <a:lnTo>
                    <a:pt x="137744" y="12725"/>
                  </a:lnTo>
                  <a:lnTo>
                    <a:pt x="134251" y="8039"/>
                  </a:lnTo>
                  <a:lnTo>
                    <a:pt x="129324" y="4572"/>
                  </a:lnTo>
                  <a:lnTo>
                    <a:pt x="129324" y="33616"/>
                  </a:lnTo>
                  <a:lnTo>
                    <a:pt x="95097" y="33616"/>
                  </a:lnTo>
                  <a:lnTo>
                    <a:pt x="95097" y="28435"/>
                  </a:lnTo>
                  <a:lnTo>
                    <a:pt x="96659" y="23101"/>
                  </a:lnTo>
                  <a:lnTo>
                    <a:pt x="102971" y="15570"/>
                  </a:lnTo>
                  <a:lnTo>
                    <a:pt x="107442" y="13690"/>
                  </a:lnTo>
                  <a:lnTo>
                    <a:pt x="117906" y="13690"/>
                  </a:lnTo>
                  <a:lnTo>
                    <a:pt x="121666" y="15443"/>
                  </a:lnTo>
                  <a:lnTo>
                    <a:pt x="127241" y="22428"/>
                  </a:lnTo>
                  <a:lnTo>
                    <a:pt x="128866" y="27317"/>
                  </a:lnTo>
                  <a:lnTo>
                    <a:pt x="129324" y="33616"/>
                  </a:lnTo>
                  <a:lnTo>
                    <a:pt x="129324" y="4572"/>
                  </a:lnTo>
                  <a:lnTo>
                    <a:pt x="125133" y="1612"/>
                  </a:lnTo>
                  <a:lnTo>
                    <a:pt x="119621" y="0"/>
                  </a:lnTo>
                  <a:lnTo>
                    <a:pt x="106337" y="0"/>
                  </a:lnTo>
                  <a:lnTo>
                    <a:pt x="100469" y="1409"/>
                  </a:lnTo>
                  <a:lnTo>
                    <a:pt x="90741" y="7048"/>
                  </a:lnTo>
                  <a:lnTo>
                    <a:pt x="87033" y="11163"/>
                  </a:lnTo>
                  <a:lnTo>
                    <a:pt x="84505" y="16573"/>
                  </a:lnTo>
                  <a:lnTo>
                    <a:pt x="81940" y="21983"/>
                  </a:lnTo>
                  <a:lnTo>
                    <a:pt x="80683" y="28435"/>
                  </a:lnTo>
                  <a:lnTo>
                    <a:pt x="80657" y="52209"/>
                  </a:lnTo>
                  <a:lnTo>
                    <a:pt x="81978" y="58470"/>
                  </a:lnTo>
                  <a:lnTo>
                    <a:pt x="87299" y="68821"/>
                  </a:lnTo>
                  <a:lnTo>
                    <a:pt x="91147" y="72758"/>
                  </a:lnTo>
                  <a:lnTo>
                    <a:pt x="101257" y="78130"/>
                  </a:lnTo>
                  <a:lnTo>
                    <a:pt x="107391" y="79463"/>
                  </a:lnTo>
                  <a:lnTo>
                    <a:pt x="119329" y="79463"/>
                  </a:lnTo>
                  <a:lnTo>
                    <a:pt x="124117" y="78447"/>
                  </a:lnTo>
                  <a:lnTo>
                    <a:pt x="133642" y="74434"/>
                  </a:lnTo>
                  <a:lnTo>
                    <a:pt x="137934" y="71589"/>
                  </a:lnTo>
                  <a:lnTo>
                    <a:pt x="141757" y="67932"/>
                  </a:lnTo>
                  <a:lnTo>
                    <a:pt x="138861" y="65036"/>
                  </a:lnTo>
                  <a:lnTo>
                    <a:pt x="131800" y="57950"/>
                  </a:lnTo>
                  <a:lnTo>
                    <a:pt x="129413" y="60185"/>
                  </a:lnTo>
                  <a:lnTo>
                    <a:pt x="126695" y="61937"/>
                  </a:lnTo>
                  <a:lnTo>
                    <a:pt x="120650" y="64414"/>
                  </a:lnTo>
                  <a:lnTo>
                    <a:pt x="117602" y="65036"/>
                  </a:lnTo>
                  <a:lnTo>
                    <a:pt x="108331" y="65036"/>
                  </a:lnTo>
                  <a:lnTo>
                    <a:pt x="103517" y="63309"/>
                  </a:lnTo>
                  <a:lnTo>
                    <a:pt x="96786" y="56476"/>
                  </a:lnTo>
                  <a:lnTo>
                    <a:pt x="95097" y="51549"/>
                  </a:lnTo>
                  <a:lnTo>
                    <a:pt x="95097" y="45834"/>
                  </a:lnTo>
                  <a:lnTo>
                    <a:pt x="143751" y="45834"/>
                  </a:lnTo>
                  <a:lnTo>
                    <a:pt x="143751" y="3224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08478" y="4883627"/>
              <a:ext cx="93445" cy="7724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822015" y="4882510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6" y="79472"/>
                  </a:lnTo>
                  <a:lnTo>
                    <a:pt x="31648" y="79472"/>
                  </a:lnTo>
                  <a:lnTo>
                    <a:pt x="34568" y="79145"/>
                  </a:lnTo>
                  <a:lnTo>
                    <a:pt x="37134" y="78458"/>
                  </a:lnTo>
                  <a:lnTo>
                    <a:pt x="39726" y="77798"/>
                  </a:lnTo>
                  <a:lnTo>
                    <a:pt x="41987" y="76784"/>
                  </a:lnTo>
                  <a:lnTo>
                    <a:pt x="45896" y="74115"/>
                  </a:lnTo>
                  <a:lnTo>
                    <a:pt x="47344" y="72624"/>
                  </a:lnTo>
                  <a:lnTo>
                    <a:pt x="47344" y="67128"/>
                  </a:lnTo>
                  <a:lnTo>
                    <a:pt x="24765" y="67128"/>
                  </a:lnTo>
                  <a:lnTo>
                    <a:pt x="20801" y="66164"/>
                  </a:lnTo>
                  <a:lnTo>
                    <a:pt x="15595" y="62405"/>
                  </a:lnTo>
                  <a:lnTo>
                    <a:pt x="14300" y="59510"/>
                  </a:lnTo>
                  <a:lnTo>
                    <a:pt x="14300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5" y="70328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7" y="44880"/>
                  </a:lnTo>
                  <a:lnTo>
                    <a:pt x="48006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5" y="70328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8" y="66495"/>
                  </a:lnTo>
                  <a:lnTo>
                    <a:pt x="35863" y="67128"/>
                  </a:lnTo>
                  <a:lnTo>
                    <a:pt x="47344" y="67128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6" y="32663"/>
                  </a:lnTo>
                  <a:lnTo>
                    <a:pt x="49047" y="44880"/>
                  </a:lnTo>
                  <a:lnTo>
                    <a:pt x="61772" y="44880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6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06850" y="4882510"/>
              <a:ext cx="96720" cy="794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025163" y="4883627"/>
              <a:ext cx="188723" cy="9666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37686" y="4883627"/>
              <a:ext cx="72618" cy="77241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6221369" y="5035571"/>
            <a:ext cx="2217420" cy="140970"/>
            <a:chOff x="6221369" y="5035571"/>
            <a:chExt cx="2217420" cy="140970"/>
          </a:xfrm>
        </p:grpSpPr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21369" y="5035571"/>
              <a:ext cx="2182398" cy="14043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422740" y="512784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5" y="1592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5" name="object 7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209456" y="2086375"/>
            <a:ext cx="1547437" cy="1546870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501435" y="3781590"/>
            <a:ext cx="234435" cy="71366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467033" y="3899548"/>
            <a:ext cx="268837" cy="7135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223871" y="3782674"/>
            <a:ext cx="616798" cy="1887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271410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8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42867" y="5961308"/>
            <a:ext cx="3288917" cy="140431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6469020" y="6174057"/>
            <a:ext cx="401955" cy="80010"/>
            <a:chOff x="6469020" y="6174057"/>
            <a:chExt cx="401955" cy="80010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69020" y="6174057"/>
              <a:ext cx="136471" cy="794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28554" y="6175173"/>
              <a:ext cx="72618" cy="772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24998" y="6175173"/>
              <a:ext cx="145846" cy="77241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919221" y="6174057"/>
            <a:ext cx="821498" cy="7947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472892" y="1270972"/>
            <a:ext cx="5568315" cy="5568315"/>
            <a:chOff x="472892" y="1270972"/>
            <a:chExt cx="5568315" cy="5568315"/>
          </a:xfrm>
        </p:grpSpPr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2892" y="1270972"/>
              <a:ext cx="5568109" cy="556810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511145" y="3868262"/>
              <a:ext cx="1491615" cy="375285"/>
            </a:xfrm>
            <a:custGeom>
              <a:avLst/>
              <a:gdLst/>
              <a:ahLst/>
              <a:cxnLst/>
              <a:rect l="l" t="t" r="r" b="b"/>
              <a:pathLst>
                <a:path w="1491614" h="375285">
                  <a:moveTo>
                    <a:pt x="315683" y="176250"/>
                  </a:moveTo>
                  <a:lnTo>
                    <a:pt x="312661" y="135610"/>
                  </a:lnTo>
                  <a:lnTo>
                    <a:pt x="296875" y="84086"/>
                  </a:lnTo>
                  <a:lnTo>
                    <a:pt x="268859" y="44729"/>
                  </a:lnTo>
                  <a:lnTo>
                    <a:pt x="229298" y="17653"/>
                  </a:lnTo>
                  <a:lnTo>
                    <a:pt x="217817" y="13030"/>
                  </a:lnTo>
                  <a:lnTo>
                    <a:pt x="217817" y="176250"/>
                  </a:lnTo>
                  <a:lnTo>
                    <a:pt x="217817" y="186778"/>
                  </a:lnTo>
                  <a:lnTo>
                    <a:pt x="210731" y="235191"/>
                  </a:lnTo>
                  <a:lnTo>
                    <a:pt x="184835" y="272910"/>
                  </a:lnTo>
                  <a:lnTo>
                    <a:pt x="146342" y="289039"/>
                  </a:lnTo>
                  <a:lnTo>
                    <a:pt x="128917" y="290410"/>
                  </a:lnTo>
                  <a:lnTo>
                    <a:pt x="94703" y="290410"/>
                  </a:lnTo>
                  <a:lnTo>
                    <a:pt x="94703" y="77863"/>
                  </a:lnTo>
                  <a:lnTo>
                    <a:pt x="134162" y="77863"/>
                  </a:lnTo>
                  <a:lnTo>
                    <a:pt x="174167" y="86169"/>
                  </a:lnTo>
                  <a:lnTo>
                    <a:pt x="203492" y="113779"/>
                  </a:lnTo>
                  <a:lnTo>
                    <a:pt x="216179" y="151460"/>
                  </a:lnTo>
                  <a:lnTo>
                    <a:pt x="217817" y="176250"/>
                  </a:lnTo>
                  <a:lnTo>
                    <a:pt x="217817" y="13030"/>
                  </a:lnTo>
                  <a:lnTo>
                    <a:pt x="178752" y="2832"/>
                  </a:lnTo>
                  <a:lnTo>
                    <a:pt x="139433" y="0"/>
                  </a:lnTo>
                  <a:lnTo>
                    <a:pt x="0" y="0"/>
                  </a:lnTo>
                  <a:lnTo>
                    <a:pt x="0" y="368287"/>
                  </a:lnTo>
                  <a:lnTo>
                    <a:pt x="134162" y="368287"/>
                  </a:lnTo>
                  <a:lnTo>
                    <a:pt x="174548" y="365328"/>
                  </a:lnTo>
                  <a:lnTo>
                    <a:pt x="226656" y="349846"/>
                  </a:lnTo>
                  <a:lnTo>
                    <a:pt x="267550" y="321716"/>
                  </a:lnTo>
                  <a:lnTo>
                    <a:pt x="291325" y="290410"/>
                  </a:lnTo>
                  <a:lnTo>
                    <a:pt x="296443" y="281178"/>
                  </a:lnTo>
                  <a:lnTo>
                    <a:pt x="312597" y="228409"/>
                  </a:lnTo>
                  <a:lnTo>
                    <a:pt x="315683" y="186778"/>
                  </a:lnTo>
                  <a:lnTo>
                    <a:pt x="315683" y="176250"/>
                  </a:lnTo>
                  <a:close/>
                </a:path>
                <a:path w="1491614" h="375285">
                  <a:moveTo>
                    <a:pt x="691870" y="0"/>
                  </a:moveTo>
                  <a:lnTo>
                    <a:pt x="597166" y="0"/>
                  </a:lnTo>
                  <a:lnTo>
                    <a:pt x="597166" y="210451"/>
                  </a:lnTo>
                  <a:lnTo>
                    <a:pt x="596277" y="230225"/>
                  </a:lnTo>
                  <a:lnTo>
                    <a:pt x="582955" y="274370"/>
                  </a:lnTo>
                  <a:lnTo>
                    <a:pt x="548627" y="294843"/>
                  </a:lnTo>
                  <a:lnTo>
                    <a:pt x="531393" y="296214"/>
                  </a:lnTo>
                  <a:lnTo>
                    <a:pt x="514591" y="294843"/>
                  </a:lnTo>
                  <a:lnTo>
                    <a:pt x="480352" y="274370"/>
                  </a:lnTo>
                  <a:lnTo>
                    <a:pt x="466547" y="229946"/>
                  </a:lnTo>
                  <a:lnTo>
                    <a:pt x="465620" y="209931"/>
                  </a:lnTo>
                  <a:lnTo>
                    <a:pt x="465620" y="0"/>
                  </a:lnTo>
                  <a:lnTo>
                    <a:pt x="370916" y="0"/>
                  </a:lnTo>
                  <a:lnTo>
                    <a:pt x="370916" y="220967"/>
                  </a:lnTo>
                  <a:lnTo>
                    <a:pt x="371627" y="239585"/>
                  </a:lnTo>
                  <a:lnTo>
                    <a:pt x="382231" y="288328"/>
                  </a:lnTo>
                  <a:lnTo>
                    <a:pt x="404533" y="326250"/>
                  </a:lnTo>
                  <a:lnTo>
                    <a:pt x="437349" y="353301"/>
                  </a:lnTo>
                  <a:lnTo>
                    <a:pt x="480148" y="369646"/>
                  </a:lnTo>
                  <a:lnTo>
                    <a:pt x="531393" y="375119"/>
                  </a:lnTo>
                  <a:lnTo>
                    <a:pt x="549592" y="374510"/>
                  </a:lnTo>
                  <a:lnTo>
                    <a:pt x="598474" y="365391"/>
                  </a:lnTo>
                  <a:lnTo>
                    <a:pt x="638035" y="345478"/>
                  </a:lnTo>
                  <a:lnTo>
                    <a:pt x="667334" y="314820"/>
                  </a:lnTo>
                  <a:lnTo>
                    <a:pt x="685647" y="273265"/>
                  </a:lnTo>
                  <a:lnTo>
                    <a:pt x="691870" y="220967"/>
                  </a:lnTo>
                  <a:lnTo>
                    <a:pt x="691870" y="0"/>
                  </a:lnTo>
                  <a:close/>
                </a:path>
                <a:path w="1491614" h="375285">
                  <a:moveTo>
                    <a:pt x="1086446" y="0"/>
                  </a:moveTo>
                  <a:lnTo>
                    <a:pt x="986497" y="0"/>
                  </a:lnTo>
                  <a:lnTo>
                    <a:pt x="986497" y="205181"/>
                  </a:lnTo>
                  <a:lnTo>
                    <a:pt x="843915" y="0"/>
                  </a:lnTo>
                  <a:lnTo>
                    <a:pt x="760260" y="0"/>
                  </a:lnTo>
                  <a:lnTo>
                    <a:pt x="760260" y="368287"/>
                  </a:lnTo>
                  <a:lnTo>
                    <a:pt x="854951" y="368287"/>
                  </a:lnTo>
                  <a:lnTo>
                    <a:pt x="854951" y="163106"/>
                  </a:lnTo>
                  <a:lnTo>
                    <a:pt x="997013" y="368287"/>
                  </a:lnTo>
                  <a:lnTo>
                    <a:pt x="1086446" y="368287"/>
                  </a:lnTo>
                  <a:lnTo>
                    <a:pt x="1086446" y="0"/>
                  </a:lnTo>
                  <a:close/>
                </a:path>
                <a:path w="1491614" h="375285">
                  <a:moveTo>
                    <a:pt x="1491576" y="368287"/>
                  </a:moveTo>
                  <a:lnTo>
                    <a:pt x="1465897" y="297789"/>
                  </a:lnTo>
                  <a:lnTo>
                    <a:pt x="1439443" y="225183"/>
                  </a:lnTo>
                  <a:lnTo>
                    <a:pt x="1399578" y="115747"/>
                  </a:lnTo>
                  <a:lnTo>
                    <a:pt x="1357414" y="0"/>
                  </a:lnTo>
                  <a:lnTo>
                    <a:pt x="1339532" y="0"/>
                  </a:lnTo>
                  <a:lnTo>
                    <a:pt x="1339532" y="225183"/>
                  </a:lnTo>
                  <a:lnTo>
                    <a:pt x="1270088" y="225183"/>
                  </a:lnTo>
                  <a:lnTo>
                    <a:pt x="1304798" y="115747"/>
                  </a:lnTo>
                  <a:lnTo>
                    <a:pt x="1339532" y="225183"/>
                  </a:lnTo>
                  <a:lnTo>
                    <a:pt x="1339532" y="0"/>
                  </a:lnTo>
                  <a:lnTo>
                    <a:pt x="1262710" y="0"/>
                  </a:lnTo>
                  <a:lnTo>
                    <a:pt x="1128547" y="368287"/>
                  </a:lnTo>
                  <a:lnTo>
                    <a:pt x="1217993" y="368287"/>
                  </a:lnTo>
                  <a:lnTo>
                    <a:pt x="1243253" y="297789"/>
                  </a:lnTo>
                  <a:lnTo>
                    <a:pt x="1366367" y="297789"/>
                  </a:lnTo>
                  <a:lnTo>
                    <a:pt x="1391602" y="368287"/>
                  </a:lnTo>
                  <a:lnTo>
                    <a:pt x="1491576" y="368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43182" y="3281759"/>
            <a:ext cx="241254" cy="7120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60340" y="3399446"/>
            <a:ext cx="226547" cy="7120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74888" y="3282839"/>
            <a:ext cx="615402" cy="18830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409719" y="1566982"/>
            <a:ext cx="1547488" cy="1547506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57000" y="1566982"/>
            <a:ext cx="1547776" cy="154744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704815" y="3284390"/>
            <a:ext cx="233193" cy="7039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578761" y="3400747"/>
            <a:ext cx="360701" cy="7039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427463" y="3284679"/>
            <a:ext cx="608443" cy="18617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409719" y="3631686"/>
            <a:ext cx="1547657" cy="154792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457000" y="3631686"/>
            <a:ext cx="1548456" cy="154699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55293" y="5332640"/>
            <a:ext cx="229481" cy="71192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592007" y="5450320"/>
            <a:ext cx="395218" cy="7120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475225" y="5333720"/>
            <a:ext cx="615388" cy="18829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707771" y="5334842"/>
            <a:ext cx="231771" cy="7055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673761" y="5451461"/>
            <a:ext cx="265784" cy="7054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427546" y="5335135"/>
            <a:ext cx="609796" cy="1865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90258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8" y="89006"/>
                </a:lnTo>
                <a:lnTo>
                  <a:pt x="325566" y="103877"/>
                </a:lnTo>
                <a:lnTo>
                  <a:pt x="341332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7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529371" y="4224368"/>
            <a:ext cx="3469640" cy="270510"/>
            <a:chOff x="6529371" y="4224368"/>
            <a:chExt cx="3469640" cy="27051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29371" y="4224368"/>
              <a:ext cx="3411067" cy="27038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957182" y="4277138"/>
              <a:ext cx="41910" cy="12065"/>
            </a:xfrm>
            <a:custGeom>
              <a:avLst/>
              <a:gdLst/>
              <a:ahLst/>
              <a:cxnLst/>
              <a:rect l="l" t="t" r="r" b="b"/>
              <a:pathLst>
                <a:path w="41909" h="12064">
                  <a:moveTo>
                    <a:pt x="41677" y="0"/>
                  </a:moveTo>
                  <a:lnTo>
                    <a:pt x="0" y="0"/>
                  </a:lnTo>
                  <a:lnTo>
                    <a:pt x="0" y="12040"/>
                  </a:lnTo>
                  <a:lnTo>
                    <a:pt x="41677" y="12040"/>
                  </a:lnTo>
                  <a:lnTo>
                    <a:pt x="4167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41167" y="1216969"/>
            <a:ext cx="5547995" cy="5547995"/>
            <a:chOff x="441167" y="1216969"/>
            <a:chExt cx="5547995" cy="5547995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1167" y="1216969"/>
              <a:ext cx="5547420" cy="554742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837601" y="3800418"/>
              <a:ext cx="2754630" cy="381000"/>
            </a:xfrm>
            <a:custGeom>
              <a:avLst/>
              <a:gdLst/>
              <a:ahLst/>
              <a:cxnLst/>
              <a:rect l="l" t="t" r="r" b="b"/>
              <a:pathLst>
                <a:path w="2754629" h="381000">
                  <a:moveTo>
                    <a:pt x="267335" y="6731"/>
                  </a:moveTo>
                  <a:lnTo>
                    <a:pt x="0" y="6731"/>
                  </a:lnTo>
                  <a:lnTo>
                    <a:pt x="0" y="79121"/>
                  </a:lnTo>
                  <a:lnTo>
                    <a:pt x="0" y="151511"/>
                  </a:lnTo>
                  <a:lnTo>
                    <a:pt x="0" y="218821"/>
                  </a:lnTo>
                  <a:lnTo>
                    <a:pt x="0" y="301371"/>
                  </a:lnTo>
                  <a:lnTo>
                    <a:pt x="0" y="373761"/>
                  </a:lnTo>
                  <a:lnTo>
                    <a:pt x="267335" y="373761"/>
                  </a:lnTo>
                  <a:lnTo>
                    <a:pt x="267335" y="301371"/>
                  </a:lnTo>
                  <a:lnTo>
                    <a:pt x="94348" y="301371"/>
                  </a:lnTo>
                  <a:lnTo>
                    <a:pt x="94348" y="218821"/>
                  </a:lnTo>
                  <a:lnTo>
                    <a:pt x="251612" y="218821"/>
                  </a:lnTo>
                  <a:lnTo>
                    <a:pt x="251612" y="151511"/>
                  </a:lnTo>
                  <a:lnTo>
                    <a:pt x="94348" y="151511"/>
                  </a:lnTo>
                  <a:lnTo>
                    <a:pt x="94348" y="79121"/>
                  </a:lnTo>
                  <a:lnTo>
                    <a:pt x="267335" y="79121"/>
                  </a:lnTo>
                  <a:lnTo>
                    <a:pt x="267335" y="6731"/>
                  </a:lnTo>
                  <a:close/>
                </a:path>
                <a:path w="2754629" h="381000">
                  <a:moveTo>
                    <a:pt x="652589" y="6807"/>
                  </a:moveTo>
                  <a:lnTo>
                    <a:pt x="553008" y="6807"/>
                  </a:lnTo>
                  <a:lnTo>
                    <a:pt x="553008" y="211226"/>
                  </a:lnTo>
                  <a:lnTo>
                    <a:pt x="410946" y="6807"/>
                  </a:lnTo>
                  <a:lnTo>
                    <a:pt x="327609" y="6807"/>
                  </a:lnTo>
                  <a:lnTo>
                    <a:pt x="327609" y="373722"/>
                  </a:lnTo>
                  <a:lnTo>
                    <a:pt x="421957" y="373722"/>
                  </a:lnTo>
                  <a:lnTo>
                    <a:pt x="421957" y="169291"/>
                  </a:lnTo>
                  <a:lnTo>
                    <a:pt x="563486" y="373722"/>
                  </a:lnTo>
                  <a:lnTo>
                    <a:pt x="652589" y="373722"/>
                  </a:lnTo>
                  <a:lnTo>
                    <a:pt x="652589" y="6807"/>
                  </a:lnTo>
                  <a:close/>
                </a:path>
                <a:path w="2754629" h="381000">
                  <a:moveTo>
                    <a:pt x="1053579" y="178727"/>
                  </a:moveTo>
                  <a:lnTo>
                    <a:pt x="898956" y="178727"/>
                  </a:lnTo>
                  <a:lnTo>
                    <a:pt x="898956" y="238493"/>
                  </a:lnTo>
                  <a:lnTo>
                    <a:pt x="966050" y="238493"/>
                  </a:lnTo>
                  <a:lnTo>
                    <a:pt x="965390" y="246570"/>
                  </a:lnTo>
                  <a:lnTo>
                    <a:pt x="946277" y="282536"/>
                  </a:lnTo>
                  <a:lnTo>
                    <a:pt x="909561" y="299847"/>
                  </a:lnTo>
                  <a:lnTo>
                    <a:pt x="888479" y="301917"/>
                  </a:lnTo>
                  <a:lnTo>
                    <a:pt x="880008" y="301536"/>
                  </a:lnTo>
                  <a:lnTo>
                    <a:pt x="843394" y="288099"/>
                  </a:lnTo>
                  <a:lnTo>
                    <a:pt x="819289" y="252831"/>
                  </a:lnTo>
                  <a:lnTo>
                    <a:pt x="810729" y="207035"/>
                  </a:lnTo>
                  <a:lnTo>
                    <a:pt x="810374" y="192900"/>
                  </a:lnTo>
                  <a:lnTo>
                    <a:pt x="810374" y="182397"/>
                  </a:lnTo>
                  <a:lnTo>
                    <a:pt x="813473" y="143687"/>
                  </a:lnTo>
                  <a:lnTo>
                    <a:pt x="826643" y="107683"/>
                  </a:lnTo>
                  <a:lnTo>
                    <a:pt x="862317" y="81572"/>
                  </a:lnTo>
                  <a:lnTo>
                    <a:pt x="885850" y="78613"/>
                  </a:lnTo>
                  <a:lnTo>
                    <a:pt x="892149" y="78613"/>
                  </a:lnTo>
                  <a:lnTo>
                    <a:pt x="928141" y="91973"/>
                  </a:lnTo>
                  <a:lnTo>
                    <a:pt x="948232" y="127368"/>
                  </a:lnTo>
                  <a:lnTo>
                    <a:pt x="1045730" y="127368"/>
                  </a:lnTo>
                  <a:lnTo>
                    <a:pt x="1033983" y="82359"/>
                  </a:lnTo>
                  <a:lnTo>
                    <a:pt x="1011986" y="47764"/>
                  </a:lnTo>
                  <a:lnTo>
                    <a:pt x="981900" y="22910"/>
                  </a:lnTo>
                  <a:lnTo>
                    <a:pt x="944549" y="7340"/>
                  </a:lnTo>
                  <a:lnTo>
                    <a:pt x="901319" y="457"/>
                  </a:lnTo>
                  <a:lnTo>
                    <a:pt x="885850" y="0"/>
                  </a:lnTo>
                  <a:lnTo>
                    <a:pt x="868299" y="673"/>
                  </a:lnTo>
                  <a:lnTo>
                    <a:pt x="818756" y="10744"/>
                  </a:lnTo>
                  <a:lnTo>
                    <a:pt x="776008" y="33350"/>
                  </a:lnTo>
                  <a:lnTo>
                    <a:pt x="742632" y="69062"/>
                  </a:lnTo>
                  <a:lnTo>
                    <a:pt x="720547" y="118376"/>
                  </a:lnTo>
                  <a:lnTo>
                    <a:pt x="713727" y="159397"/>
                  </a:lnTo>
                  <a:lnTo>
                    <a:pt x="712876" y="182397"/>
                  </a:lnTo>
                  <a:lnTo>
                    <a:pt x="712876" y="192900"/>
                  </a:lnTo>
                  <a:lnTo>
                    <a:pt x="716216" y="239153"/>
                  </a:lnTo>
                  <a:lnTo>
                    <a:pt x="726249" y="278333"/>
                  </a:lnTo>
                  <a:lnTo>
                    <a:pt x="752043" y="324573"/>
                  </a:lnTo>
                  <a:lnTo>
                    <a:pt x="788885" y="356489"/>
                  </a:lnTo>
                  <a:lnTo>
                    <a:pt x="835101" y="374650"/>
                  </a:lnTo>
                  <a:lnTo>
                    <a:pt x="888479" y="380542"/>
                  </a:lnTo>
                  <a:lnTo>
                    <a:pt x="906183" y="379920"/>
                  </a:lnTo>
                  <a:lnTo>
                    <a:pt x="954786" y="370586"/>
                  </a:lnTo>
                  <a:lnTo>
                    <a:pt x="995426" y="349148"/>
                  </a:lnTo>
                  <a:lnTo>
                    <a:pt x="1026528" y="314629"/>
                  </a:lnTo>
                  <a:lnTo>
                    <a:pt x="1046657" y="266471"/>
                  </a:lnTo>
                  <a:lnTo>
                    <a:pt x="1052817" y="226123"/>
                  </a:lnTo>
                  <a:lnTo>
                    <a:pt x="1053579" y="203390"/>
                  </a:lnTo>
                  <a:lnTo>
                    <a:pt x="1053579" y="178727"/>
                  </a:lnTo>
                  <a:close/>
                </a:path>
                <a:path w="2754629" h="381000">
                  <a:moveTo>
                    <a:pt x="1430985" y="373722"/>
                  </a:moveTo>
                  <a:lnTo>
                    <a:pt x="1405407" y="303504"/>
                  </a:lnTo>
                  <a:lnTo>
                    <a:pt x="1379054" y="231165"/>
                  </a:lnTo>
                  <a:lnTo>
                    <a:pt x="1339329" y="122123"/>
                  </a:lnTo>
                  <a:lnTo>
                    <a:pt x="1297330" y="6807"/>
                  </a:lnTo>
                  <a:lnTo>
                    <a:pt x="1279512" y="6807"/>
                  </a:lnTo>
                  <a:lnTo>
                    <a:pt x="1279512" y="231165"/>
                  </a:lnTo>
                  <a:lnTo>
                    <a:pt x="1210322" y="231165"/>
                  </a:lnTo>
                  <a:lnTo>
                    <a:pt x="1244904" y="122123"/>
                  </a:lnTo>
                  <a:lnTo>
                    <a:pt x="1279512" y="231165"/>
                  </a:lnTo>
                  <a:lnTo>
                    <a:pt x="1279512" y="6807"/>
                  </a:lnTo>
                  <a:lnTo>
                    <a:pt x="1202969" y="6807"/>
                  </a:lnTo>
                  <a:lnTo>
                    <a:pt x="1069314" y="373722"/>
                  </a:lnTo>
                  <a:lnTo>
                    <a:pt x="1158417" y="373722"/>
                  </a:lnTo>
                  <a:lnTo>
                    <a:pt x="1183589" y="303504"/>
                  </a:lnTo>
                  <a:lnTo>
                    <a:pt x="1306245" y="303504"/>
                  </a:lnTo>
                  <a:lnTo>
                    <a:pt x="1331391" y="373722"/>
                  </a:lnTo>
                  <a:lnTo>
                    <a:pt x="1430985" y="373722"/>
                  </a:lnTo>
                  <a:close/>
                </a:path>
                <a:path w="2754629" h="381000">
                  <a:moveTo>
                    <a:pt x="1787423" y="182397"/>
                  </a:moveTo>
                  <a:lnTo>
                    <a:pt x="1784413" y="141909"/>
                  </a:lnTo>
                  <a:lnTo>
                    <a:pt x="1768690" y="90576"/>
                  </a:lnTo>
                  <a:lnTo>
                    <a:pt x="1740776" y="51371"/>
                  </a:lnTo>
                  <a:lnTo>
                    <a:pt x="1701368" y="24384"/>
                  </a:lnTo>
                  <a:lnTo>
                    <a:pt x="1689925" y="19773"/>
                  </a:lnTo>
                  <a:lnTo>
                    <a:pt x="1689925" y="182397"/>
                  </a:lnTo>
                  <a:lnTo>
                    <a:pt x="1689925" y="192900"/>
                  </a:lnTo>
                  <a:lnTo>
                    <a:pt x="1682864" y="241122"/>
                  </a:lnTo>
                  <a:lnTo>
                    <a:pt x="1657070" y="278701"/>
                  </a:lnTo>
                  <a:lnTo>
                    <a:pt x="1618703" y="294779"/>
                  </a:lnTo>
                  <a:lnTo>
                    <a:pt x="1601343" y="296151"/>
                  </a:lnTo>
                  <a:lnTo>
                    <a:pt x="1567268" y="296151"/>
                  </a:lnTo>
                  <a:lnTo>
                    <a:pt x="1567268" y="84378"/>
                  </a:lnTo>
                  <a:lnTo>
                    <a:pt x="1606575" y="84378"/>
                  </a:lnTo>
                  <a:lnTo>
                    <a:pt x="1646440" y="92659"/>
                  </a:lnTo>
                  <a:lnTo>
                    <a:pt x="1675650" y="120167"/>
                  </a:lnTo>
                  <a:lnTo>
                    <a:pt x="1688287" y="157708"/>
                  </a:lnTo>
                  <a:lnTo>
                    <a:pt x="1689925" y="182397"/>
                  </a:lnTo>
                  <a:lnTo>
                    <a:pt x="1689925" y="19773"/>
                  </a:lnTo>
                  <a:lnTo>
                    <a:pt x="1651012" y="9639"/>
                  </a:lnTo>
                  <a:lnTo>
                    <a:pt x="1611820" y="6807"/>
                  </a:lnTo>
                  <a:lnTo>
                    <a:pt x="1472920" y="6807"/>
                  </a:lnTo>
                  <a:lnTo>
                    <a:pt x="1472920" y="373722"/>
                  </a:lnTo>
                  <a:lnTo>
                    <a:pt x="1606575" y="373722"/>
                  </a:lnTo>
                  <a:lnTo>
                    <a:pt x="1646809" y="370789"/>
                  </a:lnTo>
                  <a:lnTo>
                    <a:pt x="1698726" y="355358"/>
                  </a:lnTo>
                  <a:lnTo>
                    <a:pt x="1739468" y="327329"/>
                  </a:lnTo>
                  <a:lnTo>
                    <a:pt x="1763166" y="296151"/>
                  </a:lnTo>
                  <a:lnTo>
                    <a:pt x="1780489" y="253187"/>
                  </a:lnTo>
                  <a:lnTo>
                    <a:pt x="1786661" y="214274"/>
                  </a:lnTo>
                  <a:lnTo>
                    <a:pt x="1787423" y="192900"/>
                  </a:lnTo>
                  <a:lnTo>
                    <a:pt x="1787423" y="182397"/>
                  </a:lnTo>
                  <a:close/>
                </a:path>
                <a:path w="2754629" h="381000">
                  <a:moveTo>
                    <a:pt x="1947291" y="6807"/>
                  </a:moveTo>
                  <a:lnTo>
                    <a:pt x="1852942" y="6807"/>
                  </a:lnTo>
                  <a:lnTo>
                    <a:pt x="1852942" y="373722"/>
                  </a:lnTo>
                  <a:lnTo>
                    <a:pt x="1947291" y="373722"/>
                  </a:lnTo>
                  <a:lnTo>
                    <a:pt x="1947291" y="6807"/>
                  </a:lnTo>
                  <a:close/>
                </a:path>
                <a:path w="2754629" h="381000">
                  <a:moveTo>
                    <a:pt x="2350897" y="6807"/>
                  </a:moveTo>
                  <a:lnTo>
                    <a:pt x="2251316" y="6807"/>
                  </a:lnTo>
                  <a:lnTo>
                    <a:pt x="2251316" y="211226"/>
                  </a:lnTo>
                  <a:lnTo>
                    <a:pt x="2109254" y="6807"/>
                  </a:lnTo>
                  <a:lnTo>
                    <a:pt x="2025916" y="6807"/>
                  </a:lnTo>
                  <a:lnTo>
                    <a:pt x="2025916" y="373722"/>
                  </a:lnTo>
                  <a:lnTo>
                    <a:pt x="2120265" y="373722"/>
                  </a:lnTo>
                  <a:lnTo>
                    <a:pt x="2120265" y="169291"/>
                  </a:lnTo>
                  <a:lnTo>
                    <a:pt x="2261793" y="373722"/>
                  </a:lnTo>
                  <a:lnTo>
                    <a:pt x="2350897" y="373722"/>
                  </a:lnTo>
                  <a:lnTo>
                    <a:pt x="2350897" y="6807"/>
                  </a:lnTo>
                  <a:close/>
                </a:path>
                <a:path w="2754629" h="381000">
                  <a:moveTo>
                    <a:pt x="2754515" y="373722"/>
                  </a:moveTo>
                  <a:lnTo>
                    <a:pt x="2728938" y="303504"/>
                  </a:lnTo>
                  <a:lnTo>
                    <a:pt x="2702585" y="231165"/>
                  </a:lnTo>
                  <a:lnTo>
                    <a:pt x="2662859" y="122123"/>
                  </a:lnTo>
                  <a:lnTo>
                    <a:pt x="2620848" y="6807"/>
                  </a:lnTo>
                  <a:lnTo>
                    <a:pt x="2603030" y="6807"/>
                  </a:lnTo>
                  <a:lnTo>
                    <a:pt x="2603030" y="231165"/>
                  </a:lnTo>
                  <a:lnTo>
                    <a:pt x="2533853" y="231165"/>
                  </a:lnTo>
                  <a:lnTo>
                    <a:pt x="2568435" y="122123"/>
                  </a:lnTo>
                  <a:lnTo>
                    <a:pt x="2603030" y="231165"/>
                  </a:lnTo>
                  <a:lnTo>
                    <a:pt x="2603030" y="6807"/>
                  </a:lnTo>
                  <a:lnTo>
                    <a:pt x="2526500" y="6807"/>
                  </a:lnTo>
                  <a:lnTo>
                    <a:pt x="2392845" y="373722"/>
                  </a:lnTo>
                  <a:lnTo>
                    <a:pt x="2481948" y="373722"/>
                  </a:lnTo>
                  <a:lnTo>
                    <a:pt x="2507119" y="303504"/>
                  </a:lnTo>
                  <a:lnTo>
                    <a:pt x="2629776" y="303504"/>
                  </a:lnTo>
                  <a:lnTo>
                    <a:pt x="2654922" y="373722"/>
                  </a:lnTo>
                  <a:lnTo>
                    <a:pt x="2754515" y="3737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466364" y="1815264"/>
            <a:ext cx="1547895" cy="154711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494904" y="1815052"/>
            <a:ext cx="1547667" cy="15473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787819" y="3539263"/>
            <a:ext cx="236919" cy="7122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594556" y="3658266"/>
            <a:ext cx="424785" cy="6866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512738" y="3540344"/>
            <a:ext cx="615600" cy="18836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58234" y="3541592"/>
            <a:ext cx="338080" cy="18711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84311" y="3541884"/>
            <a:ext cx="609616" cy="1865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90258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8" y="89006"/>
                </a:lnTo>
                <a:lnTo>
                  <a:pt x="325566" y="103877"/>
                </a:lnTo>
                <a:lnTo>
                  <a:pt x="341332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7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625045" y="4421728"/>
            <a:ext cx="534035" cy="143510"/>
            <a:chOff x="6625045" y="4421728"/>
            <a:chExt cx="534035" cy="14351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25045" y="4421728"/>
              <a:ext cx="187118" cy="14330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31517" y="4455284"/>
              <a:ext cx="63701" cy="7947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16809" y="4455284"/>
              <a:ext cx="241833" cy="97787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352082" y="4455284"/>
            <a:ext cx="738911" cy="110589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9156617" y="4455284"/>
            <a:ext cx="331470" cy="80010"/>
            <a:chOff x="9156617" y="4455284"/>
            <a:chExt cx="331470" cy="80010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56617" y="4455284"/>
              <a:ext cx="294764" cy="7947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471826" y="451771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7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7" y="15927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9547790" y="4425639"/>
            <a:ext cx="597535" cy="140335"/>
            <a:chOff x="9547790" y="4425639"/>
            <a:chExt cx="597535" cy="140335"/>
          </a:xfrm>
        </p:grpSpPr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47790" y="4425639"/>
              <a:ext cx="139442" cy="1091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08086" y="4455284"/>
              <a:ext cx="437033" cy="11058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6372094" y="4455284"/>
            <a:ext cx="2508250" cy="294005"/>
            <a:chOff x="6372094" y="4455284"/>
            <a:chExt cx="2508250" cy="294005"/>
          </a:xfrm>
        </p:grpSpPr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72094" y="4455284"/>
              <a:ext cx="2476900" cy="29349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864258" y="470062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5" y="1592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489369" y="1307772"/>
            <a:ext cx="5533390" cy="5533390"/>
            <a:chOff x="489369" y="1307772"/>
            <a:chExt cx="5533390" cy="5533390"/>
          </a:xfrm>
        </p:grpSpPr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9369" y="1307772"/>
              <a:ext cx="5532818" cy="553281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172297" y="3884403"/>
              <a:ext cx="2167255" cy="379730"/>
            </a:xfrm>
            <a:custGeom>
              <a:avLst/>
              <a:gdLst/>
              <a:ahLst/>
              <a:cxnLst/>
              <a:rect l="l" t="t" r="r" b="b"/>
              <a:pathLst>
                <a:path w="2167254" h="379729">
                  <a:moveTo>
                    <a:pt x="258775" y="6565"/>
                  </a:moveTo>
                  <a:lnTo>
                    <a:pt x="0" y="6565"/>
                  </a:lnTo>
                  <a:lnTo>
                    <a:pt x="0" y="78955"/>
                  </a:lnTo>
                  <a:lnTo>
                    <a:pt x="0" y="164045"/>
                  </a:lnTo>
                  <a:lnTo>
                    <a:pt x="0" y="231355"/>
                  </a:lnTo>
                  <a:lnTo>
                    <a:pt x="0" y="372325"/>
                  </a:lnTo>
                  <a:lnTo>
                    <a:pt x="94094" y="372325"/>
                  </a:lnTo>
                  <a:lnTo>
                    <a:pt x="94094" y="231355"/>
                  </a:lnTo>
                  <a:lnTo>
                    <a:pt x="243090" y="231355"/>
                  </a:lnTo>
                  <a:lnTo>
                    <a:pt x="243090" y="164045"/>
                  </a:lnTo>
                  <a:lnTo>
                    <a:pt x="94094" y="164045"/>
                  </a:lnTo>
                  <a:lnTo>
                    <a:pt x="94094" y="78955"/>
                  </a:lnTo>
                  <a:lnTo>
                    <a:pt x="258775" y="78955"/>
                  </a:lnTo>
                  <a:lnTo>
                    <a:pt x="258775" y="6565"/>
                  </a:lnTo>
                  <a:close/>
                </a:path>
                <a:path w="2167254" h="379729">
                  <a:moveTo>
                    <a:pt x="619506" y="372757"/>
                  </a:moveTo>
                  <a:lnTo>
                    <a:pt x="541020" y="247281"/>
                  </a:lnTo>
                  <a:lnTo>
                    <a:pt x="534809" y="237363"/>
                  </a:lnTo>
                  <a:lnTo>
                    <a:pt x="552208" y="229895"/>
                  </a:lnTo>
                  <a:lnTo>
                    <a:pt x="590486" y="196316"/>
                  </a:lnTo>
                  <a:lnTo>
                    <a:pt x="601319" y="174104"/>
                  </a:lnTo>
                  <a:lnTo>
                    <a:pt x="604405" y="165544"/>
                  </a:lnTo>
                  <a:lnTo>
                    <a:pt x="607885" y="148043"/>
                  </a:lnTo>
                  <a:lnTo>
                    <a:pt x="609041" y="129133"/>
                  </a:lnTo>
                  <a:lnTo>
                    <a:pt x="606856" y="102374"/>
                  </a:lnTo>
                  <a:lnTo>
                    <a:pt x="589343" y="57683"/>
                  </a:lnTo>
                  <a:lnTo>
                    <a:pt x="554418" y="25336"/>
                  </a:lnTo>
                  <a:lnTo>
                    <a:pt x="514946" y="11582"/>
                  </a:lnTo>
                  <a:lnTo>
                    <a:pt x="514946" y="129133"/>
                  </a:lnTo>
                  <a:lnTo>
                    <a:pt x="514070" y="139674"/>
                  </a:lnTo>
                  <a:lnTo>
                    <a:pt x="481291" y="171284"/>
                  </a:lnTo>
                  <a:lnTo>
                    <a:pt x="449592" y="174104"/>
                  </a:lnTo>
                  <a:lnTo>
                    <a:pt x="405155" y="174104"/>
                  </a:lnTo>
                  <a:lnTo>
                    <a:pt x="405155" y="84175"/>
                  </a:lnTo>
                  <a:lnTo>
                    <a:pt x="449592" y="84175"/>
                  </a:lnTo>
                  <a:lnTo>
                    <a:pt x="492671" y="90500"/>
                  </a:lnTo>
                  <a:lnTo>
                    <a:pt x="514946" y="129133"/>
                  </a:lnTo>
                  <a:lnTo>
                    <a:pt x="514946" y="11582"/>
                  </a:lnTo>
                  <a:lnTo>
                    <a:pt x="502653" y="8864"/>
                  </a:lnTo>
                  <a:lnTo>
                    <a:pt x="470509" y="6807"/>
                  </a:lnTo>
                  <a:lnTo>
                    <a:pt x="311048" y="6807"/>
                  </a:lnTo>
                  <a:lnTo>
                    <a:pt x="311048" y="372757"/>
                  </a:lnTo>
                  <a:lnTo>
                    <a:pt x="405155" y="372757"/>
                  </a:lnTo>
                  <a:lnTo>
                    <a:pt x="405155" y="247281"/>
                  </a:lnTo>
                  <a:lnTo>
                    <a:pt x="443839" y="247281"/>
                  </a:lnTo>
                  <a:lnTo>
                    <a:pt x="514946" y="372757"/>
                  </a:lnTo>
                  <a:lnTo>
                    <a:pt x="619506" y="372757"/>
                  </a:lnTo>
                  <a:close/>
                </a:path>
                <a:path w="2167254" h="379729">
                  <a:moveTo>
                    <a:pt x="1016812" y="181940"/>
                  </a:moveTo>
                  <a:lnTo>
                    <a:pt x="1013294" y="137236"/>
                  </a:lnTo>
                  <a:lnTo>
                    <a:pt x="1002715" y="99352"/>
                  </a:lnTo>
                  <a:lnTo>
                    <a:pt x="975791" y="54648"/>
                  </a:lnTo>
                  <a:lnTo>
                    <a:pt x="937945" y="23799"/>
                  </a:lnTo>
                  <a:lnTo>
                    <a:pt x="919581" y="15024"/>
                  </a:lnTo>
                  <a:lnTo>
                    <a:pt x="919581" y="181940"/>
                  </a:lnTo>
                  <a:lnTo>
                    <a:pt x="919581" y="192405"/>
                  </a:lnTo>
                  <a:lnTo>
                    <a:pt x="915758" y="234543"/>
                  </a:lnTo>
                  <a:lnTo>
                    <a:pt x="900239" y="272237"/>
                  </a:lnTo>
                  <a:lnTo>
                    <a:pt x="869391" y="296176"/>
                  </a:lnTo>
                  <a:lnTo>
                    <a:pt x="839076" y="301129"/>
                  </a:lnTo>
                  <a:lnTo>
                    <a:pt x="831291" y="300824"/>
                  </a:lnTo>
                  <a:lnTo>
                    <a:pt x="788847" y="284594"/>
                  </a:lnTo>
                  <a:lnTo>
                    <a:pt x="765352" y="245719"/>
                  </a:lnTo>
                  <a:lnTo>
                    <a:pt x="758990" y="207886"/>
                  </a:lnTo>
                  <a:lnTo>
                    <a:pt x="758558" y="192405"/>
                  </a:lnTo>
                  <a:lnTo>
                    <a:pt x="758558" y="181940"/>
                  </a:lnTo>
                  <a:lnTo>
                    <a:pt x="762381" y="142189"/>
                  </a:lnTo>
                  <a:lnTo>
                    <a:pt x="777900" y="106006"/>
                  </a:lnTo>
                  <a:lnTo>
                    <a:pt x="808748" y="83134"/>
                  </a:lnTo>
                  <a:lnTo>
                    <a:pt x="839076" y="78422"/>
                  </a:lnTo>
                  <a:lnTo>
                    <a:pt x="846848" y="78714"/>
                  </a:lnTo>
                  <a:lnTo>
                    <a:pt x="889292" y="94157"/>
                  </a:lnTo>
                  <a:lnTo>
                    <a:pt x="912787" y="131483"/>
                  </a:lnTo>
                  <a:lnTo>
                    <a:pt x="919581" y="181940"/>
                  </a:lnTo>
                  <a:lnTo>
                    <a:pt x="919581" y="15024"/>
                  </a:lnTo>
                  <a:lnTo>
                    <a:pt x="874229" y="2628"/>
                  </a:lnTo>
                  <a:lnTo>
                    <a:pt x="839076" y="0"/>
                  </a:lnTo>
                  <a:lnTo>
                    <a:pt x="821258" y="660"/>
                  </a:lnTo>
                  <a:lnTo>
                    <a:pt x="770585" y="10464"/>
                  </a:lnTo>
                  <a:lnTo>
                    <a:pt x="726516" y="32626"/>
                  </a:lnTo>
                  <a:lnTo>
                    <a:pt x="692099" y="67970"/>
                  </a:lnTo>
                  <a:lnTo>
                    <a:pt x="669264" y="117449"/>
                  </a:lnTo>
                  <a:lnTo>
                    <a:pt x="662203" y="158737"/>
                  </a:lnTo>
                  <a:lnTo>
                    <a:pt x="661327" y="181940"/>
                  </a:lnTo>
                  <a:lnTo>
                    <a:pt x="661327" y="192405"/>
                  </a:lnTo>
                  <a:lnTo>
                    <a:pt x="664857" y="238861"/>
                  </a:lnTo>
                  <a:lnTo>
                    <a:pt x="675436" y="277876"/>
                  </a:lnTo>
                  <a:lnTo>
                    <a:pt x="702348" y="323748"/>
                  </a:lnTo>
                  <a:lnTo>
                    <a:pt x="740194" y="355574"/>
                  </a:lnTo>
                  <a:lnTo>
                    <a:pt x="787019" y="373672"/>
                  </a:lnTo>
                  <a:lnTo>
                    <a:pt x="839076" y="379552"/>
                  </a:lnTo>
                  <a:lnTo>
                    <a:pt x="856881" y="378891"/>
                  </a:lnTo>
                  <a:lnTo>
                    <a:pt x="907554" y="369100"/>
                  </a:lnTo>
                  <a:lnTo>
                    <a:pt x="951611" y="346494"/>
                  </a:lnTo>
                  <a:lnTo>
                    <a:pt x="986040" y="310019"/>
                  </a:lnTo>
                  <a:lnTo>
                    <a:pt x="1008888" y="259295"/>
                  </a:lnTo>
                  <a:lnTo>
                    <a:pt x="1015936" y="216560"/>
                  </a:lnTo>
                  <a:lnTo>
                    <a:pt x="1016812" y="192405"/>
                  </a:lnTo>
                  <a:lnTo>
                    <a:pt x="1016812" y="181940"/>
                  </a:lnTo>
                  <a:close/>
                </a:path>
                <a:path w="2167254" h="379729">
                  <a:moveTo>
                    <a:pt x="1401076" y="6807"/>
                  </a:moveTo>
                  <a:lnTo>
                    <a:pt x="1301750" y="6807"/>
                  </a:lnTo>
                  <a:lnTo>
                    <a:pt x="1301750" y="210680"/>
                  </a:lnTo>
                  <a:lnTo>
                    <a:pt x="1160068" y="6807"/>
                  </a:lnTo>
                  <a:lnTo>
                    <a:pt x="1076947" y="6807"/>
                  </a:lnTo>
                  <a:lnTo>
                    <a:pt x="1076947" y="372757"/>
                  </a:lnTo>
                  <a:lnTo>
                    <a:pt x="1171041" y="372757"/>
                  </a:lnTo>
                  <a:lnTo>
                    <a:pt x="1171041" y="168859"/>
                  </a:lnTo>
                  <a:lnTo>
                    <a:pt x="1312202" y="372757"/>
                  </a:lnTo>
                  <a:lnTo>
                    <a:pt x="1401076" y="372757"/>
                  </a:lnTo>
                  <a:lnTo>
                    <a:pt x="1401076" y="6807"/>
                  </a:lnTo>
                  <a:close/>
                </a:path>
                <a:path w="2167254" h="379729">
                  <a:moveTo>
                    <a:pt x="1787944" y="181940"/>
                  </a:moveTo>
                  <a:lnTo>
                    <a:pt x="1784946" y="141554"/>
                  </a:lnTo>
                  <a:lnTo>
                    <a:pt x="1769249" y="90347"/>
                  </a:lnTo>
                  <a:lnTo>
                    <a:pt x="1765833" y="84175"/>
                  </a:lnTo>
                  <a:lnTo>
                    <a:pt x="1761286" y="75946"/>
                  </a:lnTo>
                  <a:lnTo>
                    <a:pt x="1729562" y="40944"/>
                  </a:lnTo>
                  <a:lnTo>
                    <a:pt x="1690700" y="19735"/>
                  </a:lnTo>
                  <a:lnTo>
                    <a:pt x="1690700" y="181940"/>
                  </a:lnTo>
                  <a:lnTo>
                    <a:pt x="1690700" y="192405"/>
                  </a:lnTo>
                  <a:lnTo>
                    <a:pt x="1683651" y="240499"/>
                  </a:lnTo>
                  <a:lnTo>
                    <a:pt x="1657934" y="277977"/>
                  </a:lnTo>
                  <a:lnTo>
                    <a:pt x="1619669" y="294017"/>
                  </a:lnTo>
                  <a:lnTo>
                    <a:pt x="1602359" y="295376"/>
                  </a:lnTo>
                  <a:lnTo>
                    <a:pt x="1568373" y="295376"/>
                  </a:lnTo>
                  <a:lnTo>
                    <a:pt x="1568373" y="84175"/>
                  </a:lnTo>
                  <a:lnTo>
                    <a:pt x="1607578" y="84175"/>
                  </a:lnTo>
                  <a:lnTo>
                    <a:pt x="1647329" y="92430"/>
                  </a:lnTo>
                  <a:lnTo>
                    <a:pt x="1676463" y="119862"/>
                  </a:lnTo>
                  <a:lnTo>
                    <a:pt x="1689074" y="157302"/>
                  </a:lnTo>
                  <a:lnTo>
                    <a:pt x="1690700" y="181940"/>
                  </a:lnTo>
                  <a:lnTo>
                    <a:pt x="1690700" y="19735"/>
                  </a:lnTo>
                  <a:lnTo>
                    <a:pt x="1651889" y="9613"/>
                  </a:lnTo>
                  <a:lnTo>
                    <a:pt x="1612811" y="6807"/>
                  </a:lnTo>
                  <a:lnTo>
                    <a:pt x="1474266" y="6807"/>
                  </a:lnTo>
                  <a:lnTo>
                    <a:pt x="1474266" y="372757"/>
                  </a:lnTo>
                  <a:lnTo>
                    <a:pt x="1607578" y="372757"/>
                  </a:lnTo>
                  <a:lnTo>
                    <a:pt x="1647710" y="369824"/>
                  </a:lnTo>
                  <a:lnTo>
                    <a:pt x="1699475" y="354431"/>
                  </a:lnTo>
                  <a:lnTo>
                    <a:pt x="1740115" y="326491"/>
                  </a:lnTo>
                  <a:lnTo>
                    <a:pt x="1763750" y="295376"/>
                  </a:lnTo>
                  <a:lnTo>
                    <a:pt x="1781035" y="252526"/>
                  </a:lnTo>
                  <a:lnTo>
                    <a:pt x="1787182" y="213728"/>
                  </a:lnTo>
                  <a:lnTo>
                    <a:pt x="1787944" y="192405"/>
                  </a:lnTo>
                  <a:lnTo>
                    <a:pt x="1787944" y="181940"/>
                  </a:lnTo>
                  <a:close/>
                </a:path>
                <a:path w="2167254" h="379729">
                  <a:moveTo>
                    <a:pt x="2166963" y="372757"/>
                  </a:moveTo>
                  <a:lnTo>
                    <a:pt x="2141448" y="302717"/>
                  </a:lnTo>
                  <a:lnTo>
                    <a:pt x="2115172" y="230568"/>
                  </a:lnTo>
                  <a:lnTo>
                    <a:pt x="2075548" y="121805"/>
                  </a:lnTo>
                  <a:lnTo>
                    <a:pt x="2033651" y="6807"/>
                  </a:lnTo>
                  <a:lnTo>
                    <a:pt x="2015883" y="6807"/>
                  </a:lnTo>
                  <a:lnTo>
                    <a:pt x="2015883" y="230568"/>
                  </a:lnTo>
                  <a:lnTo>
                    <a:pt x="1946871" y="230568"/>
                  </a:lnTo>
                  <a:lnTo>
                    <a:pt x="1981377" y="121805"/>
                  </a:lnTo>
                  <a:lnTo>
                    <a:pt x="2015883" y="230568"/>
                  </a:lnTo>
                  <a:lnTo>
                    <a:pt x="2015883" y="6807"/>
                  </a:lnTo>
                  <a:lnTo>
                    <a:pt x="1939556" y="6807"/>
                  </a:lnTo>
                  <a:lnTo>
                    <a:pt x="1806244" y="372757"/>
                  </a:lnTo>
                  <a:lnTo>
                    <a:pt x="1895119" y="372757"/>
                  </a:lnTo>
                  <a:lnTo>
                    <a:pt x="1920214" y="302717"/>
                  </a:lnTo>
                  <a:lnTo>
                    <a:pt x="2042541" y="302717"/>
                  </a:lnTo>
                  <a:lnTo>
                    <a:pt x="2067636" y="372757"/>
                  </a:lnTo>
                  <a:lnTo>
                    <a:pt x="2166963" y="3727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337198" y="2153772"/>
            <a:ext cx="1548442" cy="154687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636085" y="3884647"/>
            <a:ext cx="231333" cy="7132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677832" y="4002530"/>
            <a:ext cx="189096" cy="7131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355417" y="3884947"/>
            <a:ext cx="616399" cy="1886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9094" y="1129744"/>
            <a:ext cx="5692775" cy="5692775"/>
            <a:chOff x="389094" y="1129744"/>
            <a:chExt cx="5692775" cy="5692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094" y="1129744"/>
              <a:ext cx="5692673" cy="56926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36039" y="3785140"/>
              <a:ext cx="2999105" cy="383540"/>
            </a:xfrm>
            <a:custGeom>
              <a:avLst/>
              <a:gdLst/>
              <a:ahLst/>
              <a:cxnLst/>
              <a:rect l="l" t="t" r="r" b="b"/>
              <a:pathLst>
                <a:path w="2999104" h="383539">
                  <a:moveTo>
                    <a:pt x="403415" y="0"/>
                  </a:moveTo>
                  <a:lnTo>
                    <a:pt x="306603" y="0"/>
                  </a:lnTo>
                  <a:lnTo>
                    <a:pt x="203314" y="190957"/>
                  </a:lnTo>
                  <a:lnTo>
                    <a:pt x="98971" y="0"/>
                  </a:lnTo>
                  <a:lnTo>
                    <a:pt x="0" y="0"/>
                  </a:lnTo>
                  <a:lnTo>
                    <a:pt x="0" y="376516"/>
                  </a:lnTo>
                  <a:lnTo>
                    <a:pt x="96812" y="376516"/>
                  </a:lnTo>
                  <a:lnTo>
                    <a:pt x="96812" y="160820"/>
                  </a:lnTo>
                  <a:lnTo>
                    <a:pt x="174815" y="303911"/>
                  </a:lnTo>
                  <a:lnTo>
                    <a:pt x="228612" y="303911"/>
                  </a:lnTo>
                  <a:lnTo>
                    <a:pt x="306603" y="160820"/>
                  </a:lnTo>
                  <a:lnTo>
                    <a:pt x="306603" y="376516"/>
                  </a:lnTo>
                  <a:lnTo>
                    <a:pt x="403415" y="376516"/>
                  </a:lnTo>
                  <a:lnTo>
                    <a:pt x="403415" y="0"/>
                  </a:lnTo>
                  <a:close/>
                </a:path>
                <a:path w="2999104" h="383539">
                  <a:moveTo>
                    <a:pt x="580923" y="0"/>
                  </a:moveTo>
                  <a:lnTo>
                    <a:pt x="484098" y="0"/>
                  </a:lnTo>
                  <a:lnTo>
                    <a:pt x="484098" y="376516"/>
                  </a:lnTo>
                  <a:lnTo>
                    <a:pt x="580923" y="376516"/>
                  </a:lnTo>
                  <a:lnTo>
                    <a:pt x="580923" y="0"/>
                  </a:lnTo>
                  <a:close/>
                </a:path>
                <a:path w="2999104" h="383539">
                  <a:moveTo>
                    <a:pt x="919797" y="296329"/>
                  </a:moveTo>
                  <a:lnTo>
                    <a:pt x="758418" y="296329"/>
                  </a:lnTo>
                  <a:lnTo>
                    <a:pt x="758418" y="419"/>
                  </a:lnTo>
                  <a:lnTo>
                    <a:pt x="661606" y="419"/>
                  </a:lnTo>
                  <a:lnTo>
                    <a:pt x="661606" y="296329"/>
                  </a:lnTo>
                  <a:lnTo>
                    <a:pt x="661606" y="376339"/>
                  </a:lnTo>
                  <a:lnTo>
                    <a:pt x="919797" y="376339"/>
                  </a:lnTo>
                  <a:lnTo>
                    <a:pt x="919797" y="296329"/>
                  </a:lnTo>
                  <a:close/>
                </a:path>
                <a:path w="2999104" h="383539">
                  <a:moveTo>
                    <a:pt x="1226400" y="296329"/>
                  </a:moveTo>
                  <a:lnTo>
                    <a:pt x="1065022" y="296329"/>
                  </a:lnTo>
                  <a:lnTo>
                    <a:pt x="1065022" y="419"/>
                  </a:lnTo>
                  <a:lnTo>
                    <a:pt x="968197" y="419"/>
                  </a:lnTo>
                  <a:lnTo>
                    <a:pt x="968197" y="296329"/>
                  </a:lnTo>
                  <a:lnTo>
                    <a:pt x="968197" y="376339"/>
                  </a:lnTo>
                  <a:lnTo>
                    <a:pt x="1226400" y="376339"/>
                  </a:lnTo>
                  <a:lnTo>
                    <a:pt x="1226400" y="296329"/>
                  </a:lnTo>
                  <a:close/>
                </a:path>
                <a:path w="2999104" h="383539">
                  <a:moveTo>
                    <a:pt x="1549146" y="419"/>
                  </a:moveTo>
                  <a:lnTo>
                    <a:pt x="1274813" y="419"/>
                  </a:lnTo>
                  <a:lnTo>
                    <a:pt x="1274813" y="74079"/>
                  </a:lnTo>
                  <a:lnTo>
                    <a:pt x="1274813" y="147739"/>
                  </a:lnTo>
                  <a:lnTo>
                    <a:pt x="1274813" y="217589"/>
                  </a:lnTo>
                  <a:lnTo>
                    <a:pt x="1274813" y="302679"/>
                  </a:lnTo>
                  <a:lnTo>
                    <a:pt x="1274813" y="376339"/>
                  </a:lnTo>
                  <a:lnTo>
                    <a:pt x="1549146" y="376339"/>
                  </a:lnTo>
                  <a:lnTo>
                    <a:pt x="1549146" y="302679"/>
                  </a:lnTo>
                  <a:lnTo>
                    <a:pt x="1371625" y="302679"/>
                  </a:lnTo>
                  <a:lnTo>
                    <a:pt x="1371625" y="217589"/>
                  </a:lnTo>
                  <a:lnTo>
                    <a:pt x="1533004" y="217589"/>
                  </a:lnTo>
                  <a:lnTo>
                    <a:pt x="1533004" y="147739"/>
                  </a:lnTo>
                  <a:lnTo>
                    <a:pt x="1371625" y="147739"/>
                  </a:lnTo>
                  <a:lnTo>
                    <a:pt x="1371625" y="74079"/>
                  </a:lnTo>
                  <a:lnTo>
                    <a:pt x="1549146" y="74079"/>
                  </a:lnTo>
                  <a:lnTo>
                    <a:pt x="1549146" y="419"/>
                  </a:lnTo>
                  <a:close/>
                </a:path>
                <a:path w="2999104" h="383539">
                  <a:moveTo>
                    <a:pt x="1944484" y="0"/>
                  </a:moveTo>
                  <a:lnTo>
                    <a:pt x="1842300" y="0"/>
                  </a:lnTo>
                  <a:lnTo>
                    <a:pt x="1842300" y="209765"/>
                  </a:lnTo>
                  <a:lnTo>
                    <a:pt x="1696516" y="0"/>
                  </a:lnTo>
                  <a:lnTo>
                    <a:pt x="1610995" y="0"/>
                  </a:lnTo>
                  <a:lnTo>
                    <a:pt x="1610995" y="376516"/>
                  </a:lnTo>
                  <a:lnTo>
                    <a:pt x="1707807" y="376516"/>
                  </a:lnTo>
                  <a:lnTo>
                    <a:pt x="1707807" y="166738"/>
                  </a:lnTo>
                  <a:lnTo>
                    <a:pt x="1853044" y="376516"/>
                  </a:lnTo>
                  <a:lnTo>
                    <a:pt x="1944484" y="376516"/>
                  </a:lnTo>
                  <a:lnTo>
                    <a:pt x="1944484" y="0"/>
                  </a:lnTo>
                  <a:close/>
                </a:path>
                <a:path w="2999104" h="383539">
                  <a:moveTo>
                    <a:pt x="2121992" y="0"/>
                  </a:moveTo>
                  <a:lnTo>
                    <a:pt x="2025180" y="0"/>
                  </a:lnTo>
                  <a:lnTo>
                    <a:pt x="2025180" y="376516"/>
                  </a:lnTo>
                  <a:lnTo>
                    <a:pt x="2121992" y="376516"/>
                  </a:lnTo>
                  <a:lnTo>
                    <a:pt x="2121992" y="0"/>
                  </a:lnTo>
                  <a:close/>
                </a:path>
                <a:path w="2999104" h="383539">
                  <a:moveTo>
                    <a:pt x="2525420" y="0"/>
                  </a:moveTo>
                  <a:lnTo>
                    <a:pt x="2428595" y="0"/>
                  </a:lnTo>
                  <a:lnTo>
                    <a:pt x="2428595" y="215150"/>
                  </a:lnTo>
                  <a:lnTo>
                    <a:pt x="2427694" y="235381"/>
                  </a:lnTo>
                  <a:lnTo>
                    <a:pt x="2414066" y="280504"/>
                  </a:lnTo>
                  <a:lnTo>
                    <a:pt x="2378976" y="301434"/>
                  </a:lnTo>
                  <a:lnTo>
                    <a:pt x="2361361" y="302831"/>
                  </a:lnTo>
                  <a:lnTo>
                    <a:pt x="2344178" y="301434"/>
                  </a:lnTo>
                  <a:lnTo>
                    <a:pt x="2309177" y="280504"/>
                  </a:lnTo>
                  <a:lnTo>
                    <a:pt x="2295055" y="235077"/>
                  </a:lnTo>
                  <a:lnTo>
                    <a:pt x="2294115" y="214630"/>
                  </a:lnTo>
                  <a:lnTo>
                    <a:pt x="2294115" y="0"/>
                  </a:lnTo>
                  <a:lnTo>
                    <a:pt x="2197303" y="0"/>
                  </a:lnTo>
                  <a:lnTo>
                    <a:pt x="2197303" y="225907"/>
                  </a:lnTo>
                  <a:lnTo>
                    <a:pt x="2198014" y="244944"/>
                  </a:lnTo>
                  <a:lnTo>
                    <a:pt x="2208860" y="294779"/>
                  </a:lnTo>
                  <a:lnTo>
                    <a:pt x="2231656" y="333540"/>
                  </a:lnTo>
                  <a:lnTo>
                    <a:pt x="2265210" y="361200"/>
                  </a:lnTo>
                  <a:lnTo>
                    <a:pt x="2308961" y="377913"/>
                  </a:lnTo>
                  <a:lnTo>
                    <a:pt x="2361361" y="383514"/>
                  </a:lnTo>
                  <a:lnTo>
                    <a:pt x="2379967" y="382892"/>
                  </a:lnTo>
                  <a:lnTo>
                    <a:pt x="2429941" y="373557"/>
                  </a:lnTo>
                  <a:lnTo>
                    <a:pt x="2470378" y="353199"/>
                  </a:lnTo>
                  <a:lnTo>
                    <a:pt x="2500338" y="321856"/>
                  </a:lnTo>
                  <a:lnTo>
                    <a:pt x="2519057" y="279374"/>
                  </a:lnTo>
                  <a:lnTo>
                    <a:pt x="2525420" y="225907"/>
                  </a:lnTo>
                  <a:lnTo>
                    <a:pt x="2525420" y="0"/>
                  </a:lnTo>
                  <a:close/>
                </a:path>
                <a:path w="2999104" h="383539">
                  <a:moveTo>
                    <a:pt x="2998762" y="0"/>
                  </a:moveTo>
                  <a:lnTo>
                    <a:pt x="2901950" y="0"/>
                  </a:lnTo>
                  <a:lnTo>
                    <a:pt x="2798661" y="190957"/>
                  </a:lnTo>
                  <a:lnTo>
                    <a:pt x="2694317" y="0"/>
                  </a:lnTo>
                  <a:lnTo>
                    <a:pt x="2595346" y="0"/>
                  </a:lnTo>
                  <a:lnTo>
                    <a:pt x="2595346" y="376516"/>
                  </a:lnTo>
                  <a:lnTo>
                    <a:pt x="2692158" y="376516"/>
                  </a:lnTo>
                  <a:lnTo>
                    <a:pt x="2692158" y="160820"/>
                  </a:lnTo>
                  <a:lnTo>
                    <a:pt x="2770162" y="303911"/>
                  </a:lnTo>
                  <a:lnTo>
                    <a:pt x="2823959" y="303911"/>
                  </a:lnTo>
                  <a:lnTo>
                    <a:pt x="2901950" y="160820"/>
                  </a:lnTo>
                  <a:lnTo>
                    <a:pt x="2901950" y="376516"/>
                  </a:lnTo>
                  <a:lnTo>
                    <a:pt x="2998762" y="376516"/>
                  </a:lnTo>
                  <a:lnTo>
                    <a:pt x="299876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8817" y="1923292"/>
            <a:ext cx="1548608" cy="15469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7341" y="3584598"/>
            <a:ext cx="231778" cy="705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7119" y="3584886"/>
            <a:ext cx="610102" cy="1867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53328" y="3701214"/>
            <a:ext cx="265791" cy="7055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607735" y="4086043"/>
            <a:ext cx="3703320" cy="689610"/>
            <a:chOff x="6607735" y="4086043"/>
            <a:chExt cx="3703320" cy="689610"/>
          </a:xfrm>
        </p:grpSpPr>
        <p:sp>
          <p:nvSpPr>
            <p:cNvPr id="10" name="object 10"/>
            <p:cNvSpPr/>
            <p:nvPr/>
          </p:nvSpPr>
          <p:spPr>
            <a:xfrm>
              <a:off x="10259236" y="4148244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7735" y="4086043"/>
              <a:ext cx="3702884" cy="6891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59258" y="4331149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90258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8" y="89006"/>
                </a:lnTo>
                <a:lnTo>
                  <a:pt x="325566" y="103877"/>
                </a:lnTo>
                <a:lnTo>
                  <a:pt x="341332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7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2569" y="615902"/>
            <a:ext cx="977900" cy="202565"/>
            <a:chOff x="4425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569" y="615902"/>
              <a:ext cx="289598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456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682" y="617951"/>
              <a:ext cx="158230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7555" y="617951"/>
              <a:ext cx="302867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42264" y="617951"/>
            <a:ext cx="546735" cy="200660"/>
            <a:chOff x="14422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91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22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4460" y="617951"/>
              <a:ext cx="184308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129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255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302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298485" y="615902"/>
            <a:ext cx="1010285" cy="202565"/>
            <a:chOff x="2298485" y="615902"/>
            <a:chExt cx="1010285" cy="20256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98485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0144" y="617951"/>
              <a:ext cx="138769" cy="1983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60497" y="617951"/>
              <a:ext cx="127450" cy="1983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7487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5113" y="617951"/>
              <a:ext cx="153064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68166" y="617951"/>
              <a:ext cx="140535" cy="19837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3353730" y="562165"/>
            <a:ext cx="805815" cy="256540"/>
            <a:chOff x="3353730" y="562165"/>
            <a:chExt cx="805815" cy="25654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3730" y="615902"/>
              <a:ext cx="139420" cy="2024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8634" y="615902"/>
              <a:ext cx="289598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45520" y="617951"/>
              <a:ext cx="127449" cy="1983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0125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7" y="210480"/>
                  </a:lnTo>
                  <a:lnTo>
                    <a:pt x="27565" y="205426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7" y="98066"/>
                  </a:lnTo>
                  <a:lnTo>
                    <a:pt x="122238" y="101653"/>
                  </a:lnTo>
                  <a:lnTo>
                    <a:pt x="118977" y="106651"/>
                  </a:lnTo>
                  <a:lnTo>
                    <a:pt x="118977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6"/>
                  </a:moveTo>
                  <a:lnTo>
                    <a:pt x="24307" y="210480"/>
                  </a:lnTo>
                  <a:lnTo>
                    <a:pt x="27565" y="214066"/>
                  </a:lnTo>
                  <a:lnTo>
                    <a:pt x="27565" y="205426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6" y="55786"/>
                  </a:lnTo>
                  <a:lnTo>
                    <a:pt x="27565" y="205426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7" y="106651"/>
                  </a:lnTo>
                  <a:lnTo>
                    <a:pt x="118977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7" y="98066"/>
                  </a:moveTo>
                  <a:lnTo>
                    <a:pt x="118977" y="106651"/>
                  </a:lnTo>
                  <a:lnTo>
                    <a:pt x="122238" y="101653"/>
                  </a:lnTo>
                  <a:lnTo>
                    <a:pt x="118977" y="98066"/>
                  </a:lnTo>
                  <a:close/>
                </a:path>
                <a:path w="146685" h="254634">
                  <a:moveTo>
                    <a:pt x="26636" y="0"/>
                  </a:moveTo>
                  <a:lnTo>
                    <a:pt x="45058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8" y="24771"/>
                  </a:lnTo>
                  <a:lnTo>
                    <a:pt x="113405" y="21837"/>
                  </a:lnTo>
                  <a:lnTo>
                    <a:pt x="64775" y="21837"/>
                  </a:lnTo>
                  <a:lnTo>
                    <a:pt x="59137" y="19928"/>
                  </a:lnTo>
                  <a:lnTo>
                    <a:pt x="51131" y="12387"/>
                  </a:lnTo>
                  <a:lnTo>
                    <a:pt x="49126" y="7077"/>
                  </a:lnTo>
                  <a:lnTo>
                    <a:pt x="49126" y="276"/>
                  </a:lnTo>
                  <a:lnTo>
                    <a:pt x="26636" y="0"/>
                  </a:lnTo>
                  <a:close/>
                </a:path>
                <a:path w="146685" h="254634">
                  <a:moveTo>
                    <a:pt x="118559" y="0"/>
                  </a:moveTo>
                  <a:lnTo>
                    <a:pt x="96066" y="276"/>
                  </a:lnTo>
                  <a:lnTo>
                    <a:pt x="96066" y="7077"/>
                  </a:lnTo>
                  <a:lnTo>
                    <a:pt x="94065" y="12387"/>
                  </a:lnTo>
                  <a:lnTo>
                    <a:pt x="86055" y="19928"/>
                  </a:lnTo>
                  <a:lnTo>
                    <a:pt x="80421" y="21837"/>
                  </a:lnTo>
                  <a:lnTo>
                    <a:pt x="113405" y="21837"/>
                  </a:lnTo>
                  <a:lnTo>
                    <a:pt x="115590" y="17641"/>
                  </a:lnTo>
                  <a:lnTo>
                    <a:pt x="117817" y="9385"/>
                  </a:lnTo>
                  <a:lnTo>
                    <a:pt x="11855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731723" y="5652644"/>
            <a:ext cx="422909" cy="109855"/>
            <a:chOff x="7731723" y="5652644"/>
            <a:chExt cx="422909" cy="10985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31723" y="5653760"/>
              <a:ext cx="72619" cy="772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28167" y="5653760"/>
              <a:ext cx="63550" cy="7716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915517" y="5652644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3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93"/>
                  </a:lnTo>
                  <a:lnTo>
                    <a:pt x="14123" y="66215"/>
                  </a:lnTo>
                  <a:lnTo>
                    <a:pt x="15163" y="50087"/>
                  </a:lnTo>
                  <a:lnTo>
                    <a:pt x="15163" y="29030"/>
                  </a:lnTo>
                  <a:lnTo>
                    <a:pt x="13615" y="14147"/>
                  </a:lnTo>
                  <a:lnTo>
                    <a:pt x="15163" y="11152"/>
                  </a:lnTo>
                  <a:lnTo>
                    <a:pt x="15163" y="1116"/>
                  </a:lnTo>
                  <a:close/>
                </a:path>
                <a:path w="61595" h="109854">
                  <a:moveTo>
                    <a:pt x="15163" y="53413"/>
                  </a:moveTo>
                  <a:lnTo>
                    <a:pt x="15163" y="68793"/>
                  </a:lnTo>
                  <a:lnTo>
                    <a:pt x="15825" y="70434"/>
                  </a:lnTo>
                  <a:lnTo>
                    <a:pt x="18439" y="73710"/>
                  </a:lnTo>
                  <a:lnTo>
                    <a:pt x="25603" y="78332"/>
                  </a:lnTo>
                  <a:lnTo>
                    <a:pt x="29794" y="79474"/>
                  </a:lnTo>
                  <a:lnTo>
                    <a:pt x="40208" y="79474"/>
                  </a:lnTo>
                  <a:lnTo>
                    <a:pt x="45007" y="78257"/>
                  </a:lnTo>
                  <a:lnTo>
                    <a:pt x="53060" y="73328"/>
                  </a:lnTo>
                  <a:lnTo>
                    <a:pt x="56109" y="69771"/>
                  </a:lnTo>
                  <a:lnTo>
                    <a:pt x="57890" y="65787"/>
                  </a:lnTo>
                  <a:lnTo>
                    <a:pt x="27125" y="65787"/>
                  </a:lnTo>
                  <a:lnTo>
                    <a:pt x="24382" y="65149"/>
                  </a:lnTo>
                  <a:lnTo>
                    <a:pt x="19861" y="62687"/>
                  </a:lnTo>
                  <a:lnTo>
                    <a:pt x="18162" y="60883"/>
                  </a:lnTo>
                  <a:lnTo>
                    <a:pt x="15772" y="56235"/>
                  </a:lnTo>
                  <a:lnTo>
                    <a:pt x="15163" y="53413"/>
                  </a:lnTo>
                  <a:close/>
                </a:path>
                <a:path w="61595" h="109854">
                  <a:moveTo>
                    <a:pt x="15163" y="50087"/>
                  </a:moveTo>
                  <a:lnTo>
                    <a:pt x="14123" y="66215"/>
                  </a:lnTo>
                  <a:lnTo>
                    <a:pt x="15163" y="68793"/>
                  </a:lnTo>
                  <a:lnTo>
                    <a:pt x="15163" y="50087"/>
                  </a:lnTo>
                  <a:close/>
                </a:path>
                <a:path w="61595" h="109854">
                  <a:moveTo>
                    <a:pt x="57945" y="13690"/>
                  </a:moveTo>
                  <a:lnTo>
                    <a:pt x="35355" y="13690"/>
                  </a:lnTo>
                  <a:lnTo>
                    <a:pt x="39244" y="15264"/>
                  </a:lnTo>
                  <a:lnTo>
                    <a:pt x="44756" y="21513"/>
                  </a:lnTo>
                  <a:lnTo>
                    <a:pt x="46096" y="25805"/>
                  </a:lnTo>
                  <a:lnTo>
                    <a:pt x="46127" y="53845"/>
                  </a:lnTo>
                  <a:lnTo>
                    <a:pt x="44756" y="58165"/>
                  </a:lnTo>
                  <a:lnTo>
                    <a:pt x="39244" y="64260"/>
                  </a:lnTo>
                  <a:lnTo>
                    <a:pt x="35355" y="65787"/>
                  </a:lnTo>
                  <a:lnTo>
                    <a:pt x="57890" y="65787"/>
                  </a:lnTo>
                  <a:lnTo>
                    <a:pt x="60275" y="60451"/>
                  </a:lnTo>
                  <a:lnTo>
                    <a:pt x="61315" y="54838"/>
                  </a:lnTo>
                  <a:lnTo>
                    <a:pt x="61315" y="24839"/>
                  </a:lnTo>
                  <a:lnTo>
                    <a:pt x="60300" y="19152"/>
                  </a:lnTo>
                  <a:lnTo>
                    <a:pt x="57945" y="13690"/>
                  </a:lnTo>
                  <a:close/>
                </a:path>
                <a:path w="61595" h="109854">
                  <a:moveTo>
                    <a:pt x="15163" y="11152"/>
                  </a:moveTo>
                  <a:lnTo>
                    <a:pt x="13851" y="13690"/>
                  </a:lnTo>
                  <a:lnTo>
                    <a:pt x="13731" y="15264"/>
                  </a:lnTo>
                  <a:lnTo>
                    <a:pt x="15163" y="29030"/>
                  </a:lnTo>
                  <a:lnTo>
                    <a:pt x="15163" y="11152"/>
                  </a:lnTo>
                  <a:close/>
                </a:path>
                <a:path w="61595" h="109854">
                  <a:moveTo>
                    <a:pt x="40792" y="0"/>
                  </a:moveTo>
                  <a:lnTo>
                    <a:pt x="30734" y="0"/>
                  </a:lnTo>
                  <a:lnTo>
                    <a:pt x="26543" y="1216"/>
                  </a:lnTo>
                  <a:lnTo>
                    <a:pt x="19001" y="6145"/>
                  </a:lnTo>
                  <a:lnTo>
                    <a:pt x="15952" y="9626"/>
                  </a:lnTo>
                  <a:lnTo>
                    <a:pt x="15163" y="11152"/>
                  </a:lnTo>
                  <a:lnTo>
                    <a:pt x="15163" y="25805"/>
                  </a:lnTo>
                  <a:lnTo>
                    <a:pt x="15772" y="23036"/>
                  </a:lnTo>
                  <a:lnTo>
                    <a:pt x="18162" y="18413"/>
                  </a:lnTo>
                  <a:lnTo>
                    <a:pt x="19861" y="16661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5" y="13690"/>
                  </a:lnTo>
                  <a:lnTo>
                    <a:pt x="56235" y="9726"/>
                  </a:lnTo>
                  <a:lnTo>
                    <a:pt x="53262" y="6145"/>
                  </a:lnTo>
                  <a:lnTo>
                    <a:pt x="45464" y="1216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96186" y="5652644"/>
              <a:ext cx="63701" cy="794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81478" y="5653760"/>
              <a:ext cx="72618" cy="77241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8225125" y="5652644"/>
            <a:ext cx="680085" cy="103505"/>
            <a:chOff x="8225125" y="5652644"/>
            <a:chExt cx="680085" cy="103505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25125" y="5653760"/>
              <a:ext cx="72618" cy="7724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19333" y="5652644"/>
              <a:ext cx="382903" cy="7947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23825" y="5652644"/>
              <a:ext cx="63701" cy="7947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9117" y="5653760"/>
              <a:ext cx="95680" cy="101955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8974680" y="5622800"/>
            <a:ext cx="339090" cy="127635"/>
            <a:chOff x="8974680" y="5622800"/>
            <a:chExt cx="339090" cy="127635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74680" y="5622800"/>
              <a:ext cx="79935" cy="10812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74707" y="5652643"/>
              <a:ext cx="238707" cy="97787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9383680" y="5652644"/>
            <a:ext cx="393065" cy="109855"/>
            <a:chOff x="9383680" y="5652644"/>
            <a:chExt cx="393065" cy="109855"/>
          </a:xfrm>
        </p:grpSpPr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83680" y="5653760"/>
              <a:ext cx="63982" cy="7724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471488" y="5652644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2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2" y="109753"/>
                  </a:lnTo>
                  <a:lnTo>
                    <a:pt x="15162" y="68791"/>
                  </a:lnTo>
                  <a:lnTo>
                    <a:pt x="14122" y="66215"/>
                  </a:lnTo>
                  <a:lnTo>
                    <a:pt x="15162" y="50087"/>
                  </a:lnTo>
                  <a:lnTo>
                    <a:pt x="15162" y="29030"/>
                  </a:lnTo>
                  <a:lnTo>
                    <a:pt x="13615" y="14147"/>
                  </a:lnTo>
                  <a:lnTo>
                    <a:pt x="15162" y="11153"/>
                  </a:lnTo>
                  <a:lnTo>
                    <a:pt x="15162" y="1116"/>
                  </a:lnTo>
                  <a:close/>
                </a:path>
                <a:path w="61595" h="109854">
                  <a:moveTo>
                    <a:pt x="15162" y="53413"/>
                  </a:moveTo>
                  <a:lnTo>
                    <a:pt x="15162" y="68791"/>
                  </a:lnTo>
                  <a:lnTo>
                    <a:pt x="15825" y="70434"/>
                  </a:lnTo>
                  <a:lnTo>
                    <a:pt x="18439" y="73710"/>
                  </a:lnTo>
                  <a:lnTo>
                    <a:pt x="25603" y="78332"/>
                  </a:lnTo>
                  <a:lnTo>
                    <a:pt x="29792" y="79474"/>
                  </a:lnTo>
                  <a:lnTo>
                    <a:pt x="40208" y="79474"/>
                  </a:lnTo>
                  <a:lnTo>
                    <a:pt x="45007" y="78257"/>
                  </a:lnTo>
                  <a:lnTo>
                    <a:pt x="53060" y="73328"/>
                  </a:lnTo>
                  <a:lnTo>
                    <a:pt x="56109" y="69771"/>
                  </a:lnTo>
                  <a:lnTo>
                    <a:pt x="57890" y="65787"/>
                  </a:lnTo>
                  <a:lnTo>
                    <a:pt x="27125" y="65787"/>
                  </a:lnTo>
                  <a:lnTo>
                    <a:pt x="24382" y="65149"/>
                  </a:lnTo>
                  <a:lnTo>
                    <a:pt x="19861" y="62687"/>
                  </a:lnTo>
                  <a:lnTo>
                    <a:pt x="18162" y="60883"/>
                  </a:lnTo>
                  <a:lnTo>
                    <a:pt x="15770" y="56235"/>
                  </a:lnTo>
                  <a:lnTo>
                    <a:pt x="15162" y="53413"/>
                  </a:lnTo>
                  <a:close/>
                </a:path>
                <a:path w="61595" h="109854">
                  <a:moveTo>
                    <a:pt x="15162" y="50087"/>
                  </a:moveTo>
                  <a:lnTo>
                    <a:pt x="14122" y="66215"/>
                  </a:lnTo>
                  <a:lnTo>
                    <a:pt x="15162" y="68791"/>
                  </a:lnTo>
                  <a:lnTo>
                    <a:pt x="15162" y="50087"/>
                  </a:lnTo>
                  <a:close/>
                </a:path>
                <a:path w="61595" h="109854">
                  <a:moveTo>
                    <a:pt x="57944" y="13690"/>
                  </a:moveTo>
                  <a:lnTo>
                    <a:pt x="35355" y="13690"/>
                  </a:lnTo>
                  <a:lnTo>
                    <a:pt x="39242" y="15264"/>
                  </a:lnTo>
                  <a:lnTo>
                    <a:pt x="44754" y="21513"/>
                  </a:lnTo>
                  <a:lnTo>
                    <a:pt x="46095" y="25805"/>
                  </a:lnTo>
                  <a:lnTo>
                    <a:pt x="46126" y="53845"/>
                  </a:lnTo>
                  <a:lnTo>
                    <a:pt x="44754" y="58165"/>
                  </a:lnTo>
                  <a:lnTo>
                    <a:pt x="39242" y="64260"/>
                  </a:lnTo>
                  <a:lnTo>
                    <a:pt x="35355" y="65787"/>
                  </a:lnTo>
                  <a:lnTo>
                    <a:pt x="57890" y="65787"/>
                  </a:lnTo>
                  <a:lnTo>
                    <a:pt x="60274" y="60451"/>
                  </a:lnTo>
                  <a:lnTo>
                    <a:pt x="61315" y="54838"/>
                  </a:lnTo>
                  <a:lnTo>
                    <a:pt x="61315" y="24839"/>
                  </a:lnTo>
                  <a:lnTo>
                    <a:pt x="60299" y="19152"/>
                  </a:lnTo>
                  <a:lnTo>
                    <a:pt x="57944" y="13690"/>
                  </a:lnTo>
                  <a:close/>
                </a:path>
                <a:path w="61595" h="109854">
                  <a:moveTo>
                    <a:pt x="15162" y="11153"/>
                  </a:moveTo>
                  <a:lnTo>
                    <a:pt x="13851" y="13690"/>
                  </a:lnTo>
                  <a:lnTo>
                    <a:pt x="13731" y="15264"/>
                  </a:lnTo>
                  <a:lnTo>
                    <a:pt x="15162" y="29030"/>
                  </a:lnTo>
                  <a:lnTo>
                    <a:pt x="15162" y="11153"/>
                  </a:lnTo>
                  <a:close/>
                </a:path>
                <a:path w="61595" h="109854">
                  <a:moveTo>
                    <a:pt x="40791" y="0"/>
                  </a:moveTo>
                  <a:lnTo>
                    <a:pt x="30732" y="0"/>
                  </a:lnTo>
                  <a:lnTo>
                    <a:pt x="26542" y="1216"/>
                  </a:lnTo>
                  <a:lnTo>
                    <a:pt x="19000" y="6145"/>
                  </a:lnTo>
                  <a:lnTo>
                    <a:pt x="15951" y="9626"/>
                  </a:lnTo>
                  <a:lnTo>
                    <a:pt x="15162" y="11153"/>
                  </a:lnTo>
                  <a:lnTo>
                    <a:pt x="15162" y="25805"/>
                  </a:lnTo>
                  <a:lnTo>
                    <a:pt x="15770" y="23036"/>
                  </a:lnTo>
                  <a:lnTo>
                    <a:pt x="18162" y="18413"/>
                  </a:lnTo>
                  <a:lnTo>
                    <a:pt x="19861" y="16661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4" y="13690"/>
                  </a:lnTo>
                  <a:lnTo>
                    <a:pt x="56235" y="9726"/>
                  </a:lnTo>
                  <a:lnTo>
                    <a:pt x="53261" y="6145"/>
                  </a:lnTo>
                  <a:lnTo>
                    <a:pt x="45464" y="1216"/>
                  </a:lnTo>
                  <a:lnTo>
                    <a:pt x="4079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52157" y="5652644"/>
              <a:ext cx="223973" cy="97787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6333436" y="5622800"/>
            <a:ext cx="3040380" cy="506730"/>
            <a:chOff x="6333436" y="5622800"/>
            <a:chExt cx="3040380" cy="506730"/>
          </a:xfrm>
        </p:grpSpPr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33436" y="5835549"/>
              <a:ext cx="206579" cy="794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63076" y="5836665"/>
              <a:ext cx="226058" cy="779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10724" y="5835549"/>
              <a:ext cx="134241" cy="794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35671" y="5622800"/>
              <a:ext cx="3038087" cy="506242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9437337" y="5835549"/>
            <a:ext cx="339090" cy="80010"/>
            <a:chOff x="9437337" y="5835549"/>
            <a:chExt cx="339090" cy="80010"/>
          </a:xfrm>
        </p:grpSpPr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37337" y="5835549"/>
              <a:ext cx="146657" cy="7947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607820" y="5835549"/>
              <a:ext cx="96720" cy="7947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9726134" y="5867906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0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0" y="14453"/>
                  </a:lnTo>
                  <a:lnTo>
                    <a:pt x="5001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26874" y="1190263"/>
            <a:ext cx="5483225" cy="5483225"/>
            <a:chOff x="426874" y="1190263"/>
            <a:chExt cx="5483225" cy="5483225"/>
          </a:xfrm>
        </p:grpSpPr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6874" y="1190263"/>
              <a:ext cx="5482931" cy="548293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569946" y="3749999"/>
              <a:ext cx="1196975" cy="363220"/>
            </a:xfrm>
            <a:custGeom>
              <a:avLst/>
              <a:gdLst/>
              <a:ahLst/>
              <a:cxnLst/>
              <a:rect l="l" t="t" r="r" b="b"/>
              <a:pathLst>
                <a:path w="1196975" h="363220">
                  <a:moveTo>
                    <a:pt x="93256" y="419"/>
                  </a:moveTo>
                  <a:lnTo>
                    <a:pt x="0" y="419"/>
                  </a:lnTo>
                  <a:lnTo>
                    <a:pt x="0" y="363080"/>
                  </a:lnTo>
                  <a:lnTo>
                    <a:pt x="93256" y="363080"/>
                  </a:lnTo>
                  <a:lnTo>
                    <a:pt x="93256" y="419"/>
                  </a:lnTo>
                  <a:close/>
                </a:path>
                <a:path w="1196975" h="363220">
                  <a:moveTo>
                    <a:pt x="481812" y="173964"/>
                  </a:moveTo>
                  <a:lnTo>
                    <a:pt x="478840" y="133946"/>
                  </a:lnTo>
                  <a:lnTo>
                    <a:pt x="463296" y="83210"/>
                  </a:lnTo>
                  <a:lnTo>
                    <a:pt x="459905" y="77089"/>
                  </a:lnTo>
                  <a:lnTo>
                    <a:pt x="455396" y="68935"/>
                  </a:lnTo>
                  <a:lnTo>
                    <a:pt x="423951" y="34239"/>
                  </a:lnTo>
                  <a:lnTo>
                    <a:pt x="385445" y="13233"/>
                  </a:lnTo>
                  <a:lnTo>
                    <a:pt x="385445" y="173964"/>
                  </a:lnTo>
                  <a:lnTo>
                    <a:pt x="385445" y="184327"/>
                  </a:lnTo>
                  <a:lnTo>
                    <a:pt x="378460" y="232003"/>
                  </a:lnTo>
                  <a:lnTo>
                    <a:pt x="352971" y="269151"/>
                  </a:lnTo>
                  <a:lnTo>
                    <a:pt x="315061" y="285038"/>
                  </a:lnTo>
                  <a:lnTo>
                    <a:pt x="297903" y="286385"/>
                  </a:lnTo>
                  <a:lnTo>
                    <a:pt x="264223" y="286385"/>
                  </a:lnTo>
                  <a:lnTo>
                    <a:pt x="264223" y="77089"/>
                  </a:lnTo>
                  <a:lnTo>
                    <a:pt x="303072" y="77089"/>
                  </a:lnTo>
                  <a:lnTo>
                    <a:pt x="342468" y="85267"/>
                  </a:lnTo>
                  <a:lnTo>
                    <a:pt x="371335" y="112445"/>
                  </a:lnTo>
                  <a:lnTo>
                    <a:pt x="383832" y="149555"/>
                  </a:lnTo>
                  <a:lnTo>
                    <a:pt x="385445" y="173964"/>
                  </a:lnTo>
                  <a:lnTo>
                    <a:pt x="385445" y="13233"/>
                  </a:lnTo>
                  <a:lnTo>
                    <a:pt x="346989" y="3200"/>
                  </a:lnTo>
                  <a:lnTo>
                    <a:pt x="308254" y="419"/>
                  </a:lnTo>
                  <a:lnTo>
                    <a:pt x="170967" y="419"/>
                  </a:lnTo>
                  <a:lnTo>
                    <a:pt x="170967" y="363080"/>
                  </a:lnTo>
                  <a:lnTo>
                    <a:pt x="303072" y="363080"/>
                  </a:lnTo>
                  <a:lnTo>
                    <a:pt x="342836" y="360159"/>
                  </a:lnTo>
                  <a:lnTo>
                    <a:pt x="394144" y="344906"/>
                  </a:lnTo>
                  <a:lnTo>
                    <a:pt x="434416" y="317207"/>
                  </a:lnTo>
                  <a:lnTo>
                    <a:pt x="457835" y="286385"/>
                  </a:lnTo>
                  <a:lnTo>
                    <a:pt x="462876" y="277291"/>
                  </a:lnTo>
                  <a:lnTo>
                    <a:pt x="478777" y="225323"/>
                  </a:lnTo>
                  <a:lnTo>
                    <a:pt x="481812" y="184327"/>
                  </a:lnTo>
                  <a:lnTo>
                    <a:pt x="481812" y="173964"/>
                  </a:lnTo>
                  <a:close/>
                </a:path>
                <a:path w="1196975" h="363220">
                  <a:moveTo>
                    <a:pt x="805611" y="0"/>
                  </a:moveTo>
                  <a:lnTo>
                    <a:pt x="541388" y="0"/>
                  </a:lnTo>
                  <a:lnTo>
                    <a:pt x="541388" y="72390"/>
                  </a:lnTo>
                  <a:lnTo>
                    <a:pt x="541388" y="143510"/>
                  </a:lnTo>
                  <a:lnTo>
                    <a:pt x="541388" y="210820"/>
                  </a:lnTo>
                  <a:lnTo>
                    <a:pt x="541388" y="292100"/>
                  </a:lnTo>
                  <a:lnTo>
                    <a:pt x="541388" y="363220"/>
                  </a:lnTo>
                  <a:lnTo>
                    <a:pt x="805611" y="363220"/>
                  </a:lnTo>
                  <a:lnTo>
                    <a:pt x="805611" y="292100"/>
                  </a:lnTo>
                  <a:lnTo>
                    <a:pt x="634644" y="292100"/>
                  </a:lnTo>
                  <a:lnTo>
                    <a:pt x="634644" y="210820"/>
                  </a:lnTo>
                  <a:lnTo>
                    <a:pt x="790067" y="210820"/>
                  </a:lnTo>
                  <a:lnTo>
                    <a:pt x="790067" y="143510"/>
                  </a:lnTo>
                  <a:lnTo>
                    <a:pt x="634644" y="143510"/>
                  </a:lnTo>
                  <a:lnTo>
                    <a:pt x="634644" y="72390"/>
                  </a:lnTo>
                  <a:lnTo>
                    <a:pt x="805611" y="72390"/>
                  </a:lnTo>
                  <a:lnTo>
                    <a:pt x="805611" y="0"/>
                  </a:lnTo>
                  <a:close/>
                </a:path>
                <a:path w="1196975" h="363220">
                  <a:moveTo>
                    <a:pt x="1196759" y="363080"/>
                  </a:moveTo>
                  <a:lnTo>
                    <a:pt x="1171460" y="293649"/>
                  </a:lnTo>
                  <a:lnTo>
                    <a:pt x="1145425" y="222161"/>
                  </a:lnTo>
                  <a:lnTo>
                    <a:pt x="1106170" y="114388"/>
                  </a:lnTo>
                  <a:lnTo>
                    <a:pt x="1064641" y="419"/>
                  </a:lnTo>
                  <a:lnTo>
                    <a:pt x="1047038" y="419"/>
                  </a:lnTo>
                  <a:lnTo>
                    <a:pt x="1047038" y="222161"/>
                  </a:lnTo>
                  <a:lnTo>
                    <a:pt x="978649" y="222161"/>
                  </a:lnTo>
                  <a:lnTo>
                    <a:pt x="1012837" y="114388"/>
                  </a:lnTo>
                  <a:lnTo>
                    <a:pt x="1047038" y="222161"/>
                  </a:lnTo>
                  <a:lnTo>
                    <a:pt x="1047038" y="419"/>
                  </a:lnTo>
                  <a:lnTo>
                    <a:pt x="971397" y="419"/>
                  </a:lnTo>
                  <a:lnTo>
                    <a:pt x="839292" y="363080"/>
                  </a:lnTo>
                  <a:lnTo>
                    <a:pt x="927354" y="363080"/>
                  </a:lnTo>
                  <a:lnTo>
                    <a:pt x="952233" y="293649"/>
                  </a:lnTo>
                  <a:lnTo>
                    <a:pt x="1073454" y="293649"/>
                  </a:lnTo>
                  <a:lnTo>
                    <a:pt x="1098321" y="363080"/>
                  </a:lnTo>
                  <a:lnTo>
                    <a:pt x="1196759" y="36308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8" name="object 5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11822" y="1205741"/>
            <a:ext cx="1548226" cy="154770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615832" y="2900116"/>
            <a:ext cx="243277" cy="7136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556852" y="3018074"/>
            <a:ext cx="302256" cy="7136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347109" y="2901204"/>
            <a:ext cx="616802" cy="188725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311822" y="3269412"/>
            <a:ext cx="1548475" cy="154783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242131" y="1192608"/>
            <a:ext cx="1548442" cy="154838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542476" y="2886573"/>
            <a:ext cx="229875" cy="7041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471182" y="3002965"/>
            <a:ext cx="298259" cy="70415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260351" y="2886864"/>
            <a:ext cx="608637" cy="186225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601886" y="5020099"/>
            <a:ext cx="240173" cy="71319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362201" y="5137981"/>
            <a:ext cx="478878" cy="71311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330059" y="5021179"/>
            <a:ext cx="616399" cy="1886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4355" y="5432749"/>
            <a:ext cx="597535" cy="140335"/>
            <a:chOff x="6664355" y="5432749"/>
            <a:chExt cx="597535" cy="140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4355" y="5432749"/>
              <a:ext cx="139443" cy="1088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4653" y="5462085"/>
              <a:ext cx="437032" cy="11058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359426" y="5432241"/>
            <a:ext cx="579120" cy="109855"/>
            <a:chOff x="7359426" y="5432241"/>
            <a:chExt cx="579120" cy="1098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9426" y="5432241"/>
              <a:ext cx="91972" cy="1082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4490" y="5462085"/>
              <a:ext cx="215819" cy="794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3370" y="5463201"/>
              <a:ext cx="63550" cy="771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00721" y="5462085"/>
              <a:ext cx="137668" cy="7947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9075977" y="5421902"/>
            <a:ext cx="393065" cy="120014"/>
            <a:chOff x="9075977" y="5421902"/>
            <a:chExt cx="393065" cy="12001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5977" y="5462085"/>
              <a:ext cx="139597" cy="794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7164" y="5432241"/>
              <a:ext cx="63701" cy="1093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20194" y="5462085"/>
              <a:ext cx="63701" cy="794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05485" y="5421902"/>
              <a:ext cx="63550" cy="11846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566042" y="5432241"/>
            <a:ext cx="398780" cy="139700"/>
            <a:chOff x="9566042" y="5432241"/>
            <a:chExt cx="398780" cy="13970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66042" y="5463201"/>
              <a:ext cx="63982" cy="7724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50116" y="5462085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2" y="32663"/>
                  </a:lnTo>
                  <a:lnTo>
                    <a:pt x="10792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6" y="79146"/>
                  </a:lnTo>
                  <a:lnTo>
                    <a:pt x="37134" y="78458"/>
                  </a:lnTo>
                  <a:lnTo>
                    <a:pt x="39725" y="77798"/>
                  </a:lnTo>
                  <a:lnTo>
                    <a:pt x="41987" y="76784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4" y="67129"/>
                  </a:lnTo>
                  <a:lnTo>
                    <a:pt x="20801" y="66164"/>
                  </a:lnTo>
                  <a:lnTo>
                    <a:pt x="15595" y="62405"/>
                  </a:lnTo>
                  <a:lnTo>
                    <a:pt x="14298" y="59510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4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6" y="44880"/>
                  </a:lnTo>
                  <a:lnTo>
                    <a:pt x="48005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4" y="70330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8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5" y="32663"/>
                  </a:lnTo>
                  <a:lnTo>
                    <a:pt x="49046" y="44880"/>
                  </a:lnTo>
                  <a:lnTo>
                    <a:pt x="61772" y="44880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5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34951" y="5432241"/>
              <a:ext cx="63701" cy="1093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17981" y="5462085"/>
              <a:ext cx="63701" cy="794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03271" y="5462085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3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93"/>
                  </a:lnTo>
                  <a:lnTo>
                    <a:pt x="14123" y="66215"/>
                  </a:lnTo>
                  <a:lnTo>
                    <a:pt x="15163" y="50086"/>
                  </a:lnTo>
                  <a:lnTo>
                    <a:pt x="15163" y="29029"/>
                  </a:lnTo>
                  <a:lnTo>
                    <a:pt x="13615" y="14147"/>
                  </a:lnTo>
                  <a:lnTo>
                    <a:pt x="15163" y="11152"/>
                  </a:lnTo>
                  <a:lnTo>
                    <a:pt x="15163" y="1116"/>
                  </a:lnTo>
                  <a:close/>
                </a:path>
                <a:path w="61595" h="109854">
                  <a:moveTo>
                    <a:pt x="15163" y="53413"/>
                  </a:moveTo>
                  <a:lnTo>
                    <a:pt x="15163" y="68793"/>
                  </a:lnTo>
                  <a:lnTo>
                    <a:pt x="15825" y="70434"/>
                  </a:lnTo>
                  <a:lnTo>
                    <a:pt x="18439" y="73709"/>
                  </a:lnTo>
                  <a:lnTo>
                    <a:pt x="25603" y="78332"/>
                  </a:lnTo>
                  <a:lnTo>
                    <a:pt x="29794" y="79474"/>
                  </a:lnTo>
                  <a:lnTo>
                    <a:pt x="40208" y="79474"/>
                  </a:lnTo>
                  <a:lnTo>
                    <a:pt x="45007" y="78256"/>
                  </a:lnTo>
                  <a:lnTo>
                    <a:pt x="53060" y="73328"/>
                  </a:lnTo>
                  <a:lnTo>
                    <a:pt x="56109" y="69771"/>
                  </a:lnTo>
                  <a:lnTo>
                    <a:pt x="57890" y="65786"/>
                  </a:lnTo>
                  <a:lnTo>
                    <a:pt x="27125" y="65786"/>
                  </a:lnTo>
                  <a:lnTo>
                    <a:pt x="24382" y="65148"/>
                  </a:lnTo>
                  <a:lnTo>
                    <a:pt x="19861" y="62687"/>
                  </a:lnTo>
                  <a:lnTo>
                    <a:pt x="18162" y="60882"/>
                  </a:lnTo>
                  <a:lnTo>
                    <a:pt x="15772" y="56235"/>
                  </a:lnTo>
                  <a:lnTo>
                    <a:pt x="15163" y="53413"/>
                  </a:lnTo>
                  <a:close/>
                </a:path>
                <a:path w="61595" h="109854">
                  <a:moveTo>
                    <a:pt x="15163" y="50086"/>
                  </a:moveTo>
                  <a:lnTo>
                    <a:pt x="14123" y="66215"/>
                  </a:lnTo>
                  <a:lnTo>
                    <a:pt x="15163" y="68793"/>
                  </a:lnTo>
                  <a:lnTo>
                    <a:pt x="15163" y="50086"/>
                  </a:lnTo>
                  <a:close/>
                </a:path>
                <a:path w="61595" h="109854">
                  <a:moveTo>
                    <a:pt x="57945" y="13690"/>
                  </a:moveTo>
                  <a:lnTo>
                    <a:pt x="35355" y="13690"/>
                  </a:lnTo>
                  <a:lnTo>
                    <a:pt x="39244" y="15264"/>
                  </a:lnTo>
                  <a:lnTo>
                    <a:pt x="44756" y="21513"/>
                  </a:lnTo>
                  <a:lnTo>
                    <a:pt x="46096" y="25805"/>
                  </a:lnTo>
                  <a:lnTo>
                    <a:pt x="46127" y="53845"/>
                  </a:lnTo>
                  <a:lnTo>
                    <a:pt x="44756" y="58164"/>
                  </a:lnTo>
                  <a:lnTo>
                    <a:pt x="39244" y="64259"/>
                  </a:lnTo>
                  <a:lnTo>
                    <a:pt x="35355" y="65786"/>
                  </a:lnTo>
                  <a:lnTo>
                    <a:pt x="57890" y="65786"/>
                  </a:lnTo>
                  <a:lnTo>
                    <a:pt x="60275" y="60450"/>
                  </a:lnTo>
                  <a:lnTo>
                    <a:pt x="61315" y="54838"/>
                  </a:lnTo>
                  <a:lnTo>
                    <a:pt x="61315" y="24839"/>
                  </a:lnTo>
                  <a:lnTo>
                    <a:pt x="60300" y="19151"/>
                  </a:lnTo>
                  <a:lnTo>
                    <a:pt x="57945" y="13690"/>
                  </a:lnTo>
                  <a:close/>
                </a:path>
                <a:path w="61595" h="109854">
                  <a:moveTo>
                    <a:pt x="15163" y="11152"/>
                  </a:moveTo>
                  <a:lnTo>
                    <a:pt x="13851" y="13690"/>
                  </a:lnTo>
                  <a:lnTo>
                    <a:pt x="13731" y="15264"/>
                  </a:lnTo>
                  <a:lnTo>
                    <a:pt x="15163" y="29029"/>
                  </a:lnTo>
                  <a:lnTo>
                    <a:pt x="15163" y="11152"/>
                  </a:lnTo>
                  <a:close/>
                </a:path>
                <a:path w="61595" h="109854">
                  <a:moveTo>
                    <a:pt x="40792" y="0"/>
                  </a:moveTo>
                  <a:lnTo>
                    <a:pt x="30733" y="0"/>
                  </a:lnTo>
                  <a:lnTo>
                    <a:pt x="26542" y="1216"/>
                  </a:lnTo>
                  <a:lnTo>
                    <a:pt x="19001" y="6145"/>
                  </a:lnTo>
                  <a:lnTo>
                    <a:pt x="15952" y="9626"/>
                  </a:lnTo>
                  <a:lnTo>
                    <a:pt x="15163" y="11152"/>
                  </a:lnTo>
                  <a:lnTo>
                    <a:pt x="15163" y="25805"/>
                  </a:lnTo>
                  <a:lnTo>
                    <a:pt x="15772" y="23036"/>
                  </a:lnTo>
                  <a:lnTo>
                    <a:pt x="18162" y="18413"/>
                  </a:lnTo>
                  <a:lnTo>
                    <a:pt x="19861" y="16661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5" y="13690"/>
                  </a:lnTo>
                  <a:lnTo>
                    <a:pt x="56235" y="9726"/>
                  </a:lnTo>
                  <a:lnTo>
                    <a:pt x="53262" y="6145"/>
                  </a:lnTo>
                  <a:lnTo>
                    <a:pt x="45464" y="1216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25416" y="5644991"/>
            <a:ext cx="1345003" cy="10975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7847802" y="5462085"/>
            <a:ext cx="1820545" cy="294005"/>
            <a:chOff x="7847802" y="5462085"/>
            <a:chExt cx="1820545" cy="294005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47802" y="5462085"/>
              <a:ext cx="1786820" cy="2934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52096" y="570742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7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7" y="15927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07949" y="1142470"/>
            <a:ext cx="5664835" cy="5664835"/>
            <a:chOff x="407949" y="1142470"/>
            <a:chExt cx="5664835" cy="5664835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7949" y="1142470"/>
              <a:ext cx="5664260" cy="56642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972945" y="3780327"/>
              <a:ext cx="2534285" cy="388620"/>
            </a:xfrm>
            <a:custGeom>
              <a:avLst/>
              <a:gdLst/>
              <a:ahLst/>
              <a:cxnLst/>
              <a:rect l="l" t="t" r="r" b="b"/>
              <a:pathLst>
                <a:path w="2534285" h="388620">
                  <a:moveTo>
                    <a:pt x="401421" y="6959"/>
                  </a:moveTo>
                  <a:lnTo>
                    <a:pt x="305079" y="6959"/>
                  </a:lnTo>
                  <a:lnTo>
                    <a:pt x="202311" y="196964"/>
                  </a:lnTo>
                  <a:lnTo>
                    <a:pt x="98488" y="6959"/>
                  </a:lnTo>
                  <a:lnTo>
                    <a:pt x="0" y="6959"/>
                  </a:lnTo>
                  <a:lnTo>
                    <a:pt x="0" y="381622"/>
                  </a:lnTo>
                  <a:lnTo>
                    <a:pt x="96342" y="381622"/>
                  </a:lnTo>
                  <a:lnTo>
                    <a:pt x="96342" y="166992"/>
                  </a:lnTo>
                  <a:lnTo>
                    <a:pt x="173951" y="309346"/>
                  </a:lnTo>
                  <a:lnTo>
                    <a:pt x="227482" y="309346"/>
                  </a:lnTo>
                  <a:lnTo>
                    <a:pt x="305079" y="166992"/>
                  </a:lnTo>
                  <a:lnTo>
                    <a:pt x="305079" y="381622"/>
                  </a:lnTo>
                  <a:lnTo>
                    <a:pt x="401421" y="381622"/>
                  </a:lnTo>
                  <a:lnTo>
                    <a:pt x="401421" y="6959"/>
                  </a:lnTo>
                  <a:close/>
                </a:path>
                <a:path w="2534285" h="388620">
                  <a:moveTo>
                    <a:pt x="826909" y="186258"/>
                  </a:moveTo>
                  <a:lnTo>
                    <a:pt x="823302" y="140500"/>
                  </a:lnTo>
                  <a:lnTo>
                    <a:pt x="812469" y="101701"/>
                  </a:lnTo>
                  <a:lnTo>
                    <a:pt x="784910" y="55930"/>
                  </a:lnTo>
                  <a:lnTo>
                    <a:pt x="746163" y="24358"/>
                  </a:lnTo>
                  <a:lnTo>
                    <a:pt x="727367" y="15367"/>
                  </a:lnTo>
                  <a:lnTo>
                    <a:pt x="727367" y="186258"/>
                  </a:lnTo>
                  <a:lnTo>
                    <a:pt x="727367" y="196964"/>
                  </a:lnTo>
                  <a:lnTo>
                    <a:pt x="723455" y="240106"/>
                  </a:lnTo>
                  <a:lnTo>
                    <a:pt x="707555" y="278701"/>
                  </a:lnTo>
                  <a:lnTo>
                    <a:pt x="675970" y="303199"/>
                  </a:lnTo>
                  <a:lnTo>
                    <a:pt x="644944" y="308279"/>
                  </a:lnTo>
                  <a:lnTo>
                    <a:pt x="636981" y="307962"/>
                  </a:lnTo>
                  <a:lnTo>
                    <a:pt x="599846" y="296252"/>
                  </a:lnTo>
                  <a:lnTo>
                    <a:pt x="573214" y="261708"/>
                  </a:lnTo>
                  <a:lnTo>
                    <a:pt x="562952" y="212813"/>
                  </a:lnTo>
                  <a:lnTo>
                    <a:pt x="562521" y="196964"/>
                  </a:lnTo>
                  <a:lnTo>
                    <a:pt x="562521" y="186258"/>
                  </a:lnTo>
                  <a:lnTo>
                    <a:pt x="566432" y="145567"/>
                  </a:lnTo>
                  <a:lnTo>
                    <a:pt x="582320" y="108521"/>
                  </a:lnTo>
                  <a:lnTo>
                    <a:pt x="613892" y="85090"/>
                  </a:lnTo>
                  <a:lnTo>
                    <a:pt x="644944" y="80289"/>
                  </a:lnTo>
                  <a:lnTo>
                    <a:pt x="652907" y="80594"/>
                  </a:lnTo>
                  <a:lnTo>
                    <a:pt x="690029" y="91719"/>
                  </a:lnTo>
                  <a:lnTo>
                    <a:pt x="716661" y="124841"/>
                  </a:lnTo>
                  <a:lnTo>
                    <a:pt x="726935" y="171386"/>
                  </a:lnTo>
                  <a:lnTo>
                    <a:pt x="727367" y="186258"/>
                  </a:lnTo>
                  <a:lnTo>
                    <a:pt x="727367" y="15367"/>
                  </a:lnTo>
                  <a:lnTo>
                    <a:pt x="680935" y="2679"/>
                  </a:lnTo>
                  <a:lnTo>
                    <a:pt x="644944" y="0"/>
                  </a:lnTo>
                  <a:lnTo>
                    <a:pt x="626706" y="673"/>
                  </a:lnTo>
                  <a:lnTo>
                    <a:pt x="574827" y="10693"/>
                  </a:lnTo>
                  <a:lnTo>
                    <a:pt x="529717" y="33388"/>
                  </a:lnTo>
                  <a:lnTo>
                    <a:pt x="494474" y="69570"/>
                  </a:lnTo>
                  <a:lnTo>
                    <a:pt x="471093" y="120230"/>
                  </a:lnTo>
                  <a:lnTo>
                    <a:pt x="463867" y="162509"/>
                  </a:lnTo>
                  <a:lnTo>
                    <a:pt x="462965" y="186258"/>
                  </a:lnTo>
                  <a:lnTo>
                    <a:pt x="462965" y="196964"/>
                  </a:lnTo>
                  <a:lnTo>
                    <a:pt x="466585" y="244525"/>
                  </a:lnTo>
                  <a:lnTo>
                    <a:pt x="477418" y="284480"/>
                  </a:lnTo>
                  <a:lnTo>
                    <a:pt x="504964" y="331431"/>
                  </a:lnTo>
                  <a:lnTo>
                    <a:pt x="543712" y="364020"/>
                  </a:lnTo>
                  <a:lnTo>
                    <a:pt x="591654" y="382549"/>
                  </a:lnTo>
                  <a:lnTo>
                    <a:pt x="644944" y="388569"/>
                  </a:lnTo>
                  <a:lnTo>
                    <a:pt x="663168" y="387908"/>
                  </a:lnTo>
                  <a:lnTo>
                    <a:pt x="715048" y="377863"/>
                  </a:lnTo>
                  <a:lnTo>
                    <a:pt x="760158" y="354736"/>
                  </a:lnTo>
                  <a:lnTo>
                    <a:pt x="795401" y="317385"/>
                  </a:lnTo>
                  <a:lnTo>
                    <a:pt x="818781" y="265455"/>
                  </a:lnTo>
                  <a:lnTo>
                    <a:pt x="826008" y="221703"/>
                  </a:lnTo>
                  <a:lnTo>
                    <a:pt x="826909" y="196964"/>
                  </a:lnTo>
                  <a:lnTo>
                    <a:pt x="826909" y="186258"/>
                  </a:lnTo>
                  <a:close/>
                </a:path>
                <a:path w="2534285" h="388620">
                  <a:moveTo>
                    <a:pt x="1188186" y="270281"/>
                  </a:moveTo>
                  <a:lnTo>
                    <a:pt x="1179080" y="222377"/>
                  </a:lnTo>
                  <a:lnTo>
                    <a:pt x="1153134" y="189204"/>
                  </a:lnTo>
                  <a:lnTo>
                    <a:pt x="1112456" y="167259"/>
                  </a:lnTo>
                  <a:lnTo>
                    <a:pt x="1073873" y="156171"/>
                  </a:lnTo>
                  <a:lnTo>
                    <a:pt x="1041349" y="149225"/>
                  </a:lnTo>
                  <a:lnTo>
                    <a:pt x="1025283" y="145173"/>
                  </a:lnTo>
                  <a:lnTo>
                    <a:pt x="984605" y="124714"/>
                  </a:lnTo>
                  <a:lnTo>
                    <a:pt x="979449" y="107581"/>
                  </a:lnTo>
                  <a:lnTo>
                    <a:pt x="980147" y="100685"/>
                  </a:lnTo>
                  <a:lnTo>
                    <a:pt x="1017181" y="75501"/>
                  </a:lnTo>
                  <a:lnTo>
                    <a:pt x="1030300" y="74930"/>
                  </a:lnTo>
                  <a:lnTo>
                    <a:pt x="1042301" y="75450"/>
                  </a:lnTo>
                  <a:lnTo>
                    <a:pt x="1078331" y="93738"/>
                  </a:lnTo>
                  <a:lnTo>
                    <a:pt x="1083818" y="108661"/>
                  </a:lnTo>
                  <a:lnTo>
                    <a:pt x="1180160" y="108661"/>
                  </a:lnTo>
                  <a:lnTo>
                    <a:pt x="1168311" y="62623"/>
                  </a:lnTo>
                  <a:lnTo>
                    <a:pt x="1140294" y="28371"/>
                  </a:lnTo>
                  <a:lnTo>
                    <a:pt x="1094727" y="7086"/>
                  </a:lnTo>
                  <a:lnTo>
                    <a:pt x="1030300" y="0"/>
                  </a:lnTo>
                  <a:lnTo>
                    <a:pt x="1013841" y="469"/>
                  </a:lnTo>
                  <a:lnTo>
                    <a:pt x="969289" y="7493"/>
                  </a:lnTo>
                  <a:lnTo>
                    <a:pt x="932853" y="22504"/>
                  </a:lnTo>
                  <a:lnTo>
                    <a:pt x="898931" y="54063"/>
                  </a:lnTo>
                  <a:lnTo>
                    <a:pt x="883742" y="98031"/>
                  </a:lnTo>
                  <a:lnTo>
                    <a:pt x="883107" y="110782"/>
                  </a:lnTo>
                  <a:lnTo>
                    <a:pt x="883627" y="123952"/>
                  </a:lnTo>
                  <a:lnTo>
                    <a:pt x="895997" y="167043"/>
                  </a:lnTo>
                  <a:lnTo>
                    <a:pt x="923023" y="197726"/>
                  </a:lnTo>
                  <a:lnTo>
                    <a:pt x="963879" y="218097"/>
                  </a:lnTo>
                  <a:lnTo>
                    <a:pt x="1002461" y="229069"/>
                  </a:lnTo>
                  <a:lnTo>
                    <a:pt x="1032370" y="236004"/>
                  </a:lnTo>
                  <a:lnTo>
                    <a:pt x="1048969" y="240398"/>
                  </a:lnTo>
                  <a:lnTo>
                    <a:pt x="1089888" y="265734"/>
                  </a:lnTo>
                  <a:lnTo>
                    <a:pt x="1091844" y="271894"/>
                  </a:lnTo>
                  <a:lnTo>
                    <a:pt x="1091844" y="279387"/>
                  </a:lnTo>
                  <a:lnTo>
                    <a:pt x="1087996" y="294373"/>
                  </a:lnTo>
                  <a:lnTo>
                    <a:pt x="1076464" y="305079"/>
                  </a:lnTo>
                  <a:lnTo>
                    <a:pt x="1057224" y="311505"/>
                  </a:lnTo>
                  <a:lnTo>
                    <a:pt x="1030300" y="313651"/>
                  </a:lnTo>
                  <a:lnTo>
                    <a:pt x="1016977" y="313067"/>
                  </a:lnTo>
                  <a:lnTo>
                    <a:pt x="980884" y="298894"/>
                  </a:lnTo>
                  <a:lnTo>
                    <a:pt x="968756" y="274561"/>
                  </a:lnTo>
                  <a:lnTo>
                    <a:pt x="872413" y="274561"/>
                  </a:lnTo>
                  <a:lnTo>
                    <a:pt x="883310" y="321932"/>
                  </a:lnTo>
                  <a:lnTo>
                    <a:pt x="912812" y="358063"/>
                  </a:lnTo>
                  <a:lnTo>
                    <a:pt x="961593" y="380949"/>
                  </a:lnTo>
                  <a:lnTo>
                    <a:pt x="1030300" y="388569"/>
                  </a:lnTo>
                  <a:lnTo>
                    <a:pt x="1065453" y="386613"/>
                  </a:lnTo>
                  <a:lnTo>
                    <a:pt x="1123530" y="370954"/>
                  </a:lnTo>
                  <a:lnTo>
                    <a:pt x="1164704" y="340080"/>
                  </a:lnTo>
                  <a:lnTo>
                    <a:pt x="1185583" y="296595"/>
                  </a:lnTo>
                  <a:lnTo>
                    <a:pt x="1188186" y="270281"/>
                  </a:lnTo>
                  <a:close/>
                </a:path>
                <a:path w="2534285" h="388620">
                  <a:moveTo>
                    <a:pt x="1578889" y="381622"/>
                  </a:moveTo>
                  <a:lnTo>
                    <a:pt x="1552765" y="309892"/>
                  </a:lnTo>
                  <a:lnTo>
                    <a:pt x="1525854" y="236029"/>
                  </a:lnTo>
                  <a:lnTo>
                    <a:pt x="1485303" y="124714"/>
                  </a:lnTo>
                  <a:lnTo>
                    <a:pt x="1442415" y="6959"/>
                  </a:lnTo>
                  <a:lnTo>
                    <a:pt x="1424216" y="6959"/>
                  </a:lnTo>
                  <a:lnTo>
                    <a:pt x="1424216" y="236029"/>
                  </a:lnTo>
                  <a:lnTo>
                    <a:pt x="1353578" y="236029"/>
                  </a:lnTo>
                  <a:lnTo>
                    <a:pt x="1388897" y="124714"/>
                  </a:lnTo>
                  <a:lnTo>
                    <a:pt x="1424216" y="236029"/>
                  </a:lnTo>
                  <a:lnTo>
                    <a:pt x="1424216" y="6959"/>
                  </a:lnTo>
                  <a:lnTo>
                    <a:pt x="1346073" y="6959"/>
                  </a:lnTo>
                  <a:lnTo>
                    <a:pt x="1209598" y="381622"/>
                  </a:lnTo>
                  <a:lnTo>
                    <a:pt x="1300581" y="381622"/>
                  </a:lnTo>
                  <a:lnTo>
                    <a:pt x="1326273" y="309892"/>
                  </a:lnTo>
                  <a:lnTo>
                    <a:pt x="1451521" y="309892"/>
                  </a:lnTo>
                  <a:lnTo>
                    <a:pt x="1477200" y="381622"/>
                  </a:lnTo>
                  <a:lnTo>
                    <a:pt x="1578889" y="381622"/>
                  </a:lnTo>
                  <a:close/>
                </a:path>
                <a:path w="2534285" h="388620">
                  <a:moveTo>
                    <a:pt x="1723402" y="6959"/>
                  </a:moveTo>
                  <a:lnTo>
                    <a:pt x="1627060" y="6959"/>
                  </a:lnTo>
                  <a:lnTo>
                    <a:pt x="1627060" y="381622"/>
                  </a:lnTo>
                  <a:lnTo>
                    <a:pt x="1723402" y="381622"/>
                  </a:lnTo>
                  <a:lnTo>
                    <a:pt x="1723402" y="6959"/>
                  </a:lnTo>
                  <a:close/>
                </a:path>
                <a:path w="2534285" h="388620">
                  <a:moveTo>
                    <a:pt x="2127491" y="135407"/>
                  </a:moveTo>
                  <a:lnTo>
                    <a:pt x="2117306" y="86347"/>
                  </a:lnTo>
                  <a:lnTo>
                    <a:pt x="2095512" y="49517"/>
                  </a:lnTo>
                  <a:lnTo>
                    <a:pt x="2064562" y="23545"/>
                  </a:lnTo>
                  <a:lnTo>
                    <a:pt x="2025535" y="7493"/>
                  </a:lnTo>
                  <a:lnTo>
                    <a:pt x="1980323" y="469"/>
                  </a:lnTo>
                  <a:lnTo>
                    <a:pt x="1964245" y="0"/>
                  </a:lnTo>
                  <a:lnTo>
                    <a:pt x="1946338" y="673"/>
                  </a:lnTo>
                  <a:lnTo>
                    <a:pt x="1896008" y="10693"/>
                  </a:lnTo>
                  <a:lnTo>
                    <a:pt x="1852904" y="33388"/>
                  </a:lnTo>
                  <a:lnTo>
                    <a:pt x="1819605" y="69570"/>
                  </a:lnTo>
                  <a:lnTo>
                    <a:pt x="1797824" y="120230"/>
                  </a:lnTo>
                  <a:lnTo>
                    <a:pt x="1791144" y="162509"/>
                  </a:lnTo>
                  <a:lnTo>
                    <a:pt x="1790306" y="186258"/>
                  </a:lnTo>
                  <a:lnTo>
                    <a:pt x="1790306" y="196418"/>
                  </a:lnTo>
                  <a:lnTo>
                    <a:pt x="1793519" y="244868"/>
                  </a:lnTo>
                  <a:lnTo>
                    <a:pt x="1803146" y="285280"/>
                  </a:lnTo>
                  <a:lnTo>
                    <a:pt x="1827987" y="332333"/>
                  </a:lnTo>
                  <a:lnTo>
                    <a:pt x="1863826" y="364553"/>
                  </a:lnTo>
                  <a:lnTo>
                    <a:pt x="1910054" y="382701"/>
                  </a:lnTo>
                  <a:lnTo>
                    <a:pt x="1964245" y="388569"/>
                  </a:lnTo>
                  <a:lnTo>
                    <a:pt x="1980806" y="388124"/>
                  </a:lnTo>
                  <a:lnTo>
                    <a:pt x="2026856" y="381342"/>
                  </a:lnTo>
                  <a:lnTo>
                    <a:pt x="2066150" y="365544"/>
                  </a:lnTo>
                  <a:lnTo>
                    <a:pt x="2096973" y="339598"/>
                  </a:lnTo>
                  <a:lnTo>
                    <a:pt x="2118106" y="302742"/>
                  </a:lnTo>
                  <a:lnTo>
                    <a:pt x="2127491" y="253174"/>
                  </a:lnTo>
                  <a:lnTo>
                    <a:pt x="2027936" y="253174"/>
                  </a:lnTo>
                  <a:lnTo>
                    <a:pt x="2025281" y="266636"/>
                  </a:lnTo>
                  <a:lnTo>
                    <a:pt x="2021039" y="278117"/>
                  </a:lnTo>
                  <a:lnTo>
                    <a:pt x="1988794" y="305003"/>
                  </a:lnTo>
                  <a:lnTo>
                    <a:pt x="1964245" y="308279"/>
                  </a:lnTo>
                  <a:lnTo>
                    <a:pt x="1956854" y="307936"/>
                  </a:lnTo>
                  <a:lnTo>
                    <a:pt x="1917611" y="290029"/>
                  </a:lnTo>
                  <a:lnTo>
                    <a:pt x="1896008" y="249694"/>
                  </a:lnTo>
                  <a:lnTo>
                    <a:pt x="1889848" y="197485"/>
                  </a:lnTo>
                  <a:lnTo>
                    <a:pt x="1889848" y="186258"/>
                  </a:lnTo>
                  <a:lnTo>
                    <a:pt x="1893011" y="147726"/>
                  </a:lnTo>
                  <a:lnTo>
                    <a:pt x="1906308" y="110871"/>
                  </a:lnTo>
                  <a:lnTo>
                    <a:pt x="1941512" y="83451"/>
                  </a:lnTo>
                  <a:lnTo>
                    <a:pt x="1964245" y="80289"/>
                  </a:lnTo>
                  <a:lnTo>
                    <a:pt x="1971738" y="80289"/>
                  </a:lnTo>
                  <a:lnTo>
                    <a:pt x="2010625" y="97332"/>
                  </a:lnTo>
                  <a:lnTo>
                    <a:pt x="2027936" y="135407"/>
                  </a:lnTo>
                  <a:lnTo>
                    <a:pt x="2127491" y="135407"/>
                  </a:lnTo>
                  <a:close/>
                </a:path>
                <a:path w="2534285" h="388620">
                  <a:moveTo>
                    <a:pt x="2534247" y="186258"/>
                  </a:moveTo>
                  <a:lnTo>
                    <a:pt x="2530640" y="140500"/>
                  </a:lnTo>
                  <a:lnTo>
                    <a:pt x="2519807" y="101701"/>
                  </a:lnTo>
                  <a:lnTo>
                    <a:pt x="2492248" y="55930"/>
                  </a:lnTo>
                  <a:lnTo>
                    <a:pt x="2453487" y="24358"/>
                  </a:lnTo>
                  <a:lnTo>
                    <a:pt x="2434704" y="15367"/>
                  </a:lnTo>
                  <a:lnTo>
                    <a:pt x="2434704" y="186258"/>
                  </a:lnTo>
                  <a:lnTo>
                    <a:pt x="2434704" y="196964"/>
                  </a:lnTo>
                  <a:lnTo>
                    <a:pt x="2430792" y="240106"/>
                  </a:lnTo>
                  <a:lnTo>
                    <a:pt x="2414892" y="278701"/>
                  </a:lnTo>
                  <a:lnTo>
                    <a:pt x="2383320" y="303199"/>
                  </a:lnTo>
                  <a:lnTo>
                    <a:pt x="2352281" y="308279"/>
                  </a:lnTo>
                  <a:lnTo>
                    <a:pt x="2344318" y="307962"/>
                  </a:lnTo>
                  <a:lnTo>
                    <a:pt x="2307183" y="296252"/>
                  </a:lnTo>
                  <a:lnTo>
                    <a:pt x="2280551" y="261708"/>
                  </a:lnTo>
                  <a:lnTo>
                    <a:pt x="2270290" y="212813"/>
                  </a:lnTo>
                  <a:lnTo>
                    <a:pt x="2269858" y="196964"/>
                  </a:lnTo>
                  <a:lnTo>
                    <a:pt x="2269858" y="186258"/>
                  </a:lnTo>
                  <a:lnTo>
                    <a:pt x="2273770" y="145567"/>
                  </a:lnTo>
                  <a:lnTo>
                    <a:pt x="2289657" y="108521"/>
                  </a:lnTo>
                  <a:lnTo>
                    <a:pt x="2321229" y="85090"/>
                  </a:lnTo>
                  <a:lnTo>
                    <a:pt x="2352281" y="80289"/>
                  </a:lnTo>
                  <a:lnTo>
                    <a:pt x="2360231" y="80594"/>
                  </a:lnTo>
                  <a:lnTo>
                    <a:pt x="2397366" y="91719"/>
                  </a:lnTo>
                  <a:lnTo>
                    <a:pt x="2423998" y="124841"/>
                  </a:lnTo>
                  <a:lnTo>
                    <a:pt x="2434272" y="171386"/>
                  </a:lnTo>
                  <a:lnTo>
                    <a:pt x="2434704" y="186258"/>
                  </a:lnTo>
                  <a:lnTo>
                    <a:pt x="2434704" y="15367"/>
                  </a:lnTo>
                  <a:lnTo>
                    <a:pt x="2388273" y="2679"/>
                  </a:lnTo>
                  <a:lnTo>
                    <a:pt x="2352281" y="0"/>
                  </a:lnTo>
                  <a:lnTo>
                    <a:pt x="2334044" y="673"/>
                  </a:lnTo>
                  <a:lnTo>
                    <a:pt x="2282164" y="10693"/>
                  </a:lnTo>
                  <a:lnTo>
                    <a:pt x="2237054" y="33388"/>
                  </a:lnTo>
                  <a:lnTo>
                    <a:pt x="2201811" y="69570"/>
                  </a:lnTo>
                  <a:lnTo>
                    <a:pt x="2178431" y="120230"/>
                  </a:lnTo>
                  <a:lnTo>
                    <a:pt x="2171204" y="162509"/>
                  </a:lnTo>
                  <a:lnTo>
                    <a:pt x="2170303" y="186258"/>
                  </a:lnTo>
                  <a:lnTo>
                    <a:pt x="2170303" y="196964"/>
                  </a:lnTo>
                  <a:lnTo>
                    <a:pt x="2173922" y="244525"/>
                  </a:lnTo>
                  <a:lnTo>
                    <a:pt x="2184755" y="284480"/>
                  </a:lnTo>
                  <a:lnTo>
                    <a:pt x="2212302" y="331431"/>
                  </a:lnTo>
                  <a:lnTo>
                    <a:pt x="2251049" y="364020"/>
                  </a:lnTo>
                  <a:lnTo>
                    <a:pt x="2298992" y="382549"/>
                  </a:lnTo>
                  <a:lnTo>
                    <a:pt x="2352281" y="388569"/>
                  </a:lnTo>
                  <a:lnTo>
                    <a:pt x="2370505" y="387908"/>
                  </a:lnTo>
                  <a:lnTo>
                    <a:pt x="2422385" y="377863"/>
                  </a:lnTo>
                  <a:lnTo>
                    <a:pt x="2467495" y="354736"/>
                  </a:lnTo>
                  <a:lnTo>
                    <a:pt x="2502738" y="317385"/>
                  </a:lnTo>
                  <a:lnTo>
                    <a:pt x="2508072" y="308279"/>
                  </a:lnTo>
                  <a:lnTo>
                    <a:pt x="2511920" y="301739"/>
                  </a:lnTo>
                  <a:lnTo>
                    <a:pt x="2526119" y="265455"/>
                  </a:lnTo>
                  <a:lnTo>
                    <a:pt x="2533345" y="221703"/>
                  </a:lnTo>
                  <a:lnTo>
                    <a:pt x="2534247" y="196964"/>
                  </a:lnTo>
                  <a:lnTo>
                    <a:pt x="2534247" y="18625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30021" y="3205583"/>
            <a:ext cx="1548342" cy="154756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86078" y="1142470"/>
            <a:ext cx="1548356" cy="154678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430021" y="1142471"/>
            <a:ext cx="1548446" cy="154687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724246" y="2846267"/>
            <a:ext cx="235997" cy="6924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45579" y="2961550"/>
            <a:ext cx="314665" cy="7050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448244" y="2845298"/>
            <a:ext cx="609418" cy="18646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78949" y="2842796"/>
            <a:ext cx="237304" cy="71342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9320771" y="2960720"/>
            <a:ext cx="594995" cy="71755"/>
          </a:xfrm>
          <a:custGeom>
            <a:avLst/>
            <a:gdLst/>
            <a:ahLst/>
            <a:cxnLst/>
            <a:rect l="l" t="t" r="r" b="b"/>
            <a:pathLst>
              <a:path w="594995" h="71755">
                <a:moveTo>
                  <a:pt x="67805" y="70065"/>
                </a:moveTo>
                <a:lnTo>
                  <a:pt x="63004" y="56896"/>
                </a:lnTo>
                <a:lnTo>
                  <a:pt x="58064" y="43332"/>
                </a:lnTo>
                <a:lnTo>
                  <a:pt x="50622" y="22898"/>
                </a:lnTo>
                <a:lnTo>
                  <a:pt x="42748" y="1282"/>
                </a:lnTo>
                <a:lnTo>
                  <a:pt x="39408" y="1282"/>
                </a:lnTo>
                <a:lnTo>
                  <a:pt x="39408" y="43332"/>
                </a:lnTo>
                <a:lnTo>
                  <a:pt x="26441" y="43332"/>
                </a:lnTo>
                <a:lnTo>
                  <a:pt x="32918" y="22898"/>
                </a:lnTo>
                <a:lnTo>
                  <a:pt x="39408" y="43332"/>
                </a:lnTo>
                <a:lnTo>
                  <a:pt x="39408" y="1282"/>
                </a:lnTo>
                <a:lnTo>
                  <a:pt x="25057" y="1282"/>
                </a:lnTo>
                <a:lnTo>
                  <a:pt x="0" y="70065"/>
                </a:lnTo>
                <a:lnTo>
                  <a:pt x="16713" y="70065"/>
                </a:lnTo>
                <a:lnTo>
                  <a:pt x="21424" y="56896"/>
                </a:lnTo>
                <a:lnTo>
                  <a:pt x="44424" y="56896"/>
                </a:lnTo>
                <a:lnTo>
                  <a:pt x="49136" y="70065"/>
                </a:lnTo>
                <a:lnTo>
                  <a:pt x="67805" y="70065"/>
                </a:lnTo>
                <a:close/>
              </a:path>
              <a:path w="594995" h="71755">
                <a:moveTo>
                  <a:pt x="133642" y="70065"/>
                </a:moveTo>
                <a:lnTo>
                  <a:pt x="118897" y="46482"/>
                </a:lnTo>
                <a:lnTo>
                  <a:pt x="117729" y="44615"/>
                </a:lnTo>
                <a:lnTo>
                  <a:pt x="122377" y="42976"/>
                </a:lnTo>
                <a:lnTo>
                  <a:pt x="125869" y="40398"/>
                </a:lnTo>
                <a:lnTo>
                  <a:pt x="130517" y="33388"/>
                </a:lnTo>
                <a:lnTo>
                  <a:pt x="130695" y="32715"/>
                </a:lnTo>
                <a:lnTo>
                  <a:pt x="131673" y="29197"/>
                </a:lnTo>
                <a:lnTo>
                  <a:pt x="131673" y="17195"/>
                </a:lnTo>
                <a:lnTo>
                  <a:pt x="131140" y="15824"/>
                </a:lnTo>
                <a:lnTo>
                  <a:pt x="129489" y="11595"/>
                </a:lnTo>
                <a:lnTo>
                  <a:pt x="120700" y="3340"/>
                </a:lnTo>
                <a:lnTo>
                  <a:pt x="114223" y="1282"/>
                </a:lnTo>
                <a:lnTo>
                  <a:pt x="113995" y="1282"/>
                </a:lnTo>
                <a:lnTo>
                  <a:pt x="113995" y="21450"/>
                </a:lnTo>
                <a:lnTo>
                  <a:pt x="113995" y="27089"/>
                </a:lnTo>
                <a:lnTo>
                  <a:pt x="113118" y="29197"/>
                </a:lnTo>
                <a:lnTo>
                  <a:pt x="109651" y="32016"/>
                </a:lnTo>
                <a:lnTo>
                  <a:pt x="106426" y="32715"/>
                </a:lnTo>
                <a:lnTo>
                  <a:pt x="93357" y="32715"/>
                </a:lnTo>
                <a:lnTo>
                  <a:pt x="93357" y="15824"/>
                </a:lnTo>
                <a:lnTo>
                  <a:pt x="106426" y="15824"/>
                </a:lnTo>
                <a:lnTo>
                  <a:pt x="109651" y="16522"/>
                </a:lnTo>
                <a:lnTo>
                  <a:pt x="113118" y="19342"/>
                </a:lnTo>
                <a:lnTo>
                  <a:pt x="113995" y="21450"/>
                </a:lnTo>
                <a:lnTo>
                  <a:pt x="113995" y="1282"/>
                </a:lnTo>
                <a:lnTo>
                  <a:pt x="75666" y="1282"/>
                </a:lnTo>
                <a:lnTo>
                  <a:pt x="75666" y="70065"/>
                </a:lnTo>
                <a:lnTo>
                  <a:pt x="93357" y="70065"/>
                </a:lnTo>
                <a:lnTo>
                  <a:pt x="93357" y="46482"/>
                </a:lnTo>
                <a:lnTo>
                  <a:pt x="100622" y="46482"/>
                </a:lnTo>
                <a:lnTo>
                  <a:pt x="113995" y="70065"/>
                </a:lnTo>
                <a:lnTo>
                  <a:pt x="133642" y="70065"/>
                </a:lnTo>
                <a:close/>
              </a:path>
              <a:path w="594995" h="71755">
                <a:moveTo>
                  <a:pt x="196037" y="55511"/>
                </a:moveTo>
                <a:lnTo>
                  <a:pt x="161645" y="55511"/>
                </a:lnTo>
                <a:lnTo>
                  <a:pt x="195059" y="13855"/>
                </a:lnTo>
                <a:lnTo>
                  <a:pt x="195059" y="1282"/>
                </a:lnTo>
                <a:lnTo>
                  <a:pt x="140525" y="1282"/>
                </a:lnTo>
                <a:lnTo>
                  <a:pt x="140525" y="15824"/>
                </a:lnTo>
                <a:lnTo>
                  <a:pt x="173443" y="15824"/>
                </a:lnTo>
                <a:lnTo>
                  <a:pt x="140030" y="57480"/>
                </a:lnTo>
                <a:lnTo>
                  <a:pt x="140030" y="70065"/>
                </a:lnTo>
                <a:lnTo>
                  <a:pt x="196037" y="70065"/>
                </a:lnTo>
                <a:lnTo>
                  <a:pt x="196037" y="55511"/>
                </a:lnTo>
                <a:close/>
              </a:path>
              <a:path w="594995" h="71755">
                <a:moveTo>
                  <a:pt x="224536" y="1282"/>
                </a:moveTo>
                <a:lnTo>
                  <a:pt x="206844" y="1282"/>
                </a:lnTo>
                <a:lnTo>
                  <a:pt x="206844" y="70065"/>
                </a:lnTo>
                <a:lnTo>
                  <a:pt x="224536" y="70065"/>
                </a:lnTo>
                <a:lnTo>
                  <a:pt x="224536" y="1282"/>
                </a:lnTo>
                <a:close/>
              </a:path>
              <a:path w="594995" h="71755">
                <a:moveTo>
                  <a:pt x="300685" y="33515"/>
                </a:moveTo>
                <a:lnTo>
                  <a:pt x="271703" y="33515"/>
                </a:lnTo>
                <a:lnTo>
                  <a:pt x="271703" y="44716"/>
                </a:lnTo>
                <a:lnTo>
                  <a:pt x="284276" y="44716"/>
                </a:lnTo>
                <a:lnTo>
                  <a:pt x="284213" y="46812"/>
                </a:lnTo>
                <a:lnTo>
                  <a:pt x="271500" y="56603"/>
                </a:lnTo>
                <a:lnTo>
                  <a:pt x="267576" y="56603"/>
                </a:lnTo>
                <a:lnTo>
                  <a:pt x="255092" y="39827"/>
                </a:lnTo>
                <a:lnTo>
                  <a:pt x="255092" y="30530"/>
                </a:lnTo>
                <a:lnTo>
                  <a:pt x="267144" y="14744"/>
                </a:lnTo>
                <a:lnTo>
                  <a:pt x="271602" y="14871"/>
                </a:lnTo>
                <a:lnTo>
                  <a:pt x="280936" y="23876"/>
                </a:lnTo>
                <a:lnTo>
                  <a:pt x="299224" y="23876"/>
                </a:lnTo>
                <a:lnTo>
                  <a:pt x="273177" y="0"/>
                </a:lnTo>
                <a:lnTo>
                  <a:pt x="264795" y="0"/>
                </a:lnTo>
                <a:lnTo>
                  <a:pt x="236816" y="28232"/>
                </a:lnTo>
                <a:lnTo>
                  <a:pt x="236816" y="42392"/>
                </a:lnTo>
                <a:lnTo>
                  <a:pt x="265023" y="71335"/>
                </a:lnTo>
                <a:lnTo>
                  <a:pt x="269735" y="71335"/>
                </a:lnTo>
                <a:lnTo>
                  <a:pt x="274256" y="71335"/>
                </a:lnTo>
                <a:lnTo>
                  <a:pt x="300685" y="44018"/>
                </a:lnTo>
                <a:lnTo>
                  <a:pt x="300685" y="33515"/>
                </a:lnTo>
                <a:close/>
              </a:path>
              <a:path w="594995" h="71755">
                <a:moveTo>
                  <a:pt x="372427" y="1282"/>
                </a:moveTo>
                <a:lnTo>
                  <a:pt x="353758" y="1282"/>
                </a:lnTo>
                <a:lnTo>
                  <a:pt x="353758" y="39598"/>
                </a:lnTo>
                <a:lnTo>
                  <a:pt x="327126" y="1282"/>
                </a:lnTo>
                <a:lnTo>
                  <a:pt x="311505" y="1282"/>
                </a:lnTo>
                <a:lnTo>
                  <a:pt x="311505" y="70065"/>
                </a:lnTo>
                <a:lnTo>
                  <a:pt x="329184" y="70065"/>
                </a:lnTo>
                <a:lnTo>
                  <a:pt x="329184" y="31737"/>
                </a:lnTo>
                <a:lnTo>
                  <a:pt x="355714" y="70065"/>
                </a:lnTo>
                <a:lnTo>
                  <a:pt x="372427" y="70065"/>
                </a:lnTo>
                <a:lnTo>
                  <a:pt x="372427" y="1282"/>
                </a:lnTo>
                <a:close/>
              </a:path>
              <a:path w="594995" h="71755">
                <a:moveTo>
                  <a:pt x="448081" y="70065"/>
                </a:moveTo>
                <a:lnTo>
                  <a:pt x="443293" y="56896"/>
                </a:lnTo>
                <a:lnTo>
                  <a:pt x="438353" y="43332"/>
                </a:lnTo>
                <a:lnTo>
                  <a:pt x="430898" y="22898"/>
                </a:lnTo>
                <a:lnTo>
                  <a:pt x="423024" y="1282"/>
                </a:lnTo>
                <a:lnTo>
                  <a:pt x="419684" y="1282"/>
                </a:lnTo>
                <a:lnTo>
                  <a:pt x="419684" y="43332"/>
                </a:lnTo>
                <a:lnTo>
                  <a:pt x="406717" y="43332"/>
                </a:lnTo>
                <a:lnTo>
                  <a:pt x="413207" y="22898"/>
                </a:lnTo>
                <a:lnTo>
                  <a:pt x="419684" y="43332"/>
                </a:lnTo>
                <a:lnTo>
                  <a:pt x="419684" y="1282"/>
                </a:lnTo>
                <a:lnTo>
                  <a:pt x="405333" y="1282"/>
                </a:lnTo>
                <a:lnTo>
                  <a:pt x="380288" y="70065"/>
                </a:lnTo>
                <a:lnTo>
                  <a:pt x="396989" y="70065"/>
                </a:lnTo>
                <a:lnTo>
                  <a:pt x="401701" y="56896"/>
                </a:lnTo>
                <a:lnTo>
                  <a:pt x="424700" y="56896"/>
                </a:lnTo>
                <a:lnTo>
                  <a:pt x="429412" y="70065"/>
                </a:lnTo>
                <a:lnTo>
                  <a:pt x="448081" y="70065"/>
                </a:lnTo>
                <a:close/>
              </a:path>
              <a:path w="594995" h="71755">
                <a:moveTo>
                  <a:pt x="516864" y="1282"/>
                </a:moveTo>
                <a:lnTo>
                  <a:pt x="498195" y="1282"/>
                </a:lnTo>
                <a:lnTo>
                  <a:pt x="498195" y="39598"/>
                </a:lnTo>
                <a:lnTo>
                  <a:pt x="471576" y="1282"/>
                </a:lnTo>
                <a:lnTo>
                  <a:pt x="455942" y="1282"/>
                </a:lnTo>
                <a:lnTo>
                  <a:pt x="455942" y="70065"/>
                </a:lnTo>
                <a:lnTo>
                  <a:pt x="473633" y="70065"/>
                </a:lnTo>
                <a:lnTo>
                  <a:pt x="473633" y="31737"/>
                </a:lnTo>
                <a:lnTo>
                  <a:pt x="500164" y="70065"/>
                </a:lnTo>
                <a:lnTo>
                  <a:pt x="516864" y="70065"/>
                </a:lnTo>
                <a:lnTo>
                  <a:pt x="516864" y="1282"/>
                </a:lnTo>
                <a:close/>
              </a:path>
              <a:path w="594995" h="71755">
                <a:moveTo>
                  <a:pt x="594982" y="28168"/>
                </a:moveTo>
                <a:lnTo>
                  <a:pt x="576707" y="2705"/>
                </a:lnTo>
                <a:lnTo>
                  <a:pt x="576707" y="30391"/>
                </a:lnTo>
                <a:lnTo>
                  <a:pt x="576707" y="40220"/>
                </a:lnTo>
                <a:lnTo>
                  <a:pt x="563549" y="56603"/>
                </a:lnTo>
                <a:lnTo>
                  <a:pt x="559612" y="56603"/>
                </a:lnTo>
                <a:lnTo>
                  <a:pt x="546442" y="40220"/>
                </a:lnTo>
                <a:lnTo>
                  <a:pt x="546442" y="30391"/>
                </a:lnTo>
                <a:lnTo>
                  <a:pt x="559612" y="14744"/>
                </a:lnTo>
                <a:lnTo>
                  <a:pt x="563549" y="14744"/>
                </a:lnTo>
                <a:lnTo>
                  <a:pt x="576707" y="30391"/>
                </a:lnTo>
                <a:lnTo>
                  <a:pt x="576707" y="2705"/>
                </a:lnTo>
                <a:lnTo>
                  <a:pt x="570382" y="660"/>
                </a:lnTo>
                <a:lnTo>
                  <a:pt x="566102" y="0"/>
                </a:lnTo>
                <a:lnTo>
                  <a:pt x="557060" y="0"/>
                </a:lnTo>
                <a:lnTo>
                  <a:pt x="528167" y="28168"/>
                </a:lnTo>
                <a:lnTo>
                  <a:pt x="528167" y="42443"/>
                </a:lnTo>
                <a:lnTo>
                  <a:pt x="557060" y="71335"/>
                </a:lnTo>
                <a:lnTo>
                  <a:pt x="566102" y="71335"/>
                </a:lnTo>
                <a:lnTo>
                  <a:pt x="594982" y="42443"/>
                </a:lnTo>
                <a:lnTo>
                  <a:pt x="594982" y="28168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04254" y="2843096"/>
            <a:ext cx="616600" cy="18866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722965" y="4882924"/>
            <a:ext cx="237224" cy="71315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7220508" y="5000809"/>
            <a:ext cx="739140" cy="71755"/>
          </a:xfrm>
          <a:custGeom>
            <a:avLst/>
            <a:gdLst/>
            <a:ahLst/>
            <a:cxnLst/>
            <a:rect l="l" t="t" r="r" b="b"/>
            <a:pathLst>
              <a:path w="739140" h="71754">
                <a:moveTo>
                  <a:pt x="73672" y="1270"/>
                </a:moveTo>
                <a:lnTo>
                  <a:pt x="55981" y="1270"/>
                </a:lnTo>
                <a:lnTo>
                  <a:pt x="37122" y="36144"/>
                </a:lnTo>
                <a:lnTo>
                  <a:pt x="18072" y="1270"/>
                </a:lnTo>
                <a:lnTo>
                  <a:pt x="0" y="1270"/>
                </a:lnTo>
                <a:lnTo>
                  <a:pt x="0" y="70040"/>
                </a:lnTo>
                <a:lnTo>
                  <a:pt x="17678" y="70040"/>
                </a:lnTo>
                <a:lnTo>
                  <a:pt x="17678" y="30645"/>
                </a:lnTo>
                <a:lnTo>
                  <a:pt x="31915" y="56769"/>
                </a:lnTo>
                <a:lnTo>
                  <a:pt x="41744" y="56769"/>
                </a:lnTo>
                <a:lnTo>
                  <a:pt x="55981" y="30645"/>
                </a:lnTo>
                <a:lnTo>
                  <a:pt x="55981" y="70040"/>
                </a:lnTo>
                <a:lnTo>
                  <a:pt x="73672" y="70040"/>
                </a:lnTo>
                <a:lnTo>
                  <a:pt x="73672" y="1270"/>
                </a:lnTo>
                <a:close/>
              </a:path>
              <a:path w="739140" h="71754">
                <a:moveTo>
                  <a:pt x="137515" y="1270"/>
                </a:moveTo>
                <a:lnTo>
                  <a:pt x="87426" y="1270"/>
                </a:lnTo>
                <a:lnTo>
                  <a:pt x="87426" y="70040"/>
                </a:lnTo>
                <a:lnTo>
                  <a:pt x="137515" y="70040"/>
                </a:lnTo>
                <a:lnTo>
                  <a:pt x="137515" y="56476"/>
                </a:lnTo>
                <a:lnTo>
                  <a:pt x="105105" y="56476"/>
                </a:lnTo>
                <a:lnTo>
                  <a:pt x="105105" y="41059"/>
                </a:lnTo>
                <a:lnTo>
                  <a:pt x="134569" y="41059"/>
                </a:lnTo>
                <a:lnTo>
                  <a:pt x="134569" y="28282"/>
                </a:lnTo>
                <a:lnTo>
                  <a:pt x="105105" y="28282"/>
                </a:lnTo>
                <a:lnTo>
                  <a:pt x="105105" y="14833"/>
                </a:lnTo>
                <a:lnTo>
                  <a:pt x="137515" y="14833"/>
                </a:lnTo>
                <a:lnTo>
                  <a:pt x="137515" y="1270"/>
                </a:lnTo>
                <a:close/>
              </a:path>
              <a:path w="739140" h="71754">
                <a:moveTo>
                  <a:pt x="205790" y="1270"/>
                </a:moveTo>
                <a:lnTo>
                  <a:pt x="145872" y="1270"/>
                </a:lnTo>
                <a:lnTo>
                  <a:pt x="145872" y="15811"/>
                </a:lnTo>
                <a:lnTo>
                  <a:pt x="166992" y="15811"/>
                </a:lnTo>
                <a:lnTo>
                  <a:pt x="166992" y="70040"/>
                </a:lnTo>
                <a:lnTo>
                  <a:pt x="184670" y="70040"/>
                </a:lnTo>
                <a:lnTo>
                  <a:pt x="184670" y="15811"/>
                </a:lnTo>
                <a:lnTo>
                  <a:pt x="205790" y="15811"/>
                </a:lnTo>
                <a:lnTo>
                  <a:pt x="205790" y="1270"/>
                </a:lnTo>
                <a:close/>
              </a:path>
              <a:path w="739140" h="71754">
                <a:moveTo>
                  <a:pt x="269633" y="70040"/>
                </a:moveTo>
                <a:lnTo>
                  <a:pt x="264845" y="56870"/>
                </a:lnTo>
                <a:lnTo>
                  <a:pt x="259905" y="43319"/>
                </a:lnTo>
                <a:lnTo>
                  <a:pt x="252463" y="22885"/>
                </a:lnTo>
                <a:lnTo>
                  <a:pt x="244589" y="1270"/>
                </a:lnTo>
                <a:lnTo>
                  <a:pt x="241249" y="1270"/>
                </a:lnTo>
                <a:lnTo>
                  <a:pt x="241249" y="43319"/>
                </a:lnTo>
                <a:lnTo>
                  <a:pt x="228282" y="43319"/>
                </a:lnTo>
                <a:lnTo>
                  <a:pt x="234759" y="22885"/>
                </a:lnTo>
                <a:lnTo>
                  <a:pt x="241249" y="43319"/>
                </a:lnTo>
                <a:lnTo>
                  <a:pt x="241249" y="1270"/>
                </a:lnTo>
                <a:lnTo>
                  <a:pt x="226910" y="1270"/>
                </a:lnTo>
                <a:lnTo>
                  <a:pt x="201853" y="70040"/>
                </a:lnTo>
                <a:lnTo>
                  <a:pt x="218554" y="70040"/>
                </a:lnTo>
                <a:lnTo>
                  <a:pt x="223278" y="56870"/>
                </a:lnTo>
                <a:lnTo>
                  <a:pt x="246265" y="56870"/>
                </a:lnTo>
                <a:lnTo>
                  <a:pt x="250977" y="70040"/>
                </a:lnTo>
                <a:lnTo>
                  <a:pt x="269633" y="70040"/>
                </a:lnTo>
                <a:close/>
              </a:path>
              <a:path w="739140" h="71754">
                <a:moveTo>
                  <a:pt x="324650" y="55499"/>
                </a:moveTo>
                <a:lnTo>
                  <a:pt x="295173" y="55499"/>
                </a:lnTo>
                <a:lnTo>
                  <a:pt x="295173" y="1270"/>
                </a:lnTo>
                <a:lnTo>
                  <a:pt x="277495" y="1270"/>
                </a:lnTo>
                <a:lnTo>
                  <a:pt x="277495" y="70040"/>
                </a:lnTo>
                <a:lnTo>
                  <a:pt x="324650" y="70040"/>
                </a:lnTo>
                <a:lnTo>
                  <a:pt x="324650" y="55499"/>
                </a:lnTo>
                <a:close/>
              </a:path>
              <a:path w="739140" h="71754">
                <a:moveTo>
                  <a:pt x="380644" y="55499"/>
                </a:moveTo>
                <a:lnTo>
                  <a:pt x="351167" y="55499"/>
                </a:lnTo>
                <a:lnTo>
                  <a:pt x="351167" y="1270"/>
                </a:lnTo>
                <a:lnTo>
                  <a:pt x="333489" y="1270"/>
                </a:lnTo>
                <a:lnTo>
                  <a:pt x="333489" y="70040"/>
                </a:lnTo>
                <a:lnTo>
                  <a:pt x="380644" y="70040"/>
                </a:lnTo>
                <a:lnTo>
                  <a:pt x="380644" y="55499"/>
                </a:lnTo>
                <a:close/>
              </a:path>
              <a:path w="739140" h="71754">
                <a:moveTo>
                  <a:pt x="408139" y="1270"/>
                </a:moveTo>
                <a:lnTo>
                  <a:pt x="390461" y="1270"/>
                </a:lnTo>
                <a:lnTo>
                  <a:pt x="390461" y="70040"/>
                </a:lnTo>
                <a:lnTo>
                  <a:pt x="408139" y="70040"/>
                </a:lnTo>
                <a:lnTo>
                  <a:pt x="408139" y="1270"/>
                </a:lnTo>
                <a:close/>
              </a:path>
              <a:path w="739140" h="71754">
                <a:moveTo>
                  <a:pt x="474941" y="55499"/>
                </a:moveTo>
                <a:lnTo>
                  <a:pt x="440563" y="55499"/>
                </a:lnTo>
                <a:lnTo>
                  <a:pt x="473964" y="13843"/>
                </a:lnTo>
                <a:lnTo>
                  <a:pt x="473964" y="1270"/>
                </a:lnTo>
                <a:lnTo>
                  <a:pt x="419442" y="1270"/>
                </a:lnTo>
                <a:lnTo>
                  <a:pt x="419442" y="15811"/>
                </a:lnTo>
                <a:lnTo>
                  <a:pt x="452348" y="15811"/>
                </a:lnTo>
                <a:lnTo>
                  <a:pt x="418947" y="57467"/>
                </a:lnTo>
                <a:lnTo>
                  <a:pt x="418947" y="70040"/>
                </a:lnTo>
                <a:lnTo>
                  <a:pt x="474941" y="70040"/>
                </a:lnTo>
                <a:lnTo>
                  <a:pt x="474941" y="55499"/>
                </a:lnTo>
                <a:close/>
              </a:path>
              <a:path w="739140" h="71754">
                <a:moveTo>
                  <a:pt x="537806" y="55499"/>
                </a:moveTo>
                <a:lnTo>
                  <a:pt x="503428" y="55499"/>
                </a:lnTo>
                <a:lnTo>
                  <a:pt x="536829" y="13843"/>
                </a:lnTo>
                <a:lnTo>
                  <a:pt x="536829" y="1270"/>
                </a:lnTo>
                <a:lnTo>
                  <a:pt x="482307" y="1270"/>
                </a:lnTo>
                <a:lnTo>
                  <a:pt x="482307" y="15811"/>
                </a:lnTo>
                <a:lnTo>
                  <a:pt x="515213" y="15811"/>
                </a:lnTo>
                <a:lnTo>
                  <a:pt x="481812" y="57467"/>
                </a:lnTo>
                <a:lnTo>
                  <a:pt x="481812" y="70040"/>
                </a:lnTo>
                <a:lnTo>
                  <a:pt x="537806" y="70040"/>
                </a:lnTo>
                <a:lnTo>
                  <a:pt x="537806" y="55499"/>
                </a:lnTo>
                <a:close/>
              </a:path>
              <a:path w="739140" h="71754">
                <a:moveTo>
                  <a:pt x="610501" y="70040"/>
                </a:moveTo>
                <a:lnTo>
                  <a:pt x="605713" y="56870"/>
                </a:lnTo>
                <a:lnTo>
                  <a:pt x="600773" y="43319"/>
                </a:lnTo>
                <a:lnTo>
                  <a:pt x="593331" y="22885"/>
                </a:lnTo>
                <a:lnTo>
                  <a:pt x="585457" y="1270"/>
                </a:lnTo>
                <a:lnTo>
                  <a:pt x="582117" y="1270"/>
                </a:lnTo>
                <a:lnTo>
                  <a:pt x="582117" y="43319"/>
                </a:lnTo>
                <a:lnTo>
                  <a:pt x="569150" y="43319"/>
                </a:lnTo>
                <a:lnTo>
                  <a:pt x="575627" y="22885"/>
                </a:lnTo>
                <a:lnTo>
                  <a:pt x="582117" y="43319"/>
                </a:lnTo>
                <a:lnTo>
                  <a:pt x="582117" y="1270"/>
                </a:lnTo>
                <a:lnTo>
                  <a:pt x="567766" y="1270"/>
                </a:lnTo>
                <a:lnTo>
                  <a:pt x="542721" y="70040"/>
                </a:lnTo>
                <a:lnTo>
                  <a:pt x="559422" y="70040"/>
                </a:lnTo>
                <a:lnTo>
                  <a:pt x="564134" y="56870"/>
                </a:lnTo>
                <a:lnTo>
                  <a:pt x="587121" y="56870"/>
                </a:lnTo>
                <a:lnTo>
                  <a:pt x="591832" y="70040"/>
                </a:lnTo>
                <a:lnTo>
                  <a:pt x="610501" y="70040"/>
                </a:lnTo>
                <a:close/>
              </a:path>
              <a:path w="739140" h="71754">
                <a:moveTo>
                  <a:pt x="666496" y="1270"/>
                </a:moveTo>
                <a:lnTo>
                  <a:pt x="606577" y="1270"/>
                </a:lnTo>
                <a:lnTo>
                  <a:pt x="606577" y="15811"/>
                </a:lnTo>
                <a:lnTo>
                  <a:pt x="627697" y="15811"/>
                </a:lnTo>
                <a:lnTo>
                  <a:pt x="627697" y="70040"/>
                </a:lnTo>
                <a:lnTo>
                  <a:pt x="645375" y="70040"/>
                </a:lnTo>
                <a:lnTo>
                  <a:pt x="645375" y="15811"/>
                </a:lnTo>
                <a:lnTo>
                  <a:pt x="666496" y="15811"/>
                </a:lnTo>
                <a:lnTo>
                  <a:pt x="666496" y="1270"/>
                </a:lnTo>
                <a:close/>
              </a:path>
              <a:path w="739140" h="71754">
                <a:moveTo>
                  <a:pt x="738695" y="28155"/>
                </a:moveTo>
                <a:lnTo>
                  <a:pt x="720420" y="2692"/>
                </a:lnTo>
                <a:lnTo>
                  <a:pt x="720420" y="30391"/>
                </a:lnTo>
                <a:lnTo>
                  <a:pt x="720420" y="40208"/>
                </a:lnTo>
                <a:lnTo>
                  <a:pt x="707263" y="56578"/>
                </a:lnTo>
                <a:lnTo>
                  <a:pt x="703338" y="56578"/>
                </a:lnTo>
                <a:lnTo>
                  <a:pt x="690168" y="40208"/>
                </a:lnTo>
                <a:lnTo>
                  <a:pt x="690168" y="30391"/>
                </a:lnTo>
                <a:lnTo>
                  <a:pt x="703338" y="14732"/>
                </a:lnTo>
                <a:lnTo>
                  <a:pt x="707263" y="14732"/>
                </a:lnTo>
                <a:lnTo>
                  <a:pt x="720420" y="30391"/>
                </a:lnTo>
                <a:lnTo>
                  <a:pt x="720420" y="2692"/>
                </a:lnTo>
                <a:lnTo>
                  <a:pt x="714108" y="647"/>
                </a:lnTo>
                <a:lnTo>
                  <a:pt x="709815" y="0"/>
                </a:lnTo>
                <a:lnTo>
                  <a:pt x="700786" y="0"/>
                </a:lnTo>
                <a:lnTo>
                  <a:pt x="671893" y="28155"/>
                </a:lnTo>
                <a:lnTo>
                  <a:pt x="671893" y="42430"/>
                </a:lnTo>
                <a:lnTo>
                  <a:pt x="700786" y="71310"/>
                </a:lnTo>
                <a:lnTo>
                  <a:pt x="709815" y="71310"/>
                </a:lnTo>
                <a:lnTo>
                  <a:pt x="738695" y="42430"/>
                </a:lnTo>
                <a:lnTo>
                  <a:pt x="738695" y="28155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48190" y="4884004"/>
            <a:ext cx="616399" cy="1886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815" y="5604461"/>
            <a:ext cx="3501787" cy="33284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82379" y="1069347"/>
            <a:ext cx="5725160" cy="5725160"/>
            <a:chOff x="382379" y="1069347"/>
            <a:chExt cx="5725160" cy="5725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379" y="1069347"/>
              <a:ext cx="5724678" cy="57246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64283" y="3735343"/>
              <a:ext cx="1960880" cy="393065"/>
            </a:xfrm>
            <a:custGeom>
              <a:avLst/>
              <a:gdLst/>
              <a:ahLst/>
              <a:cxnLst/>
              <a:rect l="l" t="t" r="r" b="b"/>
              <a:pathLst>
                <a:path w="1960879" h="393064">
                  <a:moveTo>
                    <a:pt x="367830" y="188252"/>
                  </a:moveTo>
                  <a:lnTo>
                    <a:pt x="364172" y="141998"/>
                  </a:lnTo>
                  <a:lnTo>
                    <a:pt x="353225" y="102781"/>
                  </a:lnTo>
                  <a:lnTo>
                    <a:pt x="342493" y="81140"/>
                  </a:lnTo>
                  <a:lnTo>
                    <a:pt x="335978" y="70319"/>
                  </a:lnTo>
                  <a:lnTo>
                    <a:pt x="300355" y="33743"/>
                  </a:lnTo>
                  <a:lnTo>
                    <a:pt x="267220" y="15532"/>
                  </a:lnTo>
                  <a:lnTo>
                    <a:pt x="267220" y="188252"/>
                  </a:lnTo>
                  <a:lnTo>
                    <a:pt x="267220" y="199059"/>
                  </a:lnTo>
                  <a:lnTo>
                    <a:pt x="263258" y="242658"/>
                  </a:lnTo>
                  <a:lnTo>
                    <a:pt x="247192" y="281673"/>
                  </a:lnTo>
                  <a:lnTo>
                    <a:pt x="215277" y="306438"/>
                  </a:lnTo>
                  <a:lnTo>
                    <a:pt x="183921" y="311569"/>
                  </a:lnTo>
                  <a:lnTo>
                    <a:pt x="175869" y="311251"/>
                  </a:lnTo>
                  <a:lnTo>
                    <a:pt x="138341" y="299415"/>
                  </a:lnTo>
                  <a:lnTo>
                    <a:pt x="111429" y="264490"/>
                  </a:lnTo>
                  <a:lnTo>
                    <a:pt x="101053" y="215087"/>
                  </a:lnTo>
                  <a:lnTo>
                    <a:pt x="100609" y="199059"/>
                  </a:lnTo>
                  <a:lnTo>
                    <a:pt x="100609" y="188252"/>
                  </a:lnTo>
                  <a:lnTo>
                    <a:pt x="104571" y="147116"/>
                  </a:lnTo>
                  <a:lnTo>
                    <a:pt x="120624" y="109677"/>
                  </a:lnTo>
                  <a:lnTo>
                    <a:pt x="152539" y="85991"/>
                  </a:lnTo>
                  <a:lnTo>
                    <a:pt x="183921" y="81140"/>
                  </a:lnTo>
                  <a:lnTo>
                    <a:pt x="191960" y="81445"/>
                  </a:lnTo>
                  <a:lnTo>
                    <a:pt x="229489" y="92697"/>
                  </a:lnTo>
                  <a:lnTo>
                    <a:pt x="256400" y="126174"/>
                  </a:lnTo>
                  <a:lnTo>
                    <a:pt x="266776" y="173215"/>
                  </a:lnTo>
                  <a:lnTo>
                    <a:pt x="267220" y="188252"/>
                  </a:lnTo>
                  <a:lnTo>
                    <a:pt x="267220" y="15532"/>
                  </a:lnTo>
                  <a:lnTo>
                    <a:pt x="220294" y="2705"/>
                  </a:lnTo>
                  <a:lnTo>
                    <a:pt x="183921" y="0"/>
                  </a:lnTo>
                  <a:lnTo>
                    <a:pt x="165493" y="673"/>
                  </a:lnTo>
                  <a:lnTo>
                    <a:pt x="113055" y="10807"/>
                  </a:lnTo>
                  <a:lnTo>
                    <a:pt x="67462" y="33743"/>
                  </a:lnTo>
                  <a:lnTo>
                    <a:pt x="31838" y="70319"/>
                  </a:lnTo>
                  <a:lnTo>
                    <a:pt x="8216" y="121513"/>
                  </a:lnTo>
                  <a:lnTo>
                    <a:pt x="914" y="164236"/>
                  </a:lnTo>
                  <a:lnTo>
                    <a:pt x="0" y="188252"/>
                  </a:lnTo>
                  <a:lnTo>
                    <a:pt x="0" y="199059"/>
                  </a:lnTo>
                  <a:lnTo>
                    <a:pt x="3657" y="247142"/>
                  </a:lnTo>
                  <a:lnTo>
                    <a:pt x="14605" y="287515"/>
                  </a:lnTo>
                  <a:lnTo>
                    <a:pt x="42443" y="334962"/>
                  </a:lnTo>
                  <a:lnTo>
                    <a:pt x="81610" y="367906"/>
                  </a:lnTo>
                  <a:lnTo>
                    <a:pt x="130060" y="386626"/>
                  </a:lnTo>
                  <a:lnTo>
                    <a:pt x="183921" y="392722"/>
                  </a:lnTo>
                  <a:lnTo>
                    <a:pt x="202336" y="392036"/>
                  </a:lnTo>
                  <a:lnTo>
                    <a:pt x="254774" y="381889"/>
                  </a:lnTo>
                  <a:lnTo>
                    <a:pt x="300355" y="358521"/>
                  </a:lnTo>
                  <a:lnTo>
                    <a:pt x="335978" y="320763"/>
                  </a:lnTo>
                  <a:lnTo>
                    <a:pt x="341376" y="311569"/>
                  </a:lnTo>
                  <a:lnTo>
                    <a:pt x="345262" y="304952"/>
                  </a:lnTo>
                  <a:lnTo>
                    <a:pt x="359613" y="268287"/>
                  </a:lnTo>
                  <a:lnTo>
                    <a:pt x="366915" y="224066"/>
                  </a:lnTo>
                  <a:lnTo>
                    <a:pt x="367830" y="199059"/>
                  </a:lnTo>
                  <a:lnTo>
                    <a:pt x="367830" y="188252"/>
                  </a:lnTo>
                  <a:close/>
                </a:path>
                <a:path w="1960879" h="393064">
                  <a:moveTo>
                    <a:pt x="776224" y="385686"/>
                  </a:moveTo>
                  <a:lnTo>
                    <a:pt x="624763" y="162814"/>
                  </a:lnTo>
                  <a:lnTo>
                    <a:pt x="765403" y="7035"/>
                  </a:lnTo>
                  <a:lnTo>
                    <a:pt x="659384" y="7035"/>
                  </a:lnTo>
                  <a:lnTo>
                    <a:pt x="527405" y="159042"/>
                  </a:lnTo>
                  <a:lnTo>
                    <a:pt x="527405" y="7035"/>
                  </a:lnTo>
                  <a:lnTo>
                    <a:pt x="430034" y="7035"/>
                  </a:lnTo>
                  <a:lnTo>
                    <a:pt x="430034" y="385686"/>
                  </a:lnTo>
                  <a:lnTo>
                    <a:pt x="527405" y="385686"/>
                  </a:lnTo>
                  <a:lnTo>
                    <a:pt x="527405" y="260718"/>
                  </a:lnTo>
                  <a:lnTo>
                    <a:pt x="558774" y="225564"/>
                  </a:lnTo>
                  <a:lnTo>
                    <a:pt x="662635" y="385686"/>
                  </a:lnTo>
                  <a:lnTo>
                    <a:pt x="776224" y="385686"/>
                  </a:lnTo>
                  <a:close/>
                </a:path>
                <a:path w="1960879" h="393064">
                  <a:moveTo>
                    <a:pt x="1165694" y="188252"/>
                  </a:moveTo>
                  <a:lnTo>
                    <a:pt x="1162037" y="141998"/>
                  </a:lnTo>
                  <a:lnTo>
                    <a:pt x="1151089" y="102781"/>
                  </a:lnTo>
                  <a:lnTo>
                    <a:pt x="1140358" y="81140"/>
                  </a:lnTo>
                  <a:lnTo>
                    <a:pt x="1133843" y="70319"/>
                  </a:lnTo>
                  <a:lnTo>
                    <a:pt x="1098219" y="33743"/>
                  </a:lnTo>
                  <a:lnTo>
                    <a:pt x="1065085" y="15532"/>
                  </a:lnTo>
                  <a:lnTo>
                    <a:pt x="1065085" y="188252"/>
                  </a:lnTo>
                  <a:lnTo>
                    <a:pt x="1065085" y="199059"/>
                  </a:lnTo>
                  <a:lnTo>
                    <a:pt x="1061123" y="242658"/>
                  </a:lnTo>
                  <a:lnTo>
                    <a:pt x="1045070" y="281673"/>
                  </a:lnTo>
                  <a:lnTo>
                    <a:pt x="1013142" y="306438"/>
                  </a:lnTo>
                  <a:lnTo>
                    <a:pt x="981786" y="311569"/>
                  </a:lnTo>
                  <a:lnTo>
                    <a:pt x="973734" y="311251"/>
                  </a:lnTo>
                  <a:lnTo>
                    <a:pt x="936205" y="299415"/>
                  </a:lnTo>
                  <a:lnTo>
                    <a:pt x="909294" y="264490"/>
                  </a:lnTo>
                  <a:lnTo>
                    <a:pt x="898918" y="215087"/>
                  </a:lnTo>
                  <a:lnTo>
                    <a:pt x="898474" y="199059"/>
                  </a:lnTo>
                  <a:lnTo>
                    <a:pt x="898474" y="188252"/>
                  </a:lnTo>
                  <a:lnTo>
                    <a:pt x="902436" y="147116"/>
                  </a:lnTo>
                  <a:lnTo>
                    <a:pt x="918489" y="109677"/>
                  </a:lnTo>
                  <a:lnTo>
                    <a:pt x="950404" y="85991"/>
                  </a:lnTo>
                  <a:lnTo>
                    <a:pt x="981786" y="81140"/>
                  </a:lnTo>
                  <a:lnTo>
                    <a:pt x="989825" y="81445"/>
                  </a:lnTo>
                  <a:lnTo>
                    <a:pt x="1027353" y="92697"/>
                  </a:lnTo>
                  <a:lnTo>
                    <a:pt x="1054265" y="126174"/>
                  </a:lnTo>
                  <a:lnTo>
                    <a:pt x="1064641" y="173215"/>
                  </a:lnTo>
                  <a:lnTo>
                    <a:pt x="1065085" y="188252"/>
                  </a:lnTo>
                  <a:lnTo>
                    <a:pt x="1065085" y="15532"/>
                  </a:lnTo>
                  <a:lnTo>
                    <a:pt x="1018159" y="2705"/>
                  </a:lnTo>
                  <a:lnTo>
                    <a:pt x="981786" y="0"/>
                  </a:lnTo>
                  <a:lnTo>
                    <a:pt x="963358" y="673"/>
                  </a:lnTo>
                  <a:lnTo>
                    <a:pt x="910920" y="10807"/>
                  </a:lnTo>
                  <a:lnTo>
                    <a:pt x="865327" y="33743"/>
                  </a:lnTo>
                  <a:lnTo>
                    <a:pt x="829703" y="70319"/>
                  </a:lnTo>
                  <a:lnTo>
                    <a:pt x="806081" y="121513"/>
                  </a:lnTo>
                  <a:lnTo>
                    <a:pt x="798779" y="164236"/>
                  </a:lnTo>
                  <a:lnTo>
                    <a:pt x="797864" y="188252"/>
                  </a:lnTo>
                  <a:lnTo>
                    <a:pt x="797864" y="199059"/>
                  </a:lnTo>
                  <a:lnTo>
                    <a:pt x="801522" y="247142"/>
                  </a:lnTo>
                  <a:lnTo>
                    <a:pt x="812469" y="287515"/>
                  </a:lnTo>
                  <a:lnTo>
                    <a:pt x="840308" y="334962"/>
                  </a:lnTo>
                  <a:lnTo>
                    <a:pt x="879475" y="367906"/>
                  </a:lnTo>
                  <a:lnTo>
                    <a:pt x="927925" y="386626"/>
                  </a:lnTo>
                  <a:lnTo>
                    <a:pt x="981786" y="392722"/>
                  </a:lnTo>
                  <a:lnTo>
                    <a:pt x="1000201" y="392036"/>
                  </a:lnTo>
                  <a:lnTo>
                    <a:pt x="1052639" y="381889"/>
                  </a:lnTo>
                  <a:lnTo>
                    <a:pt x="1098219" y="358521"/>
                  </a:lnTo>
                  <a:lnTo>
                    <a:pt x="1133843" y="320763"/>
                  </a:lnTo>
                  <a:lnTo>
                    <a:pt x="1139240" y="311569"/>
                  </a:lnTo>
                  <a:lnTo>
                    <a:pt x="1143127" y="304952"/>
                  </a:lnTo>
                  <a:lnTo>
                    <a:pt x="1157478" y="268287"/>
                  </a:lnTo>
                  <a:lnTo>
                    <a:pt x="1164780" y="224066"/>
                  </a:lnTo>
                  <a:lnTo>
                    <a:pt x="1165694" y="199059"/>
                  </a:lnTo>
                  <a:lnTo>
                    <a:pt x="1165694" y="188252"/>
                  </a:lnTo>
                  <a:close/>
                </a:path>
                <a:path w="1960879" h="393064">
                  <a:moveTo>
                    <a:pt x="1552460" y="278587"/>
                  </a:moveTo>
                  <a:lnTo>
                    <a:pt x="1541500" y="231165"/>
                  </a:lnTo>
                  <a:lnTo>
                    <a:pt x="1509991" y="199669"/>
                  </a:lnTo>
                  <a:lnTo>
                    <a:pt x="1479981" y="188252"/>
                  </a:lnTo>
                  <a:lnTo>
                    <a:pt x="1492275" y="182918"/>
                  </a:lnTo>
                  <a:lnTo>
                    <a:pt x="1503235" y="176136"/>
                  </a:lnTo>
                  <a:lnTo>
                    <a:pt x="1512836" y="167906"/>
                  </a:lnTo>
                  <a:lnTo>
                    <a:pt x="1521079" y="158229"/>
                  </a:lnTo>
                  <a:lnTo>
                    <a:pt x="1521244" y="157949"/>
                  </a:lnTo>
                  <a:lnTo>
                    <a:pt x="1527708" y="147281"/>
                  </a:lnTo>
                  <a:lnTo>
                    <a:pt x="1532445" y="135293"/>
                  </a:lnTo>
                  <a:lnTo>
                    <a:pt x="1535277" y="122262"/>
                  </a:lnTo>
                  <a:lnTo>
                    <a:pt x="1536230" y="108178"/>
                  </a:lnTo>
                  <a:lnTo>
                    <a:pt x="1534337" y="85242"/>
                  </a:lnTo>
                  <a:lnTo>
                    <a:pt x="1519186" y="47777"/>
                  </a:lnTo>
                  <a:lnTo>
                    <a:pt x="1488528" y="21780"/>
                  </a:lnTo>
                  <a:lnTo>
                    <a:pt x="1455089" y="11455"/>
                  </a:lnTo>
                  <a:lnTo>
                    <a:pt x="1455089" y="267754"/>
                  </a:lnTo>
                  <a:lnTo>
                    <a:pt x="1454251" y="278117"/>
                  </a:lnTo>
                  <a:lnTo>
                    <a:pt x="1422641" y="308394"/>
                  </a:lnTo>
                  <a:lnTo>
                    <a:pt x="1392885" y="311035"/>
                  </a:lnTo>
                  <a:lnTo>
                    <a:pt x="1325270" y="311035"/>
                  </a:lnTo>
                  <a:lnTo>
                    <a:pt x="1325270" y="223939"/>
                  </a:lnTo>
                  <a:lnTo>
                    <a:pt x="1391805" y="223939"/>
                  </a:lnTo>
                  <a:lnTo>
                    <a:pt x="1433029" y="230022"/>
                  </a:lnTo>
                  <a:lnTo>
                    <a:pt x="1455089" y="267754"/>
                  </a:lnTo>
                  <a:lnTo>
                    <a:pt x="1455089" y="11455"/>
                  </a:lnTo>
                  <a:lnTo>
                    <a:pt x="1440116" y="8674"/>
                  </a:lnTo>
                  <a:lnTo>
                    <a:pt x="1438871" y="8610"/>
                  </a:lnTo>
                  <a:lnTo>
                    <a:pt x="1438871" y="119557"/>
                  </a:lnTo>
                  <a:lnTo>
                    <a:pt x="1438173" y="128219"/>
                  </a:lnTo>
                  <a:lnTo>
                    <a:pt x="1399730" y="157327"/>
                  </a:lnTo>
                  <a:lnTo>
                    <a:pt x="1385303" y="157949"/>
                  </a:lnTo>
                  <a:lnTo>
                    <a:pt x="1325270" y="157949"/>
                  </a:lnTo>
                  <a:lnTo>
                    <a:pt x="1325270" y="81673"/>
                  </a:lnTo>
                  <a:lnTo>
                    <a:pt x="1385849" y="81673"/>
                  </a:lnTo>
                  <a:lnTo>
                    <a:pt x="1427772" y="91147"/>
                  </a:lnTo>
                  <a:lnTo>
                    <a:pt x="1438871" y="119557"/>
                  </a:lnTo>
                  <a:lnTo>
                    <a:pt x="1438871" y="8610"/>
                  </a:lnTo>
                  <a:lnTo>
                    <a:pt x="1409115" y="7035"/>
                  </a:lnTo>
                  <a:lnTo>
                    <a:pt x="1227899" y="7035"/>
                  </a:lnTo>
                  <a:lnTo>
                    <a:pt x="1227899" y="385686"/>
                  </a:lnTo>
                  <a:lnTo>
                    <a:pt x="1414513" y="385686"/>
                  </a:lnTo>
                  <a:lnTo>
                    <a:pt x="1477073" y="378510"/>
                  </a:lnTo>
                  <a:lnTo>
                    <a:pt x="1519732" y="357009"/>
                  </a:lnTo>
                  <a:lnTo>
                    <a:pt x="1544281" y="323062"/>
                  </a:lnTo>
                  <a:lnTo>
                    <a:pt x="1550416" y="302145"/>
                  </a:lnTo>
                  <a:lnTo>
                    <a:pt x="1552460" y="278587"/>
                  </a:lnTo>
                  <a:close/>
                </a:path>
                <a:path w="1960879" h="393064">
                  <a:moveTo>
                    <a:pt x="1960854" y="188252"/>
                  </a:moveTo>
                  <a:lnTo>
                    <a:pt x="1957197" y="141998"/>
                  </a:lnTo>
                  <a:lnTo>
                    <a:pt x="1946249" y="102781"/>
                  </a:lnTo>
                  <a:lnTo>
                    <a:pt x="1935518" y="81140"/>
                  </a:lnTo>
                  <a:lnTo>
                    <a:pt x="1929003" y="70319"/>
                  </a:lnTo>
                  <a:lnTo>
                    <a:pt x="1893379" y="33743"/>
                  </a:lnTo>
                  <a:lnTo>
                    <a:pt x="1860245" y="15532"/>
                  </a:lnTo>
                  <a:lnTo>
                    <a:pt x="1860245" y="188252"/>
                  </a:lnTo>
                  <a:lnTo>
                    <a:pt x="1860245" y="199059"/>
                  </a:lnTo>
                  <a:lnTo>
                    <a:pt x="1856282" y="242658"/>
                  </a:lnTo>
                  <a:lnTo>
                    <a:pt x="1840230" y="281673"/>
                  </a:lnTo>
                  <a:lnTo>
                    <a:pt x="1808302" y="306438"/>
                  </a:lnTo>
                  <a:lnTo>
                    <a:pt x="1776945" y="311569"/>
                  </a:lnTo>
                  <a:lnTo>
                    <a:pt x="1768894" y="311251"/>
                  </a:lnTo>
                  <a:lnTo>
                    <a:pt x="1731365" y="299415"/>
                  </a:lnTo>
                  <a:lnTo>
                    <a:pt x="1704454" y="264490"/>
                  </a:lnTo>
                  <a:lnTo>
                    <a:pt x="1694078" y="215087"/>
                  </a:lnTo>
                  <a:lnTo>
                    <a:pt x="1693633" y="199059"/>
                  </a:lnTo>
                  <a:lnTo>
                    <a:pt x="1693633" y="188252"/>
                  </a:lnTo>
                  <a:lnTo>
                    <a:pt x="1697596" y="147116"/>
                  </a:lnTo>
                  <a:lnTo>
                    <a:pt x="1713649" y="109677"/>
                  </a:lnTo>
                  <a:lnTo>
                    <a:pt x="1745564" y="85991"/>
                  </a:lnTo>
                  <a:lnTo>
                    <a:pt x="1776945" y="81140"/>
                  </a:lnTo>
                  <a:lnTo>
                    <a:pt x="1784985" y="81445"/>
                  </a:lnTo>
                  <a:lnTo>
                    <a:pt x="1822513" y="92697"/>
                  </a:lnTo>
                  <a:lnTo>
                    <a:pt x="1849424" y="126174"/>
                  </a:lnTo>
                  <a:lnTo>
                    <a:pt x="1859800" y="173215"/>
                  </a:lnTo>
                  <a:lnTo>
                    <a:pt x="1860245" y="188252"/>
                  </a:lnTo>
                  <a:lnTo>
                    <a:pt x="1860245" y="15532"/>
                  </a:lnTo>
                  <a:lnTo>
                    <a:pt x="1813318" y="2705"/>
                  </a:lnTo>
                  <a:lnTo>
                    <a:pt x="1776945" y="0"/>
                  </a:lnTo>
                  <a:lnTo>
                    <a:pt x="1758518" y="673"/>
                  </a:lnTo>
                  <a:lnTo>
                    <a:pt x="1706079" y="10807"/>
                  </a:lnTo>
                  <a:lnTo>
                    <a:pt x="1660486" y="33743"/>
                  </a:lnTo>
                  <a:lnTo>
                    <a:pt x="1624863" y="70319"/>
                  </a:lnTo>
                  <a:lnTo>
                    <a:pt x="1601241" y="121513"/>
                  </a:lnTo>
                  <a:lnTo>
                    <a:pt x="1593938" y="164236"/>
                  </a:lnTo>
                  <a:lnTo>
                    <a:pt x="1593024" y="188252"/>
                  </a:lnTo>
                  <a:lnTo>
                    <a:pt x="1593024" y="199059"/>
                  </a:lnTo>
                  <a:lnTo>
                    <a:pt x="1596682" y="247142"/>
                  </a:lnTo>
                  <a:lnTo>
                    <a:pt x="1607629" y="287515"/>
                  </a:lnTo>
                  <a:lnTo>
                    <a:pt x="1635467" y="334962"/>
                  </a:lnTo>
                  <a:lnTo>
                    <a:pt x="1674634" y="367906"/>
                  </a:lnTo>
                  <a:lnTo>
                    <a:pt x="1723085" y="386626"/>
                  </a:lnTo>
                  <a:lnTo>
                    <a:pt x="1776945" y="392722"/>
                  </a:lnTo>
                  <a:lnTo>
                    <a:pt x="1795360" y="392036"/>
                  </a:lnTo>
                  <a:lnTo>
                    <a:pt x="1847799" y="381889"/>
                  </a:lnTo>
                  <a:lnTo>
                    <a:pt x="1893379" y="358521"/>
                  </a:lnTo>
                  <a:lnTo>
                    <a:pt x="1929003" y="320763"/>
                  </a:lnTo>
                  <a:lnTo>
                    <a:pt x="1934400" y="311569"/>
                  </a:lnTo>
                  <a:lnTo>
                    <a:pt x="1938286" y="304952"/>
                  </a:lnTo>
                  <a:lnTo>
                    <a:pt x="1952637" y="268287"/>
                  </a:lnTo>
                  <a:lnTo>
                    <a:pt x="1959940" y="224066"/>
                  </a:lnTo>
                  <a:lnTo>
                    <a:pt x="1960854" y="199059"/>
                  </a:lnTo>
                  <a:lnTo>
                    <a:pt x="1960854" y="188252"/>
                  </a:lnTo>
                  <a:close/>
                </a:path>
              </a:pathLst>
            </a:custGeom>
            <a:solidFill>
              <a:srgbClr val="1F1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9658" y="1069347"/>
            <a:ext cx="1548579" cy="15460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9658" y="3200719"/>
            <a:ext cx="1548470" cy="15457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961" y="1069347"/>
            <a:ext cx="1548446" cy="15458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22158" y="2801440"/>
            <a:ext cx="228790" cy="705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69148" y="2918022"/>
            <a:ext cx="381314" cy="7053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38945" y="2801732"/>
            <a:ext cx="609616" cy="1865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31121" y="2798744"/>
            <a:ext cx="425123" cy="1893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44245" y="2799827"/>
            <a:ext cx="616798" cy="1887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31176" y="4880862"/>
            <a:ext cx="228715" cy="7050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37913" y="4997407"/>
            <a:ext cx="421010" cy="7050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47891" y="4881153"/>
            <a:ext cx="609418" cy="1864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80967" y="4177298"/>
            <a:ext cx="3562985" cy="333375"/>
            <a:chOff x="6380967" y="4177298"/>
            <a:chExt cx="3562985" cy="333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0967" y="4177298"/>
              <a:ext cx="3491161" cy="3328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93706" y="4249846"/>
              <a:ext cx="50165" cy="197485"/>
            </a:xfrm>
            <a:custGeom>
              <a:avLst/>
              <a:gdLst/>
              <a:ahLst/>
              <a:cxnLst/>
              <a:rect l="l" t="t" r="r" b="b"/>
              <a:pathLst>
                <a:path w="50165" h="197485">
                  <a:moveTo>
                    <a:pt x="50012" y="182905"/>
                  </a:moveTo>
                  <a:lnTo>
                    <a:pt x="0" y="182905"/>
                  </a:lnTo>
                  <a:lnTo>
                    <a:pt x="0" y="197358"/>
                  </a:lnTo>
                  <a:lnTo>
                    <a:pt x="50012" y="197358"/>
                  </a:lnTo>
                  <a:lnTo>
                    <a:pt x="50012" y="182905"/>
                  </a:lnTo>
                  <a:close/>
                </a:path>
                <a:path w="50165" h="197485">
                  <a:moveTo>
                    <a:pt x="50025" y="0"/>
                  </a:moveTo>
                  <a:lnTo>
                    <a:pt x="12" y="0"/>
                  </a:lnTo>
                  <a:lnTo>
                    <a:pt x="12" y="14452"/>
                  </a:lnTo>
                  <a:lnTo>
                    <a:pt x="50025" y="14452"/>
                  </a:lnTo>
                  <a:lnTo>
                    <a:pt x="500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380967" y="4584408"/>
            <a:ext cx="197485" cy="77470"/>
            <a:chOff x="6380967" y="4584408"/>
            <a:chExt cx="197485" cy="774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0967" y="4584408"/>
              <a:ext cx="72618" cy="772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7411" y="4584408"/>
              <a:ext cx="63550" cy="771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62144" y="464572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7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7" y="15925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18781" y="1178981"/>
            <a:ext cx="5666105" cy="5666105"/>
            <a:chOff x="418781" y="1178981"/>
            <a:chExt cx="5666105" cy="56661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781" y="1178981"/>
              <a:ext cx="5665849" cy="56658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5355" y="3690576"/>
              <a:ext cx="2992755" cy="389255"/>
            </a:xfrm>
            <a:custGeom>
              <a:avLst/>
              <a:gdLst/>
              <a:ahLst/>
              <a:cxnLst/>
              <a:rect l="l" t="t" r="r" b="b"/>
              <a:pathLst>
                <a:path w="2992754" h="389254">
                  <a:moveTo>
                    <a:pt x="305155" y="134912"/>
                  </a:moveTo>
                  <a:lnTo>
                    <a:pt x="297180" y="86194"/>
                  </a:lnTo>
                  <a:lnTo>
                    <a:pt x="267944" y="40970"/>
                  </a:lnTo>
                  <a:lnTo>
                    <a:pt x="220497" y="15468"/>
                  </a:lnTo>
                  <a:lnTo>
                    <a:pt x="208788" y="13093"/>
                  </a:lnTo>
                  <a:lnTo>
                    <a:pt x="208788" y="134912"/>
                  </a:lnTo>
                  <a:lnTo>
                    <a:pt x="207848" y="146227"/>
                  </a:lnTo>
                  <a:lnTo>
                    <a:pt x="184924" y="176695"/>
                  </a:lnTo>
                  <a:lnTo>
                    <a:pt x="141859" y="183629"/>
                  </a:lnTo>
                  <a:lnTo>
                    <a:pt x="96354" y="183629"/>
                  </a:lnTo>
                  <a:lnTo>
                    <a:pt x="96354" y="86194"/>
                  </a:lnTo>
                  <a:lnTo>
                    <a:pt x="141859" y="86194"/>
                  </a:lnTo>
                  <a:lnTo>
                    <a:pt x="184924" y="93129"/>
                  </a:lnTo>
                  <a:lnTo>
                    <a:pt x="207848" y="123609"/>
                  </a:lnTo>
                  <a:lnTo>
                    <a:pt x="208788" y="134912"/>
                  </a:lnTo>
                  <a:lnTo>
                    <a:pt x="208788" y="13093"/>
                  </a:lnTo>
                  <a:lnTo>
                    <a:pt x="189090" y="9093"/>
                  </a:lnTo>
                  <a:lnTo>
                    <a:pt x="152577" y="6959"/>
                  </a:lnTo>
                  <a:lnTo>
                    <a:pt x="0" y="6959"/>
                  </a:lnTo>
                  <a:lnTo>
                    <a:pt x="0" y="381723"/>
                  </a:lnTo>
                  <a:lnTo>
                    <a:pt x="96354" y="381723"/>
                  </a:lnTo>
                  <a:lnTo>
                    <a:pt x="96354" y="262877"/>
                  </a:lnTo>
                  <a:lnTo>
                    <a:pt x="152577" y="262877"/>
                  </a:lnTo>
                  <a:lnTo>
                    <a:pt x="220497" y="254381"/>
                  </a:lnTo>
                  <a:lnTo>
                    <a:pt x="267944" y="228866"/>
                  </a:lnTo>
                  <a:lnTo>
                    <a:pt x="295846" y="188391"/>
                  </a:lnTo>
                  <a:lnTo>
                    <a:pt x="302831" y="163271"/>
                  </a:lnTo>
                  <a:lnTo>
                    <a:pt x="305155" y="134912"/>
                  </a:lnTo>
                  <a:close/>
                </a:path>
                <a:path w="2992754" h="389254">
                  <a:moveTo>
                    <a:pt x="631736" y="7353"/>
                  </a:moveTo>
                  <a:lnTo>
                    <a:pt x="358686" y="7353"/>
                  </a:lnTo>
                  <a:lnTo>
                    <a:pt x="358686" y="81013"/>
                  </a:lnTo>
                  <a:lnTo>
                    <a:pt x="358686" y="154673"/>
                  </a:lnTo>
                  <a:lnTo>
                    <a:pt x="358686" y="223253"/>
                  </a:lnTo>
                  <a:lnTo>
                    <a:pt x="358686" y="308343"/>
                  </a:lnTo>
                  <a:lnTo>
                    <a:pt x="358686" y="382003"/>
                  </a:lnTo>
                  <a:lnTo>
                    <a:pt x="631736" y="382003"/>
                  </a:lnTo>
                  <a:lnTo>
                    <a:pt x="631736" y="308343"/>
                  </a:lnTo>
                  <a:lnTo>
                    <a:pt x="455053" y="308343"/>
                  </a:lnTo>
                  <a:lnTo>
                    <a:pt x="455053" y="223253"/>
                  </a:lnTo>
                  <a:lnTo>
                    <a:pt x="615670" y="223253"/>
                  </a:lnTo>
                  <a:lnTo>
                    <a:pt x="615670" y="154673"/>
                  </a:lnTo>
                  <a:lnTo>
                    <a:pt x="455053" y="154673"/>
                  </a:lnTo>
                  <a:lnTo>
                    <a:pt x="455053" y="81013"/>
                  </a:lnTo>
                  <a:lnTo>
                    <a:pt x="631736" y="81013"/>
                  </a:lnTo>
                  <a:lnTo>
                    <a:pt x="631736" y="7353"/>
                  </a:lnTo>
                  <a:close/>
                </a:path>
                <a:path w="2992754" h="389254">
                  <a:moveTo>
                    <a:pt x="1094816" y="6959"/>
                  </a:moveTo>
                  <a:lnTo>
                    <a:pt x="998448" y="6959"/>
                  </a:lnTo>
                  <a:lnTo>
                    <a:pt x="895654" y="197015"/>
                  </a:lnTo>
                  <a:lnTo>
                    <a:pt x="791806" y="6959"/>
                  </a:lnTo>
                  <a:lnTo>
                    <a:pt x="693293" y="6959"/>
                  </a:lnTo>
                  <a:lnTo>
                    <a:pt x="693293" y="381723"/>
                  </a:lnTo>
                  <a:lnTo>
                    <a:pt x="789660" y="381723"/>
                  </a:lnTo>
                  <a:lnTo>
                    <a:pt x="789660" y="167043"/>
                  </a:lnTo>
                  <a:lnTo>
                    <a:pt x="867295" y="309435"/>
                  </a:lnTo>
                  <a:lnTo>
                    <a:pt x="920826" y="309435"/>
                  </a:lnTo>
                  <a:lnTo>
                    <a:pt x="998448" y="167043"/>
                  </a:lnTo>
                  <a:lnTo>
                    <a:pt x="998448" y="381723"/>
                  </a:lnTo>
                  <a:lnTo>
                    <a:pt x="1094816" y="381723"/>
                  </a:lnTo>
                  <a:lnTo>
                    <a:pt x="1094816" y="6959"/>
                  </a:lnTo>
                  <a:close/>
                </a:path>
                <a:path w="2992754" h="389254">
                  <a:moveTo>
                    <a:pt x="1490992" y="275717"/>
                  </a:moveTo>
                  <a:lnTo>
                    <a:pt x="1480146" y="228790"/>
                  </a:lnTo>
                  <a:lnTo>
                    <a:pt x="1448968" y="197624"/>
                  </a:lnTo>
                  <a:lnTo>
                    <a:pt x="1419250" y="186321"/>
                  </a:lnTo>
                  <a:lnTo>
                    <a:pt x="1431429" y="181038"/>
                  </a:lnTo>
                  <a:lnTo>
                    <a:pt x="1442275" y="174332"/>
                  </a:lnTo>
                  <a:lnTo>
                    <a:pt x="1451775" y="166192"/>
                  </a:lnTo>
                  <a:lnTo>
                    <a:pt x="1459941" y="156603"/>
                  </a:lnTo>
                  <a:lnTo>
                    <a:pt x="1460093" y="156337"/>
                  </a:lnTo>
                  <a:lnTo>
                    <a:pt x="1466494" y="145770"/>
                  </a:lnTo>
                  <a:lnTo>
                    <a:pt x="1471180" y="133908"/>
                  </a:lnTo>
                  <a:lnTo>
                    <a:pt x="1473987" y="121005"/>
                  </a:lnTo>
                  <a:lnTo>
                    <a:pt x="1474927" y="107073"/>
                  </a:lnTo>
                  <a:lnTo>
                    <a:pt x="1473060" y="84366"/>
                  </a:lnTo>
                  <a:lnTo>
                    <a:pt x="1472057" y="80835"/>
                  </a:lnTo>
                  <a:lnTo>
                    <a:pt x="1467434" y="64439"/>
                  </a:lnTo>
                  <a:lnTo>
                    <a:pt x="1444942" y="32918"/>
                  </a:lnTo>
                  <a:lnTo>
                    <a:pt x="1405991" y="13449"/>
                  </a:lnTo>
                  <a:lnTo>
                    <a:pt x="1394625" y="11341"/>
                  </a:lnTo>
                  <a:lnTo>
                    <a:pt x="1394625" y="265010"/>
                  </a:lnTo>
                  <a:lnTo>
                    <a:pt x="1393786" y="275259"/>
                  </a:lnTo>
                  <a:lnTo>
                    <a:pt x="1362506" y="305231"/>
                  </a:lnTo>
                  <a:lnTo>
                    <a:pt x="1333055" y="307835"/>
                  </a:lnTo>
                  <a:lnTo>
                    <a:pt x="1266126" y="307835"/>
                  </a:lnTo>
                  <a:lnTo>
                    <a:pt x="1266126" y="221640"/>
                  </a:lnTo>
                  <a:lnTo>
                    <a:pt x="1331988" y="221640"/>
                  </a:lnTo>
                  <a:lnTo>
                    <a:pt x="1372793" y="227660"/>
                  </a:lnTo>
                  <a:lnTo>
                    <a:pt x="1394625" y="265010"/>
                  </a:lnTo>
                  <a:lnTo>
                    <a:pt x="1394625" y="11341"/>
                  </a:lnTo>
                  <a:lnTo>
                    <a:pt x="1379804" y="8585"/>
                  </a:lnTo>
                  <a:lnTo>
                    <a:pt x="1378559" y="8521"/>
                  </a:lnTo>
                  <a:lnTo>
                    <a:pt x="1378559" y="118325"/>
                  </a:lnTo>
                  <a:lnTo>
                    <a:pt x="1377873" y="126911"/>
                  </a:lnTo>
                  <a:lnTo>
                    <a:pt x="1339824" y="155714"/>
                  </a:lnTo>
                  <a:lnTo>
                    <a:pt x="1325549" y="156337"/>
                  </a:lnTo>
                  <a:lnTo>
                    <a:pt x="1266126" y="156337"/>
                  </a:lnTo>
                  <a:lnTo>
                    <a:pt x="1266126" y="80835"/>
                  </a:lnTo>
                  <a:lnTo>
                    <a:pt x="1326095" y="80835"/>
                  </a:lnTo>
                  <a:lnTo>
                    <a:pt x="1367586" y="90208"/>
                  </a:lnTo>
                  <a:lnTo>
                    <a:pt x="1378559" y="118325"/>
                  </a:lnTo>
                  <a:lnTo>
                    <a:pt x="1378559" y="8521"/>
                  </a:lnTo>
                  <a:lnTo>
                    <a:pt x="1349121" y="6959"/>
                  </a:lnTo>
                  <a:lnTo>
                    <a:pt x="1169771" y="6959"/>
                  </a:lnTo>
                  <a:lnTo>
                    <a:pt x="1169771" y="381723"/>
                  </a:lnTo>
                  <a:lnTo>
                    <a:pt x="1354467" y="381723"/>
                  </a:lnTo>
                  <a:lnTo>
                    <a:pt x="1416380" y="374624"/>
                  </a:lnTo>
                  <a:lnTo>
                    <a:pt x="1458607" y="353352"/>
                  </a:lnTo>
                  <a:lnTo>
                    <a:pt x="1482890" y="319747"/>
                  </a:lnTo>
                  <a:lnTo>
                    <a:pt x="1486382" y="307835"/>
                  </a:lnTo>
                  <a:lnTo>
                    <a:pt x="1488973" y="299046"/>
                  </a:lnTo>
                  <a:lnTo>
                    <a:pt x="1490992" y="275717"/>
                  </a:lnTo>
                  <a:close/>
                </a:path>
                <a:path w="2992754" h="389254">
                  <a:moveTo>
                    <a:pt x="1863064" y="381723"/>
                  </a:moveTo>
                  <a:lnTo>
                    <a:pt x="1782711" y="253238"/>
                  </a:lnTo>
                  <a:lnTo>
                    <a:pt x="1776336" y="243065"/>
                  </a:lnTo>
                  <a:lnTo>
                    <a:pt x="1794154" y="235419"/>
                  </a:lnTo>
                  <a:lnTo>
                    <a:pt x="1833359" y="201041"/>
                  </a:lnTo>
                  <a:lnTo>
                    <a:pt x="1844446" y="178269"/>
                  </a:lnTo>
                  <a:lnTo>
                    <a:pt x="1847608" y="169506"/>
                  </a:lnTo>
                  <a:lnTo>
                    <a:pt x="1851164" y="151587"/>
                  </a:lnTo>
                  <a:lnTo>
                    <a:pt x="1852358" y="132232"/>
                  </a:lnTo>
                  <a:lnTo>
                    <a:pt x="1850110" y="104838"/>
                  </a:lnTo>
                  <a:lnTo>
                    <a:pt x="1832178" y="59067"/>
                  </a:lnTo>
                  <a:lnTo>
                    <a:pt x="1796415" y="25946"/>
                  </a:lnTo>
                  <a:lnTo>
                    <a:pt x="1755990" y="11861"/>
                  </a:lnTo>
                  <a:lnTo>
                    <a:pt x="1755990" y="132232"/>
                  </a:lnTo>
                  <a:lnTo>
                    <a:pt x="1755101" y="143027"/>
                  </a:lnTo>
                  <a:lnTo>
                    <a:pt x="1721523" y="175399"/>
                  </a:lnTo>
                  <a:lnTo>
                    <a:pt x="1689061" y="178269"/>
                  </a:lnTo>
                  <a:lnTo>
                    <a:pt x="1643557" y="178269"/>
                  </a:lnTo>
                  <a:lnTo>
                    <a:pt x="1643557" y="86194"/>
                  </a:lnTo>
                  <a:lnTo>
                    <a:pt x="1689061" y="86194"/>
                  </a:lnTo>
                  <a:lnTo>
                    <a:pt x="1733194" y="92671"/>
                  </a:lnTo>
                  <a:lnTo>
                    <a:pt x="1755990" y="132232"/>
                  </a:lnTo>
                  <a:lnTo>
                    <a:pt x="1755990" y="11861"/>
                  </a:lnTo>
                  <a:lnTo>
                    <a:pt x="1743405" y="9067"/>
                  </a:lnTo>
                  <a:lnTo>
                    <a:pt x="1710486" y="6959"/>
                  </a:lnTo>
                  <a:lnTo>
                    <a:pt x="1547190" y="6959"/>
                  </a:lnTo>
                  <a:lnTo>
                    <a:pt x="1547190" y="381723"/>
                  </a:lnTo>
                  <a:lnTo>
                    <a:pt x="1643557" y="381723"/>
                  </a:lnTo>
                  <a:lnTo>
                    <a:pt x="1643557" y="253238"/>
                  </a:lnTo>
                  <a:lnTo>
                    <a:pt x="1683181" y="253238"/>
                  </a:lnTo>
                  <a:lnTo>
                    <a:pt x="1755990" y="381723"/>
                  </a:lnTo>
                  <a:lnTo>
                    <a:pt x="1863064" y="381723"/>
                  </a:lnTo>
                  <a:close/>
                </a:path>
                <a:path w="2992754" h="389254">
                  <a:moveTo>
                    <a:pt x="2269934" y="186321"/>
                  </a:moveTo>
                  <a:lnTo>
                    <a:pt x="2266327" y="140538"/>
                  </a:lnTo>
                  <a:lnTo>
                    <a:pt x="2255494" y="101739"/>
                  </a:lnTo>
                  <a:lnTo>
                    <a:pt x="2244864" y="80314"/>
                  </a:lnTo>
                  <a:lnTo>
                    <a:pt x="2238413" y="69596"/>
                  </a:lnTo>
                  <a:lnTo>
                    <a:pt x="2203158" y="33401"/>
                  </a:lnTo>
                  <a:lnTo>
                    <a:pt x="2170366" y="15379"/>
                  </a:lnTo>
                  <a:lnTo>
                    <a:pt x="2170366" y="186321"/>
                  </a:lnTo>
                  <a:lnTo>
                    <a:pt x="2170366" y="197015"/>
                  </a:lnTo>
                  <a:lnTo>
                    <a:pt x="2166442" y="240169"/>
                  </a:lnTo>
                  <a:lnTo>
                    <a:pt x="2150554" y="278790"/>
                  </a:lnTo>
                  <a:lnTo>
                    <a:pt x="2118957" y="303288"/>
                  </a:lnTo>
                  <a:lnTo>
                    <a:pt x="2087918" y="308368"/>
                  </a:lnTo>
                  <a:lnTo>
                    <a:pt x="2079955" y="308051"/>
                  </a:lnTo>
                  <a:lnTo>
                    <a:pt x="2042807" y="296329"/>
                  </a:lnTo>
                  <a:lnTo>
                    <a:pt x="2016175" y="261772"/>
                  </a:lnTo>
                  <a:lnTo>
                    <a:pt x="2005901" y="212877"/>
                  </a:lnTo>
                  <a:lnTo>
                    <a:pt x="2005469" y="197015"/>
                  </a:lnTo>
                  <a:lnTo>
                    <a:pt x="2005469" y="186321"/>
                  </a:lnTo>
                  <a:lnTo>
                    <a:pt x="2009381" y="145618"/>
                  </a:lnTo>
                  <a:lnTo>
                    <a:pt x="2025281" y="108546"/>
                  </a:lnTo>
                  <a:lnTo>
                    <a:pt x="2056866" y="85115"/>
                  </a:lnTo>
                  <a:lnTo>
                    <a:pt x="2087918" y="80314"/>
                  </a:lnTo>
                  <a:lnTo>
                    <a:pt x="2095881" y="80619"/>
                  </a:lnTo>
                  <a:lnTo>
                    <a:pt x="2133015" y="91744"/>
                  </a:lnTo>
                  <a:lnTo>
                    <a:pt x="2159660" y="124879"/>
                  </a:lnTo>
                  <a:lnTo>
                    <a:pt x="2169922" y="171437"/>
                  </a:lnTo>
                  <a:lnTo>
                    <a:pt x="2170366" y="186321"/>
                  </a:lnTo>
                  <a:lnTo>
                    <a:pt x="2170366" y="15379"/>
                  </a:lnTo>
                  <a:lnTo>
                    <a:pt x="2123922" y="2679"/>
                  </a:lnTo>
                  <a:lnTo>
                    <a:pt x="2087918" y="0"/>
                  </a:lnTo>
                  <a:lnTo>
                    <a:pt x="2069680" y="673"/>
                  </a:lnTo>
                  <a:lnTo>
                    <a:pt x="2017788" y="10706"/>
                  </a:lnTo>
                  <a:lnTo>
                    <a:pt x="1972652" y="33401"/>
                  </a:lnTo>
                  <a:lnTo>
                    <a:pt x="1937410" y="69596"/>
                  </a:lnTo>
                  <a:lnTo>
                    <a:pt x="1914017" y="120269"/>
                  </a:lnTo>
                  <a:lnTo>
                    <a:pt x="1906803" y="162560"/>
                  </a:lnTo>
                  <a:lnTo>
                    <a:pt x="1905901" y="186321"/>
                  </a:lnTo>
                  <a:lnTo>
                    <a:pt x="1905901" y="197015"/>
                  </a:lnTo>
                  <a:lnTo>
                    <a:pt x="1909508" y="244602"/>
                  </a:lnTo>
                  <a:lnTo>
                    <a:pt x="1920341" y="284556"/>
                  </a:lnTo>
                  <a:lnTo>
                    <a:pt x="1947900" y="331520"/>
                  </a:lnTo>
                  <a:lnTo>
                    <a:pt x="1986661" y="364121"/>
                  </a:lnTo>
                  <a:lnTo>
                    <a:pt x="2034616" y="382663"/>
                  </a:lnTo>
                  <a:lnTo>
                    <a:pt x="2087918" y="388683"/>
                  </a:lnTo>
                  <a:lnTo>
                    <a:pt x="2106155" y="388023"/>
                  </a:lnTo>
                  <a:lnTo>
                    <a:pt x="2158047" y="377977"/>
                  </a:lnTo>
                  <a:lnTo>
                    <a:pt x="2203158" y="354838"/>
                  </a:lnTo>
                  <a:lnTo>
                    <a:pt x="2238413" y="317474"/>
                  </a:lnTo>
                  <a:lnTo>
                    <a:pt x="2243759" y="308368"/>
                  </a:lnTo>
                  <a:lnTo>
                    <a:pt x="2247608" y="301815"/>
                  </a:lnTo>
                  <a:lnTo>
                    <a:pt x="2261806" y="265531"/>
                  </a:lnTo>
                  <a:lnTo>
                    <a:pt x="2269032" y="221767"/>
                  </a:lnTo>
                  <a:lnTo>
                    <a:pt x="2269934" y="197015"/>
                  </a:lnTo>
                  <a:lnTo>
                    <a:pt x="2269934" y="186321"/>
                  </a:lnTo>
                  <a:close/>
                </a:path>
                <a:path w="2992754" h="389254">
                  <a:moveTo>
                    <a:pt x="2674137" y="381723"/>
                  </a:moveTo>
                  <a:lnTo>
                    <a:pt x="2524239" y="161150"/>
                  </a:lnTo>
                  <a:lnTo>
                    <a:pt x="2663431" y="6959"/>
                  </a:lnTo>
                  <a:lnTo>
                    <a:pt x="2558504" y="6959"/>
                  </a:lnTo>
                  <a:lnTo>
                    <a:pt x="2427871" y="157403"/>
                  </a:lnTo>
                  <a:lnTo>
                    <a:pt x="2427871" y="6959"/>
                  </a:lnTo>
                  <a:lnTo>
                    <a:pt x="2331504" y="6959"/>
                  </a:lnTo>
                  <a:lnTo>
                    <a:pt x="2331504" y="381723"/>
                  </a:lnTo>
                  <a:lnTo>
                    <a:pt x="2427871" y="381723"/>
                  </a:lnTo>
                  <a:lnTo>
                    <a:pt x="2427871" y="258038"/>
                  </a:lnTo>
                  <a:lnTo>
                    <a:pt x="2458923" y="223253"/>
                  </a:lnTo>
                  <a:lnTo>
                    <a:pt x="2561717" y="381723"/>
                  </a:lnTo>
                  <a:lnTo>
                    <a:pt x="2674137" y="381723"/>
                  </a:lnTo>
                  <a:close/>
                </a:path>
                <a:path w="2992754" h="389254">
                  <a:moveTo>
                    <a:pt x="2992691" y="7353"/>
                  </a:moveTo>
                  <a:lnTo>
                    <a:pt x="2719641" y="7353"/>
                  </a:lnTo>
                  <a:lnTo>
                    <a:pt x="2719641" y="81013"/>
                  </a:lnTo>
                  <a:lnTo>
                    <a:pt x="2719641" y="154673"/>
                  </a:lnTo>
                  <a:lnTo>
                    <a:pt x="2719641" y="223253"/>
                  </a:lnTo>
                  <a:lnTo>
                    <a:pt x="2719641" y="308343"/>
                  </a:lnTo>
                  <a:lnTo>
                    <a:pt x="2719641" y="382003"/>
                  </a:lnTo>
                  <a:lnTo>
                    <a:pt x="2992691" y="382003"/>
                  </a:lnTo>
                  <a:lnTo>
                    <a:pt x="2992691" y="308343"/>
                  </a:lnTo>
                  <a:lnTo>
                    <a:pt x="2816009" y="308343"/>
                  </a:lnTo>
                  <a:lnTo>
                    <a:pt x="2816009" y="223253"/>
                  </a:lnTo>
                  <a:lnTo>
                    <a:pt x="2976626" y="223253"/>
                  </a:lnTo>
                  <a:lnTo>
                    <a:pt x="2976626" y="154673"/>
                  </a:lnTo>
                  <a:lnTo>
                    <a:pt x="2816009" y="154673"/>
                  </a:lnTo>
                  <a:lnTo>
                    <a:pt x="2816009" y="81013"/>
                  </a:lnTo>
                  <a:lnTo>
                    <a:pt x="2992691" y="81013"/>
                  </a:lnTo>
                  <a:lnTo>
                    <a:pt x="2992691" y="73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5847" y="1839379"/>
            <a:ext cx="1548018" cy="154605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91471" y="1839379"/>
            <a:ext cx="1548457" cy="154571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00533" y="3543238"/>
            <a:ext cx="221165" cy="7136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36613" y="3661196"/>
            <a:ext cx="485082" cy="7136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09699" y="3544318"/>
            <a:ext cx="616799" cy="18873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34574" y="3545020"/>
            <a:ext cx="781278" cy="18681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403854" y="3545312"/>
            <a:ext cx="608637" cy="1862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081" y="1178009"/>
            <a:ext cx="5764530" cy="5764530"/>
            <a:chOff x="406081" y="1178009"/>
            <a:chExt cx="5764530" cy="5764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081" y="1178009"/>
              <a:ext cx="5764099" cy="57640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39999" y="3862356"/>
              <a:ext cx="1296670" cy="395605"/>
            </a:xfrm>
            <a:custGeom>
              <a:avLst/>
              <a:gdLst/>
              <a:ahLst/>
              <a:cxnLst/>
              <a:rect l="l" t="t" r="r" b="b"/>
              <a:pathLst>
                <a:path w="1296670" h="395604">
                  <a:moveTo>
                    <a:pt x="321348" y="388340"/>
                  </a:moveTo>
                  <a:lnTo>
                    <a:pt x="239585" y="257619"/>
                  </a:lnTo>
                  <a:lnTo>
                    <a:pt x="233108" y="247269"/>
                  </a:lnTo>
                  <a:lnTo>
                    <a:pt x="251231" y="239496"/>
                  </a:lnTo>
                  <a:lnTo>
                    <a:pt x="291109" y="204520"/>
                  </a:lnTo>
                  <a:lnTo>
                    <a:pt x="309232" y="154228"/>
                  </a:lnTo>
                  <a:lnTo>
                    <a:pt x="310451" y="134543"/>
                  </a:lnTo>
                  <a:lnTo>
                    <a:pt x="308165" y="106667"/>
                  </a:lnTo>
                  <a:lnTo>
                    <a:pt x="289915" y="60083"/>
                  </a:lnTo>
                  <a:lnTo>
                    <a:pt x="253530" y="26390"/>
                  </a:lnTo>
                  <a:lnTo>
                    <a:pt x="212407" y="12065"/>
                  </a:lnTo>
                  <a:lnTo>
                    <a:pt x="212407" y="134543"/>
                  </a:lnTo>
                  <a:lnTo>
                    <a:pt x="211505" y="145516"/>
                  </a:lnTo>
                  <a:lnTo>
                    <a:pt x="177342" y="178447"/>
                  </a:lnTo>
                  <a:lnTo>
                    <a:pt x="144322" y="181381"/>
                  </a:lnTo>
                  <a:lnTo>
                    <a:pt x="98031" y="181381"/>
                  </a:lnTo>
                  <a:lnTo>
                    <a:pt x="98031" y="87680"/>
                  </a:lnTo>
                  <a:lnTo>
                    <a:pt x="144322" y="87680"/>
                  </a:lnTo>
                  <a:lnTo>
                    <a:pt x="189217" y="94284"/>
                  </a:lnTo>
                  <a:lnTo>
                    <a:pt x="212407" y="134543"/>
                  </a:lnTo>
                  <a:lnTo>
                    <a:pt x="212407" y="12065"/>
                  </a:lnTo>
                  <a:lnTo>
                    <a:pt x="199605" y="9232"/>
                  </a:lnTo>
                  <a:lnTo>
                    <a:pt x="166116" y="7099"/>
                  </a:lnTo>
                  <a:lnTo>
                    <a:pt x="0" y="7099"/>
                  </a:lnTo>
                  <a:lnTo>
                    <a:pt x="0" y="388340"/>
                  </a:lnTo>
                  <a:lnTo>
                    <a:pt x="98031" y="388340"/>
                  </a:lnTo>
                  <a:lnTo>
                    <a:pt x="98031" y="257619"/>
                  </a:lnTo>
                  <a:lnTo>
                    <a:pt x="138341" y="257619"/>
                  </a:lnTo>
                  <a:lnTo>
                    <a:pt x="212407" y="388340"/>
                  </a:lnTo>
                  <a:lnTo>
                    <a:pt x="321348" y="388340"/>
                  </a:lnTo>
                  <a:close/>
                </a:path>
                <a:path w="1296670" h="395604">
                  <a:moveTo>
                    <a:pt x="482003" y="7099"/>
                  </a:moveTo>
                  <a:lnTo>
                    <a:pt x="383971" y="7099"/>
                  </a:lnTo>
                  <a:lnTo>
                    <a:pt x="383971" y="388340"/>
                  </a:lnTo>
                  <a:lnTo>
                    <a:pt x="482003" y="388340"/>
                  </a:lnTo>
                  <a:lnTo>
                    <a:pt x="482003" y="7099"/>
                  </a:lnTo>
                  <a:close/>
                </a:path>
                <a:path w="1296670" h="395604">
                  <a:moveTo>
                    <a:pt x="904100" y="185724"/>
                  </a:moveTo>
                  <a:lnTo>
                    <a:pt x="743445" y="185724"/>
                  </a:lnTo>
                  <a:lnTo>
                    <a:pt x="743445" y="247815"/>
                  </a:lnTo>
                  <a:lnTo>
                    <a:pt x="813142" y="247815"/>
                  </a:lnTo>
                  <a:lnTo>
                    <a:pt x="812469" y="256209"/>
                  </a:lnTo>
                  <a:lnTo>
                    <a:pt x="792607" y="293585"/>
                  </a:lnTo>
                  <a:lnTo>
                    <a:pt x="754456" y="311569"/>
                  </a:lnTo>
                  <a:lnTo>
                    <a:pt x="732548" y="313715"/>
                  </a:lnTo>
                  <a:lnTo>
                    <a:pt x="723747" y="313334"/>
                  </a:lnTo>
                  <a:lnTo>
                    <a:pt x="685698" y="299351"/>
                  </a:lnTo>
                  <a:lnTo>
                    <a:pt x="660666" y="262712"/>
                  </a:lnTo>
                  <a:lnTo>
                    <a:pt x="651764" y="215138"/>
                  </a:lnTo>
                  <a:lnTo>
                    <a:pt x="651395" y="200444"/>
                  </a:lnTo>
                  <a:lnTo>
                    <a:pt x="651395" y="189534"/>
                  </a:lnTo>
                  <a:lnTo>
                    <a:pt x="654608" y="149313"/>
                  </a:lnTo>
                  <a:lnTo>
                    <a:pt x="668286" y="111899"/>
                  </a:lnTo>
                  <a:lnTo>
                    <a:pt x="697966" y="87147"/>
                  </a:lnTo>
                  <a:lnTo>
                    <a:pt x="729818" y="81699"/>
                  </a:lnTo>
                  <a:lnTo>
                    <a:pt x="736358" y="81699"/>
                  </a:lnTo>
                  <a:lnTo>
                    <a:pt x="773760" y="95592"/>
                  </a:lnTo>
                  <a:lnTo>
                    <a:pt x="794626" y="132359"/>
                  </a:lnTo>
                  <a:lnTo>
                    <a:pt x="895946" y="132359"/>
                  </a:lnTo>
                  <a:lnTo>
                    <a:pt x="883729" y="85585"/>
                  </a:lnTo>
                  <a:lnTo>
                    <a:pt x="860869" y="49631"/>
                  </a:lnTo>
                  <a:lnTo>
                    <a:pt x="829627" y="23812"/>
                  </a:lnTo>
                  <a:lnTo>
                    <a:pt x="790816" y="7632"/>
                  </a:lnTo>
                  <a:lnTo>
                    <a:pt x="745883" y="482"/>
                  </a:lnTo>
                  <a:lnTo>
                    <a:pt x="729818" y="0"/>
                  </a:lnTo>
                  <a:lnTo>
                    <a:pt x="711568" y="698"/>
                  </a:lnTo>
                  <a:lnTo>
                    <a:pt x="660107" y="11176"/>
                  </a:lnTo>
                  <a:lnTo>
                    <a:pt x="615683" y="34658"/>
                  </a:lnTo>
                  <a:lnTo>
                    <a:pt x="580999" y="71767"/>
                  </a:lnTo>
                  <a:lnTo>
                    <a:pt x="558050" y="123012"/>
                  </a:lnTo>
                  <a:lnTo>
                    <a:pt x="550976" y="165633"/>
                  </a:lnTo>
                  <a:lnTo>
                    <a:pt x="550087" y="189534"/>
                  </a:lnTo>
                  <a:lnTo>
                    <a:pt x="550087" y="200444"/>
                  </a:lnTo>
                  <a:lnTo>
                    <a:pt x="553554" y="248500"/>
                  </a:lnTo>
                  <a:lnTo>
                    <a:pt x="563981" y="289217"/>
                  </a:lnTo>
                  <a:lnTo>
                    <a:pt x="590778" y="337261"/>
                  </a:lnTo>
                  <a:lnTo>
                    <a:pt x="629069" y="370433"/>
                  </a:lnTo>
                  <a:lnTo>
                    <a:pt x="677087" y="389293"/>
                  </a:lnTo>
                  <a:lnTo>
                    <a:pt x="732548" y="395414"/>
                  </a:lnTo>
                  <a:lnTo>
                    <a:pt x="750938" y="394766"/>
                  </a:lnTo>
                  <a:lnTo>
                    <a:pt x="801446" y="385064"/>
                  </a:lnTo>
                  <a:lnTo>
                    <a:pt x="843673" y="362800"/>
                  </a:lnTo>
                  <a:lnTo>
                    <a:pt x="875995" y="326923"/>
                  </a:lnTo>
                  <a:lnTo>
                    <a:pt x="896899" y="276885"/>
                  </a:lnTo>
                  <a:lnTo>
                    <a:pt x="903300" y="234950"/>
                  </a:lnTo>
                  <a:lnTo>
                    <a:pt x="904100" y="211328"/>
                  </a:lnTo>
                  <a:lnTo>
                    <a:pt x="904100" y="185724"/>
                  </a:lnTo>
                  <a:close/>
                </a:path>
                <a:path w="1296670" h="395604">
                  <a:moveTo>
                    <a:pt x="1296250" y="388340"/>
                  </a:moveTo>
                  <a:lnTo>
                    <a:pt x="1269669" y="315366"/>
                  </a:lnTo>
                  <a:lnTo>
                    <a:pt x="1242288" y="240195"/>
                  </a:lnTo>
                  <a:lnTo>
                    <a:pt x="1201013" y="126898"/>
                  </a:lnTo>
                  <a:lnTo>
                    <a:pt x="1157363" y="7099"/>
                  </a:lnTo>
                  <a:lnTo>
                    <a:pt x="1138847" y="7099"/>
                  </a:lnTo>
                  <a:lnTo>
                    <a:pt x="1138847" y="240195"/>
                  </a:lnTo>
                  <a:lnTo>
                    <a:pt x="1066965" y="240195"/>
                  </a:lnTo>
                  <a:lnTo>
                    <a:pt x="1102906" y="126898"/>
                  </a:lnTo>
                  <a:lnTo>
                    <a:pt x="1138847" y="240195"/>
                  </a:lnTo>
                  <a:lnTo>
                    <a:pt x="1138847" y="7099"/>
                  </a:lnTo>
                  <a:lnTo>
                    <a:pt x="1059332" y="7099"/>
                  </a:lnTo>
                  <a:lnTo>
                    <a:pt x="920445" y="388340"/>
                  </a:lnTo>
                  <a:lnTo>
                    <a:pt x="1013040" y="388340"/>
                  </a:lnTo>
                  <a:lnTo>
                    <a:pt x="1039177" y="315366"/>
                  </a:lnTo>
                  <a:lnTo>
                    <a:pt x="1166634" y="315366"/>
                  </a:lnTo>
                  <a:lnTo>
                    <a:pt x="1192771" y="388340"/>
                  </a:lnTo>
                  <a:lnTo>
                    <a:pt x="1296250" y="3883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5561" y="2874912"/>
            <a:ext cx="236326" cy="713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529" y="2992834"/>
            <a:ext cx="431863" cy="713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99886" y="2875997"/>
            <a:ext cx="616601" cy="1886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01350" y="5059180"/>
            <a:ext cx="692942" cy="1870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2293" y="5059472"/>
            <a:ext cx="609418" cy="1864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64056" y="3269001"/>
            <a:ext cx="1548474" cy="15457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81663" y="1178005"/>
            <a:ext cx="1548446" cy="154582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64056" y="1178005"/>
            <a:ext cx="1548474" cy="15457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79336" y="2879113"/>
            <a:ext cx="217754" cy="678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63918" y="2994249"/>
            <a:ext cx="327837" cy="7041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85089" y="2878142"/>
            <a:ext cx="608638" cy="18623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642619" y="5486089"/>
            <a:ext cx="620395" cy="140335"/>
            <a:chOff x="6642619" y="5486089"/>
            <a:chExt cx="620395" cy="140335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2619" y="5486089"/>
              <a:ext cx="142689" cy="1088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09410" y="5515466"/>
              <a:ext cx="370392" cy="1105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00907" y="5515466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3" y="32663"/>
                  </a:moveTo>
                  <a:lnTo>
                    <a:pt x="17322" y="32663"/>
                  </a:lnTo>
                  <a:lnTo>
                    <a:pt x="10792" y="34566"/>
                  </a:lnTo>
                  <a:lnTo>
                    <a:pt x="2159" y="42213"/>
                  </a:lnTo>
                  <a:lnTo>
                    <a:pt x="0" y="47955"/>
                  </a:lnTo>
                  <a:lnTo>
                    <a:pt x="0" y="63626"/>
                  </a:lnTo>
                  <a:lnTo>
                    <a:pt x="2360" y="69620"/>
                  </a:lnTo>
                  <a:lnTo>
                    <a:pt x="11785" y="77494"/>
                  </a:lnTo>
                  <a:lnTo>
                    <a:pt x="18896" y="79474"/>
                  </a:lnTo>
                  <a:lnTo>
                    <a:pt x="31647" y="79474"/>
                  </a:lnTo>
                  <a:lnTo>
                    <a:pt x="34566" y="79146"/>
                  </a:lnTo>
                  <a:lnTo>
                    <a:pt x="37133" y="78458"/>
                  </a:lnTo>
                  <a:lnTo>
                    <a:pt x="39725" y="77800"/>
                  </a:lnTo>
                  <a:lnTo>
                    <a:pt x="41986" y="76784"/>
                  </a:lnTo>
                  <a:lnTo>
                    <a:pt x="45896" y="74117"/>
                  </a:lnTo>
                  <a:lnTo>
                    <a:pt x="47343" y="72626"/>
                  </a:lnTo>
                  <a:lnTo>
                    <a:pt x="47343" y="67129"/>
                  </a:lnTo>
                  <a:lnTo>
                    <a:pt x="24763" y="67129"/>
                  </a:lnTo>
                  <a:lnTo>
                    <a:pt x="20800" y="66164"/>
                  </a:lnTo>
                  <a:lnTo>
                    <a:pt x="15594" y="62406"/>
                  </a:lnTo>
                  <a:lnTo>
                    <a:pt x="14298" y="59512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6" y="47523"/>
                  </a:lnTo>
                  <a:lnTo>
                    <a:pt x="19202" y="45745"/>
                  </a:lnTo>
                  <a:lnTo>
                    <a:pt x="22146" y="44881"/>
                  </a:lnTo>
                  <a:lnTo>
                    <a:pt x="47343" y="44881"/>
                  </a:lnTo>
                  <a:lnTo>
                    <a:pt x="47343" y="32663"/>
                  </a:lnTo>
                  <a:close/>
                </a:path>
                <a:path w="62229" h="80010">
                  <a:moveTo>
                    <a:pt x="58300" y="13384"/>
                  </a:moveTo>
                  <a:lnTo>
                    <a:pt x="36752" y="13384"/>
                  </a:lnTo>
                  <a:lnTo>
                    <a:pt x="40563" y="14806"/>
                  </a:lnTo>
                  <a:lnTo>
                    <a:pt x="45971" y="20393"/>
                  </a:lnTo>
                  <a:lnTo>
                    <a:pt x="47343" y="24331"/>
                  </a:lnTo>
                  <a:lnTo>
                    <a:pt x="47350" y="59512"/>
                  </a:lnTo>
                  <a:lnTo>
                    <a:pt x="48895" y="70330"/>
                  </a:lnTo>
                  <a:lnTo>
                    <a:pt x="47548" y="72414"/>
                  </a:lnTo>
                  <a:lnTo>
                    <a:pt x="47343" y="72626"/>
                  </a:lnTo>
                  <a:lnTo>
                    <a:pt x="47343" y="78357"/>
                  </a:lnTo>
                  <a:lnTo>
                    <a:pt x="61771" y="78357"/>
                  </a:lnTo>
                  <a:lnTo>
                    <a:pt x="61771" y="44881"/>
                  </a:lnTo>
                  <a:lnTo>
                    <a:pt x="49046" y="44881"/>
                  </a:lnTo>
                  <a:lnTo>
                    <a:pt x="48006" y="32663"/>
                  </a:lnTo>
                  <a:lnTo>
                    <a:pt x="61771" y="32663"/>
                  </a:lnTo>
                  <a:lnTo>
                    <a:pt x="61771" y="22679"/>
                  </a:lnTo>
                  <a:lnTo>
                    <a:pt x="60576" y="17499"/>
                  </a:lnTo>
                  <a:lnTo>
                    <a:pt x="58300" y="13384"/>
                  </a:lnTo>
                  <a:close/>
                </a:path>
                <a:path w="62229" h="80010">
                  <a:moveTo>
                    <a:pt x="47343" y="59461"/>
                  </a:moveTo>
                  <a:lnTo>
                    <a:pt x="47343" y="72626"/>
                  </a:lnTo>
                  <a:lnTo>
                    <a:pt x="47548" y="72414"/>
                  </a:lnTo>
                  <a:lnTo>
                    <a:pt x="48895" y="70330"/>
                  </a:lnTo>
                  <a:lnTo>
                    <a:pt x="47343" y="59461"/>
                  </a:lnTo>
                  <a:close/>
                </a:path>
                <a:path w="62229" h="80010">
                  <a:moveTo>
                    <a:pt x="47343" y="62075"/>
                  </a:moveTo>
                  <a:lnTo>
                    <a:pt x="45896" y="64033"/>
                  </a:lnTo>
                  <a:lnTo>
                    <a:pt x="43051" y="65250"/>
                  </a:lnTo>
                  <a:lnTo>
                    <a:pt x="40208" y="66495"/>
                  </a:lnTo>
                  <a:lnTo>
                    <a:pt x="35862" y="67129"/>
                  </a:lnTo>
                  <a:lnTo>
                    <a:pt x="47343" y="67129"/>
                  </a:lnTo>
                  <a:lnTo>
                    <a:pt x="47343" y="62075"/>
                  </a:lnTo>
                  <a:close/>
                </a:path>
                <a:path w="62229" h="80010">
                  <a:moveTo>
                    <a:pt x="61771" y="32663"/>
                  </a:moveTo>
                  <a:lnTo>
                    <a:pt x="48006" y="32663"/>
                  </a:lnTo>
                  <a:lnTo>
                    <a:pt x="49046" y="44881"/>
                  </a:lnTo>
                  <a:lnTo>
                    <a:pt x="61771" y="44881"/>
                  </a:lnTo>
                  <a:lnTo>
                    <a:pt x="61771" y="32663"/>
                  </a:lnTo>
                  <a:close/>
                </a:path>
                <a:path w="62229" h="80010">
                  <a:moveTo>
                    <a:pt x="37741" y="0"/>
                  </a:moveTo>
                  <a:lnTo>
                    <a:pt x="25476" y="0"/>
                  </a:lnTo>
                  <a:lnTo>
                    <a:pt x="20166" y="990"/>
                  </a:lnTo>
                  <a:lnTo>
                    <a:pt x="10590" y="4899"/>
                  </a:lnTo>
                  <a:lnTo>
                    <a:pt x="6731" y="7642"/>
                  </a:lnTo>
                  <a:lnTo>
                    <a:pt x="3808" y="11149"/>
                  </a:lnTo>
                  <a:lnTo>
                    <a:pt x="14881" y="18745"/>
                  </a:lnTo>
                  <a:lnTo>
                    <a:pt x="17167" y="17067"/>
                  </a:lnTo>
                  <a:lnTo>
                    <a:pt x="19785" y="15746"/>
                  </a:lnTo>
                  <a:lnTo>
                    <a:pt x="25703" y="13867"/>
                  </a:lnTo>
                  <a:lnTo>
                    <a:pt x="28701" y="13384"/>
                  </a:lnTo>
                  <a:lnTo>
                    <a:pt x="58300" y="13384"/>
                  </a:lnTo>
                  <a:lnTo>
                    <a:pt x="55827" y="8914"/>
                  </a:lnTo>
                  <a:lnTo>
                    <a:pt x="52346" y="5637"/>
                  </a:lnTo>
                  <a:lnTo>
                    <a:pt x="43202" y="1116"/>
                  </a:lnTo>
                  <a:lnTo>
                    <a:pt x="3774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376388" y="5485622"/>
            <a:ext cx="310515" cy="109855"/>
            <a:chOff x="7376388" y="5485622"/>
            <a:chExt cx="310515" cy="109855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76388" y="5485622"/>
              <a:ext cx="156485" cy="10820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59921" y="5515466"/>
              <a:ext cx="126384" cy="7947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44718" y="5515466"/>
            <a:ext cx="1034542" cy="10975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467806" y="5698371"/>
            <a:ext cx="1002830" cy="10975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540959" y="5515466"/>
            <a:ext cx="1742677" cy="29265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366228" y="5699487"/>
            <a:ext cx="62865" cy="77470"/>
          </a:xfrm>
          <a:custGeom>
            <a:avLst/>
            <a:gdLst/>
            <a:ahLst/>
            <a:cxnLst/>
            <a:rect l="l" t="t" r="r" b="b"/>
            <a:pathLst>
              <a:path w="62865" h="77470">
                <a:moveTo>
                  <a:pt x="8916" y="0"/>
                </a:moveTo>
                <a:lnTo>
                  <a:pt x="0" y="0"/>
                </a:lnTo>
                <a:lnTo>
                  <a:pt x="0" y="77241"/>
                </a:lnTo>
                <a:lnTo>
                  <a:pt x="8916" y="77241"/>
                </a:lnTo>
                <a:lnTo>
                  <a:pt x="8916" y="63550"/>
                </a:lnTo>
                <a:lnTo>
                  <a:pt x="15113" y="63550"/>
                </a:lnTo>
                <a:lnTo>
                  <a:pt x="15113" y="43458"/>
                </a:lnTo>
                <a:lnTo>
                  <a:pt x="8916" y="43458"/>
                </a:lnTo>
                <a:lnTo>
                  <a:pt x="8916" y="29767"/>
                </a:lnTo>
                <a:lnTo>
                  <a:pt x="15113" y="29767"/>
                </a:lnTo>
                <a:lnTo>
                  <a:pt x="15113" y="13690"/>
                </a:lnTo>
                <a:lnTo>
                  <a:pt x="8916" y="13690"/>
                </a:lnTo>
                <a:lnTo>
                  <a:pt x="8916" y="0"/>
                </a:lnTo>
                <a:close/>
              </a:path>
              <a:path w="62865" h="77470">
                <a:moveTo>
                  <a:pt x="15113" y="63550"/>
                </a:moveTo>
                <a:lnTo>
                  <a:pt x="8916" y="63550"/>
                </a:lnTo>
                <a:lnTo>
                  <a:pt x="8916" y="77241"/>
                </a:lnTo>
                <a:lnTo>
                  <a:pt x="15113" y="77241"/>
                </a:lnTo>
                <a:lnTo>
                  <a:pt x="15113" y="63550"/>
                </a:lnTo>
                <a:close/>
              </a:path>
              <a:path w="62865" h="77470">
                <a:moveTo>
                  <a:pt x="45363" y="0"/>
                </a:moveTo>
                <a:lnTo>
                  <a:pt x="15113" y="0"/>
                </a:lnTo>
                <a:lnTo>
                  <a:pt x="15113" y="13690"/>
                </a:lnTo>
                <a:lnTo>
                  <a:pt x="40132" y="13690"/>
                </a:lnTo>
                <a:lnTo>
                  <a:pt x="42062" y="14453"/>
                </a:lnTo>
                <a:lnTo>
                  <a:pt x="43459" y="15951"/>
                </a:lnTo>
                <a:lnTo>
                  <a:pt x="44830" y="17473"/>
                </a:lnTo>
                <a:lnTo>
                  <a:pt x="45543" y="19583"/>
                </a:lnTo>
                <a:lnTo>
                  <a:pt x="45543" y="24712"/>
                </a:lnTo>
                <a:lnTo>
                  <a:pt x="44830" y="26541"/>
                </a:lnTo>
                <a:lnTo>
                  <a:pt x="43459" y="27838"/>
                </a:lnTo>
                <a:lnTo>
                  <a:pt x="42062" y="29109"/>
                </a:lnTo>
                <a:lnTo>
                  <a:pt x="40082" y="29767"/>
                </a:lnTo>
                <a:lnTo>
                  <a:pt x="15113" y="29767"/>
                </a:lnTo>
                <a:lnTo>
                  <a:pt x="15113" y="43458"/>
                </a:lnTo>
                <a:lnTo>
                  <a:pt x="40514" y="43458"/>
                </a:lnTo>
                <a:lnTo>
                  <a:pt x="42849" y="44348"/>
                </a:lnTo>
                <a:lnTo>
                  <a:pt x="44499" y="46126"/>
                </a:lnTo>
                <a:lnTo>
                  <a:pt x="46126" y="47929"/>
                </a:lnTo>
                <a:lnTo>
                  <a:pt x="46940" y="50417"/>
                </a:lnTo>
                <a:lnTo>
                  <a:pt x="46940" y="56948"/>
                </a:lnTo>
                <a:lnTo>
                  <a:pt x="46126" y="59334"/>
                </a:lnTo>
                <a:lnTo>
                  <a:pt x="42849" y="62711"/>
                </a:lnTo>
                <a:lnTo>
                  <a:pt x="40514" y="63550"/>
                </a:lnTo>
                <a:lnTo>
                  <a:pt x="15113" y="63550"/>
                </a:lnTo>
                <a:lnTo>
                  <a:pt x="15113" y="77241"/>
                </a:lnTo>
                <a:lnTo>
                  <a:pt x="45694" y="77241"/>
                </a:lnTo>
                <a:lnTo>
                  <a:pt x="51663" y="75512"/>
                </a:lnTo>
                <a:lnTo>
                  <a:pt x="60144" y="68629"/>
                </a:lnTo>
                <a:lnTo>
                  <a:pt x="62279" y="63755"/>
                </a:lnTo>
                <a:lnTo>
                  <a:pt x="62279" y="51814"/>
                </a:lnTo>
                <a:lnTo>
                  <a:pt x="60680" y="47321"/>
                </a:lnTo>
                <a:lnTo>
                  <a:pt x="54330" y="40132"/>
                </a:lnTo>
                <a:lnTo>
                  <a:pt x="49884" y="37771"/>
                </a:lnTo>
                <a:lnTo>
                  <a:pt x="44117" y="36676"/>
                </a:lnTo>
                <a:lnTo>
                  <a:pt x="49427" y="35840"/>
                </a:lnTo>
                <a:lnTo>
                  <a:pt x="53541" y="33882"/>
                </a:lnTo>
                <a:lnTo>
                  <a:pt x="59410" y="27787"/>
                </a:lnTo>
                <a:lnTo>
                  <a:pt x="60857" y="23900"/>
                </a:lnTo>
                <a:lnTo>
                  <a:pt x="60857" y="13107"/>
                </a:lnTo>
                <a:lnTo>
                  <a:pt x="58877" y="8383"/>
                </a:lnTo>
                <a:lnTo>
                  <a:pt x="50949" y="1677"/>
                </a:lnTo>
                <a:lnTo>
                  <a:pt x="45363" y="0"/>
                </a:lnTo>
                <a:close/>
              </a:path>
              <a:path w="62865" h="77470">
                <a:moveTo>
                  <a:pt x="15113" y="29767"/>
                </a:moveTo>
                <a:lnTo>
                  <a:pt x="8916" y="29767"/>
                </a:lnTo>
                <a:lnTo>
                  <a:pt x="8916" y="43458"/>
                </a:lnTo>
                <a:lnTo>
                  <a:pt x="15113" y="43458"/>
                </a:lnTo>
                <a:lnTo>
                  <a:pt x="15113" y="29767"/>
                </a:lnTo>
                <a:close/>
              </a:path>
              <a:path w="62865" h="77470">
                <a:moveTo>
                  <a:pt x="15113" y="0"/>
                </a:moveTo>
                <a:lnTo>
                  <a:pt x="8916" y="0"/>
                </a:lnTo>
                <a:lnTo>
                  <a:pt x="8916" y="13690"/>
                </a:lnTo>
                <a:lnTo>
                  <a:pt x="15113" y="13690"/>
                </a:lnTo>
                <a:lnTo>
                  <a:pt x="15113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9503632" y="5698371"/>
            <a:ext cx="376555" cy="109855"/>
            <a:chOff x="9503632" y="5698371"/>
            <a:chExt cx="376555" cy="109855"/>
          </a:xfrm>
        </p:grpSpPr>
        <p:sp>
          <p:nvSpPr>
            <p:cNvPr id="28" name="object 28"/>
            <p:cNvSpPr/>
            <p:nvPr/>
          </p:nvSpPr>
          <p:spPr>
            <a:xfrm>
              <a:off x="9503632" y="5698371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8" y="79146"/>
                  </a:lnTo>
                  <a:lnTo>
                    <a:pt x="37134" y="78458"/>
                  </a:lnTo>
                  <a:lnTo>
                    <a:pt x="39726" y="77798"/>
                  </a:lnTo>
                  <a:lnTo>
                    <a:pt x="41987" y="76784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5" y="67129"/>
                  </a:lnTo>
                  <a:lnTo>
                    <a:pt x="20801" y="66164"/>
                  </a:lnTo>
                  <a:lnTo>
                    <a:pt x="15595" y="62405"/>
                  </a:lnTo>
                  <a:lnTo>
                    <a:pt x="14300" y="59510"/>
                  </a:lnTo>
                  <a:lnTo>
                    <a:pt x="14300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6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7" y="44880"/>
                  </a:lnTo>
                  <a:lnTo>
                    <a:pt x="48005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6" y="70330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9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5" y="32663"/>
                  </a:lnTo>
                  <a:lnTo>
                    <a:pt x="49047" y="44880"/>
                  </a:lnTo>
                  <a:lnTo>
                    <a:pt x="61772" y="44880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6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88467" y="5698371"/>
              <a:ext cx="291636" cy="10975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072254" y="5882392"/>
            <a:ext cx="63550" cy="7716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7905572" y="5851849"/>
            <a:ext cx="15240" cy="107950"/>
          </a:xfrm>
          <a:custGeom>
            <a:avLst/>
            <a:gdLst/>
            <a:ahLst/>
            <a:cxnLst/>
            <a:rect l="l" t="t" r="r" b="b"/>
            <a:pathLst>
              <a:path w="15240" h="107950">
                <a:moveTo>
                  <a:pt x="15189" y="13970"/>
                </a:moveTo>
                <a:lnTo>
                  <a:pt x="9448" y="13970"/>
                </a:lnTo>
                <a:lnTo>
                  <a:pt x="9448" y="0"/>
                </a:lnTo>
                <a:lnTo>
                  <a:pt x="0" y="0"/>
                </a:lnTo>
                <a:lnTo>
                  <a:pt x="0" y="13970"/>
                </a:lnTo>
                <a:lnTo>
                  <a:pt x="0" y="107950"/>
                </a:lnTo>
                <a:lnTo>
                  <a:pt x="15189" y="107950"/>
                </a:lnTo>
                <a:lnTo>
                  <a:pt x="15189" y="139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67040" y="5851849"/>
            <a:ext cx="15240" cy="107950"/>
          </a:xfrm>
          <a:custGeom>
            <a:avLst/>
            <a:gdLst/>
            <a:ahLst/>
            <a:cxnLst/>
            <a:rect l="l" t="t" r="r" b="b"/>
            <a:pathLst>
              <a:path w="15240" h="107950">
                <a:moveTo>
                  <a:pt x="15189" y="13970"/>
                </a:moveTo>
                <a:lnTo>
                  <a:pt x="8051" y="13970"/>
                </a:lnTo>
                <a:lnTo>
                  <a:pt x="8051" y="0"/>
                </a:lnTo>
                <a:lnTo>
                  <a:pt x="0" y="0"/>
                </a:lnTo>
                <a:lnTo>
                  <a:pt x="0" y="13970"/>
                </a:lnTo>
                <a:lnTo>
                  <a:pt x="0" y="107950"/>
                </a:lnTo>
                <a:lnTo>
                  <a:pt x="15189" y="107950"/>
                </a:lnTo>
                <a:lnTo>
                  <a:pt x="15189" y="139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7915032" y="5851431"/>
            <a:ext cx="572135" cy="139700"/>
            <a:chOff x="7915032" y="5851431"/>
            <a:chExt cx="572135" cy="139700"/>
          </a:xfrm>
        </p:grpSpPr>
        <p:sp>
          <p:nvSpPr>
            <p:cNvPr id="34" name="object 34"/>
            <p:cNvSpPr/>
            <p:nvPr/>
          </p:nvSpPr>
          <p:spPr>
            <a:xfrm>
              <a:off x="7915021" y="5851443"/>
              <a:ext cx="154305" cy="139700"/>
            </a:xfrm>
            <a:custGeom>
              <a:avLst/>
              <a:gdLst/>
              <a:ahLst/>
              <a:cxnLst/>
              <a:rect l="l" t="t" r="r" b="b"/>
              <a:pathLst>
                <a:path w="154304" h="139700">
                  <a:moveTo>
                    <a:pt x="52019" y="0"/>
                  </a:moveTo>
                  <a:lnTo>
                    <a:pt x="5740" y="0"/>
                  </a:lnTo>
                  <a:lnTo>
                    <a:pt x="0" y="0"/>
                  </a:lnTo>
                  <a:lnTo>
                    <a:pt x="0" y="14439"/>
                  </a:lnTo>
                  <a:lnTo>
                    <a:pt x="5740" y="14439"/>
                  </a:lnTo>
                  <a:lnTo>
                    <a:pt x="52019" y="14439"/>
                  </a:lnTo>
                  <a:lnTo>
                    <a:pt x="52019" y="0"/>
                  </a:lnTo>
                  <a:close/>
                </a:path>
                <a:path w="154304" h="139700">
                  <a:moveTo>
                    <a:pt x="67208" y="0"/>
                  </a:moveTo>
                  <a:lnTo>
                    <a:pt x="60071" y="0"/>
                  </a:lnTo>
                  <a:lnTo>
                    <a:pt x="60071" y="14439"/>
                  </a:lnTo>
                  <a:lnTo>
                    <a:pt x="67208" y="14439"/>
                  </a:lnTo>
                  <a:lnTo>
                    <a:pt x="67208" y="0"/>
                  </a:lnTo>
                  <a:close/>
                </a:path>
                <a:path w="154304" h="139700">
                  <a:moveTo>
                    <a:pt x="153822" y="54673"/>
                  </a:moveTo>
                  <a:lnTo>
                    <a:pt x="138633" y="31470"/>
                  </a:lnTo>
                  <a:lnTo>
                    <a:pt x="138633" y="83680"/>
                  </a:lnTo>
                  <a:lnTo>
                    <a:pt x="137261" y="87998"/>
                  </a:lnTo>
                  <a:lnTo>
                    <a:pt x="131749" y="94094"/>
                  </a:lnTo>
                  <a:lnTo>
                    <a:pt x="127863" y="95631"/>
                  </a:lnTo>
                  <a:lnTo>
                    <a:pt x="119634" y="95631"/>
                  </a:lnTo>
                  <a:lnTo>
                    <a:pt x="107670" y="83248"/>
                  </a:lnTo>
                  <a:lnTo>
                    <a:pt x="107670" y="79921"/>
                  </a:lnTo>
                  <a:lnTo>
                    <a:pt x="107670" y="58864"/>
                  </a:lnTo>
                  <a:lnTo>
                    <a:pt x="107670" y="55638"/>
                  </a:lnTo>
                  <a:lnTo>
                    <a:pt x="108280" y="52870"/>
                  </a:lnTo>
                  <a:lnTo>
                    <a:pt x="110667" y="48247"/>
                  </a:lnTo>
                  <a:lnTo>
                    <a:pt x="112369" y="46494"/>
                  </a:lnTo>
                  <a:lnTo>
                    <a:pt x="116890" y="44145"/>
                  </a:lnTo>
                  <a:lnTo>
                    <a:pt x="119634" y="43535"/>
                  </a:lnTo>
                  <a:lnTo>
                    <a:pt x="127863" y="43535"/>
                  </a:lnTo>
                  <a:lnTo>
                    <a:pt x="131749" y="45097"/>
                  </a:lnTo>
                  <a:lnTo>
                    <a:pt x="137261" y="51358"/>
                  </a:lnTo>
                  <a:lnTo>
                    <a:pt x="138607" y="55638"/>
                  </a:lnTo>
                  <a:lnTo>
                    <a:pt x="138633" y="83680"/>
                  </a:lnTo>
                  <a:lnTo>
                    <a:pt x="138633" y="31470"/>
                  </a:lnTo>
                  <a:lnTo>
                    <a:pt x="137972" y="31051"/>
                  </a:lnTo>
                  <a:lnTo>
                    <a:pt x="133299" y="29845"/>
                  </a:lnTo>
                  <a:lnTo>
                    <a:pt x="123240" y="29845"/>
                  </a:lnTo>
                  <a:lnTo>
                    <a:pt x="119049" y="31051"/>
                  </a:lnTo>
                  <a:lnTo>
                    <a:pt x="111506" y="35979"/>
                  </a:lnTo>
                  <a:lnTo>
                    <a:pt x="108458" y="39471"/>
                  </a:lnTo>
                  <a:lnTo>
                    <a:pt x="107670" y="40995"/>
                  </a:lnTo>
                  <a:lnTo>
                    <a:pt x="107670" y="30949"/>
                  </a:lnTo>
                  <a:lnTo>
                    <a:pt x="106362" y="30949"/>
                  </a:lnTo>
                  <a:lnTo>
                    <a:pt x="106362" y="43535"/>
                  </a:lnTo>
                  <a:lnTo>
                    <a:pt x="106235" y="45097"/>
                  </a:lnTo>
                  <a:lnTo>
                    <a:pt x="106121" y="43992"/>
                  </a:lnTo>
                  <a:lnTo>
                    <a:pt x="106362" y="43535"/>
                  </a:lnTo>
                  <a:lnTo>
                    <a:pt x="106362" y="30949"/>
                  </a:lnTo>
                  <a:lnTo>
                    <a:pt x="92506" y="30949"/>
                  </a:lnTo>
                  <a:lnTo>
                    <a:pt x="92506" y="139598"/>
                  </a:lnTo>
                  <a:lnTo>
                    <a:pt x="107670" y="139598"/>
                  </a:lnTo>
                  <a:lnTo>
                    <a:pt x="107670" y="98628"/>
                  </a:lnTo>
                  <a:lnTo>
                    <a:pt x="108331" y="100279"/>
                  </a:lnTo>
                  <a:lnTo>
                    <a:pt x="110947" y="103543"/>
                  </a:lnTo>
                  <a:lnTo>
                    <a:pt x="118110" y="108165"/>
                  </a:lnTo>
                  <a:lnTo>
                    <a:pt x="122301" y="109308"/>
                  </a:lnTo>
                  <a:lnTo>
                    <a:pt x="132715" y="109308"/>
                  </a:lnTo>
                  <a:lnTo>
                    <a:pt x="153822" y="84683"/>
                  </a:lnTo>
                  <a:lnTo>
                    <a:pt x="153822" y="5467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90442" y="5881276"/>
              <a:ext cx="241376" cy="9778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52643" y="5881276"/>
              <a:ext cx="134240" cy="7947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8565581" y="5881277"/>
            <a:ext cx="708660" cy="111125"/>
            <a:chOff x="8565581" y="5881277"/>
            <a:chExt cx="708660" cy="111125"/>
          </a:xfrm>
        </p:grpSpPr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65581" y="5882392"/>
              <a:ext cx="63550" cy="771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52931" y="5881277"/>
              <a:ext cx="214599" cy="7947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888385" y="5881277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2" y="1115"/>
                  </a:moveTo>
                  <a:lnTo>
                    <a:pt x="0" y="1115"/>
                  </a:lnTo>
                  <a:lnTo>
                    <a:pt x="0" y="109753"/>
                  </a:lnTo>
                  <a:lnTo>
                    <a:pt x="15162" y="109753"/>
                  </a:lnTo>
                  <a:lnTo>
                    <a:pt x="15162" y="68791"/>
                  </a:lnTo>
                  <a:lnTo>
                    <a:pt x="14122" y="66213"/>
                  </a:lnTo>
                  <a:lnTo>
                    <a:pt x="15162" y="50086"/>
                  </a:lnTo>
                  <a:lnTo>
                    <a:pt x="15162" y="29029"/>
                  </a:lnTo>
                  <a:lnTo>
                    <a:pt x="13614" y="14147"/>
                  </a:lnTo>
                  <a:lnTo>
                    <a:pt x="15162" y="11152"/>
                  </a:lnTo>
                  <a:lnTo>
                    <a:pt x="15162" y="1115"/>
                  </a:lnTo>
                  <a:close/>
                </a:path>
                <a:path w="61595" h="109854">
                  <a:moveTo>
                    <a:pt x="15162" y="53412"/>
                  </a:moveTo>
                  <a:lnTo>
                    <a:pt x="15162" y="68791"/>
                  </a:lnTo>
                  <a:lnTo>
                    <a:pt x="15825" y="70434"/>
                  </a:lnTo>
                  <a:lnTo>
                    <a:pt x="18439" y="73709"/>
                  </a:lnTo>
                  <a:lnTo>
                    <a:pt x="25603" y="78332"/>
                  </a:lnTo>
                  <a:lnTo>
                    <a:pt x="29792" y="79472"/>
                  </a:lnTo>
                  <a:lnTo>
                    <a:pt x="40208" y="79472"/>
                  </a:lnTo>
                  <a:lnTo>
                    <a:pt x="45007" y="78256"/>
                  </a:lnTo>
                  <a:lnTo>
                    <a:pt x="53060" y="73328"/>
                  </a:lnTo>
                  <a:lnTo>
                    <a:pt x="56109" y="69771"/>
                  </a:lnTo>
                  <a:lnTo>
                    <a:pt x="57890" y="65786"/>
                  </a:lnTo>
                  <a:lnTo>
                    <a:pt x="27125" y="65786"/>
                  </a:lnTo>
                  <a:lnTo>
                    <a:pt x="24382" y="65148"/>
                  </a:lnTo>
                  <a:lnTo>
                    <a:pt x="19861" y="62685"/>
                  </a:lnTo>
                  <a:lnTo>
                    <a:pt x="18162" y="60882"/>
                  </a:lnTo>
                  <a:lnTo>
                    <a:pt x="15770" y="56235"/>
                  </a:lnTo>
                  <a:lnTo>
                    <a:pt x="15162" y="53412"/>
                  </a:lnTo>
                  <a:close/>
                </a:path>
                <a:path w="61595" h="109854">
                  <a:moveTo>
                    <a:pt x="15162" y="50086"/>
                  </a:moveTo>
                  <a:lnTo>
                    <a:pt x="14122" y="66213"/>
                  </a:lnTo>
                  <a:lnTo>
                    <a:pt x="15162" y="68791"/>
                  </a:lnTo>
                  <a:lnTo>
                    <a:pt x="15162" y="50086"/>
                  </a:lnTo>
                  <a:close/>
                </a:path>
                <a:path w="61595" h="109854">
                  <a:moveTo>
                    <a:pt x="57944" y="13690"/>
                  </a:moveTo>
                  <a:lnTo>
                    <a:pt x="35355" y="13690"/>
                  </a:lnTo>
                  <a:lnTo>
                    <a:pt x="39243" y="15264"/>
                  </a:lnTo>
                  <a:lnTo>
                    <a:pt x="44754" y="21513"/>
                  </a:lnTo>
                  <a:lnTo>
                    <a:pt x="46094" y="25803"/>
                  </a:lnTo>
                  <a:lnTo>
                    <a:pt x="46126" y="53845"/>
                  </a:lnTo>
                  <a:lnTo>
                    <a:pt x="44754" y="58164"/>
                  </a:lnTo>
                  <a:lnTo>
                    <a:pt x="39243" y="64259"/>
                  </a:lnTo>
                  <a:lnTo>
                    <a:pt x="35355" y="65786"/>
                  </a:lnTo>
                  <a:lnTo>
                    <a:pt x="57890" y="65786"/>
                  </a:lnTo>
                  <a:lnTo>
                    <a:pt x="60274" y="60450"/>
                  </a:lnTo>
                  <a:lnTo>
                    <a:pt x="61315" y="54838"/>
                  </a:lnTo>
                  <a:lnTo>
                    <a:pt x="61315" y="24839"/>
                  </a:lnTo>
                  <a:lnTo>
                    <a:pt x="60299" y="19151"/>
                  </a:lnTo>
                  <a:lnTo>
                    <a:pt x="57944" y="13690"/>
                  </a:lnTo>
                  <a:close/>
                </a:path>
                <a:path w="61595" h="109854">
                  <a:moveTo>
                    <a:pt x="15162" y="11152"/>
                  </a:moveTo>
                  <a:lnTo>
                    <a:pt x="13850" y="13690"/>
                  </a:lnTo>
                  <a:lnTo>
                    <a:pt x="13730" y="15264"/>
                  </a:lnTo>
                  <a:lnTo>
                    <a:pt x="15162" y="29029"/>
                  </a:lnTo>
                  <a:lnTo>
                    <a:pt x="15162" y="11152"/>
                  </a:lnTo>
                  <a:close/>
                </a:path>
                <a:path w="61595" h="109854">
                  <a:moveTo>
                    <a:pt x="40791" y="0"/>
                  </a:moveTo>
                  <a:lnTo>
                    <a:pt x="30732" y="0"/>
                  </a:lnTo>
                  <a:lnTo>
                    <a:pt x="26543" y="1216"/>
                  </a:lnTo>
                  <a:lnTo>
                    <a:pt x="19000" y="6144"/>
                  </a:lnTo>
                  <a:lnTo>
                    <a:pt x="15951" y="9626"/>
                  </a:lnTo>
                  <a:lnTo>
                    <a:pt x="15162" y="11152"/>
                  </a:lnTo>
                  <a:lnTo>
                    <a:pt x="15162" y="25803"/>
                  </a:lnTo>
                  <a:lnTo>
                    <a:pt x="15770" y="23036"/>
                  </a:lnTo>
                  <a:lnTo>
                    <a:pt x="18162" y="18413"/>
                  </a:lnTo>
                  <a:lnTo>
                    <a:pt x="19861" y="16659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4" y="13690"/>
                  </a:lnTo>
                  <a:lnTo>
                    <a:pt x="56235" y="9726"/>
                  </a:lnTo>
                  <a:lnTo>
                    <a:pt x="53261" y="6144"/>
                  </a:lnTo>
                  <a:lnTo>
                    <a:pt x="45464" y="1216"/>
                  </a:lnTo>
                  <a:lnTo>
                    <a:pt x="4079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71290" y="5881277"/>
              <a:ext cx="141526" cy="794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33671" y="5881277"/>
              <a:ext cx="140108" cy="11058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6464074" y="5881277"/>
            <a:ext cx="3416300" cy="281305"/>
            <a:chOff x="6464074" y="5881277"/>
            <a:chExt cx="3416300" cy="281305"/>
          </a:xfrm>
        </p:grpSpPr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45768" y="5882392"/>
              <a:ext cx="140256" cy="7790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9506116" y="5881277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1"/>
                  </a:moveTo>
                  <a:lnTo>
                    <a:pt x="17324" y="32661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6" y="79472"/>
                  </a:lnTo>
                  <a:lnTo>
                    <a:pt x="31648" y="79472"/>
                  </a:lnTo>
                  <a:lnTo>
                    <a:pt x="34568" y="79145"/>
                  </a:lnTo>
                  <a:lnTo>
                    <a:pt x="37134" y="78458"/>
                  </a:lnTo>
                  <a:lnTo>
                    <a:pt x="39726" y="77798"/>
                  </a:lnTo>
                  <a:lnTo>
                    <a:pt x="41987" y="76784"/>
                  </a:lnTo>
                  <a:lnTo>
                    <a:pt x="45896" y="74115"/>
                  </a:lnTo>
                  <a:lnTo>
                    <a:pt x="47344" y="72624"/>
                  </a:lnTo>
                  <a:lnTo>
                    <a:pt x="47344" y="67128"/>
                  </a:lnTo>
                  <a:lnTo>
                    <a:pt x="24765" y="67128"/>
                  </a:lnTo>
                  <a:lnTo>
                    <a:pt x="20801" y="66164"/>
                  </a:lnTo>
                  <a:lnTo>
                    <a:pt x="15595" y="62405"/>
                  </a:lnTo>
                  <a:lnTo>
                    <a:pt x="14300" y="59510"/>
                  </a:lnTo>
                  <a:lnTo>
                    <a:pt x="14300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1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5" y="70328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0"/>
                  </a:lnTo>
                  <a:lnTo>
                    <a:pt x="49047" y="44880"/>
                  </a:lnTo>
                  <a:lnTo>
                    <a:pt x="48005" y="32661"/>
                  </a:lnTo>
                  <a:lnTo>
                    <a:pt x="61772" y="32661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5" y="70328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0208" y="66494"/>
                  </a:lnTo>
                  <a:lnTo>
                    <a:pt x="35863" y="67128"/>
                  </a:lnTo>
                  <a:lnTo>
                    <a:pt x="47344" y="67128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1"/>
                  </a:moveTo>
                  <a:lnTo>
                    <a:pt x="48005" y="32661"/>
                  </a:lnTo>
                  <a:lnTo>
                    <a:pt x="49047" y="44880"/>
                  </a:lnTo>
                  <a:lnTo>
                    <a:pt x="61772" y="44880"/>
                  </a:lnTo>
                  <a:lnTo>
                    <a:pt x="61772" y="32661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6" y="15745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5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88714" y="5881277"/>
              <a:ext cx="217577" cy="7947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830092" y="5913634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64074" y="5881277"/>
              <a:ext cx="3415284" cy="280691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6464074" y="6247086"/>
            <a:ext cx="593725" cy="111125"/>
            <a:chOff x="6464074" y="6247086"/>
            <a:chExt cx="593725" cy="111125"/>
          </a:xfrm>
        </p:grpSpPr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64074" y="6247086"/>
              <a:ext cx="135733" cy="7947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20662" y="6247086"/>
              <a:ext cx="437033" cy="110589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145337" y="6247086"/>
            <a:ext cx="803419" cy="109753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8031192" y="6247086"/>
            <a:ext cx="340360" cy="80010"/>
            <a:chOff x="8031192" y="6247086"/>
            <a:chExt cx="340360" cy="80010"/>
          </a:xfrm>
        </p:grpSpPr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31192" y="6247086"/>
              <a:ext cx="221969" cy="7947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274750" y="6247086"/>
              <a:ext cx="96721" cy="79474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8455409" y="6247086"/>
            <a:ext cx="930017" cy="110589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9471600" y="6248202"/>
            <a:ext cx="408940" cy="97155"/>
            <a:chOff x="9471600" y="6248202"/>
            <a:chExt cx="408940" cy="97155"/>
          </a:xfrm>
        </p:grpSpPr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71600" y="6248202"/>
              <a:ext cx="63550" cy="7716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58950" y="6248202"/>
              <a:ext cx="247345" cy="9667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9830094" y="6279443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5" h="14604">
                  <a:moveTo>
                    <a:pt x="50011" y="0"/>
                  </a:moveTo>
                  <a:lnTo>
                    <a:pt x="0" y="0"/>
                  </a:lnTo>
                  <a:lnTo>
                    <a:pt x="0" y="14453"/>
                  </a:lnTo>
                  <a:lnTo>
                    <a:pt x="50011" y="14453"/>
                  </a:lnTo>
                  <a:lnTo>
                    <a:pt x="5001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6467806" y="6429992"/>
            <a:ext cx="991235" cy="111125"/>
            <a:chOff x="6467806" y="6429992"/>
            <a:chExt cx="991235" cy="111125"/>
          </a:xfrm>
        </p:grpSpPr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67806" y="6429992"/>
              <a:ext cx="961102" cy="11058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443057" y="6492423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5927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7" y="15925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303" y="1217412"/>
            <a:ext cx="5695950" cy="5695950"/>
            <a:chOff x="414303" y="1217412"/>
            <a:chExt cx="5695950" cy="5695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303" y="1217412"/>
              <a:ext cx="5695504" cy="56955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99844" y="3679336"/>
              <a:ext cx="3175635" cy="391160"/>
            </a:xfrm>
            <a:custGeom>
              <a:avLst/>
              <a:gdLst/>
              <a:ahLst/>
              <a:cxnLst/>
              <a:rect l="l" t="t" r="r" b="b"/>
              <a:pathLst>
                <a:path w="3175635" h="391160">
                  <a:moveTo>
                    <a:pt x="317512" y="271767"/>
                  </a:moveTo>
                  <a:lnTo>
                    <a:pt x="312356" y="233984"/>
                  </a:lnTo>
                  <a:lnTo>
                    <a:pt x="290245" y="197459"/>
                  </a:lnTo>
                  <a:lnTo>
                    <a:pt x="252895" y="172669"/>
                  </a:lnTo>
                  <a:lnTo>
                    <a:pt x="216128" y="160426"/>
                  </a:lnTo>
                  <a:lnTo>
                    <a:pt x="169862" y="150037"/>
                  </a:lnTo>
                  <a:lnTo>
                    <a:pt x="153708" y="145961"/>
                  </a:lnTo>
                  <a:lnTo>
                    <a:pt x="112801" y="125387"/>
                  </a:lnTo>
                  <a:lnTo>
                    <a:pt x="107619" y="108153"/>
                  </a:lnTo>
                  <a:lnTo>
                    <a:pt x="108331" y="101219"/>
                  </a:lnTo>
                  <a:lnTo>
                    <a:pt x="145567" y="75907"/>
                  </a:lnTo>
                  <a:lnTo>
                    <a:pt x="158750" y="75336"/>
                  </a:lnTo>
                  <a:lnTo>
                    <a:pt x="170827" y="75857"/>
                  </a:lnTo>
                  <a:lnTo>
                    <a:pt x="207048" y="94234"/>
                  </a:lnTo>
                  <a:lnTo>
                    <a:pt x="212572" y="109245"/>
                  </a:lnTo>
                  <a:lnTo>
                    <a:pt x="309435" y="109245"/>
                  </a:lnTo>
                  <a:lnTo>
                    <a:pt x="297535" y="62953"/>
                  </a:lnTo>
                  <a:lnTo>
                    <a:pt x="269354" y="28498"/>
                  </a:lnTo>
                  <a:lnTo>
                    <a:pt x="223532" y="7124"/>
                  </a:lnTo>
                  <a:lnTo>
                    <a:pt x="158750" y="0"/>
                  </a:lnTo>
                  <a:lnTo>
                    <a:pt x="142201" y="469"/>
                  </a:lnTo>
                  <a:lnTo>
                    <a:pt x="97409" y="7531"/>
                  </a:lnTo>
                  <a:lnTo>
                    <a:pt x="60769" y="22606"/>
                  </a:lnTo>
                  <a:lnTo>
                    <a:pt x="26670" y="54356"/>
                  </a:lnTo>
                  <a:lnTo>
                    <a:pt x="11391" y="98552"/>
                  </a:lnTo>
                  <a:lnTo>
                    <a:pt x="10756" y="111379"/>
                  </a:lnTo>
                  <a:lnTo>
                    <a:pt x="11277" y="124625"/>
                  </a:lnTo>
                  <a:lnTo>
                    <a:pt x="23710" y="167957"/>
                  </a:lnTo>
                  <a:lnTo>
                    <a:pt x="50876" y="198793"/>
                  </a:lnTo>
                  <a:lnTo>
                    <a:pt x="91973" y="219278"/>
                  </a:lnTo>
                  <a:lnTo>
                    <a:pt x="130771" y="230327"/>
                  </a:lnTo>
                  <a:lnTo>
                    <a:pt x="160832" y="237286"/>
                  </a:lnTo>
                  <a:lnTo>
                    <a:pt x="177520" y="241706"/>
                  </a:lnTo>
                  <a:lnTo>
                    <a:pt x="218668" y="267182"/>
                  </a:lnTo>
                  <a:lnTo>
                    <a:pt x="220637" y="273367"/>
                  </a:lnTo>
                  <a:lnTo>
                    <a:pt x="220637" y="280911"/>
                  </a:lnTo>
                  <a:lnTo>
                    <a:pt x="216776" y="295986"/>
                  </a:lnTo>
                  <a:lnTo>
                    <a:pt x="205168" y="306743"/>
                  </a:lnTo>
                  <a:lnTo>
                    <a:pt x="185826" y="313194"/>
                  </a:lnTo>
                  <a:lnTo>
                    <a:pt x="158750" y="315353"/>
                  </a:lnTo>
                  <a:lnTo>
                    <a:pt x="145364" y="314756"/>
                  </a:lnTo>
                  <a:lnTo>
                    <a:pt x="109067" y="300532"/>
                  </a:lnTo>
                  <a:lnTo>
                    <a:pt x="96862" y="276059"/>
                  </a:lnTo>
                  <a:lnTo>
                    <a:pt x="0" y="276059"/>
                  </a:lnTo>
                  <a:lnTo>
                    <a:pt x="10960" y="323697"/>
                  </a:lnTo>
                  <a:lnTo>
                    <a:pt x="40614" y="360019"/>
                  </a:lnTo>
                  <a:lnTo>
                    <a:pt x="89662" y="383032"/>
                  </a:lnTo>
                  <a:lnTo>
                    <a:pt x="158750" y="390702"/>
                  </a:lnTo>
                  <a:lnTo>
                    <a:pt x="194106" y="388734"/>
                  </a:lnTo>
                  <a:lnTo>
                    <a:pt x="252501" y="372986"/>
                  </a:lnTo>
                  <a:lnTo>
                    <a:pt x="293903" y="341947"/>
                  </a:lnTo>
                  <a:lnTo>
                    <a:pt x="314883" y="298221"/>
                  </a:lnTo>
                  <a:lnTo>
                    <a:pt x="317512" y="271767"/>
                  </a:lnTo>
                  <a:close/>
                </a:path>
                <a:path w="3175635" h="391160">
                  <a:moveTo>
                    <a:pt x="710374" y="7162"/>
                  </a:moveTo>
                  <a:lnTo>
                    <a:pt x="613498" y="7162"/>
                  </a:lnTo>
                  <a:lnTo>
                    <a:pt x="613498" y="150672"/>
                  </a:lnTo>
                  <a:lnTo>
                    <a:pt x="473583" y="150672"/>
                  </a:lnTo>
                  <a:lnTo>
                    <a:pt x="473583" y="7162"/>
                  </a:lnTo>
                  <a:lnTo>
                    <a:pt x="376707" y="7162"/>
                  </a:lnTo>
                  <a:lnTo>
                    <a:pt x="376707" y="150672"/>
                  </a:lnTo>
                  <a:lnTo>
                    <a:pt x="376707" y="229412"/>
                  </a:lnTo>
                  <a:lnTo>
                    <a:pt x="376707" y="383082"/>
                  </a:lnTo>
                  <a:lnTo>
                    <a:pt x="473583" y="383082"/>
                  </a:lnTo>
                  <a:lnTo>
                    <a:pt x="473583" y="229412"/>
                  </a:lnTo>
                  <a:lnTo>
                    <a:pt x="613498" y="229412"/>
                  </a:lnTo>
                  <a:lnTo>
                    <a:pt x="613498" y="383082"/>
                  </a:lnTo>
                  <a:lnTo>
                    <a:pt x="710374" y="383082"/>
                  </a:lnTo>
                  <a:lnTo>
                    <a:pt x="710374" y="229412"/>
                  </a:lnTo>
                  <a:lnTo>
                    <a:pt x="710374" y="150672"/>
                  </a:lnTo>
                  <a:lnTo>
                    <a:pt x="710374" y="7162"/>
                  </a:lnTo>
                  <a:close/>
                </a:path>
                <a:path w="3175635" h="391160">
                  <a:moveTo>
                    <a:pt x="1060196" y="7162"/>
                  </a:moveTo>
                  <a:lnTo>
                    <a:pt x="785723" y="7162"/>
                  </a:lnTo>
                  <a:lnTo>
                    <a:pt x="785723" y="80822"/>
                  </a:lnTo>
                  <a:lnTo>
                    <a:pt x="785723" y="154482"/>
                  </a:lnTo>
                  <a:lnTo>
                    <a:pt x="785723" y="224332"/>
                  </a:lnTo>
                  <a:lnTo>
                    <a:pt x="785723" y="309422"/>
                  </a:lnTo>
                  <a:lnTo>
                    <a:pt x="785723" y="383082"/>
                  </a:lnTo>
                  <a:lnTo>
                    <a:pt x="1060196" y="383082"/>
                  </a:lnTo>
                  <a:lnTo>
                    <a:pt x="1060196" y="309422"/>
                  </a:lnTo>
                  <a:lnTo>
                    <a:pt x="882586" y="309422"/>
                  </a:lnTo>
                  <a:lnTo>
                    <a:pt x="882586" y="224332"/>
                  </a:lnTo>
                  <a:lnTo>
                    <a:pt x="1044041" y="224332"/>
                  </a:lnTo>
                  <a:lnTo>
                    <a:pt x="1044041" y="154482"/>
                  </a:lnTo>
                  <a:lnTo>
                    <a:pt x="882586" y="154482"/>
                  </a:lnTo>
                  <a:lnTo>
                    <a:pt x="882586" y="80822"/>
                  </a:lnTo>
                  <a:lnTo>
                    <a:pt x="1060196" y="80822"/>
                  </a:lnTo>
                  <a:lnTo>
                    <a:pt x="1060196" y="7162"/>
                  </a:lnTo>
                  <a:close/>
                </a:path>
                <a:path w="3175635" h="391160">
                  <a:moveTo>
                    <a:pt x="1439595" y="383692"/>
                  </a:moveTo>
                  <a:lnTo>
                    <a:pt x="1358823" y="254546"/>
                  </a:lnTo>
                  <a:lnTo>
                    <a:pt x="1352423" y="244309"/>
                  </a:lnTo>
                  <a:lnTo>
                    <a:pt x="1370317" y="236626"/>
                  </a:lnTo>
                  <a:lnTo>
                    <a:pt x="1385849" y="227025"/>
                  </a:lnTo>
                  <a:lnTo>
                    <a:pt x="1398981" y="215506"/>
                  </a:lnTo>
                  <a:lnTo>
                    <a:pt x="1409738" y="202057"/>
                  </a:lnTo>
                  <a:lnTo>
                    <a:pt x="1418094" y="186944"/>
                  </a:lnTo>
                  <a:lnTo>
                    <a:pt x="1420888" y="179184"/>
                  </a:lnTo>
                  <a:lnTo>
                    <a:pt x="1424063" y="170383"/>
                  </a:lnTo>
                  <a:lnTo>
                    <a:pt x="1427645" y="152374"/>
                  </a:lnTo>
                  <a:lnTo>
                    <a:pt x="1428838" y="132918"/>
                  </a:lnTo>
                  <a:lnTo>
                    <a:pt x="1426578" y="105371"/>
                  </a:lnTo>
                  <a:lnTo>
                    <a:pt x="1421409" y="86626"/>
                  </a:lnTo>
                  <a:lnTo>
                    <a:pt x="1419821" y="80848"/>
                  </a:lnTo>
                  <a:lnTo>
                    <a:pt x="1392770" y="40881"/>
                  </a:lnTo>
                  <a:lnTo>
                    <a:pt x="1348105" y="15455"/>
                  </a:lnTo>
                  <a:lnTo>
                    <a:pt x="1331963" y="11899"/>
                  </a:lnTo>
                  <a:lnTo>
                    <a:pt x="1331963" y="132918"/>
                  </a:lnTo>
                  <a:lnTo>
                    <a:pt x="1331074" y="143764"/>
                  </a:lnTo>
                  <a:lnTo>
                    <a:pt x="1297317" y="176301"/>
                  </a:lnTo>
                  <a:lnTo>
                    <a:pt x="1264691" y="179184"/>
                  </a:lnTo>
                  <a:lnTo>
                    <a:pt x="1218946" y="179184"/>
                  </a:lnTo>
                  <a:lnTo>
                    <a:pt x="1218946" y="86626"/>
                  </a:lnTo>
                  <a:lnTo>
                    <a:pt x="1264691" y="86626"/>
                  </a:lnTo>
                  <a:lnTo>
                    <a:pt x="1309039" y="93141"/>
                  </a:lnTo>
                  <a:lnTo>
                    <a:pt x="1331963" y="132918"/>
                  </a:lnTo>
                  <a:lnTo>
                    <a:pt x="1331963" y="11899"/>
                  </a:lnTo>
                  <a:lnTo>
                    <a:pt x="1319314" y="9105"/>
                  </a:lnTo>
                  <a:lnTo>
                    <a:pt x="1286217" y="6997"/>
                  </a:lnTo>
                  <a:lnTo>
                    <a:pt x="1122070" y="6997"/>
                  </a:lnTo>
                  <a:lnTo>
                    <a:pt x="1122070" y="383692"/>
                  </a:lnTo>
                  <a:lnTo>
                    <a:pt x="1218946" y="383692"/>
                  </a:lnTo>
                  <a:lnTo>
                    <a:pt x="1218946" y="254546"/>
                  </a:lnTo>
                  <a:lnTo>
                    <a:pt x="1258773" y="254546"/>
                  </a:lnTo>
                  <a:lnTo>
                    <a:pt x="1331963" y="383692"/>
                  </a:lnTo>
                  <a:lnTo>
                    <a:pt x="1439595" y="383692"/>
                  </a:lnTo>
                  <a:close/>
                </a:path>
                <a:path w="3175635" h="391160">
                  <a:moveTo>
                    <a:pt x="1980450" y="6997"/>
                  </a:moveTo>
                  <a:lnTo>
                    <a:pt x="1888959" y="6997"/>
                  </a:lnTo>
                  <a:lnTo>
                    <a:pt x="1834070" y="241617"/>
                  </a:lnTo>
                  <a:lnTo>
                    <a:pt x="1767878" y="6997"/>
                  </a:lnTo>
                  <a:lnTo>
                    <a:pt x="1676387" y="6997"/>
                  </a:lnTo>
                  <a:lnTo>
                    <a:pt x="1617192" y="240550"/>
                  </a:lnTo>
                  <a:lnTo>
                    <a:pt x="1566062" y="6997"/>
                  </a:lnTo>
                  <a:lnTo>
                    <a:pt x="1463814" y="6997"/>
                  </a:lnTo>
                  <a:lnTo>
                    <a:pt x="1560677" y="383692"/>
                  </a:lnTo>
                  <a:lnTo>
                    <a:pt x="1657553" y="383692"/>
                  </a:lnTo>
                  <a:lnTo>
                    <a:pt x="1719440" y="140436"/>
                  </a:lnTo>
                  <a:lnTo>
                    <a:pt x="1786712" y="383692"/>
                  </a:lnTo>
                  <a:lnTo>
                    <a:pt x="1883575" y="383692"/>
                  </a:lnTo>
                  <a:lnTo>
                    <a:pt x="1980450" y="6997"/>
                  </a:lnTo>
                  <a:close/>
                </a:path>
                <a:path w="3175635" h="391160">
                  <a:moveTo>
                    <a:pt x="2376005" y="187274"/>
                  </a:moveTo>
                  <a:lnTo>
                    <a:pt x="2372372" y="141262"/>
                  </a:lnTo>
                  <a:lnTo>
                    <a:pt x="2361476" y="102235"/>
                  </a:lnTo>
                  <a:lnTo>
                    <a:pt x="2350795" y="80721"/>
                  </a:lnTo>
                  <a:lnTo>
                    <a:pt x="2344318" y="69951"/>
                  </a:lnTo>
                  <a:lnTo>
                    <a:pt x="2308872" y="33566"/>
                  </a:lnTo>
                  <a:lnTo>
                    <a:pt x="2275903" y="15455"/>
                  </a:lnTo>
                  <a:lnTo>
                    <a:pt x="2275903" y="187274"/>
                  </a:lnTo>
                  <a:lnTo>
                    <a:pt x="2275903" y="198043"/>
                  </a:lnTo>
                  <a:lnTo>
                    <a:pt x="2271966" y="241414"/>
                  </a:lnTo>
                  <a:lnTo>
                    <a:pt x="2255990" y="280225"/>
                  </a:lnTo>
                  <a:lnTo>
                    <a:pt x="2224227" y="304850"/>
                  </a:lnTo>
                  <a:lnTo>
                    <a:pt x="2193023" y="309981"/>
                  </a:lnTo>
                  <a:lnTo>
                    <a:pt x="2185022" y="309664"/>
                  </a:lnTo>
                  <a:lnTo>
                    <a:pt x="2147684" y="297853"/>
                  </a:lnTo>
                  <a:lnTo>
                    <a:pt x="2120912" y="263144"/>
                  </a:lnTo>
                  <a:lnTo>
                    <a:pt x="2110587" y="213969"/>
                  </a:lnTo>
                  <a:lnTo>
                    <a:pt x="2110143" y="198043"/>
                  </a:lnTo>
                  <a:lnTo>
                    <a:pt x="2110143" y="187274"/>
                  </a:lnTo>
                  <a:lnTo>
                    <a:pt x="2114080" y="146354"/>
                  </a:lnTo>
                  <a:lnTo>
                    <a:pt x="2130056" y="109105"/>
                  </a:lnTo>
                  <a:lnTo>
                    <a:pt x="2161806" y="85547"/>
                  </a:lnTo>
                  <a:lnTo>
                    <a:pt x="2193023" y="80721"/>
                  </a:lnTo>
                  <a:lnTo>
                    <a:pt x="2201037" y="81013"/>
                  </a:lnTo>
                  <a:lnTo>
                    <a:pt x="2238362" y="92214"/>
                  </a:lnTo>
                  <a:lnTo>
                    <a:pt x="2265146" y="125514"/>
                  </a:lnTo>
                  <a:lnTo>
                    <a:pt x="2275471" y="172326"/>
                  </a:lnTo>
                  <a:lnTo>
                    <a:pt x="2275903" y="187274"/>
                  </a:lnTo>
                  <a:lnTo>
                    <a:pt x="2275903" y="15455"/>
                  </a:lnTo>
                  <a:lnTo>
                    <a:pt x="2229218" y="2679"/>
                  </a:lnTo>
                  <a:lnTo>
                    <a:pt x="2193023" y="0"/>
                  </a:lnTo>
                  <a:lnTo>
                    <a:pt x="2174697" y="660"/>
                  </a:lnTo>
                  <a:lnTo>
                    <a:pt x="2122525" y="10756"/>
                  </a:lnTo>
                  <a:lnTo>
                    <a:pt x="2077161" y="33566"/>
                  </a:lnTo>
                  <a:lnTo>
                    <a:pt x="2041728" y="69951"/>
                  </a:lnTo>
                  <a:lnTo>
                    <a:pt x="2018220" y="120878"/>
                  </a:lnTo>
                  <a:lnTo>
                    <a:pt x="2010956" y="163398"/>
                  </a:lnTo>
                  <a:lnTo>
                    <a:pt x="2010054" y="187274"/>
                  </a:lnTo>
                  <a:lnTo>
                    <a:pt x="2010054" y="198043"/>
                  </a:lnTo>
                  <a:lnTo>
                    <a:pt x="2013686" y="245872"/>
                  </a:lnTo>
                  <a:lnTo>
                    <a:pt x="2024583" y="286016"/>
                  </a:lnTo>
                  <a:lnTo>
                    <a:pt x="2052281" y="333248"/>
                  </a:lnTo>
                  <a:lnTo>
                    <a:pt x="2091245" y="366001"/>
                  </a:lnTo>
                  <a:lnTo>
                    <a:pt x="2139442" y="384632"/>
                  </a:lnTo>
                  <a:lnTo>
                    <a:pt x="2193023" y="390702"/>
                  </a:lnTo>
                  <a:lnTo>
                    <a:pt x="2211362" y="390029"/>
                  </a:lnTo>
                  <a:lnTo>
                    <a:pt x="2263521" y="379920"/>
                  </a:lnTo>
                  <a:lnTo>
                    <a:pt x="2308872" y="356666"/>
                  </a:lnTo>
                  <a:lnTo>
                    <a:pt x="2344318" y="319125"/>
                  </a:lnTo>
                  <a:lnTo>
                    <a:pt x="2349677" y="309981"/>
                  </a:lnTo>
                  <a:lnTo>
                    <a:pt x="2353551" y="303377"/>
                  </a:lnTo>
                  <a:lnTo>
                    <a:pt x="2367826" y="266903"/>
                  </a:lnTo>
                  <a:lnTo>
                    <a:pt x="2375090" y="222910"/>
                  </a:lnTo>
                  <a:lnTo>
                    <a:pt x="2376005" y="198043"/>
                  </a:lnTo>
                  <a:lnTo>
                    <a:pt x="2376005" y="187274"/>
                  </a:lnTo>
                  <a:close/>
                </a:path>
                <a:path w="3175635" h="391160">
                  <a:moveTo>
                    <a:pt x="2790393" y="187274"/>
                  </a:moveTo>
                  <a:lnTo>
                    <a:pt x="2786761" y="141262"/>
                  </a:lnTo>
                  <a:lnTo>
                    <a:pt x="2775864" y="102235"/>
                  </a:lnTo>
                  <a:lnTo>
                    <a:pt x="2748165" y="56222"/>
                  </a:lnTo>
                  <a:lnTo>
                    <a:pt x="2709202" y="24472"/>
                  </a:lnTo>
                  <a:lnTo>
                    <a:pt x="2690304" y="15455"/>
                  </a:lnTo>
                  <a:lnTo>
                    <a:pt x="2690304" y="187274"/>
                  </a:lnTo>
                  <a:lnTo>
                    <a:pt x="2690304" y="198043"/>
                  </a:lnTo>
                  <a:lnTo>
                    <a:pt x="2686367" y="241414"/>
                  </a:lnTo>
                  <a:lnTo>
                    <a:pt x="2670378" y="280225"/>
                  </a:lnTo>
                  <a:lnTo>
                    <a:pt x="2638628" y="304850"/>
                  </a:lnTo>
                  <a:lnTo>
                    <a:pt x="2607424" y="309981"/>
                  </a:lnTo>
                  <a:lnTo>
                    <a:pt x="2599410" y="309664"/>
                  </a:lnTo>
                  <a:lnTo>
                    <a:pt x="2562072" y="297853"/>
                  </a:lnTo>
                  <a:lnTo>
                    <a:pt x="2535301" y="263144"/>
                  </a:lnTo>
                  <a:lnTo>
                    <a:pt x="2524976" y="213969"/>
                  </a:lnTo>
                  <a:lnTo>
                    <a:pt x="2524544" y="198043"/>
                  </a:lnTo>
                  <a:lnTo>
                    <a:pt x="2524544" y="187274"/>
                  </a:lnTo>
                  <a:lnTo>
                    <a:pt x="2528481" y="146354"/>
                  </a:lnTo>
                  <a:lnTo>
                    <a:pt x="2544457" y="109105"/>
                  </a:lnTo>
                  <a:lnTo>
                    <a:pt x="2576195" y="85547"/>
                  </a:lnTo>
                  <a:lnTo>
                    <a:pt x="2607424" y="80721"/>
                  </a:lnTo>
                  <a:lnTo>
                    <a:pt x="2615425" y="81013"/>
                  </a:lnTo>
                  <a:lnTo>
                    <a:pt x="2652763" y="92214"/>
                  </a:lnTo>
                  <a:lnTo>
                    <a:pt x="2679535" y="125514"/>
                  </a:lnTo>
                  <a:lnTo>
                    <a:pt x="2689860" y="172326"/>
                  </a:lnTo>
                  <a:lnTo>
                    <a:pt x="2690304" y="187274"/>
                  </a:lnTo>
                  <a:lnTo>
                    <a:pt x="2690304" y="15455"/>
                  </a:lnTo>
                  <a:lnTo>
                    <a:pt x="2643606" y="2679"/>
                  </a:lnTo>
                  <a:lnTo>
                    <a:pt x="2607424" y="0"/>
                  </a:lnTo>
                  <a:lnTo>
                    <a:pt x="2589085" y="660"/>
                  </a:lnTo>
                  <a:lnTo>
                    <a:pt x="2536926" y="10756"/>
                  </a:lnTo>
                  <a:lnTo>
                    <a:pt x="2491562" y="33566"/>
                  </a:lnTo>
                  <a:lnTo>
                    <a:pt x="2456129" y="69951"/>
                  </a:lnTo>
                  <a:lnTo>
                    <a:pt x="2432621" y="120878"/>
                  </a:lnTo>
                  <a:lnTo>
                    <a:pt x="2425357" y="163398"/>
                  </a:lnTo>
                  <a:lnTo>
                    <a:pt x="2424442" y="187274"/>
                  </a:lnTo>
                  <a:lnTo>
                    <a:pt x="2424442" y="198043"/>
                  </a:lnTo>
                  <a:lnTo>
                    <a:pt x="2428075" y="245872"/>
                  </a:lnTo>
                  <a:lnTo>
                    <a:pt x="2438971" y="286016"/>
                  </a:lnTo>
                  <a:lnTo>
                    <a:pt x="2466670" y="333248"/>
                  </a:lnTo>
                  <a:lnTo>
                    <a:pt x="2505633" y="366001"/>
                  </a:lnTo>
                  <a:lnTo>
                    <a:pt x="2553830" y="384632"/>
                  </a:lnTo>
                  <a:lnTo>
                    <a:pt x="2607424" y="390702"/>
                  </a:lnTo>
                  <a:lnTo>
                    <a:pt x="2625750" y="390029"/>
                  </a:lnTo>
                  <a:lnTo>
                    <a:pt x="2677922" y="379920"/>
                  </a:lnTo>
                  <a:lnTo>
                    <a:pt x="2723273" y="356666"/>
                  </a:lnTo>
                  <a:lnTo>
                    <a:pt x="2758706" y="319125"/>
                  </a:lnTo>
                  <a:lnTo>
                    <a:pt x="2782227" y="266903"/>
                  </a:lnTo>
                  <a:lnTo>
                    <a:pt x="2789491" y="222910"/>
                  </a:lnTo>
                  <a:lnTo>
                    <a:pt x="2790393" y="198043"/>
                  </a:lnTo>
                  <a:lnTo>
                    <a:pt x="2790393" y="187274"/>
                  </a:lnTo>
                  <a:close/>
                </a:path>
                <a:path w="3175635" h="391160">
                  <a:moveTo>
                    <a:pt x="3175190" y="187274"/>
                  </a:moveTo>
                  <a:lnTo>
                    <a:pt x="3172091" y="145694"/>
                  </a:lnTo>
                  <a:lnTo>
                    <a:pt x="3155950" y="92989"/>
                  </a:lnTo>
                  <a:lnTo>
                    <a:pt x="3152419" y="86626"/>
                  </a:lnTo>
                  <a:lnTo>
                    <a:pt x="3147745" y="78155"/>
                  </a:lnTo>
                  <a:lnTo>
                    <a:pt x="3115081" y="42113"/>
                  </a:lnTo>
                  <a:lnTo>
                    <a:pt x="3075089" y="20294"/>
                  </a:lnTo>
                  <a:lnTo>
                    <a:pt x="3075089" y="187274"/>
                  </a:lnTo>
                  <a:lnTo>
                    <a:pt x="3075089" y="198043"/>
                  </a:lnTo>
                  <a:lnTo>
                    <a:pt x="3071012" y="236778"/>
                  </a:lnTo>
                  <a:lnTo>
                    <a:pt x="3053905" y="273672"/>
                  </a:lnTo>
                  <a:lnTo>
                    <a:pt x="3018853" y="298399"/>
                  </a:lnTo>
                  <a:lnTo>
                    <a:pt x="2984144" y="304050"/>
                  </a:lnTo>
                  <a:lnTo>
                    <a:pt x="2949156" y="304050"/>
                  </a:lnTo>
                  <a:lnTo>
                    <a:pt x="2949156" y="86626"/>
                  </a:lnTo>
                  <a:lnTo>
                    <a:pt x="2989516" y="86626"/>
                  </a:lnTo>
                  <a:lnTo>
                    <a:pt x="3030436" y="95123"/>
                  </a:lnTo>
                  <a:lnTo>
                    <a:pt x="3060420" y="123355"/>
                  </a:lnTo>
                  <a:lnTo>
                    <a:pt x="3073400" y="161912"/>
                  </a:lnTo>
                  <a:lnTo>
                    <a:pt x="3075089" y="187274"/>
                  </a:lnTo>
                  <a:lnTo>
                    <a:pt x="3075089" y="20294"/>
                  </a:lnTo>
                  <a:lnTo>
                    <a:pt x="3035135" y="9880"/>
                  </a:lnTo>
                  <a:lnTo>
                    <a:pt x="2994901" y="6997"/>
                  </a:lnTo>
                  <a:lnTo>
                    <a:pt x="2852280" y="6997"/>
                  </a:lnTo>
                  <a:lnTo>
                    <a:pt x="2852280" y="383692"/>
                  </a:lnTo>
                  <a:lnTo>
                    <a:pt x="2989516" y="383692"/>
                  </a:lnTo>
                  <a:lnTo>
                    <a:pt x="3030829" y="380669"/>
                  </a:lnTo>
                  <a:lnTo>
                    <a:pt x="3084118" y="364832"/>
                  </a:lnTo>
                  <a:lnTo>
                    <a:pt x="3125952" y="336080"/>
                  </a:lnTo>
                  <a:lnTo>
                    <a:pt x="3150285" y="304050"/>
                  </a:lnTo>
                  <a:lnTo>
                    <a:pt x="3168078" y="259930"/>
                  </a:lnTo>
                  <a:lnTo>
                    <a:pt x="3174403" y="219976"/>
                  </a:lnTo>
                  <a:lnTo>
                    <a:pt x="3175190" y="198043"/>
                  </a:lnTo>
                  <a:lnTo>
                    <a:pt x="3175190" y="1872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9580" y="3374899"/>
            <a:ext cx="1548687" cy="15460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4816" y="1217411"/>
            <a:ext cx="1548456" cy="15457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19580" y="1217411"/>
            <a:ext cx="1548226" cy="15455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1338" y="2939424"/>
            <a:ext cx="1511999" cy="1889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7332" y="2941267"/>
            <a:ext cx="241901" cy="705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91119" y="3057851"/>
            <a:ext cx="387626" cy="7052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67235" y="2941559"/>
            <a:ext cx="609613" cy="1865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44763" y="5069945"/>
            <a:ext cx="1511999" cy="18943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89119" y="5896076"/>
            <a:ext cx="82778" cy="11833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745434" y="5928717"/>
            <a:ext cx="674370" cy="86995"/>
            <a:chOff x="6745434" y="5928717"/>
            <a:chExt cx="674370" cy="8699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5434" y="5928717"/>
              <a:ext cx="149256" cy="869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19106" y="5929940"/>
              <a:ext cx="68505" cy="844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1222" y="5928717"/>
              <a:ext cx="69001" cy="869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00586" y="5928717"/>
              <a:ext cx="140478" cy="8692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63035" y="5929940"/>
              <a:ext cx="68111" cy="844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50677" y="5928717"/>
              <a:ext cx="69001" cy="8692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485076" y="5928717"/>
            <a:ext cx="600710" cy="86995"/>
            <a:chOff x="7485076" y="5928717"/>
            <a:chExt cx="600710" cy="86995"/>
          </a:xfrm>
        </p:grpSpPr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85076" y="5928717"/>
              <a:ext cx="231231" cy="869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35835" y="5929940"/>
              <a:ext cx="73309" cy="8519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32754" y="5928717"/>
              <a:ext cx="69667" cy="8692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26033" y="5929940"/>
              <a:ext cx="69973" cy="844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17981" y="5928717"/>
              <a:ext cx="67557" cy="8692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8911411" y="5896076"/>
            <a:ext cx="586740" cy="153670"/>
            <a:chOff x="8911411" y="5896076"/>
            <a:chExt cx="586740" cy="153670"/>
          </a:xfrm>
        </p:grpSpPr>
        <p:sp>
          <p:nvSpPr>
            <p:cNvPr id="28" name="object 28"/>
            <p:cNvSpPr/>
            <p:nvPr/>
          </p:nvSpPr>
          <p:spPr>
            <a:xfrm>
              <a:off x="8911400" y="5896083"/>
              <a:ext cx="125095" cy="118745"/>
            </a:xfrm>
            <a:custGeom>
              <a:avLst/>
              <a:gdLst/>
              <a:ahLst/>
              <a:cxnLst/>
              <a:rect l="l" t="t" r="r" b="b"/>
              <a:pathLst>
                <a:path w="125095" h="118745">
                  <a:moveTo>
                    <a:pt x="125006" y="215"/>
                  </a:moveTo>
                  <a:lnTo>
                    <a:pt x="108419" y="215"/>
                  </a:lnTo>
                  <a:lnTo>
                    <a:pt x="108419" y="102552"/>
                  </a:lnTo>
                  <a:lnTo>
                    <a:pt x="70815" y="102552"/>
                  </a:lnTo>
                  <a:lnTo>
                    <a:pt x="70815" y="0"/>
                  </a:lnTo>
                  <a:lnTo>
                    <a:pt x="54229" y="0"/>
                  </a:lnTo>
                  <a:lnTo>
                    <a:pt x="54229" y="102552"/>
                  </a:lnTo>
                  <a:lnTo>
                    <a:pt x="16611" y="102552"/>
                  </a:lnTo>
                  <a:lnTo>
                    <a:pt x="16611" y="215"/>
                  </a:lnTo>
                  <a:lnTo>
                    <a:pt x="0" y="215"/>
                  </a:lnTo>
                  <a:lnTo>
                    <a:pt x="0" y="103085"/>
                  </a:lnTo>
                  <a:lnTo>
                    <a:pt x="0" y="118325"/>
                  </a:lnTo>
                  <a:lnTo>
                    <a:pt x="9613" y="118325"/>
                  </a:lnTo>
                  <a:lnTo>
                    <a:pt x="16611" y="118338"/>
                  </a:lnTo>
                  <a:lnTo>
                    <a:pt x="54229" y="118338"/>
                  </a:lnTo>
                  <a:lnTo>
                    <a:pt x="70815" y="118338"/>
                  </a:lnTo>
                  <a:lnTo>
                    <a:pt x="108419" y="118338"/>
                  </a:lnTo>
                  <a:lnTo>
                    <a:pt x="116484" y="118325"/>
                  </a:lnTo>
                  <a:lnTo>
                    <a:pt x="125006" y="118338"/>
                  </a:lnTo>
                  <a:lnTo>
                    <a:pt x="125006" y="103085"/>
                  </a:lnTo>
                  <a:lnTo>
                    <a:pt x="125006" y="102552"/>
                  </a:lnTo>
                  <a:lnTo>
                    <a:pt x="125006" y="21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61664" y="5928717"/>
              <a:ext cx="69000" cy="8692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53471" y="5928717"/>
              <a:ext cx="67057" cy="1200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44140" y="5929940"/>
              <a:ext cx="253563" cy="119725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67575" y="5928717"/>
            <a:ext cx="314733" cy="8692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463227" y="6096110"/>
            <a:ext cx="256758" cy="15358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57020" y="5928717"/>
            <a:ext cx="917402" cy="32098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6819573" y="6128751"/>
            <a:ext cx="572135" cy="107314"/>
            <a:chOff x="6819573" y="6128751"/>
            <a:chExt cx="572135" cy="107314"/>
          </a:xfrm>
        </p:grpSpPr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19573" y="6128751"/>
              <a:ext cx="262595" cy="10694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08221" y="6129976"/>
              <a:ext cx="69502" cy="8439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03751" y="6129976"/>
              <a:ext cx="69973" cy="844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299780" y="6129976"/>
              <a:ext cx="91476" cy="8447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7498177" y="6128751"/>
            <a:ext cx="335915" cy="120650"/>
            <a:chOff x="7498177" y="6128751"/>
            <a:chExt cx="335915" cy="120650"/>
          </a:xfrm>
        </p:grpSpPr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498177" y="6128751"/>
              <a:ext cx="67055" cy="1200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86402" y="6128751"/>
              <a:ext cx="69001" cy="8692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678209" y="6129976"/>
              <a:ext cx="155282" cy="84472"/>
            </a:xfrm>
            <a:prstGeom prst="rect">
              <a:avLst/>
            </a:prstGeom>
          </p:spPr>
        </p:pic>
      </p:grpSp>
      <p:sp>
        <p:nvSpPr>
          <p:cNvPr id="44" name="object 44"/>
          <p:cNvSpPr/>
          <p:nvPr/>
        </p:nvSpPr>
        <p:spPr>
          <a:xfrm>
            <a:off x="7942821" y="6095689"/>
            <a:ext cx="17145" cy="119380"/>
          </a:xfrm>
          <a:custGeom>
            <a:avLst/>
            <a:gdLst/>
            <a:ahLst/>
            <a:cxnLst/>
            <a:rect l="l" t="t" r="r" b="b"/>
            <a:pathLst>
              <a:path w="17145" h="119379">
                <a:moveTo>
                  <a:pt x="16611" y="16510"/>
                </a:moveTo>
                <a:lnTo>
                  <a:pt x="10337" y="16510"/>
                </a:lnTo>
                <a:lnTo>
                  <a:pt x="10337" y="0"/>
                </a:lnTo>
                <a:lnTo>
                  <a:pt x="0" y="0"/>
                </a:lnTo>
                <a:lnTo>
                  <a:pt x="0" y="16510"/>
                </a:lnTo>
                <a:lnTo>
                  <a:pt x="0" y="119380"/>
                </a:lnTo>
                <a:lnTo>
                  <a:pt x="16611" y="119380"/>
                </a:lnTo>
                <a:lnTo>
                  <a:pt x="16611" y="165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10042" y="6095689"/>
            <a:ext cx="17145" cy="119380"/>
          </a:xfrm>
          <a:custGeom>
            <a:avLst/>
            <a:gdLst/>
            <a:ahLst/>
            <a:cxnLst/>
            <a:rect l="l" t="t" r="r" b="b"/>
            <a:pathLst>
              <a:path w="17145" h="119379">
                <a:moveTo>
                  <a:pt x="16611" y="16510"/>
                </a:moveTo>
                <a:lnTo>
                  <a:pt x="8813" y="16510"/>
                </a:lnTo>
                <a:lnTo>
                  <a:pt x="8813" y="0"/>
                </a:lnTo>
                <a:lnTo>
                  <a:pt x="0" y="0"/>
                </a:lnTo>
                <a:lnTo>
                  <a:pt x="0" y="16510"/>
                </a:lnTo>
                <a:lnTo>
                  <a:pt x="0" y="119380"/>
                </a:lnTo>
                <a:lnTo>
                  <a:pt x="16611" y="119380"/>
                </a:lnTo>
                <a:lnTo>
                  <a:pt x="16611" y="165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7953162" y="6096110"/>
            <a:ext cx="168910" cy="120014"/>
            <a:chOff x="7953162" y="6096110"/>
            <a:chExt cx="168910" cy="120014"/>
          </a:xfrm>
        </p:grpSpPr>
        <p:sp>
          <p:nvSpPr>
            <p:cNvPr id="47" name="object 47"/>
            <p:cNvSpPr/>
            <p:nvPr/>
          </p:nvSpPr>
          <p:spPr>
            <a:xfrm>
              <a:off x="7953159" y="6096121"/>
              <a:ext cx="73660" cy="15875"/>
            </a:xfrm>
            <a:custGeom>
              <a:avLst/>
              <a:gdLst/>
              <a:ahLst/>
              <a:cxnLst/>
              <a:rect l="l" t="t" r="r" b="b"/>
              <a:pathLst>
                <a:path w="73659" h="15875">
                  <a:moveTo>
                    <a:pt x="56883" y="0"/>
                  </a:moveTo>
                  <a:lnTo>
                    <a:pt x="6273" y="0"/>
                  </a:lnTo>
                  <a:lnTo>
                    <a:pt x="0" y="0"/>
                  </a:lnTo>
                  <a:lnTo>
                    <a:pt x="0" y="15798"/>
                  </a:lnTo>
                  <a:lnTo>
                    <a:pt x="6273" y="15798"/>
                  </a:lnTo>
                  <a:lnTo>
                    <a:pt x="56883" y="15798"/>
                  </a:lnTo>
                  <a:lnTo>
                    <a:pt x="56883" y="0"/>
                  </a:lnTo>
                  <a:close/>
                </a:path>
                <a:path w="73659" h="15875">
                  <a:moveTo>
                    <a:pt x="73494" y="0"/>
                  </a:moveTo>
                  <a:lnTo>
                    <a:pt x="65697" y="0"/>
                  </a:lnTo>
                  <a:lnTo>
                    <a:pt x="65697" y="15798"/>
                  </a:lnTo>
                  <a:lnTo>
                    <a:pt x="73494" y="15798"/>
                  </a:lnTo>
                  <a:lnTo>
                    <a:pt x="7349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51889" y="6128751"/>
              <a:ext cx="69667" cy="86921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224423" y="6128751"/>
            <a:ext cx="67139" cy="86921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9182177" y="6128751"/>
            <a:ext cx="696595" cy="121285"/>
            <a:chOff x="9182177" y="6128751"/>
            <a:chExt cx="696595" cy="121285"/>
          </a:xfrm>
        </p:grpSpPr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182177" y="6128751"/>
              <a:ext cx="67057" cy="1200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272847" y="6129976"/>
              <a:ext cx="69500" cy="8439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365932" y="6128751"/>
              <a:ext cx="232646" cy="1209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24636" y="6128751"/>
              <a:ext cx="150558" cy="8692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798808" y="6129976"/>
              <a:ext cx="79419" cy="84472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463227" y="6328785"/>
            <a:ext cx="571500" cy="120650"/>
            <a:chOff x="6463227" y="6328785"/>
            <a:chExt cx="571500" cy="120650"/>
          </a:xfrm>
        </p:grpSpPr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63227" y="6328785"/>
              <a:ext cx="174782" cy="10694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60817" y="6328785"/>
              <a:ext cx="67057" cy="1200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49042" y="6328785"/>
              <a:ext cx="69000" cy="8692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840849" y="6328785"/>
              <a:ext cx="153560" cy="8692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016770" y="639706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7416" y="0"/>
                  </a:moveTo>
                  <a:lnTo>
                    <a:pt x="0" y="0"/>
                  </a:lnTo>
                  <a:lnTo>
                    <a:pt x="0" y="17416"/>
                  </a:lnTo>
                  <a:lnTo>
                    <a:pt x="17416" y="17416"/>
                  </a:lnTo>
                  <a:lnTo>
                    <a:pt x="17416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2948" y="4188149"/>
            <a:ext cx="15240" cy="107950"/>
          </a:xfrm>
          <a:custGeom>
            <a:avLst/>
            <a:gdLst/>
            <a:ahLst/>
            <a:cxnLst/>
            <a:rect l="l" t="t" r="r" b="b"/>
            <a:pathLst>
              <a:path w="15240" h="107950">
                <a:moveTo>
                  <a:pt x="15189" y="13970"/>
                </a:moveTo>
                <a:lnTo>
                  <a:pt x="9448" y="13970"/>
                </a:lnTo>
                <a:lnTo>
                  <a:pt x="9448" y="0"/>
                </a:lnTo>
                <a:lnTo>
                  <a:pt x="0" y="0"/>
                </a:lnTo>
                <a:lnTo>
                  <a:pt x="0" y="13970"/>
                </a:lnTo>
                <a:lnTo>
                  <a:pt x="0" y="107950"/>
                </a:lnTo>
                <a:lnTo>
                  <a:pt x="15189" y="107950"/>
                </a:lnTo>
                <a:lnTo>
                  <a:pt x="15189" y="139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4416" y="4188149"/>
            <a:ext cx="15240" cy="107950"/>
          </a:xfrm>
          <a:custGeom>
            <a:avLst/>
            <a:gdLst/>
            <a:ahLst/>
            <a:cxnLst/>
            <a:rect l="l" t="t" r="r" b="b"/>
            <a:pathLst>
              <a:path w="15240" h="107950">
                <a:moveTo>
                  <a:pt x="15189" y="13970"/>
                </a:moveTo>
                <a:lnTo>
                  <a:pt x="8051" y="13970"/>
                </a:lnTo>
                <a:lnTo>
                  <a:pt x="8051" y="0"/>
                </a:lnTo>
                <a:lnTo>
                  <a:pt x="0" y="0"/>
                </a:lnTo>
                <a:lnTo>
                  <a:pt x="0" y="13970"/>
                </a:lnTo>
                <a:lnTo>
                  <a:pt x="0" y="107950"/>
                </a:lnTo>
                <a:lnTo>
                  <a:pt x="15189" y="107950"/>
                </a:lnTo>
                <a:lnTo>
                  <a:pt x="15189" y="139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682406" y="4187637"/>
            <a:ext cx="664845" cy="109855"/>
            <a:chOff x="6682406" y="4187637"/>
            <a:chExt cx="664845" cy="109855"/>
          </a:xfrm>
        </p:grpSpPr>
        <p:sp>
          <p:nvSpPr>
            <p:cNvPr id="5" name="object 5"/>
            <p:cNvSpPr/>
            <p:nvPr/>
          </p:nvSpPr>
          <p:spPr>
            <a:xfrm>
              <a:off x="6682397" y="4187641"/>
              <a:ext cx="155575" cy="109855"/>
            </a:xfrm>
            <a:custGeom>
              <a:avLst/>
              <a:gdLst/>
              <a:ahLst/>
              <a:cxnLst/>
              <a:rect l="l" t="t" r="r" b="b"/>
              <a:pathLst>
                <a:path w="155575" h="109854">
                  <a:moveTo>
                    <a:pt x="52019" y="0"/>
                  </a:moveTo>
                  <a:lnTo>
                    <a:pt x="5740" y="0"/>
                  </a:lnTo>
                  <a:lnTo>
                    <a:pt x="0" y="0"/>
                  </a:lnTo>
                  <a:lnTo>
                    <a:pt x="0" y="14452"/>
                  </a:lnTo>
                  <a:lnTo>
                    <a:pt x="5740" y="14452"/>
                  </a:lnTo>
                  <a:lnTo>
                    <a:pt x="52019" y="14452"/>
                  </a:lnTo>
                  <a:lnTo>
                    <a:pt x="52019" y="0"/>
                  </a:lnTo>
                  <a:close/>
                </a:path>
                <a:path w="155575" h="109854">
                  <a:moveTo>
                    <a:pt x="67208" y="0"/>
                  </a:moveTo>
                  <a:lnTo>
                    <a:pt x="60071" y="0"/>
                  </a:lnTo>
                  <a:lnTo>
                    <a:pt x="60071" y="14452"/>
                  </a:lnTo>
                  <a:lnTo>
                    <a:pt x="67208" y="14452"/>
                  </a:lnTo>
                  <a:lnTo>
                    <a:pt x="67208" y="0"/>
                  </a:lnTo>
                  <a:close/>
                </a:path>
                <a:path w="155575" h="109854">
                  <a:moveTo>
                    <a:pt x="155359" y="62103"/>
                  </a:moveTo>
                  <a:lnTo>
                    <a:pt x="154165" y="54762"/>
                  </a:lnTo>
                  <a:lnTo>
                    <a:pt x="149720" y="43535"/>
                  </a:lnTo>
                  <a:lnTo>
                    <a:pt x="149339" y="42570"/>
                  </a:lnTo>
                  <a:lnTo>
                    <a:pt x="145859" y="37896"/>
                  </a:lnTo>
                  <a:lnTo>
                    <a:pt x="140931" y="34429"/>
                  </a:lnTo>
                  <a:lnTo>
                    <a:pt x="140931" y="63474"/>
                  </a:lnTo>
                  <a:lnTo>
                    <a:pt x="106692" y="63474"/>
                  </a:lnTo>
                  <a:lnTo>
                    <a:pt x="106692" y="58293"/>
                  </a:lnTo>
                  <a:lnTo>
                    <a:pt x="108267" y="52959"/>
                  </a:lnTo>
                  <a:lnTo>
                    <a:pt x="114566" y="45415"/>
                  </a:lnTo>
                  <a:lnTo>
                    <a:pt x="119037" y="43535"/>
                  </a:lnTo>
                  <a:lnTo>
                    <a:pt x="129501" y="43535"/>
                  </a:lnTo>
                  <a:lnTo>
                    <a:pt x="133261" y="45288"/>
                  </a:lnTo>
                  <a:lnTo>
                    <a:pt x="138849" y="52273"/>
                  </a:lnTo>
                  <a:lnTo>
                    <a:pt x="140474" y="57175"/>
                  </a:lnTo>
                  <a:lnTo>
                    <a:pt x="140931" y="63474"/>
                  </a:lnTo>
                  <a:lnTo>
                    <a:pt x="140931" y="34429"/>
                  </a:lnTo>
                  <a:lnTo>
                    <a:pt x="136740" y="31470"/>
                  </a:lnTo>
                  <a:lnTo>
                    <a:pt x="131229" y="29845"/>
                  </a:lnTo>
                  <a:lnTo>
                    <a:pt x="117944" y="29845"/>
                  </a:lnTo>
                  <a:lnTo>
                    <a:pt x="112077" y="31267"/>
                  </a:lnTo>
                  <a:lnTo>
                    <a:pt x="102349" y="36906"/>
                  </a:lnTo>
                  <a:lnTo>
                    <a:pt x="98640" y="41021"/>
                  </a:lnTo>
                  <a:lnTo>
                    <a:pt x="96100" y="46431"/>
                  </a:lnTo>
                  <a:lnTo>
                    <a:pt x="93535" y="51841"/>
                  </a:lnTo>
                  <a:lnTo>
                    <a:pt x="92278" y="58293"/>
                  </a:lnTo>
                  <a:lnTo>
                    <a:pt x="92265" y="82067"/>
                  </a:lnTo>
                  <a:lnTo>
                    <a:pt x="93586" y="88315"/>
                  </a:lnTo>
                  <a:lnTo>
                    <a:pt x="98894" y="98679"/>
                  </a:lnTo>
                  <a:lnTo>
                    <a:pt x="102755" y="102616"/>
                  </a:lnTo>
                  <a:lnTo>
                    <a:pt x="112864" y="107975"/>
                  </a:lnTo>
                  <a:lnTo>
                    <a:pt x="118986" y="109321"/>
                  </a:lnTo>
                  <a:lnTo>
                    <a:pt x="130924" y="109321"/>
                  </a:lnTo>
                  <a:lnTo>
                    <a:pt x="135724" y="108305"/>
                  </a:lnTo>
                  <a:lnTo>
                    <a:pt x="145249" y="104292"/>
                  </a:lnTo>
                  <a:lnTo>
                    <a:pt x="149542" y="101447"/>
                  </a:lnTo>
                  <a:lnTo>
                    <a:pt x="153352" y="97790"/>
                  </a:lnTo>
                  <a:lnTo>
                    <a:pt x="150469" y="94894"/>
                  </a:lnTo>
                  <a:lnTo>
                    <a:pt x="143395" y="87807"/>
                  </a:lnTo>
                  <a:lnTo>
                    <a:pt x="141008" y="90043"/>
                  </a:lnTo>
                  <a:lnTo>
                    <a:pt x="138290" y="91795"/>
                  </a:lnTo>
                  <a:lnTo>
                    <a:pt x="132245" y="94259"/>
                  </a:lnTo>
                  <a:lnTo>
                    <a:pt x="129197" y="94894"/>
                  </a:lnTo>
                  <a:lnTo>
                    <a:pt x="119926" y="94894"/>
                  </a:lnTo>
                  <a:lnTo>
                    <a:pt x="115125" y="93167"/>
                  </a:lnTo>
                  <a:lnTo>
                    <a:pt x="108394" y="86334"/>
                  </a:lnTo>
                  <a:lnTo>
                    <a:pt x="106692" y="81407"/>
                  </a:lnTo>
                  <a:lnTo>
                    <a:pt x="106692" y="75692"/>
                  </a:lnTo>
                  <a:lnTo>
                    <a:pt x="155359" y="75692"/>
                  </a:lnTo>
                  <a:lnTo>
                    <a:pt x="155359" y="6210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0606" y="4218597"/>
              <a:ext cx="63982" cy="77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168" y="4217482"/>
              <a:ext cx="144025" cy="794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5774" y="4217482"/>
              <a:ext cx="63701" cy="794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3056" y="4217482"/>
              <a:ext cx="144104" cy="7947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456668" y="4217482"/>
            <a:ext cx="405765" cy="80010"/>
            <a:chOff x="7456668" y="4217482"/>
            <a:chExt cx="405765" cy="8001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6009" y="4218597"/>
              <a:ext cx="72619" cy="77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6668" y="4218597"/>
              <a:ext cx="63550" cy="7716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42209" y="4217482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7" y="16584"/>
                  </a:lnTo>
                  <a:lnTo>
                    <a:pt x="1271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1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8" y="51558"/>
                  </a:lnTo>
                  <a:lnTo>
                    <a:pt x="14428" y="45845"/>
                  </a:lnTo>
                  <a:lnTo>
                    <a:pt x="11023" y="45845"/>
                  </a:lnTo>
                  <a:lnTo>
                    <a:pt x="11023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2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0" y="64414"/>
                  </a:lnTo>
                  <a:lnTo>
                    <a:pt x="36932" y="65048"/>
                  </a:lnTo>
                  <a:lnTo>
                    <a:pt x="58201" y="65048"/>
                  </a:lnTo>
                  <a:lnTo>
                    <a:pt x="51130" y="57958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3" y="33627"/>
                  </a:lnTo>
                  <a:lnTo>
                    <a:pt x="11023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3"/>
                  </a:lnTo>
                  <a:lnTo>
                    <a:pt x="46583" y="22428"/>
                  </a:lnTo>
                  <a:lnTo>
                    <a:pt x="48207" y="27326"/>
                  </a:lnTo>
                  <a:lnTo>
                    <a:pt x="48665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5912" y="4217482"/>
              <a:ext cx="136231" cy="7947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970155" y="4187637"/>
            <a:ext cx="648970" cy="140970"/>
            <a:chOff x="7970155" y="4187637"/>
            <a:chExt cx="648970" cy="14097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0155" y="4187637"/>
              <a:ext cx="287326" cy="140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8800" y="4217482"/>
              <a:ext cx="63701" cy="794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66082" y="4217482"/>
              <a:ext cx="252719" cy="11058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26079" y="4217482"/>
            <a:ext cx="1003520" cy="11058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377233" y="4400388"/>
            <a:ext cx="631825" cy="111125"/>
            <a:chOff x="6377233" y="4400388"/>
            <a:chExt cx="631825" cy="11112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77233" y="4400388"/>
              <a:ext cx="138380" cy="794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9115" y="4400388"/>
              <a:ext cx="469850" cy="11058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7118747" y="4400388"/>
            <a:ext cx="1019810" cy="111125"/>
            <a:chOff x="7118747" y="4400388"/>
            <a:chExt cx="1019810" cy="11112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18747" y="4401503"/>
              <a:ext cx="63550" cy="771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08744" y="4401503"/>
              <a:ext cx="72618" cy="772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07834" y="4401503"/>
              <a:ext cx="141048" cy="7724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71619" y="4401503"/>
              <a:ext cx="63550" cy="771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61616" y="4400388"/>
              <a:ext cx="255506" cy="1105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41361" y="4400388"/>
              <a:ext cx="297032" cy="11058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8243355" y="4400388"/>
            <a:ext cx="281940" cy="80010"/>
            <a:chOff x="8243355" y="4400388"/>
            <a:chExt cx="281940" cy="80010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43355" y="4401503"/>
              <a:ext cx="67028" cy="779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334619" y="4400388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3" y="0"/>
                  </a:moveTo>
                  <a:lnTo>
                    <a:pt x="25679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7" y="16584"/>
                  </a:lnTo>
                  <a:lnTo>
                    <a:pt x="1271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2" y="58470"/>
                  </a:lnTo>
                  <a:lnTo>
                    <a:pt x="6631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3" y="79472"/>
                  </a:lnTo>
                  <a:lnTo>
                    <a:pt x="38661" y="79472"/>
                  </a:lnTo>
                  <a:lnTo>
                    <a:pt x="43459" y="78458"/>
                  </a:lnTo>
                  <a:lnTo>
                    <a:pt x="52985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3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9" y="51558"/>
                  </a:lnTo>
                  <a:lnTo>
                    <a:pt x="14429" y="45845"/>
                  </a:lnTo>
                  <a:lnTo>
                    <a:pt x="11023" y="45845"/>
                  </a:lnTo>
                  <a:lnTo>
                    <a:pt x="11023" y="33627"/>
                  </a:lnTo>
                  <a:lnTo>
                    <a:pt x="14429" y="33627"/>
                  </a:lnTo>
                  <a:lnTo>
                    <a:pt x="14429" y="28446"/>
                  </a:lnTo>
                  <a:lnTo>
                    <a:pt x="16001" y="23111"/>
                  </a:lnTo>
                  <a:lnTo>
                    <a:pt x="22302" y="15568"/>
                  </a:lnTo>
                  <a:lnTo>
                    <a:pt x="26774" y="13690"/>
                  </a:lnTo>
                  <a:lnTo>
                    <a:pt x="57457" y="13690"/>
                  </a:lnTo>
                  <a:lnTo>
                    <a:pt x="57075" y="12725"/>
                  </a:lnTo>
                  <a:lnTo>
                    <a:pt x="53594" y="8049"/>
                  </a:lnTo>
                  <a:lnTo>
                    <a:pt x="44474" y="1623"/>
                  </a:lnTo>
                  <a:lnTo>
                    <a:pt x="38963" y="0"/>
                  </a:lnTo>
                  <a:close/>
                </a:path>
                <a:path w="63500" h="80010">
                  <a:moveTo>
                    <a:pt x="51131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2" y="64414"/>
                  </a:lnTo>
                  <a:lnTo>
                    <a:pt x="36932" y="65048"/>
                  </a:lnTo>
                  <a:lnTo>
                    <a:pt x="58201" y="65048"/>
                  </a:lnTo>
                  <a:lnTo>
                    <a:pt x="51131" y="57958"/>
                  </a:lnTo>
                  <a:close/>
                </a:path>
                <a:path w="63500" h="80010">
                  <a:moveTo>
                    <a:pt x="14429" y="33627"/>
                  </a:moveTo>
                  <a:lnTo>
                    <a:pt x="11023" y="33627"/>
                  </a:lnTo>
                  <a:lnTo>
                    <a:pt x="11023" y="45845"/>
                  </a:lnTo>
                  <a:lnTo>
                    <a:pt x="14429" y="45845"/>
                  </a:lnTo>
                  <a:lnTo>
                    <a:pt x="14429" y="33627"/>
                  </a:lnTo>
                  <a:close/>
                </a:path>
                <a:path w="63500" h="80010">
                  <a:moveTo>
                    <a:pt x="57457" y="13690"/>
                  </a:moveTo>
                  <a:lnTo>
                    <a:pt x="37238" y="13690"/>
                  </a:lnTo>
                  <a:lnTo>
                    <a:pt x="40996" y="15443"/>
                  </a:lnTo>
                  <a:lnTo>
                    <a:pt x="46584" y="22426"/>
                  </a:lnTo>
                  <a:lnTo>
                    <a:pt x="48207" y="27326"/>
                  </a:lnTo>
                  <a:lnTo>
                    <a:pt x="48665" y="33627"/>
                  </a:lnTo>
                  <a:lnTo>
                    <a:pt x="14429" y="33627"/>
                  </a:lnTo>
                  <a:lnTo>
                    <a:pt x="14429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7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21214" y="4401503"/>
              <a:ext cx="63982" cy="7724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509049" y="44628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7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7" y="15925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8621348" y="4371029"/>
            <a:ext cx="615950" cy="140335"/>
            <a:chOff x="8621348" y="4371029"/>
            <a:chExt cx="615950" cy="140335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21348" y="4371029"/>
              <a:ext cx="142088" cy="1088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86938" y="4400388"/>
              <a:ext cx="367987" cy="11058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175427" y="4400388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1"/>
                  </a:moveTo>
                  <a:lnTo>
                    <a:pt x="17324" y="32661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2" y="69620"/>
                  </a:lnTo>
                  <a:lnTo>
                    <a:pt x="11786" y="77492"/>
                  </a:lnTo>
                  <a:lnTo>
                    <a:pt x="18897" y="79472"/>
                  </a:lnTo>
                  <a:lnTo>
                    <a:pt x="31648" y="79472"/>
                  </a:lnTo>
                  <a:lnTo>
                    <a:pt x="34568" y="79145"/>
                  </a:lnTo>
                  <a:lnTo>
                    <a:pt x="37134" y="78458"/>
                  </a:lnTo>
                  <a:lnTo>
                    <a:pt x="39726" y="77798"/>
                  </a:lnTo>
                  <a:lnTo>
                    <a:pt x="41987" y="76784"/>
                  </a:lnTo>
                  <a:lnTo>
                    <a:pt x="45896" y="74115"/>
                  </a:lnTo>
                  <a:lnTo>
                    <a:pt x="47344" y="72623"/>
                  </a:lnTo>
                  <a:lnTo>
                    <a:pt x="47344" y="67128"/>
                  </a:lnTo>
                  <a:lnTo>
                    <a:pt x="24765" y="67128"/>
                  </a:lnTo>
                  <a:lnTo>
                    <a:pt x="20801" y="66163"/>
                  </a:lnTo>
                  <a:lnTo>
                    <a:pt x="15595" y="62405"/>
                  </a:lnTo>
                  <a:lnTo>
                    <a:pt x="14300" y="59510"/>
                  </a:lnTo>
                  <a:lnTo>
                    <a:pt x="14300" y="51965"/>
                  </a:lnTo>
                  <a:lnTo>
                    <a:pt x="15264" y="49272"/>
                  </a:lnTo>
                  <a:lnTo>
                    <a:pt x="17247" y="47523"/>
                  </a:lnTo>
                  <a:lnTo>
                    <a:pt x="19202" y="45744"/>
                  </a:lnTo>
                  <a:lnTo>
                    <a:pt x="22147" y="44880"/>
                  </a:lnTo>
                  <a:lnTo>
                    <a:pt x="47344" y="44880"/>
                  </a:lnTo>
                  <a:lnTo>
                    <a:pt x="47344" y="32661"/>
                  </a:lnTo>
                  <a:close/>
                </a:path>
                <a:path w="62229" h="80010">
                  <a:moveTo>
                    <a:pt x="58302" y="13384"/>
                  </a:moveTo>
                  <a:lnTo>
                    <a:pt x="36752" y="13384"/>
                  </a:lnTo>
                  <a:lnTo>
                    <a:pt x="40565" y="14805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0"/>
                  </a:lnTo>
                  <a:lnTo>
                    <a:pt x="48896" y="70328"/>
                  </a:lnTo>
                  <a:lnTo>
                    <a:pt x="47548" y="72412"/>
                  </a:lnTo>
                  <a:lnTo>
                    <a:pt x="47344" y="72623"/>
                  </a:lnTo>
                  <a:lnTo>
                    <a:pt x="47344" y="78356"/>
                  </a:lnTo>
                  <a:lnTo>
                    <a:pt x="61772" y="78356"/>
                  </a:lnTo>
                  <a:lnTo>
                    <a:pt x="61772" y="44880"/>
                  </a:lnTo>
                  <a:lnTo>
                    <a:pt x="49047" y="44880"/>
                  </a:lnTo>
                  <a:lnTo>
                    <a:pt x="48005" y="32661"/>
                  </a:lnTo>
                  <a:lnTo>
                    <a:pt x="61772" y="32661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2" y="13384"/>
                  </a:lnTo>
                  <a:close/>
                </a:path>
                <a:path w="62229" h="80010">
                  <a:moveTo>
                    <a:pt x="47344" y="59460"/>
                  </a:moveTo>
                  <a:lnTo>
                    <a:pt x="47344" y="72623"/>
                  </a:lnTo>
                  <a:lnTo>
                    <a:pt x="47548" y="72412"/>
                  </a:lnTo>
                  <a:lnTo>
                    <a:pt x="48896" y="70328"/>
                  </a:lnTo>
                  <a:lnTo>
                    <a:pt x="47344" y="59460"/>
                  </a:lnTo>
                  <a:close/>
                </a:path>
                <a:path w="62229" h="80010">
                  <a:moveTo>
                    <a:pt x="47344" y="62073"/>
                  </a:moveTo>
                  <a:lnTo>
                    <a:pt x="45896" y="64032"/>
                  </a:lnTo>
                  <a:lnTo>
                    <a:pt x="43052" y="65248"/>
                  </a:lnTo>
                  <a:lnTo>
                    <a:pt x="40209" y="66494"/>
                  </a:lnTo>
                  <a:lnTo>
                    <a:pt x="35863" y="67128"/>
                  </a:lnTo>
                  <a:lnTo>
                    <a:pt x="47344" y="67128"/>
                  </a:lnTo>
                  <a:lnTo>
                    <a:pt x="47344" y="62073"/>
                  </a:lnTo>
                  <a:close/>
                </a:path>
                <a:path w="62229" h="80010">
                  <a:moveTo>
                    <a:pt x="61772" y="32661"/>
                  </a:moveTo>
                  <a:lnTo>
                    <a:pt x="48005" y="32661"/>
                  </a:lnTo>
                  <a:lnTo>
                    <a:pt x="49047" y="44880"/>
                  </a:lnTo>
                  <a:lnTo>
                    <a:pt x="61772" y="44880"/>
                  </a:lnTo>
                  <a:lnTo>
                    <a:pt x="61772" y="32661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1" y="4898"/>
                  </a:lnTo>
                  <a:lnTo>
                    <a:pt x="6732" y="7641"/>
                  </a:lnTo>
                  <a:lnTo>
                    <a:pt x="3809" y="11148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6" y="15745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2" y="13384"/>
                  </a:lnTo>
                  <a:lnTo>
                    <a:pt x="55829" y="8912"/>
                  </a:lnTo>
                  <a:lnTo>
                    <a:pt x="52348" y="5637"/>
                  </a:lnTo>
                  <a:lnTo>
                    <a:pt x="43204" y="1115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9343631" y="4400388"/>
            <a:ext cx="386080" cy="80010"/>
            <a:chOff x="9343631" y="4400388"/>
            <a:chExt cx="386080" cy="80010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43631" y="4401503"/>
              <a:ext cx="67028" cy="779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434894" y="4400388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1"/>
                  </a:lnTo>
                  <a:lnTo>
                    <a:pt x="10083" y="7058"/>
                  </a:lnTo>
                  <a:lnTo>
                    <a:pt x="6375" y="11173"/>
                  </a:lnTo>
                  <a:lnTo>
                    <a:pt x="3836" y="16584"/>
                  </a:lnTo>
                  <a:lnTo>
                    <a:pt x="1270" y="21995"/>
                  </a:lnTo>
                  <a:lnTo>
                    <a:pt x="14" y="28446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2"/>
                  </a:lnTo>
                  <a:lnTo>
                    <a:pt x="38660" y="79472"/>
                  </a:lnTo>
                  <a:lnTo>
                    <a:pt x="43459" y="78458"/>
                  </a:lnTo>
                  <a:lnTo>
                    <a:pt x="52984" y="74443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1" y="65048"/>
                  </a:lnTo>
                  <a:lnTo>
                    <a:pt x="27661" y="65048"/>
                  </a:lnTo>
                  <a:lnTo>
                    <a:pt x="22860" y="63319"/>
                  </a:lnTo>
                  <a:lnTo>
                    <a:pt x="16127" y="56487"/>
                  </a:lnTo>
                  <a:lnTo>
                    <a:pt x="14428" y="51558"/>
                  </a:lnTo>
                  <a:lnTo>
                    <a:pt x="14428" y="45845"/>
                  </a:lnTo>
                  <a:lnTo>
                    <a:pt x="11022" y="45845"/>
                  </a:lnTo>
                  <a:lnTo>
                    <a:pt x="11022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2" y="23111"/>
                  </a:lnTo>
                  <a:lnTo>
                    <a:pt x="22301" y="15568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58"/>
                  </a:moveTo>
                  <a:lnTo>
                    <a:pt x="48743" y="60195"/>
                  </a:lnTo>
                  <a:lnTo>
                    <a:pt x="46026" y="61948"/>
                  </a:lnTo>
                  <a:lnTo>
                    <a:pt x="39980" y="64414"/>
                  </a:lnTo>
                  <a:lnTo>
                    <a:pt x="36931" y="65048"/>
                  </a:lnTo>
                  <a:lnTo>
                    <a:pt x="58201" y="65048"/>
                  </a:lnTo>
                  <a:lnTo>
                    <a:pt x="51130" y="57958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2" y="33627"/>
                  </a:lnTo>
                  <a:lnTo>
                    <a:pt x="11022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3"/>
                  </a:lnTo>
                  <a:lnTo>
                    <a:pt x="46583" y="22426"/>
                  </a:lnTo>
                  <a:lnTo>
                    <a:pt x="48206" y="27326"/>
                  </a:lnTo>
                  <a:lnTo>
                    <a:pt x="48663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4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21488" y="4400388"/>
              <a:ext cx="208059" cy="79472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378732" y="4583292"/>
            <a:ext cx="760928" cy="7947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234112" y="4583292"/>
            <a:ext cx="139597" cy="79474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7468163" y="4583292"/>
            <a:ext cx="400050" cy="80010"/>
            <a:chOff x="7468163" y="4583292"/>
            <a:chExt cx="400050" cy="80010"/>
          </a:xfrm>
        </p:grpSpPr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68163" y="4583292"/>
              <a:ext cx="219124" cy="7947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08142" y="4584408"/>
              <a:ext cx="72619" cy="7724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804587" y="4584408"/>
              <a:ext cx="63550" cy="77166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7962565" y="4583292"/>
            <a:ext cx="939165" cy="97790"/>
            <a:chOff x="7962565" y="4583292"/>
            <a:chExt cx="939165" cy="97790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962565" y="4583292"/>
              <a:ext cx="241528" cy="977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25683" y="4583292"/>
              <a:ext cx="211931" cy="7947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59204" y="4584408"/>
              <a:ext cx="63982" cy="7724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47012" y="4584408"/>
              <a:ext cx="63982" cy="7724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34820" y="4584408"/>
              <a:ext cx="83642" cy="7724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41522" y="4584408"/>
              <a:ext cx="72619" cy="7724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837968" y="4584408"/>
              <a:ext cx="63550" cy="77166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8998182" y="4583292"/>
            <a:ext cx="569595" cy="97790"/>
            <a:chOff x="8998182" y="4583292"/>
            <a:chExt cx="569595" cy="97790"/>
          </a:xfrm>
        </p:grpSpPr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98182" y="4583292"/>
              <a:ext cx="385977" cy="977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407221" y="4584408"/>
              <a:ext cx="72618" cy="7724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03665" y="4584408"/>
              <a:ext cx="63550" cy="77166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663879" y="4584408"/>
            <a:ext cx="63550" cy="77166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6372788" y="4766197"/>
            <a:ext cx="598805" cy="111125"/>
            <a:chOff x="6372788" y="4766197"/>
            <a:chExt cx="598805" cy="111125"/>
          </a:xfrm>
        </p:grpSpPr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72788" y="4766197"/>
              <a:ext cx="215718" cy="1105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10097" y="4766197"/>
              <a:ext cx="140943" cy="10975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74102" y="4767314"/>
              <a:ext cx="72618" cy="7724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70546" y="4767314"/>
              <a:ext cx="63550" cy="7716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955279" y="48286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5" y="15925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395251" y="1247537"/>
            <a:ext cx="5568950" cy="5568950"/>
            <a:chOff x="395251" y="1247537"/>
            <a:chExt cx="5568950" cy="5568950"/>
          </a:xfrm>
        </p:grpSpPr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5251" y="1247537"/>
              <a:ext cx="5568345" cy="556834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814042" y="3840728"/>
              <a:ext cx="2731135" cy="382270"/>
            </a:xfrm>
            <a:custGeom>
              <a:avLst/>
              <a:gdLst/>
              <a:ahLst/>
              <a:cxnLst/>
              <a:rect l="l" t="t" r="r" b="b"/>
              <a:pathLst>
                <a:path w="2731135" h="382270">
                  <a:moveTo>
                    <a:pt x="299910" y="132588"/>
                  </a:moveTo>
                  <a:lnTo>
                    <a:pt x="292061" y="84696"/>
                  </a:lnTo>
                  <a:lnTo>
                    <a:pt x="263334" y="40246"/>
                  </a:lnTo>
                  <a:lnTo>
                    <a:pt x="216712" y="15189"/>
                  </a:lnTo>
                  <a:lnTo>
                    <a:pt x="205206" y="12865"/>
                  </a:lnTo>
                  <a:lnTo>
                    <a:pt x="205206" y="132588"/>
                  </a:lnTo>
                  <a:lnTo>
                    <a:pt x="204279" y="143700"/>
                  </a:lnTo>
                  <a:lnTo>
                    <a:pt x="170345" y="177444"/>
                  </a:lnTo>
                  <a:lnTo>
                    <a:pt x="139420" y="180467"/>
                  </a:lnTo>
                  <a:lnTo>
                    <a:pt x="94703" y="180467"/>
                  </a:lnTo>
                  <a:lnTo>
                    <a:pt x="94703" y="84696"/>
                  </a:lnTo>
                  <a:lnTo>
                    <a:pt x="139420" y="84696"/>
                  </a:lnTo>
                  <a:lnTo>
                    <a:pt x="181749" y="91516"/>
                  </a:lnTo>
                  <a:lnTo>
                    <a:pt x="205206" y="132588"/>
                  </a:lnTo>
                  <a:lnTo>
                    <a:pt x="205206" y="12865"/>
                  </a:lnTo>
                  <a:lnTo>
                    <a:pt x="185839" y="8928"/>
                  </a:lnTo>
                  <a:lnTo>
                    <a:pt x="149948" y="6845"/>
                  </a:lnTo>
                  <a:lnTo>
                    <a:pt x="0" y="6845"/>
                  </a:lnTo>
                  <a:lnTo>
                    <a:pt x="0" y="375145"/>
                  </a:lnTo>
                  <a:lnTo>
                    <a:pt x="94703" y="375145"/>
                  </a:lnTo>
                  <a:lnTo>
                    <a:pt x="94703" y="258343"/>
                  </a:lnTo>
                  <a:lnTo>
                    <a:pt x="149948" y="258343"/>
                  </a:lnTo>
                  <a:lnTo>
                    <a:pt x="216712" y="249986"/>
                  </a:lnTo>
                  <a:lnTo>
                    <a:pt x="263334" y="224929"/>
                  </a:lnTo>
                  <a:lnTo>
                    <a:pt x="290766" y="185140"/>
                  </a:lnTo>
                  <a:lnTo>
                    <a:pt x="292061" y="180467"/>
                  </a:lnTo>
                  <a:lnTo>
                    <a:pt x="297624" y="160451"/>
                  </a:lnTo>
                  <a:lnTo>
                    <a:pt x="299910" y="132588"/>
                  </a:lnTo>
                  <a:close/>
                </a:path>
                <a:path w="2731135" h="382270">
                  <a:moveTo>
                    <a:pt x="620864" y="7061"/>
                  </a:moveTo>
                  <a:lnTo>
                    <a:pt x="352526" y="7061"/>
                  </a:lnTo>
                  <a:lnTo>
                    <a:pt x="352526" y="79451"/>
                  </a:lnTo>
                  <a:lnTo>
                    <a:pt x="352526" y="151841"/>
                  </a:lnTo>
                  <a:lnTo>
                    <a:pt x="352526" y="220421"/>
                  </a:lnTo>
                  <a:lnTo>
                    <a:pt x="352526" y="302971"/>
                  </a:lnTo>
                  <a:lnTo>
                    <a:pt x="352526" y="375361"/>
                  </a:lnTo>
                  <a:lnTo>
                    <a:pt x="620864" y="375361"/>
                  </a:lnTo>
                  <a:lnTo>
                    <a:pt x="620864" y="302971"/>
                  </a:lnTo>
                  <a:lnTo>
                    <a:pt x="447230" y="302971"/>
                  </a:lnTo>
                  <a:lnTo>
                    <a:pt x="447230" y="220421"/>
                  </a:lnTo>
                  <a:lnTo>
                    <a:pt x="605078" y="220421"/>
                  </a:lnTo>
                  <a:lnTo>
                    <a:pt x="605078" y="151841"/>
                  </a:lnTo>
                  <a:lnTo>
                    <a:pt x="447230" y="151841"/>
                  </a:lnTo>
                  <a:lnTo>
                    <a:pt x="447230" y="79451"/>
                  </a:lnTo>
                  <a:lnTo>
                    <a:pt x="620864" y="79451"/>
                  </a:lnTo>
                  <a:lnTo>
                    <a:pt x="620864" y="7061"/>
                  </a:lnTo>
                  <a:close/>
                </a:path>
                <a:path w="2731135" h="382270">
                  <a:moveTo>
                    <a:pt x="1007579" y="6845"/>
                  </a:moveTo>
                  <a:lnTo>
                    <a:pt x="907618" y="6845"/>
                  </a:lnTo>
                  <a:lnTo>
                    <a:pt x="907618" y="212026"/>
                  </a:lnTo>
                  <a:lnTo>
                    <a:pt x="765022" y="6845"/>
                  </a:lnTo>
                  <a:lnTo>
                    <a:pt x="681367" y="6845"/>
                  </a:lnTo>
                  <a:lnTo>
                    <a:pt x="681367" y="375145"/>
                  </a:lnTo>
                  <a:lnTo>
                    <a:pt x="776071" y="375145"/>
                  </a:lnTo>
                  <a:lnTo>
                    <a:pt x="776071" y="169938"/>
                  </a:lnTo>
                  <a:lnTo>
                    <a:pt x="918133" y="375145"/>
                  </a:lnTo>
                  <a:lnTo>
                    <a:pt x="1007579" y="375145"/>
                  </a:lnTo>
                  <a:lnTo>
                    <a:pt x="1007579" y="6845"/>
                  </a:lnTo>
                  <a:close/>
                </a:path>
                <a:path w="2731135" h="382270">
                  <a:moveTo>
                    <a:pt x="1349590" y="7061"/>
                  </a:moveTo>
                  <a:lnTo>
                    <a:pt x="1081252" y="7061"/>
                  </a:lnTo>
                  <a:lnTo>
                    <a:pt x="1081252" y="79451"/>
                  </a:lnTo>
                  <a:lnTo>
                    <a:pt x="1081252" y="151841"/>
                  </a:lnTo>
                  <a:lnTo>
                    <a:pt x="1081252" y="220421"/>
                  </a:lnTo>
                  <a:lnTo>
                    <a:pt x="1081252" y="302971"/>
                  </a:lnTo>
                  <a:lnTo>
                    <a:pt x="1081252" y="375361"/>
                  </a:lnTo>
                  <a:lnTo>
                    <a:pt x="1349590" y="375361"/>
                  </a:lnTo>
                  <a:lnTo>
                    <a:pt x="1349590" y="302971"/>
                  </a:lnTo>
                  <a:lnTo>
                    <a:pt x="1175956" y="302971"/>
                  </a:lnTo>
                  <a:lnTo>
                    <a:pt x="1175956" y="220421"/>
                  </a:lnTo>
                  <a:lnTo>
                    <a:pt x="1333804" y="220421"/>
                  </a:lnTo>
                  <a:lnTo>
                    <a:pt x="1333804" y="151841"/>
                  </a:lnTo>
                  <a:lnTo>
                    <a:pt x="1175956" y="151841"/>
                  </a:lnTo>
                  <a:lnTo>
                    <a:pt x="1175956" y="79451"/>
                  </a:lnTo>
                  <a:lnTo>
                    <a:pt x="1349590" y="79451"/>
                  </a:lnTo>
                  <a:lnTo>
                    <a:pt x="1349590" y="7061"/>
                  </a:lnTo>
                  <a:close/>
                </a:path>
                <a:path w="2731135" h="382270">
                  <a:moveTo>
                    <a:pt x="1662645" y="297891"/>
                  </a:moveTo>
                  <a:lnTo>
                    <a:pt x="1504797" y="297891"/>
                  </a:lnTo>
                  <a:lnTo>
                    <a:pt x="1504797" y="7061"/>
                  </a:lnTo>
                  <a:lnTo>
                    <a:pt x="1410093" y="7061"/>
                  </a:lnTo>
                  <a:lnTo>
                    <a:pt x="1410093" y="297891"/>
                  </a:lnTo>
                  <a:lnTo>
                    <a:pt x="1410093" y="375361"/>
                  </a:lnTo>
                  <a:lnTo>
                    <a:pt x="1662645" y="375361"/>
                  </a:lnTo>
                  <a:lnTo>
                    <a:pt x="1662645" y="297891"/>
                  </a:lnTo>
                  <a:close/>
                </a:path>
                <a:path w="2731135" h="382270">
                  <a:moveTo>
                    <a:pt x="2049373" y="183095"/>
                  </a:moveTo>
                  <a:lnTo>
                    <a:pt x="2045817" y="138112"/>
                  </a:lnTo>
                  <a:lnTo>
                    <a:pt x="2035175" y="99961"/>
                  </a:lnTo>
                  <a:lnTo>
                    <a:pt x="2024722" y="78917"/>
                  </a:lnTo>
                  <a:lnTo>
                    <a:pt x="2018398" y="68402"/>
                  </a:lnTo>
                  <a:lnTo>
                    <a:pt x="1983740" y="32816"/>
                  </a:lnTo>
                  <a:lnTo>
                    <a:pt x="1951507" y="15113"/>
                  </a:lnTo>
                  <a:lnTo>
                    <a:pt x="1951507" y="183095"/>
                  </a:lnTo>
                  <a:lnTo>
                    <a:pt x="1951507" y="193624"/>
                  </a:lnTo>
                  <a:lnTo>
                    <a:pt x="1947659" y="236042"/>
                  </a:lnTo>
                  <a:lnTo>
                    <a:pt x="1932038" y="273977"/>
                  </a:lnTo>
                  <a:lnTo>
                    <a:pt x="1900999" y="298069"/>
                  </a:lnTo>
                  <a:lnTo>
                    <a:pt x="1870481" y="303060"/>
                  </a:lnTo>
                  <a:lnTo>
                    <a:pt x="1862658" y="302742"/>
                  </a:lnTo>
                  <a:lnTo>
                    <a:pt x="1826145" y="291223"/>
                  </a:lnTo>
                  <a:lnTo>
                    <a:pt x="1799971" y="257276"/>
                  </a:lnTo>
                  <a:lnTo>
                    <a:pt x="1789887" y="209207"/>
                  </a:lnTo>
                  <a:lnTo>
                    <a:pt x="1789455" y="193624"/>
                  </a:lnTo>
                  <a:lnTo>
                    <a:pt x="1789455" y="183095"/>
                  </a:lnTo>
                  <a:lnTo>
                    <a:pt x="1793303" y="143090"/>
                  </a:lnTo>
                  <a:lnTo>
                    <a:pt x="1808924" y="106680"/>
                  </a:lnTo>
                  <a:lnTo>
                    <a:pt x="1839963" y="83654"/>
                  </a:lnTo>
                  <a:lnTo>
                    <a:pt x="1870481" y="78917"/>
                  </a:lnTo>
                  <a:lnTo>
                    <a:pt x="1878304" y="79209"/>
                  </a:lnTo>
                  <a:lnTo>
                    <a:pt x="1914804" y="90170"/>
                  </a:lnTo>
                  <a:lnTo>
                    <a:pt x="1940991" y="122720"/>
                  </a:lnTo>
                  <a:lnTo>
                    <a:pt x="1951075" y="168478"/>
                  </a:lnTo>
                  <a:lnTo>
                    <a:pt x="1951507" y="183095"/>
                  </a:lnTo>
                  <a:lnTo>
                    <a:pt x="1951507" y="15113"/>
                  </a:lnTo>
                  <a:lnTo>
                    <a:pt x="1905863" y="2628"/>
                  </a:lnTo>
                  <a:lnTo>
                    <a:pt x="1870481" y="0"/>
                  </a:lnTo>
                  <a:lnTo>
                    <a:pt x="1852561" y="660"/>
                  </a:lnTo>
                  <a:lnTo>
                    <a:pt x="1801558" y="10515"/>
                  </a:lnTo>
                  <a:lnTo>
                    <a:pt x="1757210" y="32816"/>
                  </a:lnTo>
                  <a:lnTo>
                    <a:pt x="1722564" y="68402"/>
                  </a:lnTo>
                  <a:lnTo>
                    <a:pt x="1699577" y="118186"/>
                  </a:lnTo>
                  <a:lnTo>
                    <a:pt x="1692478" y="159753"/>
                  </a:lnTo>
                  <a:lnTo>
                    <a:pt x="1691589" y="183095"/>
                  </a:lnTo>
                  <a:lnTo>
                    <a:pt x="1691589" y="193624"/>
                  </a:lnTo>
                  <a:lnTo>
                    <a:pt x="1695145" y="240385"/>
                  </a:lnTo>
                  <a:lnTo>
                    <a:pt x="1705787" y="279654"/>
                  </a:lnTo>
                  <a:lnTo>
                    <a:pt x="1732876" y="325818"/>
                  </a:lnTo>
                  <a:lnTo>
                    <a:pt x="1770964" y="357835"/>
                  </a:lnTo>
                  <a:lnTo>
                    <a:pt x="1818093" y="376059"/>
                  </a:lnTo>
                  <a:lnTo>
                    <a:pt x="1870481" y="381977"/>
                  </a:lnTo>
                  <a:lnTo>
                    <a:pt x="1888401" y="381330"/>
                  </a:lnTo>
                  <a:lnTo>
                    <a:pt x="1939404" y="371449"/>
                  </a:lnTo>
                  <a:lnTo>
                    <a:pt x="1983740" y="348716"/>
                  </a:lnTo>
                  <a:lnTo>
                    <a:pt x="2018398" y="312000"/>
                  </a:lnTo>
                  <a:lnTo>
                    <a:pt x="2023643" y="303060"/>
                  </a:lnTo>
                  <a:lnTo>
                    <a:pt x="2027428" y="296621"/>
                  </a:lnTo>
                  <a:lnTo>
                    <a:pt x="2041385" y="260946"/>
                  </a:lnTo>
                  <a:lnTo>
                    <a:pt x="2048484" y="217944"/>
                  </a:lnTo>
                  <a:lnTo>
                    <a:pt x="2049373" y="193624"/>
                  </a:lnTo>
                  <a:lnTo>
                    <a:pt x="2049373" y="183095"/>
                  </a:lnTo>
                  <a:close/>
                </a:path>
                <a:path w="2731135" h="382270">
                  <a:moveTo>
                    <a:pt x="2409787" y="132588"/>
                  </a:moveTo>
                  <a:lnTo>
                    <a:pt x="2401938" y="84696"/>
                  </a:lnTo>
                  <a:lnTo>
                    <a:pt x="2373211" y="40246"/>
                  </a:lnTo>
                  <a:lnTo>
                    <a:pt x="2326589" y="15189"/>
                  </a:lnTo>
                  <a:lnTo>
                    <a:pt x="2315083" y="12865"/>
                  </a:lnTo>
                  <a:lnTo>
                    <a:pt x="2315083" y="132588"/>
                  </a:lnTo>
                  <a:lnTo>
                    <a:pt x="2314156" y="143700"/>
                  </a:lnTo>
                  <a:lnTo>
                    <a:pt x="2280221" y="177444"/>
                  </a:lnTo>
                  <a:lnTo>
                    <a:pt x="2249309" y="180467"/>
                  </a:lnTo>
                  <a:lnTo>
                    <a:pt x="2204593" y="180467"/>
                  </a:lnTo>
                  <a:lnTo>
                    <a:pt x="2204593" y="84696"/>
                  </a:lnTo>
                  <a:lnTo>
                    <a:pt x="2249309" y="84696"/>
                  </a:lnTo>
                  <a:lnTo>
                    <a:pt x="2291638" y="91516"/>
                  </a:lnTo>
                  <a:lnTo>
                    <a:pt x="2315083" y="132588"/>
                  </a:lnTo>
                  <a:lnTo>
                    <a:pt x="2315083" y="12865"/>
                  </a:lnTo>
                  <a:lnTo>
                    <a:pt x="2295728" y="8928"/>
                  </a:lnTo>
                  <a:lnTo>
                    <a:pt x="2259838" y="6845"/>
                  </a:lnTo>
                  <a:lnTo>
                    <a:pt x="2109876" y="6845"/>
                  </a:lnTo>
                  <a:lnTo>
                    <a:pt x="2109876" y="375145"/>
                  </a:lnTo>
                  <a:lnTo>
                    <a:pt x="2204593" y="375145"/>
                  </a:lnTo>
                  <a:lnTo>
                    <a:pt x="2204593" y="258343"/>
                  </a:lnTo>
                  <a:lnTo>
                    <a:pt x="2259838" y="258343"/>
                  </a:lnTo>
                  <a:lnTo>
                    <a:pt x="2326589" y="249986"/>
                  </a:lnTo>
                  <a:lnTo>
                    <a:pt x="2373211" y="224929"/>
                  </a:lnTo>
                  <a:lnTo>
                    <a:pt x="2400643" y="185140"/>
                  </a:lnTo>
                  <a:lnTo>
                    <a:pt x="2401938" y="180467"/>
                  </a:lnTo>
                  <a:lnTo>
                    <a:pt x="2407501" y="160451"/>
                  </a:lnTo>
                  <a:lnTo>
                    <a:pt x="2409787" y="132588"/>
                  </a:lnTo>
                  <a:close/>
                </a:path>
                <a:path w="2731135" h="382270">
                  <a:moveTo>
                    <a:pt x="2730754" y="7061"/>
                  </a:moveTo>
                  <a:lnTo>
                    <a:pt x="2462403" y="7061"/>
                  </a:lnTo>
                  <a:lnTo>
                    <a:pt x="2462403" y="79451"/>
                  </a:lnTo>
                  <a:lnTo>
                    <a:pt x="2462403" y="151841"/>
                  </a:lnTo>
                  <a:lnTo>
                    <a:pt x="2462403" y="220421"/>
                  </a:lnTo>
                  <a:lnTo>
                    <a:pt x="2462403" y="302971"/>
                  </a:lnTo>
                  <a:lnTo>
                    <a:pt x="2462403" y="375361"/>
                  </a:lnTo>
                  <a:lnTo>
                    <a:pt x="2730754" y="375361"/>
                  </a:lnTo>
                  <a:lnTo>
                    <a:pt x="2730754" y="302971"/>
                  </a:lnTo>
                  <a:lnTo>
                    <a:pt x="2557119" y="302971"/>
                  </a:lnTo>
                  <a:lnTo>
                    <a:pt x="2557119" y="220421"/>
                  </a:lnTo>
                  <a:lnTo>
                    <a:pt x="2714955" y="220421"/>
                  </a:lnTo>
                  <a:lnTo>
                    <a:pt x="2714955" y="151841"/>
                  </a:lnTo>
                  <a:lnTo>
                    <a:pt x="2557119" y="151841"/>
                  </a:lnTo>
                  <a:lnTo>
                    <a:pt x="2557119" y="79451"/>
                  </a:lnTo>
                  <a:lnTo>
                    <a:pt x="2730754" y="79451"/>
                  </a:lnTo>
                  <a:lnTo>
                    <a:pt x="2730754" y="706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" name="object 7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340549" y="1826603"/>
            <a:ext cx="1548222" cy="1545598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181864" y="1839509"/>
            <a:ext cx="1548442" cy="154570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638267" y="3555806"/>
            <a:ext cx="232394" cy="71340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7169555" y="3673727"/>
            <a:ext cx="701040" cy="71755"/>
            <a:chOff x="7169555" y="3673727"/>
            <a:chExt cx="701040" cy="71755"/>
          </a:xfrm>
        </p:grpSpPr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169555" y="3675002"/>
              <a:ext cx="271209" cy="6878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470241" y="3673727"/>
              <a:ext cx="399926" cy="71338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358661" y="3556889"/>
            <a:ext cx="616601" cy="18866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478994" y="3560064"/>
            <a:ext cx="233089" cy="67979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478026" y="3676603"/>
            <a:ext cx="229687" cy="67985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200083" y="3559093"/>
            <a:ext cx="609418" cy="1864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99391" y="4355322"/>
            <a:ext cx="1005840" cy="109855"/>
            <a:chOff x="6699391" y="4355322"/>
            <a:chExt cx="1005840" cy="109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9391" y="4355322"/>
              <a:ext cx="238521" cy="1093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2230" y="4386282"/>
              <a:ext cx="63983" cy="7724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52018" y="4385177"/>
              <a:ext cx="150495" cy="80010"/>
            </a:xfrm>
            <a:custGeom>
              <a:avLst/>
              <a:gdLst/>
              <a:ahLst/>
              <a:cxnLst/>
              <a:rect l="l" t="t" r="r" b="b"/>
              <a:pathLst>
                <a:path w="150495" h="80010">
                  <a:moveTo>
                    <a:pt x="62636" y="1104"/>
                  </a:moveTo>
                  <a:lnTo>
                    <a:pt x="47472" y="1104"/>
                  </a:lnTo>
                  <a:lnTo>
                    <a:pt x="47472" y="27940"/>
                  </a:lnTo>
                  <a:lnTo>
                    <a:pt x="45859" y="32029"/>
                  </a:lnTo>
                  <a:lnTo>
                    <a:pt x="39408" y="37757"/>
                  </a:lnTo>
                  <a:lnTo>
                    <a:pt x="34886" y="39204"/>
                  </a:lnTo>
                  <a:lnTo>
                    <a:pt x="24599" y="39204"/>
                  </a:lnTo>
                  <a:lnTo>
                    <a:pt x="21196" y="37896"/>
                  </a:lnTo>
                  <a:lnTo>
                    <a:pt x="18770" y="35280"/>
                  </a:lnTo>
                  <a:lnTo>
                    <a:pt x="16383" y="32639"/>
                  </a:lnTo>
                  <a:lnTo>
                    <a:pt x="15176" y="28930"/>
                  </a:lnTo>
                  <a:lnTo>
                    <a:pt x="15176" y="1104"/>
                  </a:lnTo>
                  <a:lnTo>
                    <a:pt x="0" y="1104"/>
                  </a:lnTo>
                  <a:lnTo>
                    <a:pt x="0" y="30035"/>
                  </a:lnTo>
                  <a:lnTo>
                    <a:pt x="1104" y="35521"/>
                  </a:lnTo>
                  <a:lnTo>
                    <a:pt x="5511" y="44665"/>
                  </a:lnTo>
                  <a:lnTo>
                    <a:pt x="8750" y="48158"/>
                  </a:lnTo>
                  <a:lnTo>
                    <a:pt x="17233" y="52946"/>
                  </a:lnTo>
                  <a:lnTo>
                    <a:pt x="22313" y="54165"/>
                  </a:lnTo>
                  <a:lnTo>
                    <a:pt x="35928" y="54165"/>
                  </a:lnTo>
                  <a:lnTo>
                    <a:pt x="41821" y="51384"/>
                  </a:lnTo>
                  <a:lnTo>
                    <a:pt x="47472" y="43789"/>
                  </a:lnTo>
                  <a:lnTo>
                    <a:pt x="47472" y="78359"/>
                  </a:lnTo>
                  <a:lnTo>
                    <a:pt x="62636" y="78359"/>
                  </a:lnTo>
                  <a:lnTo>
                    <a:pt x="62636" y="14808"/>
                  </a:lnTo>
                  <a:lnTo>
                    <a:pt x="62636" y="1104"/>
                  </a:lnTo>
                  <a:close/>
                </a:path>
                <a:path w="150495" h="80010">
                  <a:moveTo>
                    <a:pt x="150050" y="32245"/>
                  </a:moveTo>
                  <a:lnTo>
                    <a:pt x="148856" y="24904"/>
                  </a:lnTo>
                  <a:lnTo>
                    <a:pt x="144411" y="13690"/>
                  </a:lnTo>
                  <a:lnTo>
                    <a:pt x="144030" y="12725"/>
                  </a:lnTo>
                  <a:lnTo>
                    <a:pt x="140550" y="8039"/>
                  </a:lnTo>
                  <a:lnTo>
                    <a:pt x="135623" y="4572"/>
                  </a:lnTo>
                  <a:lnTo>
                    <a:pt x="135623" y="33616"/>
                  </a:lnTo>
                  <a:lnTo>
                    <a:pt x="101384" y="33616"/>
                  </a:lnTo>
                  <a:lnTo>
                    <a:pt x="101384" y="28448"/>
                  </a:lnTo>
                  <a:lnTo>
                    <a:pt x="102958" y="23101"/>
                  </a:lnTo>
                  <a:lnTo>
                    <a:pt x="109258" y="15570"/>
                  </a:lnTo>
                  <a:lnTo>
                    <a:pt x="113728" y="13690"/>
                  </a:lnTo>
                  <a:lnTo>
                    <a:pt x="124193" y="13690"/>
                  </a:lnTo>
                  <a:lnTo>
                    <a:pt x="127952" y="15443"/>
                  </a:lnTo>
                  <a:lnTo>
                    <a:pt x="133540" y="22428"/>
                  </a:lnTo>
                  <a:lnTo>
                    <a:pt x="135166" y="27317"/>
                  </a:lnTo>
                  <a:lnTo>
                    <a:pt x="135623" y="33616"/>
                  </a:lnTo>
                  <a:lnTo>
                    <a:pt x="135623" y="4572"/>
                  </a:lnTo>
                  <a:lnTo>
                    <a:pt x="131432" y="1612"/>
                  </a:lnTo>
                  <a:lnTo>
                    <a:pt x="125920" y="0"/>
                  </a:lnTo>
                  <a:lnTo>
                    <a:pt x="112636" y="0"/>
                  </a:lnTo>
                  <a:lnTo>
                    <a:pt x="106768" y="1422"/>
                  </a:lnTo>
                  <a:lnTo>
                    <a:pt x="97040" y="7048"/>
                  </a:lnTo>
                  <a:lnTo>
                    <a:pt x="93332" y="11163"/>
                  </a:lnTo>
                  <a:lnTo>
                    <a:pt x="90792" y="16586"/>
                  </a:lnTo>
                  <a:lnTo>
                    <a:pt x="88226" y="21996"/>
                  </a:lnTo>
                  <a:lnTo>
                    <a:pt x="86969" y="28448"/>
                  </a:lnTo>
                  <a:lnTo>
                    <a:pt x="86956" y="52222"/>
                  </a:lnTo>
                  <a:lnTo>
                    <a:pt x="88277" y="58470"/>
                  </a:lnTo>
                  <a:lnTo>
                    <a:pt x="93586" y="68821"/>
                  </a:lnTo>
                  <a:lnTo>
                    <a:pt x="97447" y="72771"/>
                  </a:lnTo>
                  <a:lnTo>
                    <a:pt x="107556" y="78130"/>
                  </a:lnTo>
                  <a:lnTo>
                    <a:pt x="113677" y="79463"/>
                  </a:lnTo>
                  <a:lnTo>
                    <a:pt x="125615" y="79463"/>
                  </a:lnTo>
                  <a:lnTo>
                    <a:pt x="130416" y="78447"/>
                  </a:lnTo>
                  <a:lnTo>
                    <a:pt x="139941" y="74434"/>
                  </a:lnTo>
                  <a:lnTo>
                    <a:pt x="144233" y="71589"/>
                  </a:lnTo>
                  <a:lnTo>
                    <a:pt x="148043" y="67932"/>
                  </a:lnTo>
                  <a:lnTo>
                    <a:pt x="145161" y="65049"/>
                  </a:lnTo>
                  <a:lnTo>
                    <a:pt x="138087" y="57950"/>
                  </a:lnTo>
                  <a:lnTo>
                    <a:pt x="135699" y="60185"/>
                  </a:lnTo>
                  <a:lnTo>
                    <a:pt x="132981" y="61937"/>
                  </a:lnTo>
                  <a:lnTo>
                    <a:pt x="126936" y="64414"/>
                  </a:lnTo>
                  <a:lnTo>
                    <a:pt x="123888" y="65049"/>
                  </a:lnTo>
                  <a:lnTo>
                    <a:pt x="114617" y="65049"/>
                  </a:lnTo>
                  <a:lnTo>
                    <a:pt x="109816" y="63309"/>
                  </a:lnTo>
                  <a:lnTo>
                    <a:pt x="103085" y="56476"/>
                  </a:lnTo>
                  <a:lnTo>
                    <a:pt x="101384" y="51549"/>
                  </a:lnTo>
                  <a:lnTo>
                    <a:pt x="101384" y="45847"/>
                  </a:lnTo>
                  <a:lnTo>
                    <a:pt x="150050" y="45847"/>
                  </a:lnTo>
                  <a:lnTo>
                    <a:pt x="150050" y="3224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5661" y="4386282"/>
              <a:ext cx="63982" cy="77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6197" y="4386282"/>
              <a:ext cx="63982" cy="77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4497" y="4385167"/>
              <a:ext cx="63701" cy="794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0282" y="4385167"/>
              <a:ext cx="131177" cy="794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44280" y="4386282"/>
              <a:ext cx="60960" cy="77470"/>
            </a:xfrm>
            <a:custGeom>
              <a:avLst/>
              <a:gdLst/>
              <a:ahLst/>
              <a:cxnLst/>
              <a:rect l="l" t="t" r="r" b="b"/>
              <a:pathLst>
                <a:path w="60959" h="77470">
                  <a:moveTo>
                    <a:pt x="15162" y="0"/>
                  </a:moveTo>
                  <a:lnTo>
                    <a:pt x="0" y="0"/>
                  </a:lnTo>
                  <a:lnTo>
                    <a:pt x="0" y="77242"/>
                  </a:lnTo>
                  <a:lnTo>
                    <a:pt x="7364" y="77242"/>
                  </a:lnTo>
                  <a:lnTo>
                    <a:pt x="7364" y="62812"/>
                  </a:lnTo>
                  <a:lnTo>
                    <a:pt x="15162" y="62812"/>
                  </a:lnTo>
                  <a:lnTo>
                    <a:pt x="15162" y="41605"/>
                  </a:lnTo>
                  <a:lnTo>
                    <a:pt x="7364" y="41605"/>
                  </a:lnTo>
                  <a:lnTo>
                    <a:pt x="7364" y="27155"/>
                  </a:lnTo>
                  <a:lnTo>
                    <a:pt x="15162" y="27155"/>
                  </a:lnTo>
                  <a:lnTo>
                    <a:pt x="15162" y="0"/>
                  </a:lnTo>
                  <a:close/>
                </a:path>
                <a:path w="60959" h="77470">
                  <a:moveTo>
                    <a:pt x="15162" y="62812"/>
                  </a:moveTo>
                  <a:lnTo>
                    <a:pt x="7364" y="62812"/>
                  </a:lnTo>
                  <a:lnTo>
                    <a:pt x="7364" y="77242"/>
                  </a:lnTo>
                  <a:lnTo>
                    <a:pt x="15162" y="77242"/>
                  </a:lnTo>
                  <a:lnTo>
                    <a:pt x="15162" y="62812"/>
                  </a:lnTo>
                  <a:close/>
                </a:path>
                <a:path w="60959" h="77470">
                  <a:moveTo>
                    <a:pt x="39319" y="27155"/>
                  </a:moveTo>
                  <a:lnTo>
                    <a:pt x="15162" y="27155"/>
                  </a:lnTo>
                  <a:lnTo>
                    <a:pt x="15162" y="41605"/>
                  </a:lnTo>
                  <a:lnTo>
                    <a:pt x="36625" y="41605"/>
                  </a:lnTo>
                  <a:lnTo>
                    <a:pt x="38404" y="42038"/>
                  </a:lnTo>
                  <a:lnTo>
                    <a:pt x="41503" y="43841"/>
                  </a:lnTo>
                  <a:lnTo>
                    <a:pt x="42670" y="45062"/>
                  </a:lnTo>
                  <a:lnTo>
                    <a:pt x="44373" y="48237"/>
                  </a:lnTo>
                  <a:lnTo>
                    <a:pt x="44780" y="50115"/>
                  </a:lnTo>
                  <a:lnTo>
                    <a:pt x="44780" y="55422"/>
                  </a:lnTo>
                  <a:lnTo>
                    <a:pt x="43865" y="57964"/>
                  </a:lnTo>
                  <a:lnTo>
                    <a:pt x="40132" y="61849"/>
                  </a:lnTo>
                  <a:lnTo>
                    <a:pt x="37666" y="62812"/>
                  </a:lnTo>
                  <a:lnTo>
                    <a:pt x="15162" y="62812"/>
                  </a:lnTo>
                  <a:lnTo>
                    <a:pt x="15162" y="77242"/>
                  </a:lnTo>
                  <a:lnTo>
                    <a:pt x="39368" y="77242"/>
                  </a:lnTo>
                  <a:lnTo>
                    <a:pt x="44067" y="76201"/>
                  </a:lnTo>
                  <a:lnTo>
                    <a:pt x="52195" y="72036"/>
                  </a:lnTo>
                  <a:lnTo>
                    <a:pt x="55346" y="69113"/>
                  </a:lnTo>
                  <a:lnTo>
                    <a:pt x="59817" y="61570"/>
                  </a:lnTo>
                  <a:lnTo>
                    <a:pt x="60933" y="57200"/>
                  </a:lnTo>
                  <a:lnTo>
                    <a:pt x="60933" y="47218"/>
                  </a:lnTo>
                  <a:lnTo>
                    <a:pt x="59817" y="42851"/>
                  </a:lnTo>
                  <a:lnTo>
                    <a:pt x="55295" y="35306"/>
                  </a:lnTo>
                  <a:lnTo>
                    <a:pt x="52120" y="32360"/>
                  </a:lnTo>
                  <a:lnTo>
                    <a:pt x="43991" y="28195"/>
                  </a:lnTo>
                  <a:lnTo>
                    <a:pt x="39319" y="27155"/>
                  </a:lnTo>
                  <a:close/>
                </a:path>
                <a:path w="60959" h="77470">
                  <a:moveTo>
                    <a:pt x="15162" y="27155"/>
                  </a:moveTo>
                  <a:lnTo>
                    <a:pt x="7364" y="27155"/>
                  </a:lnTo>
                  <a:lnTo>
                    <a:pt x="7364" y="41605"/>
                  </a:lnTo>
                  <a:lnTo>
                    <a:pt x="15162" y="41605"/>
                  </a:lnTo>
                  <a:lnTo>
                    <a:pt x="15162" y="2715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912165" y="4385167"/>
            <a:ext cx="638810" cy="111125"/>
            <a:chOff x="7912165" y="4385167"/>
            <a:chExt cx="638810" cy="1111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2165" y="4385167"/>
              <a:ext cx="138463" cy="794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4212" y="4385167"/>
              <a:ext cx="368320" cy="1105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66851" y="4386282"/>
              <a:ext cx="83642" cy="7724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661506" y="4354203"/>
            <a:ext cx="417195" cy="140970"/>
            <a:chOff x="8661506" y="4354203"/>
            <a:chExt cx="417195" cy="14097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61506" y="4354203"/>
              <a:ext cx="74898" cy="1104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59224" y="4386282"/>
              <a:ext cx="72619" cy="7724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854664" y="4385167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3" y="32661"/>
                  </a:moveTo>
                  <a:lnTo>
                    <a:pt x="17322" y="32661"/>
                  </a:lnTo>
                  <a:lnTo>
                    <a:pt x="10792" y="34566"/>
                  </a:lnTo>
                  <a:lnTo>
                    <a:pt x="2158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0" y="69620"/>
                  </a:lnTo>
                  <a:lnTo>
                    <a:pt x="11785" y="77492"/>
                  </a:lnTo>
                  <a:lnTo>
                    <a:pt x="18896" y="79472"/>
                  </a:lnTo>
                  <a:lnTo>
                    <a:pt x="31647" y="79472"/>
                  </a:lnTo>
                  <a:lnTo>
                    <a:pt x="34566" y="79145"/>
                  </a:lnTo>
                  <a:lnTo>
                    <a:pt x="37133" y="78458"/>
                  </a:lnTo>
                  <a:lnTo>
                    <a:pt x="39725" y="77798"/>
                  </a:lnTo>
                  <a:lnTo>
                    <a:pt x="41986" y="76784"/>
                  </a:lnTo>
                  <a:lnTo>
                    <a:pt x="45896" y="74115"/>
                  </a:lnTo>
                  <a:lnTo>
                    <a:pt x="47343" y="72626"/>
                  </a:lnTo>
                  <a:lnTo>
                    <a:pt x="47343" y="67128"/>
                  </a:lnTo>
                  <a:lnTo>
                    <a:pt x="24763" y="67128"/>
                  </a:lnTo>
                  <a:lnTo>
                    <a:pt x="20800" y="66164"/>
                  </a:lnTo>
                  <a:lnTo>
                    <a:pt x="15594" y="62405"/>
                  </a:lnTo>
                  <a:lnTo>
                    <a:pt x="14298" y="59510"/>
                  </a:lnTo>
                  <a:lnTo>
                    <a:pt x="14298" y="51965"/>
                  </a:lnTo>
                  <a:lnTo>
                    <a:pt x="15264" y="49272"/>
                  </a:lnTo>
                  <a:lnTo>
                    <a:pt x="17246" y="47523"/>
                  </a:lnTo>
                  <a:lnTo>
                    <a:pt x="19202" y="45744"/>
                  </a:lnTo>
                  <a:lnTo>
                    <a:pt x="22146" y="44880"/>
                  </a:lnTo>
                  <a:lnTo>
                    <a:pt x="47343" y="44880"/>
                  </a:lnTo>
                  <a:lnTo>
                    <a:pt x="47343" y="32661"/>
                  </a:lnTo>
                  <a:close/>
                </a:path>
                <a:path w="62229" h="80010">
                  <a:moveTo>
                    <a:pt x="58300" y="13384"/>
                  </a:moveTo>
                  <a:lnTo>
                    <a:pt x="36752" y="13384"/>
                  </a:lnTo>
                  <a:lnTo>
                    <a:pt x="40563" y="14806"/>
                  </a:lnTo>
                  <a:lnTo>
                    <a:pt x="45971" y="20393"/>
                  </a:lnTo>
                  <a:lnTo>
                    <a:pt x="47343" y="24331"/>
                  </a:lnTo>
                  <a:lnTo>
                    <a:pt x="47350" y="59510"/>
                  </a:lnTo>
                  <a:lnTo>
                    <a:pt x="48894" y="70328"/>
                  </a:lnTo>
                  <a:lnTo>
                    <a:pt x="47548" y="72414"/>
                  </a:lnTo>
                  <a:lnTo>
                    <a:pt x="47343" y="72626"/>
                  </a:lnTo>
                  <a:lnTo>
                    <a:pt x="47343" y="78357"/>
                  </a:lnTo>
                  <a:lnTo>
                    <a:pt x="61771" y="78357"/>
                  </a:lnTo>
                  <a:lnTo>
                    <a:pt x="61771" y="44880"/>
                  </a:lnTo>
                  <a:lnTo>
                    <a:pt x="49046" y="44880"/>
                  </a:lnTo>
                  <a:lnTo>
                    <a:pt x="48005" y="32661"/>
                  </a:lnTo>
                  <a:lnTo>
                    <a:pt x="61771" y="32661"/>
                  </a:lnTo>
                  <a:lnTo>
                    <a:pt x="61771" y="22679"/>
                  </a:lnTo>
                  <a:lnTo>
                    <a:pt x="60576" y="17499"/>
                  </a:lnTo>
                  <a:lnTo>
                    <a:pt x="58300" y="13384"/>
                  </a:lnTo>
                  <a:close/>
                </a:path>
                <a:path w="62229" h="80010">
                  <a:moveTo>
                    <a:pt x="47343" y="59460"/>
                  </a:moveTo>
                  <a:lnTo>
                    <a:pt x="47343" y="72626"/>
                  </a:lnTo>
                  <a:lnTo>
                    <a:pt x="47548" y="72414"/>
                  </a:lnTo>
                  <a:lnTo>
                    <a:pt x="48894" y="70328"/>
                  </a:lnTo>
                  <a:lnTo>
                    <a:pt x="47343" y="59460"/>
                  </a:lnTo>
                  <a:close/>
                </a:path>
                <a:path w="62229" h="80010">
                  <a:moveTo>
                    <a:pt x="47343" y="62073"/>
                  </a:moveTo>
                  <a:lnTo>
                    <a:pt x="45896" y="64032"/>
                  </a:lnTo>
                  <a:lnTo>
                    <a:pt x="40208" y="66494"/>
                  </a:lnTo>
                  <a:lnTo>
                    <a:pt x="35862" y="67128"/>
                  </a:lnTo>
                  <a:lnTo>
                    <a:pt x="47343" y="67128"/>
                  </a:lnTo>
                  <a:lnTo>
                    <a:pt x="47343" y="62073"/>
                  </a:lnTo>
                  <a:close/>
                </a:path>
                <a:path w="62229" h="80010">
                  <a:moveTo>
                    <a:pt x="61771" y="32661"/>
                  </a:moveTo>
                  <a:lnTo>
                    <a:pt x="48005" y="32661"/>
                  </a:lnTo>
                  <a:lnTo>
                    <a:pt x="49046" y="44880"/>
                  </a:lnTo>
                  <a:lnTo>
                    <a:pt x="61771" y="44880"/>
                  </a:lnTo>
                  <a:lnTo>
                    <a:pt x="61771" y="32661"/>
                  </a:lnTo>
                  <a:close/>
                </a:path>
                <a:path w="62229" h="80010">
                  <a:moveTo>
                    <a:pt x="37741" y="0"/>
                  </a:moveTo>
                  <a:lnTo>
                    <a:pt x="25476" y="0"/>
                  </a:lnTo>
                  <a:lnTo>
                    <a:pt x="20166" y="989"/>
                  </a:lnTo>
                  <a:lnTo>
                    <a:pt x="10590" y="4899"/>
                  </a:lnTo>
                  <a:lnTo>
                    <a:pt x="6730" y="7642"/>
                  </a:lnTo>
                  <a:lnTo>
                    <a:pt x="3808" y="11149"/>
                  </a:lnTo>
                  <a:lnTo>
                    <a:pt x="14881" y="18745"/>
                  </a:lnTo>
                  <a:lnTo>
                    <a:pt x="17167" y="17067"/>
                  </a:lnTo>
                  <a:lnTo>
                    <a:pt x="19785" y="15745"/>
                  </a:lnTo>
                  <a:lnTo>
                    <a:pt x="25703" y="13867"/>
                  </a:lnTo>
                  <a:lnTo>
                    <a:pt x="28701" y="13384"/>
                  </a:lnTo>
                  <a:lnTo>
                    <a:pt x="58300" y="13384"/>
                  </a:lnTo>
                  <a:lnTo>
                    <a:pt x="55827" y="8912"/>
                  </a:lnTo>
                  <a:lnTo>
                    <a:pt x="52346" y="5637"/>
                  </a:lnTo>
                  <a:lnTo>
                    <a:pt x="43202" y="1115"/>
                  </a:lnTo>
                  <a:lnTo>
                    <a:pt x="3774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42227" y="4385167"/>
              <a:ext cx="135924" cy="109752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81696" y="4355322"/>
            <a:ext cx="752096" cy="12763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6511525" y="4568071"/>
            <a:ext cx="572770" cy="80010"/>
            <a:chOff x="6511525" y="4568071"/>
            <a:chExt cx="572770" cy="8001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11525" y="4568071"/>
              <a:ext cx="142599" cy="794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77219" y="4568071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2"/>
                  </a:lnTo>
                  <a:lnTo>
                    <a:pt x="10082" y="7059"/>
                  </a:lnTo>
                  <a:lnTo>
                    <a:pt x="6375" y="11174"/>
                  </a:lnTo>
                  <a:lnTo>
                    <a:pt x="3836" y="16586"/>
                  </a:lnTo>
                  <a:lnTo>
                    <a:pt x="1270" y="21996"/>
                  </a:lnTo>
                  <a:lnTo>
                    <a:pt x="14" y="28448"/>
                  </a:lnTo>
                  <a:lnTo>
                    <a:pt x="0" y="52222"/>
                  </a:lnTo>
                  <a:lnTo>
                    <a:pt x="1320" y="58472"/>
                  </a:lnTo>
                  <a:lnTo>
                    <a:pt x="6630" y="68832"/>
                  </a:lnTo>
                  <a:lnTo>
                    <a:pt x="10490" y="72771"/>
                  </a:lnTo>
                  <a:lnTo>
                    <a:pt x="20598" y="78131"/>
                  </a:lnTo>
                  <a:lnTo>
                    <a:pt x="26722" y="79474"/>
                  </a:lnTo>
                  <a:lnTo>
                    <a:pt x="38660" y="79474"/>
                  </a:lnTo>
                  <a:lnTo>
                    <a:pt x="43458" y="78459"/>
                  </a:lnTo>
                  <a:lnTo>
                    <a:pt x="52984" y="74444"/>
                  </a:lnTo>
                  <a:lnTo>
                    <a:pt x="57275" y="71601"/>
                  </a:lnTo>
                  <a:lnTo>
                    <a:pt x="61088" y="67943"/>
                  </a:lnTo>
                  <a:lnTo>
                    <a:pt x="58201" y="65049"/>
                  </a:lnTo>
                  <a:lnTo>
                    <a:pt x="27661" y="65049"/>
                  </a:lnTo>
                  <a:lnTo>
                    <a:pt x="22859" y="63320"/>
                  </a:lnTo>
                  <a:lnTo>
                    <a:pt x="16127" y="56488"/>
                  </a:lnTo>
                  <a:lnTo>
                    <a:pt x="14428" y="51559"/>
                  </a:lnTo>
                  <a:lnTo>
                    <a:pt x="14428" y="45847"/>
                  </a:lnTo>
                  <a:lnTo>
                    <a:pt x="11022" y="45847"/>
                  </a:lnTo>
                  <a:lnTo>
                    <a:pt x="11022" y="33628"/>
                  </a:lnTo>
                  <a:lnTo>
                    <a:pt x="14428" y="33628"/>
                  </a:lnTo>
                  <a:lnTo>
                    <a:pt x="14428" y="28448"/>
                  </a:lnTo>
                  <a:lnTo>
                    <a:pt x="16001" y="23112"/>
                  </a:lnTo>
                  <a:lnTo>
                    <a:pt x="22301" y="15570"/>
                  </a:lnTo>
                  <a:lnTo>
                    <a:pt x="26772" y="13691"/>
                  </a:lnTo>
                  <a:lnTo>
                    <a:pt x="57455" y="13691"/>
                  </a:lnTo>
                  <a:lnTo>
                    <a:pt x="57073" y="12726"/>
                  </a:lnTo>
                  <a:lnTo>
                    <a:pt x="53592" y="8050"/>
                  </a:lnTo>
                  <a:lnTo>
                    <a:pt x="44474" y="1624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6"/>
                  </a:lnTo>
                  <a:lnTo>
                    <a:pt x="46026" y="61949"/>
                  </a:lnTo>
                  <a:lnTo>
                    <a:pt x="39980" y="64415"/>
                  </a:lnTo>
                  <a:lnTo>
                    <a:pt x="36931" y="65049"/>
                  </a:lnTo>
                  <a:lnTo>
                    <a:pt x="58201" y="65049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8"/>
                  </a:moveTo>
                  <a:lnTo>
                    <a:pt x="11022" y="33628"/>
                  </a:lnTo>
                  <a:lnTo>
                    <a:pt x="11022" y="45847"/>
                  </a:lnTo>
                  <a:lnTo>
                    <a:pt x="14428" y="45847"/>
                  </a:lnTo>
                  <a:lnTo>
                    <a:pt x="14428" y="33628"/>
                  </a:lnTo>
                  <a:close/>
                </a:path>
                <a:path w="63500" h="80010">
                  <a:moveTo>
                    <a:pt x="57455" y="13691"/>
                  </a:moveTo>
                  <a:lnTo>
                    <a:pt x="37237" y="13691"/>
                  </a:lnTo>
                  <a:lnTo>
                    <a:pt x="40996" y="15444"/>
                  </a:lnTo>
                  <a:lnTo>
                    <a:pt x="46583" y="22428"/>
                  </a:lnTo>
                  <a:lnTo>
                    <a:pt x="48206" y="27327"/>
                  </a:lnTo>
                  <a:lnTo>
                    <a:pt x="48663" y="33628"/>
                  </a:lnTo>
                  <a:lnTo>
                    <a:pt x="14428" y="33628"/>
                  </a:lnTo>
                  <a:lnTo>
                    <a:pt x="14428" y="45847"/>
                  </a:lnTo>
                  <a:lnTo>
                    <a:pt x="63093" y="45847"/>
                  </a:lnTo>
                  <a:lnTo>
                    <a:pt x="63093" y="32256"/>
                  </a:lnTo>
                  <a:lnTo>
                    <a:pt x="61897" y="24916"/>
                  </a:lnTo>
                  <a:lnTo>
                    <a:pt x="57455" y="1369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2672" y="4569187"/>
              <a:ext cx="72618" cy="7724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858384" y="4568071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3" y="0"/>
                  </a:moveTo>
                  <a:lnTo>
                    <a:pt x="25679" y="0"/>
                  </a:lnTo>
                  <a:lnTo>
                    <a:pt x="19810" y="1422"/>
                  </a:lnTo>
                  <a:lnTo>
                    <a:pt x="10083" y="7059"/>
                  </a:lnTo>
                  <a:lnTo>
                    <a:pt x="6375" y="11174"/>
                  </a:lnTo>
                  <a:lnTo>
                    <a:pt x="3837" y="16586"/>
                  </a:lnTo>
                  <a:lnTo>
                    <a:pt x="1271" y="21996"/>
                  </a:lnTo>
                  <a:lnTo>
                    <a:pt x="14" y="28448"/>
                  </a:lnTo>
                  <a:lnTo>
                    <a:pt x="0" y="52222"/>
                  </a:lnTo>
                  <a:lnTo>
                    <a:pt x="1322" y="58472"/>
                  </a:lnTo>
                  <a:lnTo>
                    <a:pt x="6631" y="68832"/>
                  </a:lnTo>
                  <a:lnTo>
                    <a:pt x="10490" y="72771"/>
                  </a:lnTo>
                  <a:lnTo>
                    <a:pt x="20599" y="78131"/>
                  </a:lnTo>
                  <a:lnTo>
                    <a:pt x="26723" y="79474"/>
                  </a:lnTo>
                  <a:lnTo>
                    <a:pt x="38661" y="79474"/>
                  </a:lnTo>
                  <a:lnTo>
                    <a:pt x="43459" y="78459"/>
                  </a:lnTo>
                  <a:lnTo>
                    <a:pt x="52985" y="74444"/>
                  </a:lnTo>
                  <a:lnTo>
                    <a:pt x="57276" y="71601"/>
                  </a:lnTo>
                  <a:lnTo>
                    <a:pt x="61088" y="67943"/>
                  </a:lnTo>
                  <a:lnTo>
                    <a:pt x="58201" y="65049"/>
                  </a:lnTo>
                  <a:lnTo>
                    <a:pt x="27663" y="65049"/>
                  </a:lnTo>
                  <a:lnTo>
                    <a:pt x="22859" y="63320"/>
                  </a:lnTo>
                  <a:lnTo>
                    <a:pt x="16128" y="56488"/>
                  </a:lnTo>
                  <a:lnTo>
                    <a:pt x="14429" y="51559"/>
                  </a:lnTo>
                  <a:lnTo>
                    <a:pt x="14429" y="45847"/>
                  </a:lnTo>
                  <a:lnTo>
                    <a:pt x="11023" y="45847"/>
                  </a:lnTo>
                  <a:lnTo>
                    <a:pt x="11023" y="33628"/>
                  </a:lnTo>
                  <a:lnTo>
                    <a:pt x="14429" y="33628"/>
                  </a:lnTo>
                  <a:lnTo>
                    <a:pt x="14429" y="28448"/>
                  </a:lnTo>
                  <a:lnTo>
                    <a:pt x="16001" y="23112"/>
                  </a:lnTo>
                  <a:lnTo>
                    <a:pt x="22302" y="15570"/>
                  </a:lnTo>
                  <a:lnTo>
                    <a:pt x="26774" y="13691"/>
                  </a:lnTo>
                  <a:lnTo>
                    <a:pt x="57457" y="13691"/>
                  </a:lnTo>
                  <a:lnTo>
                    <a:pt x="57075" y="12726"/>
                  </a:lnTo>
                  <a:lnTo>
                    <a:pt x="53594" y="8050"/>
                  </a:lnTo>
                  <a:lnTo>
                    <a:pt x="44475" y="1624"/>
                  </a:lnTo>
                  <a:lnTo>
                    <a:pt x="38963" y="0"/>
                  </a:lnTo>
                  <a:close/>
                </a:path>
                <a:path w="63500" h="80010">
                  <a:moveTo>
                    <a:pt x="51131" y="57960"/>
                  </a:moveTo>
                  <a:lnTo>
                    <a:pt x="48743" y="60196"/>
                  </a:lnTo>
                  <a:lnTo>
                    <a:pt x="46026" y="61949"/>
                  </a:lnTo>
                  <a:lnTo>
                    <a:pt x="39982" y="64415"/>
                  </a:lnTo>
                  <a:lnTo>
                    <a:pt x="36932" y="65049"/>
                  </a:lnTo>
                  <a:lnTo>
                    <a:pt x="58201" y="65049"/>
                  </a:lnTo>
                  <a:lnTo>
                    <a:pt x="51131" y="57960"/>
                  </a:lnTo>
                  <a:close/>
                </a:path>
                <a:path w="63500" h="80010">
                  <a:moveTo>
                    <a:pt x="14429" y="33628"/>
                  </a:moveTo>
                  <a:lnTo>
                    <a:pt x="11023" y="33628"/>
                  </a:lnTo>
                  <a:lnTo>
                    <a:pt x="11023" y="45847"/>
                  </a:lnTo>
                  <a:lnTo>
                    <a:pt x="14429" y="45847"/>
                  </a:lnTo>
                  <a:lnTo>
                    <a:pt x="14429" y="33628"/>
                  </a:lnTo>
                  <a:close/>
                </a:path>
                <a:path w="63500" h="80010">
                  <a:moveTo>
                    <a:pt x="57457" y="13691"/>
                  </a:moveTo>
                  <a:lnTo>
                    <a:pt x="37238" y="13691"/>
                  </a:lnTo>
                  <a:lnTo>
                    <a:pt x="40996" y="15444"/>
                  </a:lnTo>
                  <a:lnTo>
                    <a:pt x="46584" y="22428"/>
                  </a:lnTo>
                  <a:lnTo>
                    <a:pt x="48207" y="27327"/>
                  </a:lnTo>
                  <a:lnTo>
                    <a:pt x="48665" y="33628"/>
                  </a:lnTo>
                  <a:lnTo>
                    <a:pt x="14429" y="33628"/>
                  </a:lnTo>
                  <a:lnTo>
                    <a:pt x="14429" y="45847"/>
                  </a:lnTo>
                  <a:lnTo>
                    <a:pt x="63093" y="45847"/>
                  </a:lnTo>
                  <a:lnTo>
                    <a:pt x="63093" y="32256"/>
                  </a:lnTo>
                  <a:lnTo>
                    <a:pt x="61898" y="24916"/>
                  </a:lnTo>
                  <a:lnTo>
                    <a:pt x="57457" y="1369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43838" y="4569187"/>
              <a:ext cx="140364" cy="77241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90988" y="4568071"/>
            <a:ext cx="1037153" cy="110589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8339374" y="4568071"/>
            <a:ext cx="237490" cy="109855"/>
            <a:chOff x="8339374" y="4568071"/>
            <a:chExt cx="237490" cy="109855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39374" y="4569187"/>
              <a:ext cx="63982" cy="772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428687" y="4568071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2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2" y="109753"/>
                  </a:lnTo>
                  <a:lnTo>
                    <a:pt x="15162" y="68791"/>
                  </a:lnTo>
                  <a:lnTo>
                    <a:pt x="14122" y="66215"/>
                  </a:lnTo>
                  <a:lnTo>
                    <a:pt x="15162" y="50087"/>
                  </a:lnTo>
                  <a:lnTo>
                    <a:pt x="15162" y="29030"/>
                  </a:lnTo>
                  <a:lnTo>
                    <a:pt x="13614" y="14149"/>
                  </a:lnTo>
                  <a:lnTo>
                    <a:pt x="15162" y="11152"/>
                  </a:lnTo>
                  <a:lnTo>
                    <a:pt x="15162" y="1116"/>
                  </a:lnTo>
                  <a:close/>
                </a:path>
                <a:path w="61595" h="109854">
                  <a:moveTo>
                    <a:pt x="15162" y="53413"/>
                  </a:moveTo>
                  <a:lnTo>
                    <a:pt x="15162" y="68791"/>
                  </a:lnTo>
                  <a:lnTo>
                    <a:pt x="15825" y="70434"/>
                  </a:lnTo>
                  <a:lnTo>
                    <a:pt x="18439" y="73710"/>
                  </a:lnTo>
                  <a:lnTo>
                    <a:pt x="25603" y="78333"/>
                  </a:lnTo>
                  <a:lnTo>
                    <a:pt x="29792" y="79474"/>
                  </a:lnTo>
                  <a:lnTo>
                    <a:pt x="40208" y="79474"/>
                  </a:lnTo>
                  <a:lnTo>
                    <a:pt x="45006" y="78257"/>
                  </a:lnTo>
                  <a:lnTo>
                    <a:pt x="53059" y="73328"/>
                  </a:lnTo>
                  <a:lnTo>
                    <a:pt x="56108" y="69772"/>
                  </a:lnTo>
                  <a:lnTo>
                    <a:pt x="57889" y="65787"/>
                  </a:lnTo>
                  <a:lnTo>
                    <a:pt x="27125" y="65787"/>
                  </a:lnTo>
                  <a:lnTo>
                    <a:pt x="24382" y="65149"/>
                  </a:lnTo>
                  <a:lnTo>
                    <a:pt x="19860" y="62687"/>
                  </a:lnTo>
                  <a:lnTo>
                    <a:pt x="18160" y="60883"/>
                  </a:lnTo>
                  <a:lnTo>
                    <a:pt x="15770" y="56235"/>
                  </a:lnTo>
                  <a:lnTo>
                    <a:pt x="15162" y="53413"/>
                  </a:lnTo>
                  <a:close/>
                </a:path>
                <a:path w="61595" h="109854">
                  <a:moveTo>
                    <a:pt x="15162" y="50087"/>
                  </a:moveTo>
                  <a:lnTo>
                    <a:pt x="14122" y="66215"/>
                  </a:lnTo>
                  <a:lnTo>
                    <a:pt x="15162" y="68791"/>
                  </a:lnTo>
                  <a:lnTo>
                    <a:pt x="15162" y="50087"/>
                  </a:lnTo>
                  <a:close/>
                </a:path>
                <a:path w="61595" h="109854">
                  <a:moveTo>
                    <a:pt x="57944" y="13691"/>
                  </a:moveTo>
                  <a:lnTo>
                    <a:pt x="35355" y="13691"/>
                  </a:lnTo>
                  <a:lnTo>
                    <a:pt x="39243" y="15264"/>
                  </a:lnTo>
                  <a:lnTo>
                    <a:pt x="44754" y="21513"/>
                  </a:lnTo>
                  <a:lnTo>
                    <a:pt x="46094" y="25805"/>
                  </a:lnTo>
                  <a:lnTo>
                    <a:pt x="46126" y="53845"/>
                  </a:lnTo>
                  <a:lnTo>
                    <a:pt x="44754" y="58166"/>
                  </a:lnTo>
                  <a:lnTo>
                    <a:pt x="39243" y="64260"/>
                  </a:lnTo>
                  <a:lnTo>
                    <a:pt x="35355" y="65787"/>
                  </a:lnTo>
                  <a:lnTo>
                    <a:pt x="57889" y="65787"/>
                  </a:lnTo>
                  <a:lnTo>
                    <a:pt x="60274" y="60451"/>
                  </a:lnTo>
                  <a:lnTo>
                    <a:pt x="61314" y="54839"/>
                  </a:lnTo>
                  <a:lnTo>
                    <a:pt x="61314" y="24841"/>
                  </a:lnTo>
                  <a:lnTo>
                    <a:pt x="60299" y="19152"/>
                  </a:lnTo>
                  <a:lnTo>
                    <a:pt x="57944" y="13691"/>
                  </a:lnTo>
                  <a:close/>
                </a:path>
                <a:path w="61595" h="109854">
                  <a:moveTo>
                    <a:pt x="15162" y="11152"/>
                  </a:moveTo>
                  <a:lnTo>
                    <a:pt x="13850" y="13691"/>
                  </a:lnTo>
                  <a:lnTo>
                    <a:pt x="13730" y="15264"/>
                  </a:lnTo>
                  <a:lnTo>
                    <a:pt x="15162" y="29030"/>
                  </a:lnTo>
                  <a:lnTo>
                    <a:pt x="15162" y="11152"/>
                  </a:lnTo>
                  <a:close/>
                </a:path>
                <a:path w="61595" h="109854">
                  <a:moveTo>
                    <a:pt x="40791" y="0"/>
                  </a:moveTo>
                  <a:lnTo>
                    <a:pt x="30732" y="0"/>
                  </a:lnTo>
                  <a:lnTo>
                    <a:pt x="26541" y="1217"/>
                  </a:lnTo>
                  <a:lnTo>
                    <a:pt x="19000" y="6145"/>
                  </a:lnTo>
                  <a:lnTo>
                    <a:pt x="15951" y="9626"/>
                  </a:lnTo>
                  <a:lnTo>
                    <a:pt x="15162" y="11152"/>
                  </a:lnTo>
                  <a:lnTo>
                    <a:pt x="15162" y="25805"/>
                  </a:lnTo>
                  <a:lnTo>
                    <a:pt x="15770" y="23036"/>
                  </a:lnTo>
                  <a:lnTo>
                    <a:pt x="18160" y="18415"/>
                  </a:lnTo>
                  <a:lnTo>
                    <a:pt x="19860" y="16661"/>
                  </a:lnTo>
                  <a:lnTo>
                    <a:pt x="24382" y="14300"/>
                  </a:lnTo>
                  <a:lnTo>
                    <a:pt x="27125" y="13691"/>
                  </a:lnTo>
                  <a:lnTo>
                    <a:pt x="57944" y="13691"/>
                  </a:lnTo>
                  <a:lnTo>
                    <a:pt x="56235" y="9728"/>
                  </a:lnTo>
                  <a:lnTo>
                    <a:pt x="53261" y="6145"/>
                  </a:lnTo>
                  <a:lnTo>
                    <a:pt x="45463" y="1217"/>
                  </a:lnTo>
                  <a:lnTo>
                    <a:pt x="4079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13096" y="4569187"/>
              <a:ext cx="63550" cy="77166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687879" y="4568071"/>
            <a:ext cx="1072476" cy="79474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9871589" y="4569187"/>
            <a:ext cx="62865" cy="77470"/>
          </a:xfrm>
          <a:custGeom>
            <a:avLst/>
            <a:gdLst/>
            <a:ahLst/>
            <a:cxnLst/>
            <a:rect l="l" t="t" r="r" b="b"/>
            <a:pathLst>
              <a:path w="62865" h="77470">
                <a:moveTo>
                  <a:pt x="8916" y="0"/>
                </a:moveTo>
                <a:lnTo>
                  <a:pt x="0" y="0"/>
                </a:lnTo>
                <a:lnTo>
                  <a:pt x="0" y="77241"/>
                </a:lnTo>
                <a:lnTo>
                  <a:pt x="8916" y="77241"/>
                </a:lnTo>
                <a:lnTo>
                  <a:pt x="8916" y="63550"/>
                </a:lnTo>
                <a:lnTo>
                  <a:pt x="15111" y="63550"/>
                </a:lnTo>
                <a:lnTo>
                  <a:pt x="15111" y="43459"/>
                </a:lnTo>
                <a:lnTo>
                  <a:pt x="8916" y="43459"/>
                </a:lnTo>
                <a:lnTo>
                  <a:pt x="8916" y="29768"/>
                </a:lnTo>
                <a:lnTo>
                  <a:pt x="15111" y="29768"/>
                </a:lnTo>
                <a:lnTo>
                  <a:pt x="15111" y="13690"/>
                </a:lnTo>
                <a:lnTo>
                  <a:pt x="8916" y="13690"/>
                </a:lnTo>
                <a:lnTo>
                  <a:pt x="8916" y="0"/>
                </a:lnTo>
                <a:close/>
              </a:path>
              <a:path w="62865" h="77470">
                <a:moveTo>
                  <a:pt x="15111" y="63550"/>
                </a:moveTo>
                <a:lnTo>
                  <a:pt x="8916" y="63550"/>
                </a:lnTo>
                <a:lnTo>
                  <a:pt x="8916" y="77241"/>
                </a:lnTo>
                <a:lnTo>
                  <a:pt x="15111" y="77241"/>
                </a:lnTo>
                <a:lnTo>
                  <a:pt x="15111" y="63550"/>
                </a:lnTo>
                <a:close/>
              </a:path>
              <a:path w="62865" h="77470">
                <a:moveTo>
                  <a:pt x="45363" y="0"/>
                </a:moveTo>
                <a:lnTo>
                  <a:pt x="15111" y="0"/>
                </a:lnTo>
                <a:lnTo>
                  <a:pt x="15111" y="13690"/>
                </a:lnTo>
                <a:lnTo>
                  <a:pt x="40132" y="13690"/>
                </a:lnTo>
                <a:lnTo>
                  <a:pt x="42062" y="14453"/>
                </a:lnTo>
                <a:lnTo>
                  <a:pt x="43458" y="15952"/>
                </a:lnTo>
                <a:lnTo>
                  <a:pt x="44829" y="17475"/>
                </a:lnTo>
                <a:lnTo>
                  <a:pt x="45543" y="19584"/>
                </a:lnTo>
                <a:lnTo>
                  <a:pt x="45543" y="24714"/>
                </a:lnTo>
                <a:lnTo>
                  <a:pt x="44829" y="26543"/>
                </a:lnTo>
                <a:lnTo>
                  <a:pt x="43458" y="27839"/>
                </a:lnTo>
                <a:lnTo>
                  <a:pt x="42062" y="29109"/>
                </a:lnTo>
                <a:lnTo>
                  <a:pt x="40082" y="29768"/>
                </a:lnTo>
                <a:lnTo>
                  <a:pt x="15111" y="29768"/>
                </a:lnTo>
                <a:lnTo>
                  <a:pt x="15111" y="43459"/>
                </a:lnTo>
                <a:lnTo>
                  <a:pt x="40514" y="43459"/>
                </a:lnTo>
                <a:lnTo>
                  <a:pt x="42849" y="44348"/>
                </a:lnTo>
                <a:lnTo>
                  <a:pt x="44499" y="46127"/>
                </a:lnTo>
                <a:lnTo>
                  <a:pt x="46126" y="47931"/>
                </a:lnTo>
                <a:lnTo>
                  <a:pt x="46940" y="50417"/>
                </a:lnTo>
                <a:lnTo>
                  <a:pt x="46940" y="56948"/>
                </a:lnTo>
                <a:lnTo>
                  <a:pt x="46126" y="59335"/>
                </a:lnTo>
                <a:lnTo>
                  <a:pt x="42849" y="62712"/>
                </a:lnTo>
                <a:lnTo>
                  <a:pt x="40514" y="63550"/>
                </a:lnTo>
                <a:lnTo>
                  <a:pt x="15111" y="63550"/>
                </a:lnTo>
                <a:lnTo>
                  <a:pt x="15111" y="77241"/>
                </a:lnTo>
                <a:lnTo>
                  <a:pt x="45694" y="77241"/>
                </a:lnTo>
                <a:lnTo>
                  <a:pt x="51663" y="75514"/>
                </a:lnTo>
                <a:lnTo>
                  <a:pt x="60144" y="68630"/>
                </a:lnTo>
                <a:lnTo>
                  <a:pt x="62279" y="63756"/>
                </a:lnTo>
                <a:lnTo>
                  <a:pt x="62279" y="51814"/>
                </a:lnTo>
                <a:lnTo>
                  <a:pt x="60680" y="47322"/>
                </a:lnTo>
                <a:lnTo>
                  <a:pt x="54330" y="40133"/>
                </a:lnTo>
                <a:lnTo>
                  <a:pt x="49884" y="37771"/>
                </a:lnTo>
                <a:lnTo>
                  <a:pt x="44117" y="36677"/>
                </a:lnTo>
                <a:lnTo>
                  <a:pt x="49427" y="35841"/>
                </a:lnTo>
                <a:lnTo>
                  <a:pt x="53541" y="33883"/>
                </a:lnTo>
                <a:lnTo>
                  <a:pt x="59410" y="27788"/>
                </a:lnTo>
                <a:lnTo>
                  <a:pt x="60857" y="23900"/>
                </a:lnTo>
                <a:lnTo>
                  <a:pt x="60857" y="13107"/>
                </a:lnTo>
                <a:lnTo>
                  <a:pt x="58877" y="8384"/>
                </a:lnTo>
                <a:lnTo>
                  <a:pt x="50949" y="1677"/>
                </a:lnTo>
                <a:lnTo>
                  <a:pt x="45363" y="0"/>
                </a:lnTo>
                <a:close/>
              </a:path>
              <a:path w="62865" h="77470">
                <a:moveTo>
                  <a:pt x="15111" y="29768"/>
                </a:moveTo>
                <a:lnTo>
                  <a:pt x="8916" y="29768"/>
                </a:lnTo>
                <a:lnTo>
                  <a:pt x="8916" y="43459"/>
                </a:lnTo>
                <a:lnTo>
                  <a:pt x="15111" y="43459"/>
                </a:lnTo>
                <a:lnTo>
                  <a:pt x="15111" y="29768"/>
                </a:lnTo>
                <a:close/>
              </a:path>
              <a:path w="62865" h="77470">
                <a:moveTo>
                  <a:pt x="15111" y="0"/>
                </a:moveTo>
                <a:lnTo>
                  <a:pt x="8916" y="0"/>
                </a:lnTo>
                <a:lnTo>
                  <a:pt x="8916" y="13690"/>
                </a:lnTo>
                <a:lnTo>
                  <a:pt x="15111" y="13690"/>
                </a:lnTo>
                <a:lnTo>
                  <a:pt x="1511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6516373" y="4750977"/>
            <a:ext cx="448309" cy="80010"/>
            <a:chOff x="6516373" y="4750977"/>
            <a:chExt cx="448309" cy="80010"/>
          </a:xfrm>
        </p:grpSpPr>
        <p:sp>
          <p:nvSpPr>
            <p:cNvPr id="35" name="object 35"/>
            <p:cNvSpPr/>
            <p:nvPr/>
          </p:nvSpPr>
          <p:spPr>
            <a:xfrm>
              <a:off x="6516370" y="4750988"/>
              <a:ext cx="142875" cy="80010"/>
            </a:xfrm>
            <a:custGeom>
              <a:avLst/>
              <a:gdLst/>
              <a:ahLst/>
              <a:cxnLst/>
              <a:rect l="l" t="t" r="r" b="b"/>
              <a:pathLst>
                <a:path w="142875" h="80010">
                  <a:moveTo>
                    <a:pt x="61391" y="12344"/>
                  </a:moveTo>
                  <a:lnTo>
                    <a:pt x="37439" y="0"/>
                  </a:lnTo>
                  <a:lnTo>
                    <a:pt x="26365" y="0"/>
                  </a:lnTo>
                  <a:lnTo>
                    <a:pt x="0" y="26187"/>
                  </a:lnTo>
                  <a:lnTo>
                    <a:pt x="0" y="53009"/>
                  </a:lnTo>
                  <a:lnTo>
                    <a:pt x="26365" y="79463"/>
                  </a:lnTo>
                  <a:lnTo>
                    <a:pt x="37388" y="79463"/>
                  </a:lnTo>
                  <a:lnTo>
                    <a:pt x="61391" y="67335"/>
                  </a:lnTo>
                  <a:lnTo>
                    <a:pt x="59016" y="65049"/>
                  </a:lnTo>
                  <a:lnTo>
                    <a:pt x="50444" y="56769"/>
                  </a:lnTo>
                  <a:lnTo>
                    <a:pt x="48310" y="59410"/>
                  </a:lnTo>
                  <a:lnTo>
                    <a:pt x="45796" y="61429"/>
                  </a:lnTo>
                  <a:lnTo>
                    <a:pt x="39928" y="64300"/>
                  </a:lnTo>
                  <a:lnTo>
                    <a:pt x="36855" y="65049"/>
                  </a:lnTo>
                  <a:lnTo>
                    <a:pt x="27736" y="65049"/>
                  </a:lnTo>
                  <a:lnTo>
                    <a:pt x="23164" y="63360"/>
                  </a:lnTo>
                  <a:lnTo>
                    <a:pt x="16789" y="56718"/>
                  </a:lnTo>
                  <a:lnTo>
                    <a:pt x="15189" y="52006"/>
                  </a:lnTo>
                  <a:lnTo>
                    <a:pt x="15189" y="27216"/>
                  </a:lnTo>
                  <a:lnTo>
                    <a:pt x="16789" y="22618"/>
                  </a:lnTo>
                  <a:lnTo>
                    <a:pt x="23241" y="16078"/>
                  </a:lnTo>
                  <a:lnTo>
                    <a:pt x="27787" y="14414"/>
                  </a:lnTo>
                  <a:lnTo>
                    <a:pt x="36804" y="14414"/>
                  </a:lnTo>
                  <a:lnTo>
                    <a:pt x="39852" y="15113"/>
                  </a:lnTo>
                  <a:lnTo>
                    <a:pt x="45720" y="17780"/>
                  </a:lnTo>
                  <a:lnTo>
                    <a:pt x="48260" y="19685"/>
                  </a:lnTo>
                  <a:lnTo>
                    <a:pt x="50444" y="22161"/>
                  </a:lnTo>
                  <a:lnTo>
                    <a:pt x="59067" y="14414"/>
                  </a:lnTo>
                  <a:lnTo>
                    <a:pt x="61391" y="12344"/>
                  </a:lnTo>
                  <a:close/>
                </a:path>
                <a:path w="142875" h="80010">
                  <a:moveTo>
                    <a:pt x="142671" y="22669"/>
                  </a:moveTo>
                  <a:lnTo>
                    <a:pt x="141478" y="17500"/>
                  </a:lnTo>
                  <a:lnTo>
                    <a:pt x="139204" y="13385"/>
                  </a:lnTo>
                  <a:lnTo>
                    <a:pt x="136728" y="8902"/>
                  </a:lnTo>
                  <a:lnTo>
                    <a:pt x="133248" y="5626"/>
                  </a:lnTo>
                  <a:lnTo>
                    <a:pt x="129794" y="3924"/>
                  </a:lnTo>
                  <a:lnTo>
                    <a:pt x="129794" y="70319"/>
                  </a:lnTo>
                  <a:lnTo>
                    <a:pt x="128244" y="59461"/>
                  </a:lnTo>
                  <a:lnTo>
                    <a:pt x="128244" y="62064"/>
                  </a:lnTo>
                  <a:lnTo>
                    <a:pt x="126796" y="64033"/>
                  </a:lnTo>
                  <a:lnTo>
                    <a:pt x="123952" y="65239"/>
                  </a:lnTo>
                  <a:lnTo>
                    <a:pt x="121107" y="66484"/>
                  </a:lnTo>
                  <a:lnTo>
                    <a:pt x="116763" y="67119"/>
                  </a:lnTo>
                  <a:lnTo>
                    <a:pt x="105664" y="67119"/>
                  </a:lnTo>
                  <a:lnTo>
                    <a:pt x="101701" y="66154"/>
                  </a:lnTo>
                  <a:lnTo>
                    <a:pt x="96494" y="62395"/>
                  </a:lnTo>
                  <a:lnTo>
                    <a:pt x="95199" y="59512"/>
                  </a:lnTo>
                  <a:lnTo>
                    <a:pt x="95199" y="51955"/>
                  </a:lnTo>
                  <a:lnTo>
                    <a:pt x="96164" y="49263"/>
                  </a:lnTo>
                  <a:lnTo>
                    <a:pt x="98145" y="47523"/>
                  </a:lnTo>
                  <a:lnTo>
                    <a:pt x="100101" y="45745"/>
                  </a:lnTo>
                  <a:lnTo>
                    <a:pt x="103047" y="44881"/>
                  </a:lnTo>
                  <a:lnTo>
                    <a:pt x="128244" y="44881"/>
                  </a:lnTo>
                  <a:lnTo>
                    <a:pt x="128244" y="59461"/>
                  </a:lnTo>
                  <a:lnTo>
                    <a:pt x="129794" y="70319"/>
                  </a:lnTo>
                  <a:lnTo>
                    <a:pt x="129794" y="3924"/>
                  </a:lnTo>
                  <a:lnTo>
                    <a:pt x="124104" y="1104"/>
                  </a:lnTo>
                  <a:lnTo>
                    <a:pt x="118643" y="0"/>
                  </a:lnTo>
                  <a:lnTo>
                    <a:pt x="106375" y="0"/>
                  </a:lnTo>
                  <a:lnTo>
                    <a:pt x="101066" y="990"/>
                  </a:lnTo>
                  <a:lnTo>
                    <a:pt x="91490" y="4889"/>
                  </a:lnTo>
                  <a:lnTo>
                    <a:pt x="87630" y="7632"/>
                  </a:lnTo>
                  <a:lnTo>
                    <a:pt x="84709" y="11137"/>
                  </a:lnTo>
                  <a:lnTo>
                    <a:pt x="95783" y="18745"/>
                  </a:lnTo>
                  <a:lnTo>
                    <a:pt x="98069" y="17056"/>
                  </a:lnTo>
                  <a:lnTo>
                    <a:pt x="100685" y="15735"/>
                  </a:lnTo>
                  <a:lnTo>
                    <a:pt x="106603" y="13855"/>
                  </a:lnTo>
                  <a:lnTo>
                    <a:pt x="109601" y="13385"/>
                  </a:lnTo>
                  <a:lnTo>
                    <a:pt x="117652" y="13385"/>
                  </a:lnTo>
                  <a:lnTo>
                    <a:pt x="121462" y="14795"/>
                  </a:lnTo>
                  <a:lnTo>
                    <a:pt x="126873" y="20383"/>
                  </a:lnTo>
                  <a:lnTo>
                    <a:pt x="128244" y="24333"/>
                  </a:lnTo>
                  <a:lnTo>
                    <a:pt x="128244" y="32651"/>
                  </a:lnTo>
                  <a:lnTo>
                    <a:pt x="98221" y="32651"/>
                  </a:lnTo>
                  <a:lnTo>
                    <a:pt x="91694" y="34556"/>
                  </a:lnTo>
                  <a:lnTo>
                    <a:pt x="83058" y="42202"/>
                  </a:lnTo>
                  <a:lnTo>
                    <a:pt x="80899" y="47955"/>
                  </a:lnTo>
                  <a:lnTo>
                    <a:pt x="80899" y="63627"/>
                  </a:lnTo>
                  <a:lnTo>
                    <a:pt x="83261" y="69621"/>
                  </a:lnTo>
                  <a:lnTo>
                    <a:pt x="92684" y="77482"/>
                  </a:lnTo>
                  <a:lnTo>
                    <a:pt x="99796" y="79463"/>
                  </a:lnTo>
                  <a:lnTo>
                    <a:pt x="112547" y="79463"/>
                  </a:lnTo>
                  <a:lnTo>
                    <a:pt x="115468" y="79146"/>
                  </a:lnTo>
                  <a:lnTo>
                    <a:pt x="118033" y="78447"/>
                  </a:lnTo>
                  <a:lnTo>
                    <a:pt x="120624" y="77800"/>
                  </a:lnTo>
                  <a:lnTo>
                    <a:pt x="122885" y="76784"/>
                  </a:lnTo>
                  <a:lnTo>
                    <a:pt x="126796" y="74117"/>
                  </a:lnTo>
                  <a:lnTo>
                    <a:pt x="128244" y="72618"/>
                  </a:lnTo>
                  <a:lnTo>
                    <a:pt x="128244" y="78346"/>
                  </a:lnTo>
                  <a:lnTo>
                    <a:pt x="142671" y="78346"/>
                  </a:lnTo>
                  <a:lnTo>
                    <a:pt x="142671" y="44881"/>
                  </a:lnTo>
                  <a:lnTo>
                    <a:pt x="142671" y="32651"/>
                  </a:lnTo>
                  <a:lnTo>
                    <a:pt x="142671" y="22669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88616" y="4752093"/>
              <a:ext cx="72619" cy="7724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91564" y="4752093"/>
              <a:ext cx="83643" cy="7724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95097" y="4752093"/>
              <a:ext cx="69494" cy="77241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073786" y="4750977"/>
            <a:ext cx="902657" cy="7947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085639" y="4750977"/>
            <a:ext cx="852697" cy="10975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047530" y="4752093"/>
            <a:ext cx="63550" cy="77166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6518610" y="4933882"/>
            <a:ext cx="653415" cy="97790"/>
            <a:chOff x="6518610" y="4933882"/>
            <a:chExt cx="653415" cy="97790"/>
          </a:xfrm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18610" y="4934998"/>
              <a:ext cx="63982" cy="7724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604178" y="4933893"/>
              <a:ext cx="568325" cy="97790"/>
            </a:xfrm>
            <a:custGeom>
              <a:avLst/>
              <a:gdLst/>
              <a:ahLst/>
              <a:cxnLst/>
              <a:rect l="l" t="t" r="r" b="b"/>
              <a:pathLst>
                <a:path w="568325" h="97789">
                  <a:moveTo>
                    <a:pt x="63703" y="26250"/>
                  </a:moveTo>
                  <a:lnTo>
                    <a:pt x="48514" y="3619"/>
                  </a:lnTo>
                  <a:lnTo>
                    <a:pt x="48514" y="27241"/>
                  </a:lnTo>
                  <a:lnTo>
                    <a:pt x="48514" y="52070"/>
                  </a:lnTo>
                  <a:lnTo>
                    <a:pt x="47066" y="56718"/>
                  </a:lnTo>
                  <a:lnTo>
                    <a:pt x="41249" y="63360"/>
                  </a:lnTo>
                  <a:lnTo>
                    <a:pt x="37160" y="65036"/>
                  </a:lnTo>
                  <a:lnTo>
                    <a:pt x="26543" y="65036"/>
                  </a:lnTo>
                  <a:lnTo>
                    <a:pt x="22428" y="63360"/>
                  </a:lnTo>
                  <a:lnTo>
                    <a:pt x="16637" y="56718"/>
                  </a:lnTo>
                  <a:lnTo>
                    <a:pt x="15189" y="52070"/>
                  </a:lnTo>
                  <a:lnTo>
                    <a:pt x="15189" y="27241"/>
                  </a:lnTo>
                  <a:lnTo>
                    <a:pt x="16637" y="22618"/>
                  </a:lnTo>
                  <a:lnTo>
                    <a:pt x="22428" y="16078"/>
                  </a:lnTo>
                  <a:lnTo>
                    <a:pt x="26543" y="14414"/>
                  </a:lnTo>
                  <a:lnTo>
                    <a:pt x="37160" y="14414"/>
                  </a:lnTo>
                  <a:lnTo>
                    <a:pt x="41249" y="16078"/>
                  </a:lnTo>
                  <a:lnTo>
                    <a:pt x="47066" y="22618"/>
                  </a:lnTo>
                  <a:lnTo>
                    <a:pt x="48514" y="27241"/>
                  </a:lnTo>
                  <a:lnTo>
                    <a:pt x="48514" y="3619"/>
                  </a:lnTo>
                  <a:lnTo>
                    <a:pt x="44272" y="1295"/>
                  </a:lnTo>
                  <a:lnTo>
                    <a:pt x="38531" y="0"/>
                  </a:lnTo>
                  <a:lnTo>
                    <a:pt x="25146" y="0"/>
                  </a:lnTo>
                  <a:lnTo>
                    <a:pt x="0" y="26250"/>
                  </a:lnTo>
                  <a:lnTo>
                    <a:pt x="38" y="53111"/>
                  </a:lnTo>
                  <a:lnTo>
                    <a:pt x="25146" y="79463"/>
                  </a:lnTo>
                  <a:lnTo>
                    <a:pt x="38531" y="79463"/>
                  </a:lnTo>
                  <a:lnTo>
                    <a:pt x="44272" y="78155"/>
                  </a:lnTo>
                  <a:lnTo>
                    <a:pt x="53797" y="72885"/>
                  </a:lnTo>
                  <a:lnTo>
                    <a:pt x="57442" y="69062"/>
                  </a:lnTo>
                  <a:lnTo>
                    <a:pt x="59461" y="65036"/>
                  </a:lnTo>
                  <a:lnTo>
                    <a:pt x="62433" y="59118"/>
                  </a:lnTo>
                  <a:lnTo>
                    <a:pt x="63703" y="53111"/>
                  </a:lnTo>
                  <a:lnTo>
                    <a:pt x="63703" y="26250"/>
                  </a:lnTo>
                  <a:close/>
                </a:path>
                <a:path w="568325" h="97789">
                  <a:moveTo>
                    <a:pt x="159689" y="64655"/>
                  </a:moveTo>
                  <a:lnTo>
                    <a:pt x="150672" y="64655"/>
                  </a:lnTo>
                  <a:lnTo>
                    <a:pt x="145923" y="64655"/>
                  </a:lnTo>
                  <a:lnTo>
                    <a:pt x="145923" y="14795"/>
                  </a:lnTo>
                  <a:lnTo>
                    <a:pt x="145923" y="1104"/>
                  </a:lnTo>
                  <a:lnTo>
                    <a:pt x="135788" y="1104"/>
                  </a:lnTo>
                  <a:lnTo>
                    <a:pt x="130733" y="1104"/>
                  </a:lnTo>
                  <a:lnTo>
                    <a:pt x="130733" y="14795"/>
                  </a:lnTo>
                  <a:lnTo>
                    <a:pt x="130733" y="64655"/>
                  </a:lnTo>
                  <a:lnTo>
                    <a:pt x="102362" y="64655"/>
                  </a:lnTo>
                  <a:lnTo>
                    <a:pt x="105333" y="60921"/>
                  </a:lnTo>
                  <a:lnTo>
                    <a:pt x="107162" y="54165"/>
                  </a:lnTo>
                  <a:lnTo>
                    <a:pt x="107162" y="14795"/>
                  </a:lnTo>
                  <a:lnTo>
                    <a:pt x="130733" y="14795"/>
                  </a:lnTo>
                  <a:lnTo>
                    <a:pt x="130733" y="1104"/>
                  </a:lnTo>
                  <a:lnTo>
                    <a:pt x="107162" y="1104"/>
                  </a:lnTo>
                  <a:lnTo>
                    <a:pt x="101422" y="1104"/>
                  </a:lnTo>
                  <a:lnTo>
                    <a:pt x="91973" y="1104"/>
                  </a:lnTo>
                  <a:lnTo>
                    <a:pt x="91973" y="46228"/>
                  </a:lnTo>
                  <a:lnTo>
                    <a:pt x="91694" y="50965"/>
                  </a:lnTo>
                  <a:lnTo>
                    <a:pt x="90551" y="57873"/>
                  </a:lnTo>
                  <a:lnTo>
                    <a:pt x="89458" y="60452"/>
                  </a:lnTo>
                  <a:lnTo>
                    <a:pt x="86283" y="63817"/>
                  </a:lnTo>
                  <a:lnTo>
                    <a:pt x="83947" y="64655"/>
                  </a:lnTo>
                  <a:lnTo>
                    <a:pt x="79095" y="64655"/>
                  </a:lnTo>
                  <a:lnTo>
                    <a:pt x="76352" y="64655"/>
                  </a:lnTo>
                  <a:lnTo>
                    <a:pt x="76352" y="97777"/>
                  </a:lnTo>
                  <a:lnTo>
                    <a:pt x="91516" y="97777"/>
                  </a:lnTo>
                  <a:lnTo>
                    <a:pt x="91516" y="78346"/>
                  </a:lnTo>
                  <a:lnTo>
                    <a:pt x="130733" y="78346"/>
                  </a:lnTo>
                  <a:lnTo>
                    <a:pt x="144500" y="78346"/>
                  </a:lnTo>
                  <a:lnTo>
                    <a:pt x="144500" y="97777"/>
                  </a:lnTo>
                  <a:lnTo>
                    <a:pt x="159689" y="97777"/>
                  </a:lnTo>
                  <a:lnTo>
                    <a:pt x="159689" y="78346"/>
                  </a:lnTo>
                  <a:lnTo>
                    <a:pt x="159689" y="64655"/>
                  </a:lnTo>
                  <a:close/>
                </a:path>
                <a:path w="568325" h="97789">
                  <a:moveTo>
                    <a:pt x="239598" y="78346"/>
                  </a:moveTo>
                  <a:lnTo>
                    <a:pt x="215214" y="42786"/>
                  </a:lnTo>
                  <a:lnTo>
                    <a:pt x="213067" y="39662"/>
                  </a:lnTo>
                  <a:lnTo>
                    <a:pt x="238404" y="1104"/>
                  </a:lnTo>
                  <a:lnTo>
                    <a:pt x="221513" y="1104"/>
                  </a:lnTo>
                  <a:lnTo>
                    <a:pt x="205168" y="27609"/>
                  </a:lnTo>
                  <a:lnTo>
                    <a:pt x="188188" y="1104"/>
                  </a:lnTo>
                  <a:lnTo>
                    <a:pt x="171297" y="1104"/>
                  </a:lnTo>
                  <a:lnTo>
                    <a:pt x="196938" y="39103"/>
                  </a:lnTo>
                  <a:lnTo>
                    <a:pt x="170103" y="78346"/>
                  </a:lnTo>
                  <a:lnTo>
                    <a:pt x="186918" y="78346"/>
                  </a:lnTo>
                  <a:lnTo>
                    <a:pt x="205232" y="51625"/>
                  </a:lnTo>
                  <a:lnTo>
                    <a:pt x="222783" y="78346"/>
                  </a:lnTo>
                  <a:lnTo>
                    <a:pt x="239598" y="78346"/>
                  </a:lnTo>
                  <a:close/>
                </a:path>
                <a:path w="568325" h="97789">
                  <a:moveTo>
                    <a:pt x="315595" y="26250"/>
                  </a:moveTo>
                  <a:lnTo>
                    <a:pt x="300405" y="3619"/>
                  </a:lnTo>
                  <a:lnTo>
                    <a:pt x="300405" y="27241"/>
                  </a:lnTo>
                  <a:lnTo>
                    <a:pt x="300405" y="52070"/>
                  </a:lnTo>
                  <a:lnTo>
                    <a:pt x="298958" y="56718"/>
                  </a:lnTo>
                  <a:lnTo>
                    <a:pt x="293141" y="63360"/>
                  </a:lnTo>
                  <a:lnTo>
                    <a:pt x="289052" y="65036"/>
                  </a:lnTo>
                  <a:lnTo>
                    <a:pt x="278434" y="65036"/>
                  </a:lnTo>
                  <a:lnTo>
                    <a:pt x="274320" y="63360"/>
                  </a:lnTo>
                  <a:lnTo>
                    <a:pt x="268528" y="56718"/>
                  </a:lnTo>
                  <a:lnTo>
                    <a:pt x="267081" y="52070"/>
                  </a:lnTo>
                  <a:lnTo>
                    <a:pt x="267081" y="27241"/>
                  </a:lnTo>
                  <a:lnTo>
                    <a:pt x="268528" y="22618"/>
                  </a:lnTo>
                  <a:lnTo>
                    <a:pt x="274320" y="16078"/>
                  </a:lnTo>
                  <a:lnTo>
                    <a:pt x="278434" y="14414"/>
                  </a:lnTo>
                  <a:lnTo>
                    <a:pt x="289052" y="14414"/>
                  </a:lnTo>
                  <a:lnTo>
                    <a:pt x="293141" y="16078"/>
                  </a:lnTo>
                  <a:lnTo>
                    <a:pt x="298958" y="22618"/>
                  </a:lnTo>
                  <a:lnTo>
                    <a:pt x="300405" y="27241"/>
                  </a:lnTo>
                  <a:lnTo>
                    <a:pt x="300405" y="3619"/>
                  </a:lnTo>
                  <a:lnTo>
                    <a:pt x="296164" y="1295"/>
                  </a:lnTo>
                  <a:lnTo>
                    <a:pt x="290423" y="0"/>
                  </a:lnTo>
                  <a:lnTo>
                    <a:pt x="277037" y="0"/>
                  </a:lnTo>
                  <a:lnTo>
                    <a:pt x="251891" y="26250"/>
                  </a:lnTo>
                  <a:lnTo>
                    <a:pt x="251929" y="53111"/>
                  </a:lnTo>
                  <a:lnTo>
                    <a:pt x="277037" y="79463"/>
                  </a:lnTo>
                  <a:lnTo>
                    <a:pt x="290423" y="79463"/>
                  </a:lnTo>
                  <a:lnTo>
                    <a:pt x="296164" y="78155"/>
                  </a:lnTo>
                  <a:lnTo>
                    <a:pt x="305689" y="72885"/>
                  </a:lnTo>
                  <a:lnTo>
                    <a:pt x="309333" y="69062"/>
                  </a:lnTo>
                  <a:lnTo>
                    <a:pt x="311353" y="65036"/>
                  </a:lnTo>
                  <a:lnTo>
                    <a:pt x="314325" y="59118"/>
                  </a:lnTo>
                  <a:lnTo>
                    <a:pt x="315595" y="53111"/>
                  </a:lnTo>
                  <a:lnTo>
                    <a:pt x="315595" y="26250"/>
                  </a:lnTo>
                  <a:close/>
                </a:path>
                <a:path w="568325" h="97789">
                  <a:moveTo>
                    <a:pt x="411581" y="64655"/>
                  </a:moveTo>
                  <a:lnTo>
                    <a:pt x="402551" y="64655"/>
                  </a:lnTo>
                  <a:lnTo>
                    <a:pt x="397814" y="64655"/>
                  </a:lnTo>
                  <a:lnTo>
                    <a:pt x="397814" y="14795"/>
                  </a:lnTo>
                  <a:lnTo>
                    <a:pt x="397814" y="1104"/>
                  </a:lnTo>
                  <a:lnTo>
                    <a:pt x="387680" y="1104"/>
                  </a:lnTo>
                  <a:lnTo>
                    <a:pt x="382612" y="1104"/>
                  </a:lnTo>
                  <a:lnTo>
                    <a:pt x="382612" y="14795"/>
                  </a:lnTo>
                  <a:lnTo>
                    <a:pt x="382612" y="64655"/>
                  </a:lnTo>
                  <a:lnTo>
                    <a:pt x="354253" y="64655"/>
                  </a:lnTo>
                  <a:lnTo>
                    <a:pt x="357225" y="60921"/>
                  </a:lnTo>
                  <a:lnTo>
                    <a:pt x="359054" y="54165"/>
                  </a:lnTo>
                  <a:lnTo>
                    <a:pt x="359054" y="14795"/>
                  </a:lnTo>
                  <a:lnTo>
                    <a:pt x="382612" y="14795"/>
                  </a:lnTo>
                  <a:lnTo>
                    <a:pt x="382612" y="1104"/>
                  </a:lnTo>
                  <a:lnTo>
                    <a:pt x="359054" y="1104"/>
                  </a:lnTo>
                  <a:lnTo>
                    <a:pt x="353301" y="1104"/>
                  </a:lnTo>
                  <a:lnTo>
                    <a:pt x="343865" y="1104"/>
                  </a:lnTo>
                  <a:lnTo>
                    <a:pt x="343865" y="46228"/>
                  </a:lnTo>
                  <a:lnTo>
                    <a:pt x="343573" y="50965"/>
                  </a:lnTo>
                  <a:lnTo>
                    <a:pt x="342442" y="57873"/>
                  </a:lnTo>
                  <a:lnTo>
                    <a:pt x="341337" y="60452"/>
                  </a:lnTo>
                  <a:lnTo>
                    <a:pt x="338162" y="63817"/>
                  </a:lnTo>
                  <a:lnTo>
                    <a:pt x="335826" y="64655"/>
                  </a:lnTo>
                  <a:lnTo>
                    <a:pt x="330987" y="64655"/>
                  </a:lnTo>
                  <a:lnTo>
                    <a:pt x="328244" y="64655"/>
                  </a:lnTo>
                  <a:lnTo>
                    <a:pt x="328244" y="97777"/>
                  </a:lnTo>
                  <a:lnTo>
                    <a:pt x="343408" y="97777"/>
                  </a:lnTo>
                  <a:lnTo>
                    <a:pt x="343408" y="78346"/>
                  </a:lnTo>
                  <a:lnTo>
                    <a:pt x="382612" y="78346"/>
                  </a:lnTo>
                  <a:lnTo>
                    <a:pt x="396392" y="78346"/>
                  </a:lnTo>
                  <a:lnTo>
                    <a:pt x="396392" y="97777"/>
                  </a:lnTo>
                  <a:lnTo>
                    <a:pt x="411581" y="97777"/>
                  </a:lnTo>
                  <a:lnTo>
                    <a:pt x="411581" y="78346"/>
                  </a:lnTo>
                  <a:lnTo>
                    <a:pt x="411581" y="64655"/>
                  </a:lnTo>
                  <a:close/>
                </a:path>
                <a:path w="568325" h="97789">
                  <a:moveTo>
                    <a:pt x="492988" y="1104"/>
                  </a:moveTo>
                  <a:lnTo>
                    <a:pt x="479945" y="1104"/>
                  </a:lnTo>
                  <a:lnTo>
                    <a:pt x="444474" y="52666"/>
                  </a:lnTo>
                  <a:lnTo>
                    <a:pt x="444474" y="1104"/>
                  </a:lnTo>
                  <a:lnTo>
                    <a:pt x="429437" y="1104"/>
                  </a:lnTo>
                  <a:lnTo>
                    <a:pt x="429437" y="78282"/>
                  </a:lnTo>
                  <a:lnTo>
                    <a:pt x="442595" y="78282"/>
                  </a:lnTo>
                  <a:lnTo>
                    <a:pt x="457365" y="57226"/>
                  </a:lnTo>
                  <a:lnTo>
                    <a:pt x="477939" y="27901"/>
                  </a:lnTo>
                  <a:lnTo>
                    <a:pt x="477939" y="78282"/>
                  </a:lnTo>
                  <a:lnTo>
                    <a:pt x="492988" y="78282"/>
                  </a:lnTo>
                  <a:lnTo>
                    <a:pt x="492988" y="23431"/>
                  </a:lnTo>
                  <a:lnTo>
                    <a:pt x="492988" y="1104"/>
                  </a:lnTo>
                  <a:close/>
                </a:path>
                <a:path w="568325" h="97789">
                  <a:moveTo>
                    <a:pt x="567829" y="1104"/>
                  </a:moveTo>
                  <a:lnTo>
                    <a:pt x="507834" y="1104"/>
                  </a:lnTo>
                  <a:lnTo>
                    <a:pt x="507834" y="14795"/>
                  </a:lnTo>
                  <a:lnTo>
                    <a:pt x="530237" y="14795"/>
                  </a:lnTo>
                  <a:lnTo>
                    <a:pt x="530237" y="78346"/>
                  </a:lnTo>
                  <a:lnTo>
                    <a:pt x="545426" y="78346"/>
                  </a:lnTo>
                  <a:lnTo>
                    <a:pt x="545426" y="14795"/>
                  </a:lnTo>
                  <a:lnTo>
                    <a:pt x="567829" y="14795"/>
                  </a:lnTo>
                  <a:lnTo>
                    <a:pt x="567829" y="9220"/>
                  </a:lnTo>
                  <a:lnTo>
                    <a:pt x="567829" y="1104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242318" y="4934998"/>
            <a:ext cx="244878" cy="9667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564201" y="4933882"/>
            <a:ext cx="241527" cy="9778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61488" y="4750977"/>
            <a:ext cx="770867" cy="262379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7827318" y="4933882"/>
            <a:ext cx="575945" cy="80010"/>
            <a:chOff x="7827318" y="4933882"/>
            <a:chExt cx="575945" cy="80010"/>
          </a:xfrm>
        </p:grpSpPr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27318" y="4933882"/>
              <a:ext cx="211931" cy="794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0838" y="4934998"/>
              <a:ext cx="63983" cy="7724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8646" y="4934998"/>
              <a:ext cx="63982" cy="7724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36453" y="4934998"/>
              <a:ext cx="166522" cy="77241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8475151" y="4933882"/>
            <a:ext cx="468630" cy="97790"/>
            <a:chOff x="8475151" y="4933882"/>
            <a:chExt cx="468630" cy="97790"/>
          </a:xfrm>
        </p:grpSpPr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75151" y="4933882"/>
              <a:ext cx="384196" cy="97787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880936" y="4934998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5" h="77470">
                  <a:moveTo>
                    <a:pt x="8916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8916" y="77241"/>
                  </a:lnTo>
                  <a:lnTo>
                    <a:pt x="8916" y="63550"/>
                  </a:lnTo>
                  <a:lnTo>
                    <a:pt x="15113" y="63550"/>
                  </a:lnTo>
                  <a:lnTo>
                    <a:pt x="15113" y="43459"/>
                  </a:lnTo>
                  <a:lnTo>
                    <a:pt x="8916" y="43459"/>
                  </a:lnTo>
                  <a:lnTo>
                    <a:pt x="8916" y="29768"/>
                  </a:lnTo>
                  <a:lnTo>
                    <a:pt x="15113" y="29768"/>
                  </a:lnTo>
                  <a:lnTo>
                    <a:pt x="15113" y="13690"/>
                  </a:lnTo>
                  <a:lnTo>
                    <a:pt x="8916" y="13690"/>
                  </a:lnTo>
                  <a:lnTo>
                    <a:pt x="8916" y="0"/>
                  </a:lnTo>
                  <a:close/>
                </a:path>
                <a:path w="62865" h="77470">
                  <a:moveTo>
                    <a:pt x="15113" y="63550"/>
                  </a:moveTo>
                  <a:lnTo>
                    <a:pt x="8916" y="63550"/>
                  </a:lnTo>
                  <a:lnTo>
                    <a:pt x="8916" y="77241"/>
                  </a:lnTo>
                  <a:lnTo>
                    <a:pt x="15113" y="77241"/>
                  </a:lnTo>
                  <a:lnTo>
                    <a:pt x="15113" y="63550"/>
                  </a:lnTo>
                  <a:close/>
                </a:path>
                <a:path w="62865" h="77470">
                  <a:moveTo>
                    <a:pt x="45363" y="0"/>
                  </a:moveTo>
                  <a:lnTo>
                    <a:pt x="15113" y="0"/>
                  </a:lnTo>
                  <a:lnTo>
                    <a:pt x="15113" y="13690"/>
                  </a:lnTo>
                  <a:lnTo>
                    <a:pt x="40133" y="13690"/>
                  </a:lnTo>
                  <a:lnTo>
                    <a:pt x="42062" y="14453"/>
                  </a:lnTo>
                  <a:lnTo>
                    <a:pt x="43459" y="15951"/>
                  </a:lnTo>
                  <a:lnTo>
                    <a:pt x="44831" y="17473"/>
                  </a:lnTo>
                  <a:lnTo>
                    <a:pt x="45543" y="19583"/>
                  </a:lnTo>
                  <a:lnTo>
                    <a:pt x="45543" y="24714"/>
                  </a:lnTo>
                  <a:lnTo>
                    <a:pt x="44831" y="26542"/>
                  </a:lnTo>
                  <a:lnTo>
                    <a:pt x="43459" y="27838"/>
                  </a:lnTo>
                  <a:lnTo>
                    <a:pt x="42062" y="29109"/>
                  </a:lnTo>
                  <a:lnTo>
                    <a:pt x="40082" y="29768"/>
                  </a:lnTo>
                  <a:lnTo>
                    <a:pt x="15113" y="29768"/>
                  </a:lnTo>
                  <a:lnTo>
                    <a:pt x="15113" y="43459"/>
                  </a:lnTo>
                  <a:lnTo>
                    <a:pt x="40514" y="43459"/>
                  </a:lnTo>
                  <a:lnTo>
                    <a:pt x="42851" y="44348"/>
                  </a:lnTo>
                  <a:lnTo>
                    <a:pt x="44499" y="46126"/>
                  </a:lnTo>
                  <a:lnTo>
                    <a:pt x="46126" y="47929"/>
                  </a:lnTo>
                  <a:lnTo>
                    <a:pt x="46940" y="50417"/>
                  </a:lnTo>
                  <a:lnTo>
                    <a:pt x="46940" y="56948"/>
                  </a:lnTo>
                  <a:lnTo>
                    <a:pt x="46126" y="59335"/>
                  </a:lnTo>
                  <a:lnTo>
                    <a:pt x="42851" y="62711"/>
                  </a:lnTo>
                  <a:lnTo>
                    <a:pt x="40514" y="63550"/>
                  </a:lnTo>
                  <a:lnTo>
                    <a:pt x="15113" y="63550"/>
                  </a:lnTo>
                  <a:lnTo>
                    <a:pt x="15113" y="77241"/>
                  </a:lnTo>
                  <a:lnTo>
                    <a:pt x="45694" y="77241"/>
                  </a:lnTo>
                  <a:lnTo>
                    <a:pt x="51663" y="75512"/>
                  </a:lnTo>
                  <a:lnTo>
                    <a:pt x="60144" y="68630"/>
                  </a:lnTo>
                  <a:lnTo>
                    <a:pt x="62279" y="63755"/>
                  </a:lnTo>
                  <a:lnTo>
                    <a:pt x="62279" y="51814"/>
                  </a:lnTo>
                  <a:lnTo>
                    <a:pt x="60681" y="47321"/>
                  </a:lnTo>
                  <a:lnTo>
                    <a:pt x="54330" y="40133"/>
                  </a:lnTo>
                  <a:lnTo>
                    <a:pt x="49885" y="37771"/>
                  </a:lnTo>
                  <a:lnTo>
                    <a:pt x="44118" y="36676"/>
                  </a:lnTo>
                  <a:lnTo>
                    <a:pt x="49428" y="35841"/>
                  </a:lnTo>
                  <a:lnTo>
                    <a:pt x="53543" y="33883"/>
                  </a:lnTo>
                  <a:lnTo>
                    <a:pt x="59410" y="27788"/>
                  </a:lnTo>
                  <a:lnTo>
                    <a:pt x="60858" y="23900"/>
                  </a:lnTo>
                  <a:lnTo>
                    <a:pt x="60858" y="13107"/>
                  </a:lnTo>
                  <a:lnTo>
                    <a:pt x="58878" y="8384"/>
                  </a:lnTo>
                  <a:lnTo>
                    <a:pt x="50951" y="1677"/>
                  </a:lnTo>
                  <a:lnTo>
                    <a:pt x="45363" y="0"/>
                  </a:lnTo>
                  <a:close/>
                </a:path>
                <a:path w="62865" h="77470">
                  <a:moveTo>
                    <a:pt x="15113" y="29768"/>
                  </a:moveTo>
                  <a:lnTo>
                    <a:pt x="8916" y="29768"/>
                  </a:lnTo>
                  <a:lnTo>
                    <a:pt x="8916" y="43459"/>
                  </a:lnTo>
                  <a:lnTo>
                    <a:pt x="15113" y="43459"/>
                  </a:lnTo>
                  <a:lnTo>
                    <a:pt x="15113" y="29768"/>
                  </a:lnTo>
                  <a:close/>
                </a:path>
                <a:path w="62865" h="77470">
                  <a:moveTo>
                    <a:pt x="15113" y="0"/>
                  </a:moveTo>
                  <a:lnTo>
                    <a:pt x="8916" y="0"/>
                  </a:lnTo>
                  <a:lnTo>
                    <a:pt x="8916" y="13690"/>
                  </a:lnTo>
                  <a:lnTo>
                    <a:pt x="15113" y="13690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018723" y="4934998"/>
            <a:ext cx="63550" cy="77166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6513404" y="5116787"/>
            <a:ext cx="789940" cy="111125"/>
            <a:chOff x="6513404" y="5116787"/>
            <a:chExt cx="789940" cy="111125"/>
          </a:xfrm>
        </p:grpSpPr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13404" y="5117904"/>
              <a:ext cx="67028" cy="779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04258" y="5117904"/>
              <a:ext cx="166521" cy="7724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03913" y="5116787"/>
              <a:ext cx="215719" cy="11058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041221" y="5116787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3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93"/>
                  </a:lnTo>
                  <a:lnTo>
                    <a:pt x="14123" y="66215"/>
                  </a:lnTo>
                  <a:lnTo>
                    <a:pt x="15163" y="50086"/>
                  </a:lnTo>
                  <a:lnTo>
                    <a:pt x="15163" y="29030"/>
                  </a:lnTo>
                  <a:lnTo>
                    <a:pt x="13615" y="14147"/>
                  </a:lnTo>
                  <a:lnTo>
                    <a:pt x="15163" y="11152"/>
                  </a:lnTo>
                  <a:lnTo>
                    <a:pt x="15163" y="1116"/>
                  </a:lnTo>
                  <a:close/>
                </a:path>
                <a:path w="61595" h="109854">
                  <a:moveTo>
                    <a:pt x="15163" y="53413"/>
                  </a:moveTo>
                  <a:lnTo>
                    <a:pt x="15163" y="68793"/>
                  </a:lnTo>
                  <a:lnTo>
                    <a:pt x="15825" y="70434"/>
                  </a:lnTo>
                  <a:lnTo>
                    <a:pt x="18439" y="73709"/>
                  </a:lnTo>
                  <a:lnTo>
                    <a:pt x="25603" y="78332"/>
                  </a:lnTo>
                  <a:lnTo>
                    <a:pt x="29794" y="79474"/>
                  </a:lnTo>
                  <a:lnTo>
                    <a:pt x="40208" y="79474"/>
                  </a:lnTo>
                  <a:lnTo>
                    <a:pt x="45007" y="78257"/>
                  </a:lnTo>
                  <a:lnTo>
                    <a:pt x="53060" y="73328"/>
                  </a:lnTo>
                  <a:lnTo>
                    <a:pt x="56109" y="69771"/>
                  </a:lnTo>
                  <a:lnTo>
                    <a:pt x="57890" y="65785"/>
                  </a:lnTo>
                  <a:lnTo>
                    <a:pt x="27125" y="65785"/>
                  </a:lnTo>
                  <a:lnTo>
                    <a:pt x="24382" y="65149"/>
                  </a:lnTo>
                  <a:lnTo>
                    <a:pt x="19861" y="62687"/>
                  </a:lnTo>
                  <a:lnTo>
                    <a:pt x="18162" y="60883"/>
                  </a:lnTo>
                  <a:lnTo>
                    <a:pt x="15772" y="56235"/>
                  </a:lnTo>
                  <a:lnTo>
                    <a:pt x="15163" y="53413"/>
                  </a:lnTo>
                  <a:close/>
                </a:path>
                <a:path w="61595" h="109854">
                  <a:moveTo>
                    <a:pt x="15163" y="50086"/>
                  </a:moveTo>
                  <a:lnTo>
                    <a:pt x="14123" y="66215"/>
                  </a:lnTo>
                  <a:lnTo>
                    <a:pt x="15163" y="68793"/>
                  </a:lnTo>
                  <a:lnTo>
                    <a:pt x="15163" y="50086"/>
                  </a:lnTo>
                  <a:close/>
                </a:path>
                <a:path w="61595" h="109854">
                  <a:moveTo>
                    <a:pt x="57945" y="13690"/>
                  </a:moveTo>
                  <a:lnTo>
                    <a:pt x="35355" y="13690"/>
                  </a:lnTo>
                  <a:lnTo>
                    <a:pt x="39244" y="15264"/>
                  </a:lnTo>
                  <a:lnTo>
                    <a:pt x="44756" y="21513"/>
                  </a:lnTo>
                  <a:lnTo>
                    <a:pt x="46096" y="25805"/>
                  </a:lnTo>
                  <a:lnTo>
                    <a:pt x="46127" y="53845"/>
                  </a:lnTo>
                  <a:lnTo>
                    <a:pt x="44756" y="58164"/>
                  </a:lnTo>
                  <a:lnTo>
                    <a:pt x="39244" y="64259"/>
                  </a:lnTo>
                  <a:lnTo>
                    <a:pt x="35355" y="65785"/>
                  </a:lnTo>
                  <a:lnTo>
                    <a:pt x="57890" y="65785"/>
                  </a:lnTo>
                  <a:lnTo>
                    <a:pt x="60275" y="60450"/>
                  </a:lnTo>
                  <a:lnTo>
                    <a:pt x="61315" y="54838"/>
                  </a:lnTo>
                  <a:lnTo>
                    <a:pt x="61315" y="24839"/>
                  </a:lnTo>
                  <a:lnTo>
                    <a:pt x="60300" y="19151"/>
                  </a:lnTo>
                  <a:lnTo>
                    <a:pt x="57945" y="13690"/>
                  </a:lnTo>
                  <a:close/>
                </a:path>
                <a:path w="61595" h="109854">
                  <a:moveTo>
                    <a:pt x="15163" y="11152"/>
                  </a:moveTo>
                  <a:lnTo>
                    <a:pt x="13851" y="13690"/>
                  </a:lnTo>
                  <a:lnTo>
                    <a:pt x="13731" y="15264"/>
                  </a:lnTo>
                  <a:lnTo>
                    <a:pt x="15163" y="29030"/>
                  </a:lnTo>
                  <a:lnTo>
                    <a:pt x="15163" y="11152"/>
                  </a:lnTo>
                  <a:close/>
                </a:path>
                <a:path w="61595" h="109854">
                  <a:moveTo>
                    <a:pt x="40792" y="0"/>
                  </a:moveTo>
                  <a:lnTo>
                    <a:pt x="30733" y="0"/>
                  </a:lnTo>
                  <a:lnTo>
                    <a:pt x="26542" y="1216"/>
                  </a:lnTo>
                  <a:lnTo>
                    <a:pt x="19001" y="6145"/>
                  </a:lnTo>
                  <a:lnTo>
                    <a:pt x="15952" y="9626"/>
                  </a:lnTo>
                  <a:lnTo>
                    <a:pt x="15163" y="11152"/>
                  </a:lnTo>
                  <a:lnTo>
                    <a:pt x="15163" y="25805"/>
                  </a:lnTo>
                  <a:lnTo>
                    <a:pt x="15772" y="23036"/>
                  </a:lnTo>
                  <a:lnTo>
                    <a:pt x="18162" y="18413"/>
                  </a:lnTo>
                  <a:lnTo>
                    <a:pt x="19861" y="16661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5" y="13690"/>
                  </a:lnTo>
                  <a:lnTo>
                    <a:pt x="56235" y="9726"/>
                  </a:lnTo>
                  <a:lnTo>
                    <a:pt x="53262" y="6145"/>
                  </a:lnTo>
                  <a:lnTo>
                    <a:pt x="45464" y="1216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21890" y="5116787"/>
              <a:ext cx="63701" cy="7947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207174" y="5117903"/>
              <a:ext cx="95885" cy="77470"/>
            </a:xfrm>
            <a:custGeom>
              <a:avLst/>
              <a:gdLst/>
              <a:ahLst/>
              <a:cxnLst/>
              <a:rect l="l" t="t" r="r" b="b"/>
              <a:pathLst>
                <a:path w="95884" h="77470">
                  <a:moveTo>
                    <a:pt x="62280" y="51816"/>
                  </a:moveTo>
                  <a:lnTo>
                    <a:pt x="60680" y="47332"/>
                  </a:lnTo>
                  <a:lnTo>
                    <a:pt x="54330" y="40132"/>
                  </a:lnTo>
                  <a:lnTo>
                    <a:pt x="49885" y="37782"/>
                  </a:lnTo>
                  <a:lnTo>
                    <a:pt x="46939" y="37223"/>
                  </a:lnTo>
                  <a:lnTo>
                    <a:pt x="46939" y="50419"/>
                  </a:lnTo>
                  <a:lnTo>
                    <a:pt x="46939" y="56959"/>
                  </a:lnTo>
                  <a:lnTo>
                    <a:pt x="46126" y="59334"/>
                  </a:lnTo>
                  <a:lnTo>
                    <a:pt x="42849" y="62712"/>
                  </a:lnTo>
                  <a:lnTo>
                    <a:pt x="40513" y="63550"/>
                  </a:lnTo>
                  <a:lnTo>
                    <a:pt x="15113" y="63550"/>
                  </a:lnTo>
                  <a:lnTo>
                    <a:pt x="15113" y="43459"/>
                  </a:lnTo>
                  <a:lnTo>
                    <a:pt x="40513" y="43459"/>
                  </a:lnTo>
                  <a:lnTo>
                    <a:pt x="42849" y="44348"/>
                  </a:lnTo>
                  <a:lnTo>
                    <a:pt x="44500" y="46126"/>
                  </a:lnTo>
                  <a:lnTo>
                    <a:pt x="46126" y="47929"/>
                  </a:lnTo>
                  <a:lnTo>
                    <a:pt x="46939" y="50419"/>
                  </a:lnTo>
                  <a:lnTo>
                    <a:pt x="46939" y="37223"/>
                  </a:lnTo>
                  <a:lnTo>
                    <a:pt x="44119" y="36677"/>
                  </a:lnTo>
                  <a:lnTo>
                    <a:pt x="49428" y="35852"/>
                  </a:lnTo>
                  <a:lnTo>
                    <a:pt x="53543" y="33883"/>
                  </a:lnTo>
                  <a:lnTo>
                    <a:pt x="59410" y="27787"/>
                  </a:lnTo>
                  <a:lnTo>
                    <a:pt x="60858" y="23901"/>
                  </a:lnTo>
                  <a:lnTo>
                    <a:pt x="60858" y="13119"/>
                  </a:lnTo>
                  <a:lnTo>
                    <a:pt x="58877" y="8394"/>
                  </a:lnTo>
                  <a:lnTo>
                    <a:pt x="50952" y="1689"/>
                  </a:lnTo>
                  <a:lnTo>
                    <a:pt x="45542" y="63"/>
                  </a:lnTo>
                  <a:lnTo>
                    <a:pt x="45542" y="19583"/>
                  </a:lnTo>
                  <a:lnTo>
                    <a:pt x="45542" y="24714"/>
                  </a:lnTo>
                  <a:lnTo>
                    <a:pt x="44831" y="26543"/>
                  </a:lnTo>
                  <a:lnTo>
                    <a:pt x="43459" y="27838"/>
                  </a:lnTo>
                  <a:lnTo>
                    <a:pt x="42062" y="29121"/>
                  </a:lnTo>
                  <a:lnTo>
                    <a:pt x="40081" y="29768"/>
                  </a:lnTo>
                  <a:lnTo>
                    <a:pt x="15113" y="29768"/>
                  </a:lnTo>
                  <a:lnTo>
                    <a:pt x="15113" y="13690"/>
                  </a:lnTo>
                  <a:lnTo>
                    <a:pt x="40132" y="13690"/>
                  </a:lnTo>
                  <a:lnTo>
                    <a:pt x="42062" y="14465"/>
                  </a:lnTo>
                  <a:lnTo>
                    <a:pt x="43459" y="15951"/>
                  </a:lnTo>
                  <a:lnTo>
                    <a:pt x="44831" y="17475"/>
                  </a:lnTo>
                  <a:lnTo>
                    <a:pt x="45542" y="19583"/>
                  </a:lnTo>
                  <a:lnTo>
                    <a:pt x="45542" y="63"/>
                  </a:lnTo>
                  <a:lnTo>
                    <a:pt x="45364" y="0"/>
                  </a:lnTo>
                  <a:lnTo>
                    <a:pt x="15113" y="0"/>
                  </a:lnTo>
                  <a:lnTo>
                    <a:pt x="8915" y="0"/>
                  </a:lnTo>
                  <a:lnTo>
                    <a:pt x="0" y="0"/>
                  </a:lnTo>
                  <a:lnTo>
                    <a:pt x="0" y="77241"/>
                  </a:lnTo>
                  <a:lnTo>
                    <a:pt x="8915" y="77241"/>
                  </a:lnTo>
                  <a:lnTo>
                    <a:pt x="15113" y="77241"/>
                  </a:lnTo>
                  <a:lnTo>
                    <a:pt x="45694" y="77241"/>
                  </a:lnTo>
                  <a:lnTo>
                    <a:pt x="51663" y="75514"/>
                  </a:lnTo>
                  <a:lnTo>
                    <a:pt x="60147" y="68630"/>
                  </a:lnTo>
                  <a:lnTo>
                    <a:pt x="62280" y="63766"/>
                  </a:lnTo>
                  <a:lnTo>
                    <a:pt x="62280" y="51816"/>
                  </a:lnTo>
                  <a:close/>
                </a:path>
                <a:path w="95884" h="77470">
                  <a:moveTo>
                    <a:pt x="95681" y="61315"/>
                  </a:moveTo>
                  <a:lnTo>
                    <a:pt x="79756" y="61315"/>
                  </a:lnTo>
                  <a:lnTo>
                    <a:pt x="79756" y="77241"/>
                  </a:lnTo>
                  <a:lnTo>
                    <a:pt x="95681" y="77241"/>
                  </a:lnTo>
                  <a:lnTo>
                    <a:pt x="95681" y="6131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407776" y="1157090"/>
            <a:ext cx="5699125" cy="5699125"/>
            <a:chOff x="407776" y="1157090"/>
            <a:chExt cx="5699125" cy="5699125"/>
          </a:xfrm>
        </p:grpSpPr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7776" y="1157090"/>
              <a:ext cx="5698683" cy="569868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302687" y="3810984"/>
              <a:ext cx="1909445" cy="391160"/>
            </a:xfrm>
            <a:custGeom>
              <a:avLst/>
              <a:gdLst/>
              <a:ahLst/>
              <a:cxnLst/>
              <a:rect l="l" t="t" r="r" b="b"/>
              <a:pathLst>
                <a:path w="1909445" h="391160">
                  <a:moveTo>
                    <a:pt x="317690" y="271919"/>
                  </a:moveTo>
                  <a:lnTo>
                    <a:pt x="312534" y="234111"/>
                  </a:lnTo>
                  <a:lnTo>
                    <a:pt x="290410" y="197573"/>
                  </a:lnTo>
                  <a:lnTo>
                    <a:pt x="253034" y="172770"/>
                  </a:lnTo>
                  <a:lnTo>
                    <a:pt x="216255" y="160515"/>
                  </a:lnTo>
                  <a:lnTo>
                    <a:pt x="169964" y="150126"/>
                  </a:lnTo>
                  <a:lnTo>
                    <a:pt x="153784" y="146050"/>
                  </a:lnTo>
                  <a:lnTo>
                    <a:pt x="112864" y="125463"/>
                  </a:lnTo>
                  <a:lnTo>
                    <a:pt x="107683" y="108216"/>
                  </a:lnTo>
                  <a:lnTo>
                    <a:pt x="108381" y="101282"/>
                  </a:lnTo>
                  <a:lnTo>
                    <a:pt x="145643" y="75958"/>
                  </a:lnTo>
                  <a:lnTo>
                    <a:pt x="158838" y="75387"/>
                  </a:lnTo>
                  <a:lnTo>
                    <a:pt x="170916" y="75907"/>
                  </a:lnTo>
                  <a:lnTo>
                    <a:pt x="207162" y="94297"/>
                  </a:lnTo>
                  <a:lnTo>
                    <a:pt x="212674" y="109308"/>
                  </a:lnTo>
                  <a:lnTo>
                    <a:pt x="309600" y="109308"/>
                  </a:lnTo>
                  <a:lnTo>
                    <a:pt x="297688" y="62992"/>
                  </a:lnTo>
                  <a:lnTo>
                    <a:pt x="269494" y="28524"/>
                  </a:lnTo>
                  <a:lnTo>
                    <a:pt x="223659" y="7137"/>
                  </a:lnTo>
                  <a:lnTo>
                    <a:pt x="158838" y="0"/>
                  </a:lnTo>
                  <a:lnTo>
                    <a:pt x="142278" y="469"/>
                  </a:lnTo>
                  <a:lnTo>
                    <a:pt x="97447" y="7531"/>
                  </a:lnTo>
                  <a:lnTo>
                    <a:pt x="60794" y="22631"/>
                  </a:lnTo>
                  <a:lnTo>
                    <a:pt x="26670" y="54381"/>
                  </a:lnTo>
                  <a:lnTo>
                    <a:pt x="11391" y="98615"/>
                  </a:lnTo>
                  <a:lnTo>
                    <a:pt x="10756" y="111442"/>
                  </a:lnTo>
                  <a:lnTo>
                    <a:pt x="11277" y="124701"/>
                  </a:lnTo>
                  <a:lnTo>
                    <a:pt x="23710" y="168046"/>
                  </a:lnTo>
                  <a:lnTo>
                    <a:pt x="50901" y="198907"/>
                  </a:lnTo>
                  <a:lnTo>
                    <a:pt x="92011" y="219405"/>
                  </a:lnTo>
                  <a:lnTo>
                    <a:pt x="130835" y="230454"/>
                  </a:lnTo>
                  <a:lnTo>
                    <a:pt x="160921" y="237426"/>
                  </a:lnTo>
                  <a:lnTo>
                    <a:pt x="177622" y="241846"/>
                  </a:lnTo>
                  <a:lnTo>
                    <a:pt x="218782" y="267335"/>
                  </a:lnTo>
                  <a:lnTo>
                    <a:pt x="220764" y="273532"/>
                  </a:lnTo>
                  <a:lnTo>
                    <a:pt x="220764" y="281076"/>
                  </a:lnTo>
                  <a:lnTo>
                    <a:pt x="216890" y="296151"/>
                  </a:lnTo>
                  <a:lnTo>
                    <a:pt x="205282" y="306920"/>
                  </a:lnTo>
                  <a:lnTo>
                    <a:pt x="185928" y="313385"/>
                  </a:lnTo>
                  <a:lnTo>
                    <a:pt x="158838" y="315531"/>
                  </a:lnTo>
                  <a:lnTo>
                    <a:pt x="145440" y="314947"/>
                  </a:lnTo>
                  <a:lnTo>
                    <a:pt x="109131" y="300710"/>
                  </a:lnTo>
                  <a:lnTo>
                    <a:pt x="96913" y="276225"/>
                  </a:lnTo>
                  <a:lnTo>
                    <a:pt x="0" y="276225"/>
                  </a:lnTo>
                  <a:lnTo>
                    <a:pt x="10960" y="323875"/>
                  </a:lnTo>
                  <a:lnTo>
                    <a:pt x="40640" y="360222"/>
                  </a:lnTo>
                  <a:lnTo>
                    <a:pt x="89712" y="383247"/>
                  </a:lnTo>
                  <a:lnTo>
                    <a:pt x="158838" y="390931"/>
                  </a:lnTo>
                  <a:lnTo>
                    <a:pt x="194208" y="388950"/>
                  </a:lnTo>
                  <a:lnTo>
                    <a:pt x="252628" y="373202"/>
                  </a:lnTo>
                  <a:lnTo>
                    <a:pt x="294055" y="342138"/>
                  </a:lnTo>
                  <a:lnTo>
                    <a:pt x="315061" y="298386"/>
                  </a:lnTo>
                  <a:lnTo>
                    <a:pt x="317690" y="271919"/>
                  </a:lnTo>
                  <a:close/>
                </a:path>
                <a:path w="1909445" h="391160">
                  <a:moveTo>
                    <a:pt x="780770" y="6997"/>
                  </a:moveTo>
                  <a:lnTo>
                    <a:pt x="683844" y="6997"/>
                  </a:lnTo>
                  <a:lnTo>
                    <a:pt x="580466" y="198158"/>
                  </a:lnTo>
                  <a:lnTo>
                    <a:pt x="476008" y="6997"/>
                  </a:lnTo>
                  <a:lnTo>
                    <a:pt x="376923" y="6997"/>
                  </a:lnTo>
                  <a:lnTo>
                    <a:pt x="376923" y="383908"/>
                  </a:lnTo>
                  <a:lnTo>
                    <a:pt x="473837" y="383908"/>
                  </a:lnTo>
                  <a:lnTo>
                    <a:pt x="473837" y="167995"/>
                  </a:lnTo>
                  <a:lnTo>
                    <a:pt x="551929" y="311226"/>
                  </a:lnTo>
                  <a:lnTo>
                    <a:pt x="605777" y="311226"/>
                  </a:lnTo>
                  <a:lnTo>
                    <a:pt x="683844" y="167995"/>
                  </a:lnTo>
                  <a:lnTo>
                    <a:pt x="683844" y="383908"/>
                  </a:lnTo>
                  <a:lnTo>
                    <a:pt x="780770" y="383908"/>
                  </a:lnTo>
                  <a:lnTo>
                    <a:pt x="780770" y="6997"/>
                  </a:lnTo>
                  <a:close/>
                </a:path>
                <a:path w="1909445" h="391160">
                  <a:moveTo>
                    <a:pt x="1195387" y="383908"/>
                  </a:moveTo>
                  <a:lnTo>
                    <a:pt x="1169098" y="311759"/>
                  </a:lnTo>
                  <a:lnTo>
                    <a:pt x="1142034" y="237451"/>
                  </a:lnTo>
                  <a:lnTo>
                    <a:pt x="1101229" y="125450"/>
                  </a:lnTo>
                  <a:lnTo>
                    <a:pt x="1058075" y="6997"/>
                  </a:lnTo>
                  <a:lnTo>
                    <a:pt x="1039774" y="6997"/>
                  </a:lnTo>
                  <a:lnTo>
                    <a:pt x="1039774" y="237451"/>
                  </a:lnTo>
                  <a:lnTo>
                    <a:pt x="968692" y="237451"/>
                  </a:lnTo>
                  <a:lnTo>
                    <a:pt x="1004227" y="125450"/>
                  </a:lnTo>
                  <a:lnTo>
                    <a:pt x="1039774" y="237451"/>
                  </a:lnTo>
                  <a:lnTo>
                    <a:pt x="1039774" y="6997"/>
                  </a:lnTo>
                  <a:lnTo>
                    <a:pt x="961161" y="6997"/>
                  </a:lnTo>
                  <a:lnTo>
                    <a:pt x="823849" y="383908"/>
                  </a:lnTo>
                  <a:lnTo>
                    <a:pt x="915390" y="383908"/>
                  </a:lnTo>
                  <a:lnTo>
                    <a:pt x="941235" y="311759"/>
                  </a:lnTo>
                  <a:lnTo>
                    <a:pt x="1067231" y="311759"/>
                  </a:lnTo>
                  <a:lnTo>
                    <a:pt x="1093076" y="383908"/>
                  </a:lnTo>
                  <a:lnTo>
                    <a:pt x="1195387" y="383908"/>
                  </a:lnTo>
                  <a:close/>
                </a:path>
                <a:path w="1909445" h="391160">
                  <a:moveTo>
                    <a:pt x="1556169" y="383908"/>
                  </a:moveTo>
                  <a:lnTo>
                    <a:pt x="1475346" y="254698"/>
                  </a:lnTo>
                  <a:lnTo>
                    <a:pt x="1468932" y="244449"/>
                  </a:lnTo>
                  <a:lnTo>
                    <a:pt x="1486852" y="236766"/>
                  </a:lnTo>
                  <a:lnTo>
                    <a:pt x="1526286" y="202184"/>
                  </a:lnTo>
                  <a:lnTo>
                    <a:pt x="1537436" y="179298"/>
                  </a:lnTo>
                  <a:lnTo>
                    <a:pt x="1540611" y="170484"/>
                  </a:lnTo>
                  <a:lnTo>
                    <a:pt x="1544193" y="152463"/>
                  </a:lnTo>
                  <a:lnTo>
                    <a:pt x="1545399" y="133007"/>
                  </a:lnTo>
                  <a:lnTo>
                    <a:pt x="1543138" y="105435"/>
                  </a:lnTo>
                  <a:lnTo>
                    <a:pt x="1525092" y="59385"/>
                  </a:lnTo>
                  <a:lnTo>
                    <a:pt x="1489125" y="26073"/>
                  </a:lnTo>
                  <a:lnTo>
                    <a:pt x="1448473" y="11925"/>
                  </a:lnTo>
                  <a:lnTo>
                    <a:pt x="1448473" y="133007"/>
                  </a:lnTo>
                  <a:lnTo>
                    <a:pt x="1447571" y="143852"/>
                  </a:lnTo>
                  <a:lnTo>
                    <a:pt x="1413802" y="176403"/>
                  </a:lnTo>
                  <a:lnTo>
                    <a:pt x="1381150" y="179298"/>
                  </a:lnTo>
                  <a:lnTo>
                    <a:pt x="1335392" y="179298"/>
                  </a:lnTo>
                  <a:lnTo>
                    <a:pt x="1335392" y="86677"/>
                  </a:lnTo>
                  <a:lnTo>
                    <a:pt x="1381150" y="86677"/>
                  </a:lnTo>
                  <a:lnTo>
                    <a:pt x="1425536" y="93192"/>
                  </a:lnTo>
                  <a:lnTo>
                    <a:pt x="1448473" y="133007"/>
                  </a:lnTo>
                  <a:lnTo>
                    <a:pt x="1448473" y="11925"/>
                  </a:lnTo>
                  <a:lnTo>
                    <a:pt x="1435811" y="9118"/>
                  </a:lnTo>
                  <a:lnTo>
                    <a:pt x="1402702" y="6997"/>
                  </a:lnTo>
                  <a:lnTo>
                    <a:pt x="1238465" y="6997"/>
                  </a:lnTo>
                  <a:lnTo>
                    <a:pt x="1238465" y="383908"/>
                  </a:lnTo>
                  <a:lnTo>
                    <a:pt x="1335392" y="383908"/>
                  </a:lnTo>
                  <a:lnTo>
                    <a:pt x="1335392" y="254698"/>
                  </a:lnTo>
                  <a:lnTo>
                    <a:pt x="1375232" y="254698"/>
                  </a:lnTo>
                  <a:lnTo>
                    <a:pt x="1448473" y="383908"/>
                  </a:lnTo>
                  <a:lnTo>
                    <a:pt x="1556169" y="383908"/>
                  </a:lnTo>
                  <a:close/>
                </a:path>
                <a:path w="1909445" h="391160">
                  <a:moveTo>
                    <a:pt x="1908848" y="7594"/>
                  </a:moveTo>
                  <a:lnTo>
                    <a:pt x="1580388" y="7594"/>
                  </a:lnTo>
                  <a:lnTo>
                    <a:pt x="1580388" y="86334"/>
                  </a:lnTo>
                  <a:lnTo>
                    <a:pt x="1696148" y="86334"/>
                  </a:lnTo>
                  <a:lnTo>
                    <a:pt x="1696148" y="383514"/>
                  </a:lnTo>
                  <a:lnTo>
                    <a:pt x="1793074" y="383514"/>
                  </a:lnTo>
                  <a:lnTo>
                    <a:pt x="1793074" y="86334"/>
                  </a:lnTo>
                  <a:lnTo>
                    <a:pt x="1908848" y="86334"/>
                  </a:lnTo>
                  <a:lnTo>
                    <a:pt x="1908848" y="759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496282" y="1967032"/>
            <a:ext cx="1548338" cy="154534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794673" y="3712035"/>
            <a:ext cx="231778" cy="7055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760660" y="3828653"/>
            <a:ext cx="265791" cy="70557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514451" y="3712323"/>
            <a:ext cx="609810" cy="1865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5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1594" y="4355789"/>
            <a:ext cx="466090" cy="109220"/>
            <a:chOff x="6621594" y="4355789"/>
            <a:chExt cx="466090" cy="109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1594" y="4355789"/>
              <a:ext cx="223744" cy="1088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69163" y="4386282"/>
              <a:ext cx="60960" cy="77470"/>
            </a:xfrm>
            <a:custGeom>
              <a:avLst/>
              <a:gdLst/>
              <a:ahLst/>
              <a:cxnLst/>
              <a:rect l="l" t="t" r="r" b="b"/>
              <a:pathLst>
                <a:path w="60959" h="77470">
                  <a:moveTo>
                    <a:pt x="15163" y="0"/>
                  </a:moveTo>
                  <a:lnTo>
                    <a:pt x="0" y="0"/>
                  </a:lnTo>
                  <a:lnTo>
                    <a:pt x="0" y="77242"/>
                  </a:lnTo>
                  <a:lnTo>
                    <a:pt x="7365" y="77242"/>
                  </a:lnTo>
                  <a:lnTo>
                    <a:pt x="7365" y="62812"/>
                  </a:lnTo>
                  <a:lnTo>
                    <a:pt x="15163" y="62812"/>
                  </a:lnTo>
                  <a:lnTo>
                    <a:pt x="15163" y="41605"/>
                  </a:lnTo>
                  <a:lnTo>
                    <a:pt x="7365" y="41605"/>
                  </a:lnTo>
                  <a:lnTo>
                    <a:pt x="7365" y="27155"/>
                  </a:lnTo>
                  <a:lnTo>
                    <a:pt x="15163" y="27155"/>
                  </a:lnTo>
                  <a:lnTo>
                    <a:pt x="15163" y="0"/>
                  </a:lnTo>
                  <a:close/>
                </a:path>
                <a:path w="60959" h="77470">
                  <a:moveTo>
                    <a:pt x="15163" y="62812"/>
                  </a:moveTo>
                  <a:lnTo>
                    <a:pt x="7365" y="62812"/>
                  </a:lnTo>
                  <a:lnTo>
                    <a:pt x="7365" y="77242"/>
                  </a:lnTo>
                  <a:lnTo>
                    <a:pt x="15163" y="77242"/>
                  </a:lnTo>
                  <a:lnTo>
                    <a:pt x="15163" y="62812"/>
                  </a:lnTo>
                  <a:close/>
                </a:path>
                <a:path w="60959" h="77470">
                  <a:moveTo>
                    <a:pt x="39319" y="27155"/>
                  </a:moveTo>
                  <a:lnTo>
                    <a:pt x="15163" y="27155"/>
                  </a:lnTo>
                  <a:lnTo>
                    <a:pt x="15163" y="41605"/>
                  </a:lnTo>
                  <a:lnTo>
                    <a:pt x="36626" y="41605"/>
                  </a:lnTo>
                  <a:lnTo>
                    <a:pt x="38404" y="42038"/>
                  </a:lnTo>
                  <a:lnTo>
                    <a:pt x="41504" y="43841"/>
                  </a:lnTo>
                  <a:lnTo>
                    <a:pt x="42670" y="45062"/>
                  </a:lnTo>
                  <a:lnTo>
                    <a:pt x="44373" y="48237"/>
                  </a:lnTo>
                  <a:lnTo>
                    <a:pt x="44780" y="50115"/>
                  </a:lnTo>
                  <a:lnTo>
                    <a:pt x="44780" y="55422"/>
                  </a:lnTo>
                  <a:lnTo>
                    <a:pt x="43865" y="57964"/>
                  </a:lnTo>
                  <a:lnTo>
                    <a:pt x="40133" y="61849"/>
                  </a:lnTo>
                  <a:lnTo>
                    <a:pt x="37666" y="62812"/>
                  </a:lnTo>
                  <a:lnTo>
                    <a:pt x="15163" y="62812"/>
                  </a:lnTo>
                  <a:lnTo>
                    <a:pt x="15163" y="77242"/>
                  </a:lnTo>
                  <a:lnTo>
                    <a:pt x="39370" y="77242"/>
                  </a:lnTo>
                  <a:lnTo>
                    <a:pt x="44067" y="76201"/>
                  </a:lnTo>
                  <a:lnTo>
                    <a:pt x="52197" y="72036"/>
                  </a:lnTo>
                  <a:lnTo>
                    <a:pt x="55346" y="69113"/>
                  </a:lnTo>
                  <a:lnTo>
                    <a:pt x="59818" y="61570"/>
                  </a:lnTo>
                  <a:lnTo>
                    <a:pt x="60933" y="57200"/>
                  </a:lnTo>
                  <a:lnTo>
                    <a:pt x="60933" y="47218"/>
                  </a:lnTo>
                  <a:lnTo>
                    <a:pt x="59818" y="42851"/>
                  </a:lnTo>
                  <a:lnTo>
                    <a:pt x="55295" y="35306"/>
                  </a:lnTo>
                  <a:lnTo>
                    <a:pt x="52120" y="32360"/>
                  </a:lnTo>
                  <a:lnTo>
                    <a:pt x="43992" y="28195"/>
                  </a:lnTo>
                  <a:lnTo>
                    <a:pt x="39319" y="27155"/>
                  </a:lnTo>
                  <a:close/>
                </a:path>
                <a:path w="60959" h="77470">
                  <a:moveTo>
                    <a:pt x="15163" y="27155"/>
                  </a:moveTo>
                  <a:lnTo>
                    <a:pt x="7365" y="27155"/>
                  </a:lnTo>
                  <a:lnTo>
                    <a:pt x="7365" y="41605"/>
                  </a:lnTo>
                  <a:lnTo>
                    <a:pt x="15163" y="41605"/>
                  </a:lnTo>
                  <a:lnTo>
                    <a:pt x="15163" y="2715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832" y="4385167"/>
              <a:ext cx="137668" cy="7947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159104" y="4385167"/>
            <a:ext cx="397510" cy="80010"/>
            <a:chOff x="7159104" y="4385167"/>
            <a:chExt cx="397510" cy="800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104" y="4386282"/>
              <a:ext cx="63550" cy="771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6454" y="4386282"/>
              <a:ext cx="72618" cy="77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0662" y="4385167"/>
              <a:ext cx="215953" cy="7947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90475" y="4386282"/>
            <a:ext cx="63550" cy="771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27840" y="4385167"/>
            <a:ext cx="926481" cy="11058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518610" y="4385167"/>
            <a:ext cx="3414395" cy="294005"/>
            <a:chOff x="6518610" y="4385167"/>
            <a:chExt cx="3414395" cy="29400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22196" y="4385167"/>
              <a:ext cx="135735" cy="794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78786" y="4385167"/>
              <a:ext cx="453974" cy="1105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18610" y="4385167"/>
              <a:ext cx="3249791" cy="2934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66614" y="4569188"/>
              <a:ext cx="63550" cy="7716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518610" y="4750977"/>
            <a:ext cx="1524635" cy="109855"/>
            <a:chOff x="6518610" y="4750977"/>
            <a:chExt cx="1524635" cy="109855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18610" y="4750977"/>
              <a:ext cx="1487077" cy="1097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026870" y="481340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5"/>
                  </a:lnTo>
                  <a:lnTo>
                    <a:pt x="15925" y="15925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8771" y="1161821"/>
            <a:ext cx="5592445" cy="5592445"/>
            <a:chOff x="418771" y="1161821"/>
            <a:chExt cx="5592445" cy="5592445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8771" y="1161821"/>
              <a:ext cx="5592349" cy="559235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333790" y="3766204"/>
              <a:ext cx="1762760" cy="384175"/>
            </a:xfrm>
            <a:custGeom>
              <a:avLst/>
              <a:gdLst/>
              <a:ahLst/>
              <a:cxnLst/>
              <a:rect l="l" t="t" r="r" b="b"/>
              <a:pathLst>
                <a:path w="1762760" h="384175">
                  <a:moveTo>
                    <a:pt x="322338" y="6654"/>
                  </a:moveTo>
                  <a:lnTo>
                    <a:pt x="0" y="6654"/>
                  </a:lnTo>
                  <a:lnTo>
                    <a:pt x="0" y="85394"/>
                  </a:lnTo>
                  <a:lnTo>
                    <a:pt x="113601" y="85394"/>
                  </a:lnTo>
                  <a:lnTo>
                    <a:pt x="113601" y="376224"/>
                  </a:lnTo>
                  <a:lnTo>
                    <a:pt x="208724" y="376224"/>
                  </a:lnTo>
                  <a:lnTo>
                    <a:pt x="208724" y="85394"/>
                  </a:lnTo>
                  <a:lnTo>
                    <a:pt x="322338" y="85394"/>
                  </a:lnTo>
                  <a:lnTo>
                    <a:pt x="322338" y="6654"/>
                  </a:lnTo>
                  <a:close/>
                </a:path>
                <a:path w="1762760" h="384175">
                  <a:moveTo>
                    <a:pt x="702792" y="376745"/>
                  </a:moveTo>
                  <a:lnTo>
                    <a:pt x="676998" y="305943"/>
                  </a:lnTo>
                  <a:lnTo>
                    <a:pt x="650430" y="233006"/>
                  </a:lnTo>
                  <a:lnTo>
                    <a:pt x="610400" y="123101"/>
                  </a:lnTo>
                  <a:lnTo>
                    <a:pt x="568058" y="6858"/>
                  </a:lnTo>
                  <a:lnTo>
                    <a:pt x="550087" y="6858"/>
                  </a:lnTo>
                  <a:lnTo>
                    <a:pt x="550087" y="233006"/>
                  </a:lnTo>
                  <a:lnTo>
                    <a:pt x="480339" y="233006"/>
                  </a:lnTo>
                  <a:lnTo>
                    <a:pt x="515213" y="123101"/>
                  </a:lnTo>
                  <a:lnTo>
                    <a:pt x="550087" y="233006"/>
                  </a:lnTo>
                  <a:lnTo>
                    <a:pt x="550087" y="6858"/>
                  </a:lnTo>
                  <a:lnTo>
                    <a:pt x="472935" y="6858"/>
                  </a:lnTo>
                  <a:lnTo>
                    <a:pt x="338188" y="376745"/>
                  </a:lnTo>
                  <a:lnTo>
                    <a:pt x="428028" y="376745"/>
                  </a:lnTo>
                  <a:lnTo>
                    <a:pt x="453390" y="305943"/>
                  </a:lnTo>
                  <a:lnTo>
                    <a:pt x="577037" y="305943"/>
                  </a:lnTo>
                  <a:lnTo>
                    <a:pt x="602399" y="376745"/>
                  </a:lnTo>
                  <a:lnTo>
                    <a:pt x="702792" y="376745"/>
                  </a:lnTo>
                  <a:close/>
                </a:path>
                <a:path w="1762760" h="384175">
                  <a:moveTo>
                    <a:pt x="998715" y="298754"/>
                  </a:moveTo>
                  <a:lnTo>
                    <a:pt x="840181" y="298754"/>
                  </a:lnTo>
                  <a:lnTo>
                    <a:pt x="840181" y="6654"/>
                  </a:lnTo>
                  <a:lnTo>
                    <a:pt x="745070" y="6654"/>
                  </a:lnTo>
                  <a:lnTo>
                    <a:pt x="745070" y="298754"/>
                  </a:lnTo>
                  <a:lnTo>
                    <a:pt x="745070" y="376224"/>
                  </a:lnTo>
                  <a:lnTo>
                    <a:pt x="998715" y="376224"/>
                  </a:lnTo>
                  <a:lnTo>
                    <a:pt x="998715" y="298754"/>
                  </a:lnTo>
                  <a:close/>
                </a:path>
                <a:path w="1762760" h="384175">
                  <a:moveTo>
                    <a:pt x="1360690" y="133680"/>
                  </a:moveTo>
                  <a:lnTo>
                    <a:pt x="1350632" y="85229"/>
                  </a:lnTo>
                  <a:lnTo>
                    <a:pt x="1329105" y="48869"/>
                  </a:lnTo>
                  <a:lnTo>
                    <a:pt x="1298562" y="23228"/>
                  </a:lnTo>
                  <a:lnTo>
                    <a:pt x="1260017" y="7391"/>
                  </a:lnTo>
                  <a:lnTo>
                    <a:pt x="1215377" y="457"/>
                  </a:lnTo>
                  <a:lnTo>
                    <a:pt x="1199515" y="0"/>
                  </a:lnTo>
                  <a:lnTo>
                    <a:pt x="1181823" y="647"/>
                  </a:lnTo>
                  <a:lnTo>
                    <a:pt x="1132141" y="10553"/>
                  </a:lnTo>
                  <a:lnTo>
                    <a:pt x="1089583" y="32956"/>
                  </a:lnTo>
                  <a:lnTo>
                    <a:pt x="1056703" y="68681"/>
                  </a:lnTo>
                  <a:lnTo>
                    <a:pt x="1035215" y="118681"/>
                  </a:lnTo>
                  <a:lnTo>
                    <a:pt x="1028611" y="160439"/>
                  </a:lnTo>
                  <a:lnTo>
                    <a:pt x="1027785" y="183883"/>
                  </a:lnTo>
                  <a:lnTo>
                    <a:pt x="1027785" y="193916"/>
                  </a:lnTo>
                  <a:lnTo>
                    <a:pt x="1030947" y="241731"/>
                  </a:lnTo>
                  <a:lnTo>
                    <a:pt x="1040460" y="281635"/>
                  </a:lnTo>
                  <a:lnTo>
                    <a:pt x="1064983" y="328104"/>
                  </a:lnTo>
                  <a:lnTo>
                    <a:pt x="1100366" y="359905"/>
                  </a:lnTo>
                  <a:lnTo>
                    <a:pt x="1146009" y="377825"/>
                  </a:lnTo>
                  <a:lnTo>
                    <a:pt x="1199515" y="383628"/>
                  </a:lnTo>
                  <a:lnTo>
                    <a:pt x="1215859" y="383184"/>
                  </a:lnTo>
                  <a:lnTo>
                    <a:pt x="1261338" y="376478"/>
                  </a:lnTo>
                  <a:lnTo>
                    <a:pt x="1300124" y="360883"/>
                  </a:lnTo>
                  <a:lnTo>
                    <a:pt x="1330566" y="335267"/>
                  </a:lnTo>
                  <a:lnTo>
                    <a:pt x="1351419" y="298869"/>
                  </a:lnTo>
                  <a:lnTo>
                    <a:pt x="1360690" y="249936"/>
                  </a:lnTo>
                  <a:lnTo>
                    <a:pt x="1262392" y="249936"/>
                  </a:lnTo>
                  <a:lnTo>
                    <a:pt x="1259776" y="263232"/>
                  </a:lnTo>
                  <a:lnTo>
                    <a:pt x="1255598" y="274574"/>
                  </a:lnTo>
                  <a:lnTo>
                    <a:pt x="1223759" y="301129"/>
                  </a:lnTo>
                  <a:lnTo>
                    <a:pt x="1199515" y="304368"/>
                  </a:lnTo>
                  <a:lnTo>
                    <a:pt x="1192212" y="304012"/>
                  </a:lnTo>
                  <a:lnTo>
                    <a:pt x="1153477" y="286321"/>
                  </a:lnTo>
                  <a:lnTo>
                    <a:pt x="1132141" y="246494"/>
                  </a:lnTo>
                  <a:lnTo>
                    <a:pt x="1126070" y="194970"/>
                  </a:lnTo>
                  <a:lnTo>
                    <a:pt x="1126070" y="183883"/>
                  </a:lnTo>
                  <a:lnTo>
                    <a:pt x="1129182" y="145821"/>
                  </a:lnTo>
                  <a:lnTo>
                    <a:pt x="1142314" y="109448"/>
                  </a:lnTo>
                  <a:lnTo>
                    <a:pt x="1177074" y="82372"/>
                  </a:lnTo>
                  <a:lnTo>
                    <a:pt x="1199515" y="79260"/>
                  </a:lnTo>
                  <a:lnTo>
                    <a:pt x="1206906" y="79260"/>
                  </a:lnTo>
                  <a:lnTo>
                    <a:pt x="1245311" y="96075"/>
                  </a:lnTo>
                  <a:lnTo>
                    <a:pt x="1262392" y="133680"/>
                  </a:lnTo>
                  <a:lnTo>
                    <a:pt x="1360690" y="133680"/>
                  </a:lnTo>
                  <a:close/>
                </a:path>
                <a:path w="1762760" h="384175">
                  <a:moveTo>
                    <a:pt x="1762277" y="183883"/>
                  </a:moveTo>
                  <a:lnTo>
                    <a:pt x="1758721" y="138709"/>
                  </a:lnTo>
                  <a:lnTo>
                    <a:pt x="1748015" y="100380"/>
                  </a:lnTo>
                  <a:lnTo>
                    <a:pt x="1737537" y="79260"/>
                  </a:lnTo>
                  <a:lnTo>
                    <a:pt x="1731175" y="68681"/>
                  </a:lnTo>
                  <a:lnTo>
                    <a:pt x="1696377" y="32956"/>
                  </a:lnTo>
                  <a:lnTo>
                    <a:pt x="1664004" y="15176"/>
                  </a:lnTo>
                  <a:lnTo>
                    <a:pt x="1664004" y="183883"/>
                  </a:lnTo>
                  <a:lnTo>
                    <a:pt x="1664004" y="194449"/>
                  </a:lnTo>
                  <a:lnTo>
                    <a:pt x="1660131" y="237045"/>
                  </a:lnTo>
                  <a:lnTo>
                    <a:pt x="1644446" y="275158"/>
                  </a:lnTo>
                  <a:lnTo>
                    <a:pt x="1613268" y="299339"/>
                  </a:lnTo>
                  <a:lnTo>
                    <a:pt x="1582623" y="304368"/>
                  </a:lnTo>
                  <a:lnTo>
                    <a:pt x="1574761" y="304050"/>
                  </a:lnTo>
                  <a:lnTo>
                    <a:pt x="1538097" y="292468"/>
                  </a:lnTo>
                  <a:lnTo>
                    <a:pt x="1511808" y="258368"/>
                  </a:lnTo>
                  <a:lnTo>
                    <a:pt x="1501673" y="210096"/>
                  </a:lnTo>
                  <a:lnTo>
                    <a:pt x="1501241" y="194449"/>
                  </a:lnTo>
                  <a:lnTo>
                    <a:pt x="1501241" y="183883"/>
                  </a:lnTo>
                  <a:lnTo>
                    <a:pt x="1505102" y="143700"/>
                  </a:lnTo>
                  <a:lnTo>
                    <a:pt x="1520799" y="107124"/>
                  </a:lnTo>
                  <a:lnTo>
                    <a:pt x="1551965" y="83997"/>
                  </a:lnTo>
                  <a:lnTo>
                    <a:pt x="1582623" y="79260"/>
                  </a:lnTo>
                  <a:lnTo>
                    <a:pt x="1590484" y="79552"/>
                  </a:lnTo>
                  <a:lnTo>
                    <a:pt x="1627136" y="90538"/>
                  </a:lnTo>
                  <a:lnTo>
                    <a:pt x="1653425" y="123240"/>
                  </a:lnTo>
                  <a:lnTo>
                    <a:pt x="1663573" y="169202"/>
                  </a:lnTo>
                  <a:lnTo>
                    <a:pt x="1664004" y="183883"/>
                  </a:lnTo>
                  <a:lnTo>
                    <a:pt x="1664004" y="15176"/>
                  </a:lnTo>
                  <a:lnTo>
                    <a:pt x="1618157" y="2628"/>
                  </a:lnTo>
                  <a:lnTo>
                    <a:pt x="1582623" y="0"/>
                  </a:lnTo>
                  <a:lnTo>
                    <a:pt x="1564614" y="647"/>
                  </a:lnTo>
                  <a:lnTo>
                    <a:pt x="1513395" y="10553"/>
                  </a:lnTo>
                  <a:lnTo>
                    <a:pt x="1468856" y="32956"/>
                  </a:lnTo>
                  <a:lnTo>
                    <a:pt x="1434071" y="68681"/>
                  </a:lnTo>
                  <a:lnTo>
                    <a:pt x="1410982" y="118681"/>
                  </a:lnTo>
                  <a:lnTo>
                    <a:pt x="1403845" y="160439"/>
                  </a:lnTo>
                  <a:lnTo>
                    <a:pt x="1402956" y="183883"/>
                  </a:lnTo>
                  <a:lnTo>
                    <a:pt x="1402956" y="194449"/>
                  </a:lnTo>
                  <a:lnTo>
                    <a:pt x="1406525" y="241414"/>
                  </a:lnTo>
                  <a:lnTo>
                    <a:pt x="1417218" y="280835"/>
                  </a:lnTo>
                  <a:lnTo>
                    <a:pt x="1444421" y="327215"/>
                  </a:lnTo>
                  <a:lnTo>
                    <a:pt x="1482674" y="359371"/>
                  </a:lnTo>
                  <a:lnTo>
                    <a:pt x="1530007" y="377672"/>
                  </a:lnTo>
                  <a:lnTo>
                    <a:pt x="1582623" y="383628"/>
                  </a:lnTo>
                  <a:lnTo>
                    <a:pt x="1600619" y="382968"/>
                  </a:lnTo>
                  <a:lnTo>
                    <a:pt x="1651838" y="373037"/>
                  </a:lnTo>
                  <a:lnTo>
                    <a:pt x="1696377" y="350215"/>
                  </a:lnTo>
                  <a:lnTo>
                    <a:pt x="1731175" y="313347"/>
                  </a:lnTo>
                  <a:lnTo>
                    <a:pt x="1736432" y="304368"/>
                  </a:lnTo>
                  <a:lnTo>
                    <a:pt x="1740242" y="297878"/>
                  </a:lnTo>
                  <a:lnTo>
                    <a:pt x="1754263" y="262064"/>
                  </a:lnTo>
                  <a:lnTo>
                    <a:pt x="1761388" y="218871"/>
                  </a:lnTo>
                  <a:lnTo>
                    <a:pt x="1762277" y="194449"/>
                  </a:lnTo>
                  <a:lnTo>
                    <a:pt x="1762277" y="18388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63365" y="1869044"/>
            <a:ext cx="1548450" cy="154491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96211" y="1869044"/>
            <a:ext cx="1548568" cy="154489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98532" y="3610417"/>
            <a:ext cx="227962" cy="713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04960" y="3728332"/>
            <a:ext cx="421044" cy="7133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14495" y="3611498"/>
            <a:ext cx="616586" cy="18866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662824" y="3613413"/>
            <a:ext cx="227855" cy="7038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389396" y="3729764"/>
            <a:ext cx="504191" cy="7039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81588" y="3613700"/>
            <a:ext cx="608429" cy="1861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326" y="5808682"/>
            <a:ext cx="63550" cy="7716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93492" y="5807566"/>
            <a:ext cx="363220" cy="111125"/>
            <a:chOff x="9593492" y="5807566"/>
            <a:chExt cx="363220" cy="111125"/>
          </a:xfrm>
        </p:grpSpPr>
        <p:sp>
          <p:nvSpPr>
            <p:cNvPr id="4" name="object 4"/>
            <p:cNvSpPr/>
            <p:nvPr/>
          </p:nvSpPr>
          <p:spPr>
            <a:xfrm>
              <a:off x="9593492" y="5808682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5" h="77470">
                  <a:moveTo>
                    <a:pt x="8916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8916" y="77241"/>
                  </a:lnTo>
                  <a:lnTo>
                    <a:pt x="8916" y="63550"/>
                  </a:lnTo>
                  <a:lnTo>
                    <a:pt x="15112" y="63550"/>
                  </a:lnTo>
                  <a:lnTo>
                    <a:pt x="15112" y="43459"/>
                  </a:lnTo>
                  <a:lnTo>
                    <a:pt x="8916" y="43459"/>
                  </a:lnTo>
                  <a:lnTo>
                    <a:pt x="8916" y="29768"/>
                  </a:lnTo>
                  <a:lnTo>
                    <a:pt x="15112" y="29768"/>
                  </a:lnTo>
                  <a:lnTo>
                    <a:pt x="15112" y="13690"/>
                  </a:lnTo>
                  <a:lnTo>
                    <a:pt x="8916" y="13690"/>
                  </a:lnTo>
                  <a:lnTo>
                    <a:pt x="8916" y="0"/>
                  </a:lnTo>
                  <a:close/>
                </a:path>
                <a:path w="62865" h="77470">
                  <a:moveTo>
                    <a:pt x="15112" y="63550"/>
                  </a:moveTo>
                  <a:lnTo>
                    <a:pt x="8916" y="63550"/>
                  </a:lnTo>
                  <a:lnTo>
                    <a:pt x="8916" y="77241"/>
                  </a:lnTo>
                  <a:lnTo>
                    <a:pt x="15112" y="77241"/>
                  </a:lnTo>
                  <a:lnTo>
                    <a:pt x="15112" y="63550"/>
                  </a:lnTo>
                  <a:close/>
                </a:path>
                <a:path w="62865" h="77470">
                  <a:moveTo>
                    <a:pt x="45363" y="0"/>
                  </a:moveTo>
                  <a:lnTo>
                    <a:pt x="15112" y="0"/>
                  </a:lnTo>
                  <a:lnTo>
                    <a:pt x="15112" y="13690"/>
                  </a:lnTo>
                  <a:lnTo>
                    <a:pt x="40133" y="13690"/>
                  </a:lnTo>
                  <a:lnTo>
                    <a:pt x="42062" y="14453"/>
                  </a:lnTo>
                  <a:lnTo>
                    <a:pt x="43459" y="15951"/>
                  </a:lnTo>
                  <a:lnTo>
                    <a:pt x="44830" y="17473"/>
                  </a:lnTo>
                  <a:lnTo>
                    <a:pt x="45543" y="19584"/>
                  </a:lnTo>
                  <a:lnTo>
                    <a:pt x="45543" y="24714"/>
                  </a:lnTo>
                  <a:lnTo>
                    <a:pt x="44830" y="26543"/>
                  </a:lnTo>
                  <a:lnTo>
                    <a:pt x="43459" y="27838"/>
                  </a:lnTo>
                  <a:lnTo>
                    <a:pt x="42062" y="29109"/>
                  </a:lnTo>
                  <a:lnTo>
                    <a:pt x="40082" y="29768"/>
                  </a:lnTo>
                  <a:lnTo>
                    <a:pt x="15112" y="29768"/>
                  </a:lnTo>
                  <a:lnTo>
                    <a:pt x="15112" y="43459"/>
                  </a:lnTo>
                  <a:lnTo>
                    <a:pt x="40514" y="43459"/>
                  </a:lnTo>
                  <a:lnTo>
                    <a:pt x="42851" y="44348"/>
                  </a:lnTo>
                  <a:lnTo>
                    <a:pt x="44499" y="46126"/>
                  </a:lnTo>
                  <a:lnTo>
                    <a:pt x="46126" y="47931"/>
                  </a:lnTo>
                  <a:lnTo>
                    <a:pt x="46940" y="50417"/>
                  </a:lnTo>
                  <a:lnTo>
                    <a:pt x="46940" y="56948"/>
                  </a:lnTo>
                  <a:lnTo>
                    <a:pt x="46126" y="59335"/>
                  </a:lnTo>
                  <a:lnTo>
                    <a:pt x="42851" y="62712"/>
                  </a:lnTo>
                  <a:lnTo>
                    <a:pt x="40514" y="63550"/>
                  </a:lnTo>
                  <a:lnTo>
                    <a:pt x="15112" y="63550"/>
                  </a:lnTo>
                  <a:lnTo>
                    <a:pt x="15112" y="77241"/>
                  </a:lnTo>
                  <a:lnTo>
                    <a:pt x="45694" y="77241"/>
                  </a:lnTo>
                  <a:lnTo>
                    <a:pt x="51663" y="75514"/>
                  </a:lnTo>
                  <a:lnTo>
                    <a:pt x="60144" y="68630"/>
                  </a:lnTo>
                  <a:lnTo>
                    <a:pt x="62279" y="63756"/>
                  </a:lnTo>
                  <a:lnTo>
                    <a:pt x="62279" y="51814"/>
                  </a:lnTo>
                  <a:lnTo>
                    <a:pt x="60681" y="47321"/>
                  </a:lnTo>
                  <a:lnTo>
                    <a:pt x="54330" y="40133"/>
                  </a:lnTo>
                  <a:lnTo>
                    <a:pt x="49885" y="37771"/>
                  </a:lnTo>
                  <a:lnTo>
                    <a:pt x="44118" y="36676"/>
                  </a:lnTo>
                  <a:lnTo>
                    <a:pt x="49428" y="35841"/>
                  </a:lnTo>
                  <a:lnTo>
                    <a:pt x="53543" y="33883"/>
                  </a:lnTo>
                  <a:lnTo>
                    <a:pt x="59410" y="27788"/>
                  </a:lnTo>
                  <a:lnTo>
                    <a:pt x="60858" y="23900"/>
                  </a:lnTo>
                  <a:lnTo>
                    <a:pt x="60858" y="13107"/>
                  </a:lnTo>
                  <a:lnTo>
                    <a:pt x="58878" y="8384"/>
                  </a:lnTo>
                  <a:lnTo>
                    <a:pt x="50951" y="1677"/>
                  </a:lnTo>
                  <a:lnTo>
                    <a:pt x="45363" y="0"/>
                  </a:lnTo>
                  <a:close/>
                </a:path>
                <a:path w="62865" h="77470">
                  <a:moveTo>
                    <a:pt x="15112" y="29768"/>
                  </a:moveTo>
                  <a:lnTo>
                    <a:pt x="8916" y="29768"/>
                  </a:lnTo>
                  <a:lnTo>
                    <a:pt x="8916" y="43459"/>
                  </a:lnTo>
                  <a:lnTo>
                    <a:pt x="15112" y="43459"/>
                  </a:lnTo>
                  <a:lnTo>
                    <a:pt x="15112" y="29768"/>
                  </a:lnTo>
                  <a:close/>
                </a:path>
                <a:path w="62865" h="77470">
                  <a:moveTo>
                    <a:pt x="15112" y="0"/>
                  </a:moveTo>
                  <a:lnTo>
                    <a:pt x="8916" y="0"/>
                  </a:lnTo>
                  <a:lnTo>
                    <a:pt x="8916" y="13690"/>
                  </a:lnTo>
                  <a:lnTo>
                    <a:pt x="15112" y="13690"/>
                  </a:lnTo>
                  <a:lnTo>
                    <a:pt x="1511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5864" y="5807566"/>
              <a:ext cx="280438" cy="11058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563846" y="5990471"/>
            <a:ext cx="393065" cy="109855"/>
            <a:chOff x="9563846" y="5990471"/>
            <a:chExt cx="393065" cy="1098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63846" y="5991587"/>
              <a:ext cx="63982" cy="772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51654" y="5990471"/>
              <a:ext cx="61594" cy="109855"/>
            </a:xfrm>
            <a:custGeom>
              <a:avLst/>
              <a:gdLst/>
              <a:ahLst/>
              <a:cxnLst/>
              <a:rect l="l" t="t" r="r" b="b"/>
              <a:pathLst>
                <a:path w="61595" h="109854">
                  <a:moveTo>
                    <a:pt x="15162" y="1116"/>
                  </a:moveTo>
                  <a:lnTo>
                    <a:pt x="0" y="1116"/>
                  </a:lnTo>
                  <a:lnTo>
                    <a:pt x="0" y="109753"/>
                  </a:lnTo>
                  <a:lnTo>
                    <a:pt x="15162" y="109753"/>
                  </a:lnTo>
                  <a:lnTo>
                    <a:pt x="15162" y="68791"/>
                  </a:lnTo>
                  <a:lnTo>
                    <a:pt x="14122" y="66215"/>
                  </a:lnTo>
                  <a:lnTo>
                    <a:pt x="15162" y="50087"/>
                  </a:lnTo>
                  <a:lnTo>
                    <a:pt x="15162" y="29030"/>
                  </a:lnTo>
                  <a:lnTo>
                    <a:pt x="13614" y="14147"/>
                  </a:lnTo>
                  <a:lnTo>
                    <a:pt x="15162" y="11152"/>
                  </a:lnTo>
                  <a:lnTo>
                    <a:pt x="15162" y="1116"/>
                  </a:lnTo>
                  <a:close/>
                </a:path>
                <a:path w="61595" h="109854">
                  <a:moveTo>
                    <a:pt x="15162" y="53413"/>
                  </a:moveTo>
                  <a:lnTo>
                    <a:pt x="15162" y="68791"/>
                  </a:lnTo>
                  <a:lnTo>
                    <a:pt x="15825" y="70434"/>
                  </a:lnTo>
                  <a:lnTo>
                    <a:pt x="18439" y="73710"/>
                  </a:lnTo>
                  <a:lnTo>
                    <a:pt x="25603" y="78332"/>
                  </a:lnTo>
                  <a:lnTo>
                    <a:pt x="29792" y="79474"/>
                  </a:lnTo>
                  <a:lnTo>
                    <a:pt x="40208" y="79474"/>
                  </a:lnTo>
                  <a:lnTo>
                    <a:pt x="45006" y="78257"/>
                  </a:lnTo>
                  <a:lnTo>
                    <a:pt x="53059" y="73328"/>
                  </a:lnTo>
                  <a:lnTo>
                    <a:pt x="56108" y="69771"/>
                  </a:lnTo>
                  <a:lnTo>
                    <a:pt x="57889" y="65786"/>
                  </a:lnTo>
                  <a:lnTo>
                    <a:pt x="27125" y="65786"/>
                  </a:lnTo>
                  <a:lnTo>
                    <a:pt x="24382" y="65149"/>
                  </a:lnTo>
                  <a:lnTo>
                    <a:pt x="19860" y="62687"/>
                  </a:lnTo>
                  <a:lnTo>
                    <a:pt x="18160" y="60883"/>
                  </a:lnTo>
                  <a:lnTo>
                    <a:pt x="15770" y="56235"/>
                  </a:lnTo>
                  <a:lnTo>
                    <a:pt x="15162" y="53413"/>
                  </a:lnTo>
                  <a:close/>
                </a:path>
                <a:path w="61595" h="109854">
                  <a:moveTo>
                    <a:pt x="15162" y="50087"/>
                  </a:moveTo>
                  <a:lnTo>
                    <a:pt x="14122" y="66215"/>
                  </a:lnTo>
                  <a:lnTo>
                    <a:pt x="15162" y="68791"/>
                  </a:lnTo>
                  <a:lnTo>
                    <a:pt x="15162" y="50087"/>
                  </a:lnTo>
                  <a:close/>
                </a:path>
                <a:path w="61595" h="109854">
                  <a:moveTo>
                    <a:pt x="57944" y="13690"/>
                  </a:moveTo>
                  <a:lnTo>
                    <a:pt x="35355" y="13690"/>
                  </a:lnTo>
                  <a:lnTo>
                    <a:pt x="39243" y="15264"/>
                  </a:lnTo>
                  <a:lnTo>
                    <a:pt x="44754" y="21513"/>
                  </a:lnTo>
                  <a:lnTo>
                    <a:pt x="46095" y="25805"/>
                  </a:lnTo>
                  <a:lnTo>
                    <a:pt x="46126" y="53845"/>
                  </a:lnTo>
                  <a:lnTo>
                    <a:pt x="44754" y="58165"/>
                  </a:lnTo>
                  <a:lnTo>
                    <a:pt x="39243" y="64260"/>
                  </a:lnTo>
                  <a:lnTo>
                    <a:pt x="35355" y="65786"/>
                  </a:lnTo>
                  <a:lnTo>
                    <a:pt x="57889" y="65786"/>
                  </a:lnTo>
                  <a:lnTo>
                    <a:pt x="60274" y="60452"/>
                  </a:lnTo>
                  <a:lnTo>
                    <a:pt x="61314" y="54838"/>
                  </a:lnTo>
                  <a:lnTo>
                    <a:pt x="61314" y="24839"/>
                  </a:lnTo>
                  <a:lnTo>
                    <a:pt x="60299" y="19151"/>
                  </a:lnTo>
                  <a:lnTo>
                    <a:pt x="57944" y="13690"/>
                  </a:lnTo>
                  <a:close/>
                </a:path>
                <a:path w="61595" h="109854">
                  <a:moveTo>
                    <a:pt x="15162" y="11152"/>
                  </a:moveTo>
                  <a:lnTo>
                    <a:pt x="13850" y="13690"/>
                  </a:lnTo>
                  <a:lnTo>
                    <a:pt x="13730" y="15264"/>
                  </a:lnTo>
                  <a:lnTo>
                    <a:pt x="15162" y="29030"/>
                  </a:lnTo>
                  <a:lnTo>
                    <a:pt x="15162" y="11152"/>
                  </a:lnTo>
                  <a:close/>
                </a:path>
                <a:path w="61595" h="109854">
                  <a:moveTo>
                    <a:pt x="40791" y="0"/>
                  </a:moveTo>
                  <a:lnTo>
                    <a:pt x="30732" y="0"/>
                  </a:lnTo>
                  <a:lnTo>
                    <a:pt x="26541" y="1216"/>
                  </a:lnTo>
                  <a:lnTo>
                    <a:pt x="19000" y="6145"/>
                  </a:lnTo>
                  <a:lnTo>
                    <a:pt x="15951" y="9626"/>
                  </a:lnTo>
                  <a:lnTo>
                    <a:pt x="15162" y="11152"/>
                  </a:lnTo>
                  <a:lnTo>
                    <a:pt x="15162" y="25805"/>
                  </a:lnTo>
                  <a:lnTo>
                    <a:pt x="15770" y="23036"/>
                  </a:lnTo>
                  <a:lnTo>
                    <a:pt x="18160" y="18413"/>
                  </a:lnTo>
                  <a:lnTo>
                    <a:pt x="19860" y="16661"/>
                  </a:lnTo>
                  <a:lnTo>
                    <a:pt x="24382" y="14298"/>
                  </a:lnTo>
                  <a:lnTo>
                    <a:pt x="27125" y="13690"/>
                  </a:lnTo>
                  <a:lnTo>
                    <a:pt x="57944" y="13690"/>
                  </a:lnTo>
                  <a:lnTo>
                    <a:pt x="56235" y="9726"/>
                  </a:lnTo>
                  <a:lnTo>
                    <a:pt x="53261" y="6145"/>
                  </a:lnTo>
                  <a:lnTo>
                    <a:pt x="45463" y="1216"/>
                  </a:lnTo>
                  <a:lnTo>
                    <a:pt x="4079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2322" y="5990471"/>
              <a:ext cx="223974" cy="9778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540275" y="5747291"/>
            <a:ext cx="3419475" cy="902969"/>
            <a:chOff x="6540275" y="5747291"/>
            <a:chExt cx="3419475" cy="902969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1772" y="6173376"/>
              <a:ext cx="211214" cy="794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8368" y="6174493"/>
              <a:ext cx="146512" cy="779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45817" y="6174493"/>
              <a:ext cx="63500" cy="77470"/>
            </a:xfrm>
            <a:custGeom>
              <a:avLst/>
              <a:gdLst/>
              <a:ahLst/>
              <a:cxnLst/>
              <a:rect l="l" t="t" r="r" b="b"/>
              <a:pathLst>
                <a:path w="63500" h="77470">
                  <a:moveTo>
                    <a:pt x="18153" y="48873"/>
                  </a:moveTo>
                  <a:lnTo>
                    <a:pt x="0" y="77241"/>
                  </a:lnTo>
                  <a:lnTo>
                    <a:pt x="18007" y="77241"/>
                  </a:lnTo>
                  <a:lnTo>
                    <a:pt x="34758" y="50090"/>
                  </a:lnTo>
                  <a:lnTo>
                    <a:pt x="23187" y="50090"/>
                  </a:lnTo>
                  <a:lnTo>
                    <a:pt x="18489" y="49046"/>
                  </a:lnTo>
                  <a:lnTo>
                    <a:pt x="18153" y="48873"/>
                  </a:lnTo>
                  <a:close/>
                </a:path>
                <a:path w="63500" h="77470">
                  <a:moveTo>
                    <a:pt x="55879" y="0"/>
                  </a:moveTo>
                  <a:lnTo>
                    <a:pt x="48056" y="0"/>
                  </a:lnTo>
                  <a:lnTo>
                    <a:pt x="48056" y="77241"/>
                  </a:lnTo>
                  <a:lnTo>
                    <a:pt x="63244" y="77241"/>
                  </a:lnTo>
                  <a:lnTo>
                    <a:pt x="63244" y="50090"/>
                  </a:lnTo>
                  <a:lnTo>
                    <a:pt x="55879" y="50090"/>
                  </a:lnTo>
                  <a:lnTo>
                    <a:pt x="55879" y="35636"/>
                  </a:lnTo>
                  <a:lnTo>
                    <a:pt x="63244" y="35636"/>
                  </a:lnTo>
                  <a:lnTo>
                    <a:pt x="63244" y="14428"/>
                  </a:lnTo>
                  <a:lnTo>
                    <a:pt x="55879" y="14428"/>
                  </a:lnTo>
                  <a:lnTo>
                    <a:pt x="55879" y="0"/>
                  </a:lnTo>
                  <a:close/>
                </a:path>
                <a:path w="63500" h="77470">
                  <a:moveTo>
                    <a:pt x="21715" y="43308"/>
                  </a:moveTo>
                  <a:lnTo>
                    <a:pt x="18153" y="48873"/>
                  </a:lnTo>
                  <a:lnTo>
                    <a:pt x="18489" y="49046"/>
                  </a:lnTo>
                  <a:lnTo>
                    <a:pt x="23187" y="50090"/>
                  </a:lnTo>
                  <a:lnTo>
                    <a:pt x="34758" y="50090"/>
                  </a:lnTo>
                  <a:lnTo>
                    <a:pt x="36828" y="46734"/>
                  </a:lnTo>
                  <a:lnTo>
                    <a:pt x="21715" y="43308"/>
                  </a:lnTo>
                  <a:close/>
                </a:path>
                <a:path w="63500" h="77470">
                  <a:moveTo>
                    <a:pt x="48056" y="43308"/>
                  </a:moveTo>
                  <a:lnTo>
                    <a:pt x="21715" y="43308"/>
                  </a:lnTo>
                  <a:lnTo>
                    <a:pt x="36828" y="46734"/>
                  </a:lnTo>
                  <a:lnTo>
                    <a:pt x="34758" y="50090"/>
                  </a:lnTo>
                  <a:lnTo>
                    <a:pt x="48056" y="50090"/>
                  </a:lnTo>
                  <a:lnTo>
                    <a:pt x="48056" y="43308"/>
                  </a:lnTo>
                  <a:close/>
                </a:path>
                <a:path w="63500" h="77470">
                  <a:moveTo>
                    <a:pt x="63244" y="35636"/>
                  </a:moveTo>
                  <a:lnTo>
                    <a:pt x="55879" y="35636"/>
                  </a:lnTo>
                  <a:lnTo>
                    <a:pt x="55879" y="50090"/>
                  </a:lnTo>
                  <a:lnTo>
                    <a:pt x="63244" y="50090"/>
                  </a:lnTo>
                  <a:lnTo>
                    <a:pt x="63244" y="35636"/>
                  </a:lnTo>
                  <a:close/>
                </a:path>
                <a:path w="63500" h="77470">
                  <a:moveTo>
                    <a:pt x="48056" y="0"/>
                  </a:moveTo>
                  <a:lnTo>
                    <a:pt x="23138" y="0"/>
                  </a:lnTo>
                  <a:lnTo>
                    <a:pt x="18414" y="1040"/>
                  </a:lnTo>
                  <a:lnTo>
                    <a:pt x="10285" y="5208"/>
                  </a:lnTo>
                  <a:lnTo>
                    <a:pt x="7136" y="8128"/>
                  </a:lnTo>
                  <a:lnTo>
                    <a:pt x="2664" y="15670"/>
                  </a:lnTo>
                  <a:lnTo>
                    <a:pt x="1548" y="20040"/>
                  </a:lnTo>
                  <a:lnTo>
                    <a:pt x="1548" y="30024"/>
                  </a:lnTo>
                  <a:lnTo>
                    <a:pt x="2693" y="34390"/>
                  </a:lnTo>
                  <a:lnTo>
                    <a:pt x="7185" y="41936"/>
                  </a:lnTo>
                  <a:lnTo>
                    <a:pt x="10360" y="44880"/>
                  </a:lnTo>
                  <a:lnTo>
                    <a:pt x="18153" y="48873"/>
                  </a:lnTo>
                  <a:lnTo>
                    <a:pt x="21715" y="43308"/>
                  </a:lnTo>
                  <a:lnTo>
                    <a:pt x="48056" y="43308"/>
                  </a:lnTo>
                  <a:lnTo>
                    <a:pt x="48056" y="35636"/>
                  </a:lnTo>
                  <a:lnTo>
                    <a:pt x="25855" y="35636"/>
                  </a:lnTo>
                  <a:lnTo>
                    <a:pt x="24076" y="35204"/>
                  </a:lnTo>
                  <a:lnTo>
                    <a:pt x="17701" y="27125"/>
                  </a:lnTo>
                  <a:lnTo>
                    <a:pt x="17701" y="21819"/>
                  </a:lnTo>
                  <a:lnTo>
                    <a:pt x="18641" y="19277"/>
                  </a:lnTo>
                  <a:lnTo>
                    <a:pt x="22349" y="15393"/>
                  </a:lnTo>
                  <a:lnTo>
                    <a:pt x="24815" y="14428"/>
                  </a:lnTo>
                  <a:lnTo>
                    <a:pt x="48056" y="14428"/>
                  </a:lnTo>
                  <a:lnTo>
                    <a:pt x="48056" y="0"/>
                  </a:lnTo>
                  <a:close/>
                </a:path>
                <a:path w="63500" h="77470">
                  <a:moveTo>
                    <a:pt x="63244" y="0"/>
                  </a:moveTo>
                  <a:lnTo>
                    <a:pt x="55879" y="0"/>
                  </a:lnTo>
                  <a:lnTo>
                    <a:pt x="55879" y="14428"/>
                  </a:lnTo>
                  <a:lnTo>
                    <a:pt x="63244" y="14428"/>
                  </a:lnTo>
                  <a:lnTo>
                    <a:pt x="6324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2970" y="6173376"/>
              <a:ext cx="136559" cy="794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0275" y="5747291"/>
              <a:ext cx="3419002" cy="902483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82555" y="1256375"/>
            <a:ext cx="5590540" cy="5590540"/>
            <a:chOff x="382555" y="1256375"/>
            <a:chExt cx="5590540" cy="559054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555" y="1256375"/>
              <a:ext cx="5590420" cy="559042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34210" y="3788544"/>
              <a:ext cx="2820670" cy="393065"/>
            </a:xfrm>
            <a:custGeom>
              <a:avLst/>
              <a:gdLst/>
              <a:ahLst/>
              <a:cxnLst/>
              <a:rect l="l" t="t" r="r" b="b"/>
              <a:pathLst>
                <a:path w="2820670" h="393064">
                  <a:moveTo>
                    <a:pt x="367779" y="7035"/>
                  </a:moveTo>
                  <a:lnTo>
                    <a:pt x="266090" y="7035"/>
                  </a:lnTo>
                  <a:lnTo>
                    <a:pt x="191465" y="147662"/>
                  </a:lnTo>
                  <a:lnTo>
                    <a:pt x="112496" y="7035"/>
                  </a:lnTo>
                  <a:lnTo>
                    <a:pt x="0" y="7035"/>
                  </a:lnTo>
                  <a:lnTo>
                    <a:pt x="140627" y="243916"/>
                  </a:lnTo>
                  <a:lnTo>
                    <a:pt x="140627" y="385622"/>
                  </a:lnTo>
                  <a:lnTo>
                    <a:pt x="237972" y="385622"/>
                  </a:lnTo>
                  <a:lnTo>
                    <a:pt x="237972" y="243916"/>
                  </a:lnTo>
                  <a:lnTo>
                    <a:pt x="367779" y="7035"/>
                  </a:lnTo>
                  <a:close/>
                </a:path>
                <a:path w="2820670" h="393064">
                  <a:moveTo>
                    <a:pt x="765302" y="188214"/>
                  </a:moveTo>
                  <a:lnTo>
                    <a:pt x="761644" y="141973"/>
                  </a:lnTo>
                  <a:lnTo>
                    <a:pt x="750697" y="102768"/>
                  </a:lnTo>
                  <a:lnTo>
                    <a:pt x="739965" y="81127"/>
                  </a:lnTo>
                  <a:lnTo>
                    <a:pt x="733450" y="70307"/>
                  </a:lnTo>
                  <a:lnTo>
                    <a:pt x="697839" y="33743"/>
                  </a:lnTo>
                  <a:lnTo>
                    <a:pt x="664705" y="15532"/>
                  </a:lnTo>
                  <a:lnTo>
                    <a:pt x="664705" y="188214"/>
                  </a:lnTo>
                  <a:lnTo>
                    <a:pt x="664705" y="199047"/>
                  </a:lnTo>
                  <a:lnTo>
                    <a:pt x="660755" y="242633"/>
                  </a:lnTo>
                  <a:lnTo>
                    <a:pt x="644690" y="281635"/>
                  </a:lnTo>
                  <a:lnTo>
                    <a:pt x="612775" y="306400"/>
                  </a:lnTo>
                  <a:lnTo>
                    <a:pt x="581418" y="311531"/>
                  </a:lnTo>
                  <a:lnTo>
                    <a:pt x="573366" y="311213"/>
                  </a:lnTo>
                  <a:lnTo>
                    <a:pt x="535851" y="299364"/>
                  </a:lnTo>
                  <a:lnTo>
                    <a:pt x="508939" y="264452"/>
                  </a:lnTo>
                  <a:lnTo>
                    <a:pt x="498563" y="215061"/>
                  </a:lnTo>
                  <a:lnTo>
                    <a:pt x="498119" y="199047"/>
                  </a:lnTo>
                  <a:lnTo>
                    <a:pt x="498119" y="188214"/>
                  </a:lnTo>
                  <a:lnTo>
                    <a:pt x="502081" y="147091"/>
                  </a:lnTo>
                  <a:lnTo>
                    <a:pt x="518134" y="109651"/>
                  </a:lnTo>
                  <a:lnTo>
                    <a:pt x="550037" y="85991"/>
                  </a:lnTo>
                  <a:lnTo>
                    <a:pt x="581418" y="81127"/>
                  </a:lnTo>
                  <a:lnTo>
                    <a:pt x="589457" y="81432"/>
                  </a:lnTo>
                  <a:lnTo>
                    <a:pt x="626973" y="92684"/>
                  </a:lnTo>
                  <a:lnTo>
                    <a:pt x="653884" y="126149"/>
                  </a:lnTo>
                  <a:lnTo>
                    <a:pt x="664260" y="173189"/>
                  </a:lnTo>
                  <a:lnTo>
                    <a:pt x="664705" y="188214"/>
                  </a:lnTo>
                  <a:lnTo>
                    <a:pt x="664705" y="15532"/>
                  </a:lnTo>
                  <a:lnTo>
                    <a:pt x="617778" y="2705"/>
                  </a:lnTo>
                  <a:lnTo>
                    <a:pt x="581418" y="0"/>
                  </a:lnTo>
                  <a:lnTo>
                    <a:pt x="562991" y="673"/>
                  </a:lnTo>
                  <a:lnTo>
                    <a:pt x="510565" y="10807"/>
                  </a:lnTo>
                  <a:lnTo>
                    <a:pt x="464972" y="33743"/>
                  </a:lnTo>
                  <a:lnTo>
                    <a:pt x="429361" y="70307"/>
                  </a:lnTo>
                  <a:lnTo>
                    <a:pt x="405739" y="121488"/>
                  </a:lnTo>
                  <a:lnTo>
                    <a:pt x="398437" y="164211"/>
                  </a:lnTo>
                  <a:lnTo>
                    <a:pt x="397522" y="188214"/>
                  </a:lnTo>
                  <a:lnTo>
                    <a:pt x="397522" y="199047"/>
                  </a:lnTo>
                  <a:lnTo>
                    <a:pt x="401180" y="247103"/>
                  </a:lnTo>
                  <a:lnTo>
                    <a:pt x="412127" y="287477"/>
                  </a:lnTo>
                  <a:lnTo>
                    <a:pt x="439966" y="334911"/>
                  </a:lnTo>
                  <a:lnTo>
                    <a:pt x="479120" y="367842"/>
                  </a:lnTo>
                  <a:lnTo>
                    <a:pt x="527558" y="386575"/>
                  </a:lnTo>
                  <a:lnTo>
                    <a:pt x="581418" y="392658"/>
                  </a:lnTo>
                  <a:lnTo>
                    <a:pt x="599833" y="391985"/>
                  </a:lnTo>
                  <a:lnTo>
                    <a:pt x="652259" y="381850"/>
                  </a:lnTo>
                  <a:lnTo>
                    <a:pt x="697839" y="358457"/>
                  </a:lnTo>
                  <a:lnTo>
                    <a:pt x="733450" y="320725"/>
                  </a:lnTo>
                  <a:lnTo>
                    <a:pt x="757085" y="268249"/>
                  </a:lnTo>
                  <a:lnTo>
                    <a:pt x="764387" y="224028"/>
                  </a:lnTo>
                  <a:lnTo>
                    <a:pt x="765302" y="199047"/>
                  </a:lnTo>
                  <a:lnTo>
                    <a:pt x="765302" y="188214"/>
                  </a:lnTo>
                  <a:close/>
                </a:path>
                <a:path w="2820670" h="393064">
                  <a:moveTo>
                    <a:pt x="1130376" y="273126"/>
                  </a:moveTo>
                  <a:lnTo>
                    <a:pt x="1125194" y="235153"/>
                  </a:lnTo>
                  <a:lnTo>
                    <a:pt x="1102982" y="198462"/>
                  </a:lnTo>
                  <a:lnTo>
                    <a:pt x="1065441" y="173545"/>
                  </a:lnTo>
                  <a:lnTo>
                    <a:pt x="1028496" y="161251"/>
                  </a:lnTo>
                  <a:lnTo>
                    <a:pt x="982002" y="150799"/>
                  </a:lnTo>
                  <a:lnTo>
                    <a:pt x="965758" y="146710"/>
                  </a:lnTo>
                  <a:lnTo>
                    <a:pt x="924648" y="126022"/>
                  </a:lnTo>
                  <a:lnTo>
                    <a:pt x="919441" y="108724"/>
                  </a:lnTo>
                  <a:lnTo>
                    <a:pt x="920153" y="101752"/>
                  </a:lnTo>
                  <a:lnTo>
                    <a:pt x="957567" y="76288"/>
                  </a:lnTo>
                  <a:lnTo>
                    <a:pt x="970826" y="75717"/>
                  </a:lnTo>
                  <a:lnTo>
                    <a:pt x="982967" y="76238"/>
                  </a:lnTo>
                  <a:lnTo>
                    <a:pt x="1019365" y="94716"/>
                  </a:lnTo>
                  <a:lnTo>
                    <a:pt x="1024902" y="109791"/>
                  </a:lnTo>
                  <a:lnTo>
                    <a:pt x="1122260" y="109791"/>
                  </a:lnTo>
                  <a:lnTo>
                    <a:pt x="1110297" y="63284"/>
                  </a:lnTo>
                  <a:lnTo>
                    <a:pt x="1081976" y="28676"/>
                  </a:lnTo>
                  <a:lnTo>
                    <a:pt x="1035926" y="7162"/>
                  </a:lnTo>
                  <a:lnTo>
                    <a:pt x="970826" y="0"/>
                  </a:lnTo>
                  <a:lnTo>
                    <a:pt x="954189" y="469"/>
                  </a:lnTo>
                  <a:lnTo>
                    <a:pt x="909167" y="7569"/>
                  </a:lnTo>
                  <a:lnTo>
                    <a:pt x="872350" y="22733"/>
                  </a:lnTo>
                  <a:lnTo>
                    <a:pt x="838085" y="54622"/>
                  </a:lnTo>
                  <a:lnTo>
                    <a:pt x="822731" y="99072"/>
                  </a:lnTo>
                  <a:lnTo>
                    <a:pt x="822096" y="111963"/>
                  </a:lnTo>
                  <a:lnTo>
                    <a:pt x="822617" y="125260"/>
                  </a:lnTo>
                  <a:lnTo>
                    <a:pt x="835101" y="168795"/>
                  </a:lnTo>
                  <a:lnTo>
                    <a:pt x="862418" y="199796"/>
                  </a:lnTo>
                  <a:lnTo>
                    <a:pt x="903706" y="220383"/>
                  </a:lnTo>
                  <a:lnTo>
                    <a:pt x="942695" y="231482"/>
                  </a:lnTo>
                  <a:lnTo>
                    <a:pt x="972921" y="238480"/>
                  </a:lnTo>
                  <a:lnTo>
                    <a:pt x="989685" y="242925"/>
                  </a:lnTo>
                  <a:lnTo>
                    <a:pt x="1031036" y="268541"/>
                  </a:lnTo>
                  <a:lnTo>
                    <a:pt x="1033018" y="274751"/>
                  </a:lnTo>
                  <a:lnTo>
                    <a:pt x="1033018" y="282321"/>
                  </a:lnTo>
                  <a:lnTo>
                    <a:pt x="1029131" y="297472"/>
                  </a:lnTo>
                  <a:lnTo>
                    <a:pt x="1017473" y="308292"/>
                  </a:lnTo>
                  <a:lnTo>
                    <a:pt x="998029" y="314782"/>
                  </a:lnTo>
                  <a:lnTo>
                    <a:pt x="970826" y="316953"/>
                  </a:lnTo>
                  <a:lnTo>
                    <a:pt x="957364" y="316357"/>
                  </a:lnTo>
                  <a:lnTo>
                    <a:pt x="920902" y="302056"/>
                  </a:lnTo>
                  <a:lnTo>
                    <a:pt x="908634" y="277456"/>
                  </a:lnTo>
                  <a:lnTo>
                    <a:pt x="811276" y="277456"/>
                  </a:lnTo>
                  <a:lnTo>
                    <a:pt x="822286" y="325323"/>
                  </a:lnTo>
                  <a:lnTo>
                    <a:pt x="852106" y="361835"/>
                  </a:lnTo>
                  <a:lnTo>
                    <a:pt x="901395" y="384949"/>
                  </a:lnTo>
                  <a:lnTo>
                    <a:pt x="970826" y="392658"/>
                  </a:lnTo>
                  <a:lnTo>
                    <a:pt x="1006348" y="390677"/>
                  </a:lnTo>
                  <a:lnTo>
                    <a:pt x="1065034" y="374865"/>
                  </a:lnTo>
                  <a:lnTo>
                    <a:pt x="1106652" y="343662"/>
                  </a:lnTo>
                  <a:lnTo>
                    <a:pt x="1127734" y="299720"/>
                  </a:lnTo>
                  <a:lnTo>
                    <a:pt x="1130376" y="273126"/>
                  </a:lnTo>
                  <a:close/>
                </a:path>
                <a:path w="2820670" h="393064">
                  <a:moveTo>
                    <a:pt x="1465707" y="7175"/>
                  </a:moveTo>
                  <a:lnTo>
                    <a:pt x="1189875" y="7175"/>
                  </a:lnTo>
                  <a:lnTo>
                    <a:pt x="1189875" y="82105"/>
                  </a:lnTo>
                  <a:lnTo>
                    <a:pt x="1189875" y="155765"/>
                  </a:lnTo>
                  <a:lnTo>
                    <a:pt x="1189875" y="225615"/>
                  </a:lnTo>
                  <a:lnTo>
                    <a:pt x="1189875" y="310705"/>
                  </a:lnTo>
                  <a:lnTo>
                    <a:pt x="1189875" y="385635"/>
                  </a:lnTo>
                  <a:lnTo>
                    <a:pt x="1465707" y="385635"/>
                  </a:lnTo>
                  <a:lnTo>
                    <a:pt x="1465707" y="310705"/>
                  </a:lnTo>
                  <a:lnTo>
                    <a:pt x="1287221" y="310705"/>
                  </a:lnTo>
                  <a:lnTo>
                    <a:pt x="1287221" y="225615"/>
                  </a:lnTo>
                  <a:lnTo>
                    <a:pt x="1449476" y="225615"/>
                  </a:lnTo>
                  <a:lnTo>
                    <a:pt x="1449476" y="155765"/>
                  </a:lnTo>
                  <a:lnTo>
                    <a:pt x="1287221" y="155765"/>
                  </a:lnTo>
                  <a:lnTo>
                    <a:pt x="1287221" y="82105"/>
                  </a:lnTo>
                  <a:lnTo>
                    <a:pt x="1465707" y="82105"/>
                  </a:lnTo>
                  <a:lnTo>
                    <a:pt x="1465707" y="7175"/>
                  </a:lnTo>
                  <a:close/>
                </a:path>
                <a:path w="2820670" h="393064">
                  <a:moveTo>
                    <a:pt x="1933536" y="7035"/>
                  </a:moveTo>
                  <a:lnTo>
                    <a:pt x="1836191" y="7035"/>
                  </a:lnTo>
                  <a:lnTo>
                    <a:pt x="1732343" y="199047"/>
                  </a:lnTo>
                  <a:lnTo>
                    <a:pt x="1627416" y="7035"/>
                  </a:lnTo>
                  <a:lnTo>
                    <a:pt x="1527898" y="7035"/>
                  </a:lnTo>
                  <a:lnTo>
                    <a:pt x="1527898" y="385622"/>
                  </a:lnTo>
                  <a:lnTo>
                    <a:pt x="1625257" y="385622"/>
                  </a:lnTo>
                  <a:lnTo>
                    <a:pt x="1625257" y="168744"/>
                  </a:lnTo>
                  <a:lnTo>
                    <a:pt x="1703679" y="312597"/>
                  </a:lnTo>
                  <a:lnTo>
                    <a:pt x="1757768" y="312597"/>
                  </a:lnTo>
                  <a:lnTo>
                    <a:pt x="1836191" y="168744"/>
                  </a:lnTo>
                  <a:lnTo>
                    <a:pt x="1836191" y="385622"/>
                  </a:lnTo>
                  <a:lnTo>
                    <a:pt x="1933536" y="385622"/>
                  </a:lnTo>
                  <a:lnTo>
                    <a:pt x="1933536" y="7035"/>
                  </a:lnTo>
                  <a:close/>
                </a:path>
                <a:path w="2820670" h="393064">
                  <a:moveTo>
                    <a:pt x="2112010" y="7035"/>
                  </a:moveTo>
                  <a:lnTo>
                    <a:pt x="2014664" y="7035"/>
                  </a:lnTo>
                  <a:lnTo>
                    <a:pt x="2014664" y="385622"/>
                  </a:lnTo>
                  <a:lnTo>
                    <a:pt x="2112010" y="385622"/>
                  </a:lnTo>
                  <a:lnTo>
                    <a:pt x="2112010" y="7035"/>
                  </a:lnTo>
                  <a:close/>
                </a:path>
                <a:path w="2820670" h="393064">
                  <a:moveTo>
                    <a:pt x="2496007" y="7175"/>
                  </a:moveTo>
                  <a:lnTo>
                    <a:pt x="2166099" y="7175"/>
                  </a:lnTo>
                  <a:lnTo>
                    <a:pt x="2166099" y="87185"/>
                  </a:lnTo>
                  <a:lnTo>
                    <a:pt x="2282367" y="87185"/>
                  </a:lnTo>
                  <a:lnTo>
                    <a:pt x="2282367" y="385635"/>
                  </a:lnTo>
                  <a:lnTo>
                    <a:pt x="2379726" y="385635"/>
                  </a:lnTo>
                  <a:lnTo>
                    <a:pt x="2379726" y="87185"/>
                  </a:lnTo>
                  <a:lnTo>
                    <a:pt x="2496007" y="87185"/>
                  </a:lnTo>
                  <a:lnTo>
                    <a:pt x="2496007" y="7175"/>
                  </a:lnTo>
                  <a:close/>
                </a:path>
                <a:path w="2820670" h="393064">
                  <a:moveTo>
                    <a:pt x="2820530" y="7175"/>
                  </a:moveTo>
                  <a:lnTo>
                    <a:pt x="2544686" y="7175"/>
                  </a:lnTo>
                  <a:lnTo>
                    <a:pt x="2544686" y="82105"/>
                  </a:lnTo>
                  <a:lnTo>
                    <a:pt x="2544686" y="155765"/>
                  </a:lnTo>
                  <a:lnTo>
                    <a:pt x="2544686" y="225615"/>
                  </a:lnTo>
                  <a:lnTo>
                    <a:pt x="2544686" y="310705"/>
                  </a:lnTo>
                  <a:lnTo>
                    <a:pt x="2544686" y="385635"/>
                  </a:lnTo>
                  <a:lnTo>
                    <a:pt x="2820530" y="385635"/>
                  </a:lnTo>
                  <a:lnTo>
                    <a:pt x="2820530" y="310705"/>
                  </a:lnTo>
                  <a:lnTo>
                    <a:pt x="2642044" y="310705"/>
                  </a:lnTo>
                  <a:lnTo>
                    <a:pt x="2642044" y="225615"/>
                  </a:lnTo>
                  <a:lnTo>
                    <a:pt x="2804299" y="225615"/>
                  </a:lnTo>
                  <a:lnTo>
                    <a:pt x="2804299" y="155765"/>
                  </a:lnTo>
                  <a:lnTo>
                    <a:pt x="2642044" y="155765"/>
                  </a:lnTo>
                  <a:lnTo>
                    <a:pt x="2642044" y="82105"/>
                  </a:lnTo>
                  <a:lnTo>
                    <a:pt x="2820530" y="82105"/>
                  </a:lnTo>
                  <a:lnTo>
                    <a:pt x="2820530" y="717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13650" y="3416349"/>
            <a:ext cx="1548803" cy="154501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09148" y="3416349"/>
            <a:ext cx="1549126" cy="154466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13650" y="1256375"/>
            <a:ext cx="1548475" cy="154468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09148" y="1256375"/>
            <a:ext cx="1548446" cy="154581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01225" y="2972923"/>
            <a:ext cx="235907" cy="71362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7408532" y="3090882"/>
            <a:ext cx="628650" cy="71755"/>
          </a:xfrm>
          <a:custGeom>
            <a:avLst/>
            <a:gdLst/>
            <a:ahLst/>
            <a:cxnLst/>
            <a:rect l="l" t="t" r="r" b="b"/>
            <a:pathLst>
              <a:path w="628650" h="71755">
                <a:moveTo>
                  <a:pt x="61925" y="24866"/>
                </a:moveTo>
                <a:lnTo>
                  <a:pt x="35941" y="0"/>
                </a:lnTo>
                <a:lnTo>
                  <a:pt x="27482" y="0"/>
                </a:lnTo>
                <a:lnTo>
                  <a:pt x="0" y="28181"/>
                </a:lnTo>
                <a:lnTo>
                  <a:pt x="0" y="42494"/>
                </a:lnTo>
                <a:lnTo>
                  <a:pt x="27228" y="71361"/>
                </a:lnTo>
                <a:lnTo>
                  <a:pt x="31940" y="71361"/>
                </a:lnTo>
                <a:lnTo>
                  <a:pt x="36080" y="71361"/>
                </a:lnTo>
                <a:lnTo>
                  <a:pt x="61925" y="46494"/>
                </a:lnTo>
                <a:lnTo>
                  <a:pt x="43649" y="46494"/>
                </a:lnTo>
                <a:lnTo>
                  <a:pt x="43180" y="50038"/>
                </a:lnTo>
                <a:lnTo>
                  <a:pt x="41960" y="52603"/>
                </a:lnTo>
                <a:lnTo>
                  <a:pt x="37960" y="55816"/>
                </a:lnTo>
                <a:lnTo>
                  <a:pt x="35280" y="56616"/>
                </a:lnTo>
                <a:lnTo>
                  <a:pt x="30111" y="56616"/>
                </a:lnTo>
                <a:lnTo>
                  <a:pt x="18288" y="40068"/>
                </a:lnTo>
                <a:lnTo>
                  <a:pt x="18288" y="30670"/>
                </a:lnTo>
                <a:lnTo>
                  <a:pt x="29984" y="14744"/>
                </a:lnTo>
                <a:lnTo>
                  <a:pt x="33324" y="14744"/>
                </a:lnTo>
                <a:lnTo>
                  <a:pt x="43649" y="24866"/>
                </a:lnTo>
                <a:lnTo>
                  <a:pt x="61925" y="24866"/>
                </a:lnTo>
                <a:close/>
              </a:path>
              <a:path w="628650" h="71755">
                <a:moveTo>
                  <a:pt x="133184" y="1282"/>
                </a:moveTo>
                <a:lnTo>
                  <a:pt x="115493" y="1282"/>
                </a:lnTo>
                <a:lnTo>
                  <a:pt x="115493" y="27419"/>
                </a:lnTo>
                <a:lnTo>
                  <a:pt x="89941" y="27419"/>
                </a:lnTo>
                <a:lnTo>
                  <a:pt x="89941" y="1282"/>
                </a:lnTo>
                <a:lnTo>
                  <a:pt x="72250" y="1282"/>
                </a:lnTo>
                <a:lnTo>
                  <a:pt x="72250" y="70091"/>
                </a:lnTo>
                <a:lnTo>
                  <a:pt x="89941" y="70091"/>
                </a:lnTo>
                <a:lnTo>
                  <a:pt x="89941" y="41973"/>
                </a:lnTo>
                <a:lnTo>
                  <a:pt x="115493" y="41973"/>
                </a:lnTo>
                <a:lnTo>
                  <a:pt x="115493" y="70091"/>
                </a:lnTo>
                <a:lnTo>
                  <a:pt x="133184" y="70091"/>
                </a:lnTo>
                <a:lnTo>
                  <a:pt x="133184" y="1282"/>
                </a:lnTo>
                <a:close/>
              </a:path>
              <a:path w="628650" h="71755">
                <a:moveTo>
                  <a:pt x="208876" y="70091"/>
                </a:moveTo>
                <a:lnTo>
                  <a:pt x="204076" y="56908"/>
                </a:lnTo>
                <a:lnTo>
                  <a:pt x="199136" y="43345"/>
                </a:lnTo>
                <a:lnTo>
                  <a:pt x="191681" y="22898"/>
                </a:lnTo>
                <a:lnTo>
                  <a:pt x="183807" y="1282"/>
                </a:lnTo>
                <a:lnTo>
                  <a:pt x="180467" y="1282"/>
                </a:lnTo>
                <a:lnTo>
                  <a:pt x="180467" y="43345"/>
                </a:lnTo>
                <a:lnTo>
                  <a:pt x="167487" y="43345"/>
                </a:lnTo>
                <a:lnTo>
                  <a:pt x="173977" y="22898"/>
                </a:lnTo>
                <a:lnTo>
                  <a:pt x="180467" y="43345"/>
                </a:lnTo>
                <a:lnTo>
                  <a:pt x="180467" y="1282"/>
                </a:lnTo>
                <a:lnTo>
                  <a:pt x="166116" y="1282"/>
                </a:lnTo>
                <a:lnTo>
                  <a:pt x="141058" y="70091"/>
                </a:lnTo>
                <a:lnTo>
                  <a:pt x="157759" y="70091"/>
                </a:lnTo>
                <a:lnTo>
                  <a:pt x="162483" y="56908"/>
                </a:lnTo>
                <a:lnTo>
                  <a:pt x="185483" y="56908"/>
                </a:lnTo>
                <a:lnTo>
                  <a:pt x="190207" y="70091"/>
                </a:lnTo>
                <a:lnTo>
                  <a:pt x="208876" y="70091"/>
                </a:lnTo>
                <a:close/>
              </a:path>
              <a:path w="628650" h="71755">
                <a:moveTo>
                  <a:pt x="290461" y="1282"/>
                </a:moveTo>
                <a:lnTo>
                  <a:pt x="272770" y="1282"/>
                </a:lnTo>
                <a:lnTo>
                  <a:pt x="253898" y="36169"/>
                </a:lnTo>
                <a:lnTo>
                  <a:pt x="234823" y="1282"/>
                </a:lnTo>
                <a:lnTo>
                  <a:pt x="216738" y="1282"/>
                </a:lnTo>
                <a:lnTo>
                  <a:pt x="216738" y="70091"/>
                </a:lnTo>
                <a:lnTo>
                  <a:pt x="234429" y="70091"/>
                </a:lnTo>
                <a:lnTo>
                  <a:pt x="234429" y="30670"/>
                </a:lnTo>
                <a:lnTo>
                  <a:pt x="248691" y="56819"/>
                </a:lnTo>
                <a:lnTo>
                  <a:pt x="258521" y="56819"/>
                </a:lnTo>
                <a:lnTo>
                  <a:pt x="272770" y="30670"/>
                </a:lnTo>
                <a:lnTo>
                  <a:pt x="272770" y="70091"/>
                </a:lnTo>
                <a:lnTo>
                  <a:pt x="290461" y="70091"/>
                </a:lnTo>
                <a:lnTo>
                  <a:pt x="290461" y="1282"/>
                </a:lnTo>
                <a:close/>
              </a:path>
              <a:path w="628650" h="71755">
                <a:moveTo>
                  <a:pt x="360248" y="17437"/>
                </a:moveTo>
                <a:lnTo>
                  <a:pt x="359613" y="15824"/>
                </a:lnTo>
                <a:lnTo>
                  <a:pt x="357974" y="11684"/>
                </a:lnTo>
                <a:lnTo>
                  <a:pt x="348869" y="3352"/>
                </a:lnTo>
                <a:lnTo>
                  <a:pt x="342557" y="1511"/>
                </a:lnTo>
                <a:lnTo>
                  <a:pt x="342557" y="21818"/>
                </a:lnTo>
                <a:lnTo>
                  <a:pt x="342557" y="27724"/>
                </a:lnTo>
                <a:lnTo>
                  <a:pt x="341642" y="29946"/>
                </a:lnTo>
                <a:lnTo>
                  <a:pt x="337972" y="32969"/>
                </a:lnTo>
                <a:lnTo>
                  <a:pt x="334797" y="33718"/>
                </a:lnTo>
                <a:lnTo>
                  <a:pt x="321919" y="33718"/>
                </a:lnTo>
                <a:lnTo>
                  <a:pt x="321919" y="15824"/>
                </a:lnTo>
                <a:lnTo>
                  <a:pt x="334797" y="15824"/>
                </a:lnTo>
                <a:lnTo>
                  <a:pt x="337972" y="16573"/>
                </a:lnTo>
                <a:lnTo>
                  <a:pt x="341642" y="19596"/>
                </a:lnTo>
                <a:lnTo>
                  <a:pt x="342557" y="21818"/>
                </a:lnTo>
                <a:lnTo>
                  <a:pt x="342557" y="1511"/>
                </a:lnTo>
                <a:lnTo>
                  <a:pt x="341807" y="1282"/>
                </a:lnTo>
                <a:lnTo>
                  <a:pt x="304228" y="1282"/>
                </a:lnTo>
                <a:lnTo>
                  <a:pt x="304228" y="70091"/>
                </a:lnTo>
                <a:lnTo>
                  <a:pt x="321919" y="70091"/>
                </a:lnTo>
                <a:lnTo>
                  <a:pt x="321919" y="48260"/>
                </a:lnTo>
                <a:lnTo>
                  <a:pt x="341807" y="48260"/>
                </a:lnTo>
                <a:lnTo>
                  <a:pt x="348869" y="46189"/>
                </a:lnTo>
                <a:lnTo>
                  <a:pt x="357974" y="37858"/>
                </a:lnTo>
                <a:lnTo>
                  <a:pt x="359613" y="33718"/>
                </a:lnTo>
                <a:lnTo>
                  <a:pt x="360248" y="32105"/>
                </a:lnTo>
                <a:lnTo>
                  <a:pt x="360248" y="17437"/>
                </a:lnTo>
                <a:close/>
              </a:path>
              <a:path w="628650" h="71755">
                <a:moveTo>
                  <a:pt x="425615" y="70091"/>
                </a:moveTo>
                <a:lnTo>
                  <a:pt x="420814" y="56908"/>
                </a:lnTo>
                <a:lnTo>
                  <a:pt x="415874" y="43345"/>
                </a:lnTo>
                <a:lnTo>
                  <a:pt x="408432" y="22898"/>
                </a:lnTo>
                <a:lnTo>
                  <a:pt x="400545" y="1282"/>
                </a:lnTo>
                <a:lnTo>
                  <a:pt x="397205" y="1282"/>
                </a:lnTo>
                <a:lnTo>
                  <a:pt x="397205" y="43345"/>
                </a:lnTo>
                <a:lnTo>
                  <a:pt x="384238" y="43345"/>
                </a:lnTo>
                <a:lnTo>
                  <a:pt x="390715" y="22898"/>
                </a:lnTo>
                <a:lnTo>
                  <a:pt x="397205" y="43345"/>
                </a:lnTo>
                <a:lnTo>
                  <a:pt x="397205" y="1282"/>
                </a:lnTo>
                <a:lnTo>
                  <a:pt x="382854" y="1282"/>
                </a:lnTo>
                <a:lnTo>
                  <a:pt x="357797" y="70091"/>
                </a:lnTo>
                <a:lnTo>
                  <a:pt x="374497" y="70091"/>
                </a:lnTo>
                <a:lnTo>
                  <a:pt x="379222" y="56908"/>
                </a:lnTo>
                <a:lnTo>
                  <a:pt x="402221" y="56908"/>
                </a:lnTo>
                <a:lnTo>
                  <a:pt x="406933" y="70091"/>
                </a:lnTo>
                <a:lnTo>
                  <a:pt x="425615" y="70091"/>
                </a:lnTo>
                <a:close/>
              </a:path>
              <a:path w="628650" h="71755">
                <a:moveTo>
                  <a:pt x="492950" y="33515"/>
                </a:moveTo>
                <a:lnTo>
                  <a:pt x="463943" y="33515"/>
                </a:lnTo>
                <a:lnTo>
                  <a:pt x="463943" y="44729"/>
                </a:lnTo>
                <a:lnTo>
                  <a:pt x="476529" y="44729"/>
                </a:lnTo>
                <a:lnTo>
                  <a:pt x="476465" y="46824"/>
                </a:lnTo>
                <a:lnTo>
                  <a:pt x="463753" y="56616"/>
                </a:lnTo>
                <a:lnTo>
                  <a:pt x="459816" y="56616"/>
                </a:lnTo>
                <a:lnTo>
                  <a:pt x="447344" y="39839"/>
                </a:lnTo>
                <a:lnTo>
                  <a:pt x="447344" y="30530"/>
                </a:lnTo>
                <a:lnTo>
                  <a:pt x="459397" y="14744"/>
                </a:lnTo>
                <a:lnTo>
                  <a:pt x="463854" y="14871"/>
                </a:lnTo>
                <a:lnTo>
                  <a:pt x="473189" y="23888"/>
                </a:lnTo>
                <a:lnTo>
                  <a:pt x="491477" y="23888"/>
                </a:lnTo>
                <a:lnTo>
                  <a:pt x="465429" y="0"/>
                </a:lnTo>
                <a:lnTo>
                  <a:pt x="457034" y="0"/>
                </a:lnTo>
                <a:lnTo>
                  <a:pt x="429056" y="28244"/>
                </a:lnTo>
                <a:lnTo>
                  <a:pt x="429056" y="42405"/>
                </a:lnTo>
                <a:lnTo>
                  <a:pt x="457263" y="71361"/>
                </a:lnTo>
                <a:lnTo>
                  <a:pt x="461987" y="71361"/>
                </a:lnTo>
                <a:lnTo>
                  <a:pt x="466509" y="71361"/>
                </a:lnTo>
                <a:lnTo>
                  <a:pt x="492950" y="44030"/>
                </a:lnTo>
                <a:lnTo>
                  <a:pt x="492950" y="33515"/>
                </a:lnTo>
                <a:close/>
              </a:path>
              <a:path w="628650" h="71755">
                <a:moveTo>
                  <a:pt x="564705" y="1282"/>
                </a:moveTo>
                <a:lnTo>
                  <a:pt x="546023" y="1282"/>
                </a:lnTo>
                <a:lnTo>
                  <a:pt x="546023" y="39611"/>
                </a:lnTo>
                <a:lnTo>
                  <a:pt x="519391" y="1282"/>
                </a:lnTo>
                <a:lnTo>
                  <a:pt x="503758" y="1282"/>
                </a:lnTo>
                <a:lnTo>
                  <a:pt x="503758" y="70091"/>
                </a:lnTo>
                <a:lnTo>
                  <a:pt x="521449" y="70091"/>
                </a:lnTo>
                <a:lnTo>
                  <a:pt x="521449" y="31750"/>
                </a:lnTo>
                <a:lnTo>
                  <a:pt x="547992" y="70091"/>
                </a:lnTo>
                <a:lnTo>
                  <a:pt x="564705" y="70091"/>
                </a:lnTo>
                <a:lnTo>
                  <a:pt x="564705" y="1282"/>
                </a:lnTo>
                <a:close/>
              </a:path>
              <a:path w="628650" h="71755">
                <a:moveTo>
                  <a:pt x="628586" y="1282"/>
                </a:moveTo>
                <a:lnTo>
                  <a:pt x="578459" y="1282"/>
                </a:lnTo>
                <a:lnTo>
                  <a:pt x="578459" y="70091"/>
                </a:lnTo>
                <a:lnTo>
                  <a:pt x="628586" y="70091"/>
                </a:lnTo>
                <a:lnTo>
                  <a:pt x="628586" y="56515"/>
                </a:lnTo>
                <a:lnTo>
                  <a:pt x="596150" y="56515"/>
                </a:lnTo>
                <a:lnTo>
                  <a:pt x="596150" y="41084"/>
                </a:lnTo>
                <a:lnTo>
                  <a:pt x="625640" y="41084"/>
                </a:lnTo>
                <a:lnTo>
                  <a:pt x="625640" y="28308"/>
                </a:lnTo>
                <a:lnTo>
                  <a:pt x="596150" y="28308"/>
                </a:lnTo>
                <a:lnTo>
                  <a:pt x="596150" y="14846"/>
                </a:lnTo>
                <a:lnTo>
                  <a:pt x="628586" y="14846"/>
                </a:lnTo>
                <a:lnTo>
                  <a:pt x="628586" y="1282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525132" y="2974006"/>
            <a:ext cx="616799" cy="18872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85285" y="2956884"/>
            <a:ext cx="222601" cy="7042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9311370" y="3073280"/>
            <a:ext cx="593725" cy="70485"/>
            <a:chOff x="9311370" y="3073280"/>
            <a:chExt cx="593725" cy="70485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11370" y="3074540"/>
              <a:ext cx="236668" cy="678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74715" y="3073280"/>
              <a:ext cx="330259" cy="70412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95887" y="2957176"/>
            <a:ext cx="608637" cy="18622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02381" y="5180356"/>
            <a:ext cx="234388" cy="7119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704306" y="5299318"/>
            <a:ext cx="335404" cy="6864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27710" y="5181433"/>
            <a:ext cx="615401" cy="18830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718127" y="5182984"/>
            <a:ext cx="224467" cy="7039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86255" y="5299340"/>
            <a:ext cx="357793" cy="7039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432049" y="5183272"/>
            <a:ext cx="608443" cy="1861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90258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8" y="89006"/>
                </a:lnTo>
                <a:lnTo>
                  <a:pt x="325566" y="103877"/>
                </a:lnTo>
                <a:lnTo>
                  <a:pt x="341332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7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9571" y="1330037"/>
            <a:ext cx="5529359" cy="552972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9297772" y="3035599"/>
            <a:ext cx="539115" cy="90170"/>
          </a:xfrm>
          <a:custGeom>
            <a:avLst/>
            <a:gdLst/>
            <a:ahLst/>
            <a:cxnLst/>
            <a:rect l="l" t="t" r="r" b="b"/>
            <a:pathLst>
              <a:path w="539115" h="90169">
                <a:moveTo>
                  <a:pt x="59944" y="1270"/>
                </a:moveTo>
                <a:lnTo>
                  <a:pt x="0" y="1270"/>
                </a:lnTo>
                <a:lnTo>
                  <a:pt x="0" y="15824"/>
                </a:lnTo>
                <a:lnTo>
                  <a:pt x="21132" y="15824"/>
                </a:lnTo>
                <a:lnTo>
                  <a:pt x="21132" y="70065"/>
                </a:lnTo>
                <a:lnTo>
                  <a:pt x="38811" y="70065"/>
                </a:lnTo>
                <a:lnTo>
                  <a:pt x="38811" y="15824"/>
                </a:lnTo>
                <a:lnTo>
                  <a:pt x="59944" y="15824"/>
                </a:lnTo>
                <a:lnTo>
                  <a:pt x="59944" y="1270"/>
                </a:lnTo>
                <a:close/>
              </a:path>
              <a:path w="539115" h="90169">
                <a:moveTo>
                  <a:pt x="121361" y="42151"/>
                </a:moveTo>
                <a:lnTo>
                  <a:pt x="110909" y="5092"/>
                </a:lnTo>
                <a:lnTo>
                  <a:pt x="103670" y="1511"/>
                </a:lnTo>
                <a:lnTo>
                  <a:pt x="103670" y="30099"/>
                </a:lnTo>
                <a:lnTo>
                  <a:pt x="103670" y="39801"/>
                </a:lnTo>
                <a:lnTo>
                  <a:pt x="95148" y="56794"/>
                </a:lnTo>
                <a:lnTo>
                  <a:pt x="92532" y="56794"/>
                </a:lnTo>
                <a:lnTo>
                  <a:pt x="84010" y="39801"/>
                </a:lnTo>
                <a:lnTo>
                  <a:pt x="84010" y="30099"/>
                </a:lnTo>
                <a:lnTo>
                  <a:pt x="92532" y="14541"/>
                </a:lnTo>
                <a:lnTo>
                  <a:pt x="95148" y="14541"/>
                </a:lnTo>
                <a:lnTo>
                  <a:pt x="103670" y="30099"/>
                </a:lnTo>
                <a:lnTo>
                  <a:pt x="103670" y="1511"/>
                </a:lnTo>
                <a:lnTo>
                  <a:pt x="101307" y="622"/>
                </a:lnTo>
                <a:lnTo>
                  <a:pt x="97713" y="0"/>
                </a:lnTo>
                <a:lnTo>
                  <a:pt x="89979" y="0"/>
                </a:lnTo>
                <a:lnTo>
                  <a:pt x="66332" y="42151"/>
                </a:lnTo>
                <a:lnTo>
                  <a:pt x="67030" y="47675"/>
                </a:lnTo>
                <a:lnTo>
                  <a:pt x="89979" y="71335"/>
                </a:lnTo>
                <a:lnTo>
                  <a:pt x="97713" y="71335"/>
                </a:lnTo>
                <a:lnTo>
                  <a:pt x="120650" y="47675"/>
                </a:lnTo>
                <a:lnTo>
                  <a:pt x="121361" y="42151"/>
                </a:lnTo>
                <a:close/>
              </a:path>
              <a:path w="539115" h="90169">
                <a:moveTo>
                  <a:pt x="182283" y="42379"/>
                </a:moveTo>
                <a:lnTo>
                  <a:pt x="163245" y="22301"/>
                </a:lnTo>
                <a:lnTo>
                  <a:pt x="155194" y="22301"/>
                </a:lnTo>
                <a:lnTo>
                  <a:pt x="151422" y="23317"/>
                </a:lnTo>
                <a:lnTo>
                  <a:pt x="148678" y="25349"/>
                </a:lnTo>
                <a:lnTo>
                  <a:pt x="148678" y="15824"/>
                </a:lnTo>
                <a:lnTo>
                  <a:pt x="178447" y="15824"/>
                </a:lnTo>
                <a:lnTo>
                  <a:pt x="178447" y="1270"/>
                </a:lnTo>
                <a:lnTo>
                  <a:pt x="131673" y="1270"/>
                </a:lnTo>
                <a:lnTo>
                  <a:pt x="131673" y="40589"/>
                </a:lnTo>
                <a:lnTo>
                  <a:pt x="147688" y="40589"/>
                </a:lnTo>
                <a:lnTo>
                  <a:pt x="149593" y="37896"/>
                </a:lnTo>
                <a:lnTo>
                  <a:pt x="152273" y="36550"/>
                </a:lnTo>
                <a:lnTo>
                  <a:pt x="158229" y="36550"/>
                </a:lnTo>
                <a:lnTo>
                  <a:pt x="160299" y="37299"/>
                </a:lnTo>
                <a:lnTo>
                  <a:pt x="163576" y="40259"/>
                </a:lnTo>
                <a:lnTo>
                  <a:pt x="164388" y="42875"/>
                </a:lnTo>
                <a:lnTo>
                  <a:pt x="164388" y="50177"/>
                </a:lnTo>
                <a:lnTo>
                  <a:pt x="163728" y="52933"/>
                </a:lnTo>
                <a:lnTo>
                  <a:pt x="161036" y="56807"/>
                </a:lnTo>
                <a:lnTo>
                  <a:pt x="158826" y="57772"/>
                </a:lnTo>
                <a:lnTo>
                  <a:pt x="153250" y="57772"/>
                </a:lnTo>
                <a:lnTo>
                  <a:pt x="151257" y="56959"/>
                </a:lnTo>
                <a:lnTo>
                  <a:pt x="148247" y="53721"/>
                </a:lnTo>
                <a:lnTo>
                  <a:pt x="147421" y="51587"/>
                </a:lnTo>
                <a:lnTo>
                  <a:pt x="147294" y="48933"/>
                </a:lnTo>
                <a:lnTo>
                  <a:pt x="130200" y="48933"/>
                </a:lnTo>
                <a:lnTo>
                  <a:pt x="151028" y="71335"/>
                </a:lnTo>
                <a:lnTo>
                  <a:pt x="155752" y="71335"/>
                </a:lnTo>
                <a:lnTo>
                  <a:pt x="159804" y="71335"/>
                </a:lnTo>
                <a:lnTo>
                  <a:pt x="182283" y="50177"/>
                </a:lnTo>
                <a:lnTo>
                  <a:pt x="182283" y="42379"/>
                </a:lnTo>
                <a:close/>
              </a:path>
              <a:path w="539115" h="90169">
                <a:moveTo>
                  <a:pt x="244678" y="46837"/>
                </a:moveTo>
                <a:lnTo>
                  <a:pt x="231025" y="34391"/>
                </a:lnTo>
                <a:lnTo>
                  <a:pt x="234492" y="33147"/>
                </a:lnTo>
                <a:lnTo>
                  <a:pt x="237299" y="31216"/>
                </a:lnTo>
                <a:lnTo>
                  <a:pt x="239229" y="28892"/>
                </a:lnTo>
                <a:lnTo>
                  <a:pt x="241630" y="25971"/>
                </a:lnTo>
                <a:lnTo>
                  <a:pt x="242709" y="22796"/>
                </a:lnTo>
                <a:lnTo>
                  <a:pt x="242709" y="16243"/>
                </a:lnTo>
                <a:lnTo>
                  <a:pt x="227965" y="1371"/>
                </a:lnTo>
                <a:lnTo>
                  <a:pt x="227965" y="52311"/>
                </a:lnTo>
                <a:lnTo>
                  <a:pt x="227050" y="54254"/>
                </a:lnTo>
                <a:lnTo>
                  <a:pt x="223380" y="57073"/>
                </a:lnTo>
                <a:lnTo>
                  <a:pt x="220700" y="57772"/>
                </a:lnTo>
                <a:lnTo>
                  <a:pt x="213817" y="57772"/>
                </a:lnTo>
                <a:lnTo>
                  <a:pt x="211188" y="57073"/>
                </a:lnTo>
                <a:lnTo>
                  <a:pt x="207314" y="54254"/>
                </a:lnTo>
                <a:lnTo>
                  <a:pt x="206349" y="52311"/>
                </a:lnTo>
                <a:lnTo>
                  <a:pt x="206375" y="47104"/>
                </a:lnTo>
                <a:lnTo>
                  <a:pt x="207416" y="45034"/>
                </a:lnTo>
                <a:lnTo>
                  <a:pt x="211670" y="42024"/>
                </a:lnTo>
                <a:lnTo>
                  <a:pt x="214210" y="41008"/>
                </a:lnTo>
                <a:lnTo>
                  <a:pt x="217157" y="40487"/>
                </a:lnTo>
                <a:lnTo>
                  <a:pt x="220116" y="41008"/>
                </a:lnTo>
                <a:lnTo>
                  <a:pt x="222643" y="42024"/>
                </a:lnTo>
                <a:lnTo>
                  <a:pt x="226910" y="45034"/>
                </a:lnTo>
                <a:lnTo>
                  <a:pt x="227952" y="47104"/>
                </a:lnTo>
                <a:lnTo>
                  <a:pt x="227965" y="52311"/>
                </a:lnTo>
                <a:lnTo>
                  <a:pt x="227965" y="1371"/>
                </a:lnTo>
                <a:lnTo>
                  <a:pt x="226009" y="800"/>
                </a:lnTo>
                <a:lnTo>
                  <a:pt x="226009" y="23215"/>
                </a:lnTo>
                <a:lnTo>
                  <a:pt x="225158" y="25095"/>
                </a:lnTo>
                <a:lnTo>
                  <a:pt x="221742" y="27584"/>
                </a:lnTo>
                <a:lnTo>
                  <a:pt x="219659" y="28422"/>
                </a:lnTo>
                <a:lnTo>
                  <a:pt x="217157" y="28892"/>
                </a:lnTo>
                <a:lnTo>
                  <a:pt x="214744" y="28371"/>
                </a:lnTo>
                <a:lnTo>
                  <a:pt x="212661" y="27495"/>
                </a:lnTo>
                <a:lnTo>
                  <a:pt x="209181" y="25069"/>
                </a:lnTo>
                <a:lnTo>
                  <a:pt x="208318" y="23215"/>
                </a:lnTo>
                <a:lnTo>
                  <a:pt x="208318" y="18313"/>
                </a:lnTo>
                <a:lnTo>
                  <a:pt x="209105" y="16510"/>
                </a:lnTo>
                <a:lnTo>
                  <a:pt x="212255" y="14147"/>
                </a:lnTo>
                <a:lnTo>
                  <a:pt x="214414" y="13563"/>
                </a:lnTo>
                <a:lnTo>
                  <a:pt x="219913" y="13563"/>
                </a:lnTo>
                <a:lnTo>
                  <a:pt x="222072" y="14160"/>
                </a:lnTo>
                <a:lnTo>
                  <a:pt x="225221" y="16586"/>
                </a:lnTo>
                <a:lnTo>
                  <a:pt x="225971" y="18313"/>
                </a:lnTo>
                <a:lnTo>
                  <a:pt x="226009" y="23215"/>
                </a:lnTo>
                <a:lnTo>
                  <a:pt x="226009" y="800"/>
                </a:lnTo>
                <a:lnTo>
                  <a:pt x="224840" y="457"/>
                </a:lnTo>
                <a:lnTo>
                  <a:pt x="221221" y="0"/>
                </a:lnTo>
                <a:lnTo>
                  <a:pt x="213106" y="0"/>
                </a:lnTo>
                <a:lnTo>
                  <a:pt x="191617" y="16243"/>
                </a:lnTo>
                <a:lnTo>
                  <a:pt x="191617" y="22796"/>
                </a:lnTo>
                <a:lnTo>
                  <a:pt x="192709" y="26009"/>
                </a:lnTo>
                <a:lnTo>
                  <a:pt x="197104" y="31381"/>
                </a:lnTo>
                <a:lnTo>
                  <a:pt x="199898" y="33274"/>
                </a:lnTo>
                <a:lnTo>
                  <a:pt x="203301" y="34391"/>
                </a:lnTo>
                <a:lnTo>
                  <a:pt x="198793" y="35572"/>
                </a:lnTo>
                <a:lnTo>
                  <a:pt x="195376" y="37668"/>
                </a:lnTo>
                <a:lnTo>
                  <a:pt x="190792" y="43700"/>
                </a:lnTo>
                <a:lnTo>
                  <a:pt x="189738" y="46837"/>
                </a:lnTo>
                <a:lnTo>
                  <a:pt x="189699" y="54254"/>
                </a:lnTo>
                <a:lnTo>
                  <a:pt x="190284" y="56883"/>
                </a:lnTo>
                <a:lnTo>
                  <a:pt x="212966" y="71335"/>
                </a:lnTo>
                <a:lnTo>
                  <a:pt x="221348" y="71335"/>
                </a:lnTo>
                <a:lnTo>
                  <a:pt x="243586" y="57772"/>
                </a:lnTo>
                <a:lnTo>
                  <a:pt x="244043" y="56883"/>
                </a:lnTo>
                <a:lnTo>
                  <a:pt x="244627" y="54254"/>
                </a:lnTo>
                <a:lnTo>
                  <a:pt x="244678" y="46837"/>
                </a:lnTo>
                <a:close/>
              </a:path>
              <a:path w="539115" h="90169">
                <a:moveTo>
                  <a:pt x="294792" y="1270"/>
                </a:moveTo>
                <a:lnTo>
                  <a:pt x="281622" y="1270"/>
                </a:lnTo>
                <a:lnTo>
                  <a:pt x="249593" y="89712"/>
                </a:lnTo>
                <a:lnTo>
                  <a:pt x="262763" y="89712"/>
                </a:lnTo>
                <a:lnTo>
                  <a:pt x="294792" y="1270"/>
                </a:lnTo>
                <a:close/>
              </a:path>
              <a:path w="539115" h="90169">
                <a:moveTo>
                  <a:pt x="351294" y="1270"/>
                </a:moveTo>
                <a:lnTo>
                  <a:pt x="302653" y="1270"/>
                </a:lnTo>
                <a:lnTo>
                  <a:pt x="302653" y="70065"/>
                </a:lnTo>
                <a:lnTo>
                  <a:pt x="320344" y="70065"/>
                </a:lnTo>
                <a:lnTo>
                  <a:pt x="320344" y="43535"/>
                </a:lnTo>
                <a:lnTo>
                  <a:pt x="348348" y="43535"/>
                </a:lnTo>
                <a:lnTo>
                  <a:pt x="348348" y="30759"/>
                </a:lnTo>
                <a:lnTo>
                  <a:pt x="320344" y="30759"/>
                </a:lnTo>
                <a:lnTo>
                  <a:pt x="320344" y="14833"/>
                </a:lnTo>
                <a:lnTo>
                  <a:pt x="351294" y="14833"/>
                </a:lnTo>
                <a:lnTo>
                  <a:pt x="351294" y="1270"/>
                </a:lnTo>
                <a:close/>
              </a:path>
              <a:path w="539115" h="90169">
                <a:moveTo>
                  <a:pt x="418109" y="70065"/>
                </a:moveTo>
                <a:lnTo>
                  <a:pt x="413308" y="56896"/>
                </a:lnTo>
                <a:lnTo>
                  <a:pt x="408368" y="43332"/>
                </a:lnTo>
                <a:lnTo>
                  <a:pt x="400926" y="22898"/>
                </a:lnTo>
                <a:lnTo>
                  <a:pt x="393052" y="1270"/>
                </a:lnTo>
                <a:lnTo>
                  <a:pt x="389712" y="1270"/>
                </a:lnTo>
                <a:lnTo>
                  <a:pt x="389712" y="43332"/>
                </a:lnTo>
                <a:lnTo>
                  <a:pt x="376745" y="43332"/>
                </a:lnTo>
                <a:lnTo>
                  <a:pt x="383222" y="22898"/>
                </a:lnTo>
                <a:lnTo>
                  <a:pt x="389712" y="43332"/>
                </a:lnTo>
                <a:lnTo>
                  <a:pt x="389712" y="1270"/>
                </a:lnTo>
                <a:lnTo>
                  <a:pt x="375361" y="1270"/>
                </a:lnTo>
                <a:lnTo>
                  <a:pt x="350304" y="70065"/>
                </a:lnTo>
                <a:lnTo>
                  <a:pt x="367017" y="70065"/>
                </a:lnTo>
                <a:lnTo>
                  <a:pt x="371729" y="56896"/>
                </a:lnTo>
                <a:lnTo>
                  <a:pt x="394728" y="56896"/>
                </a:lnTo>
                <a:lnTo>
                  <a:pt x="399440" y="70065"/>
                </a:lnTo>
                <a:lnTo>
                  <a:pt x="418109" y="70065"/>
                </a:lnTo>
                <a:close/>
              </a:path>
              <a:path w="539115" h="90169">
                <a:moveTo>
                  <a:pt x="477062" y="42151"/>
                </a:moveTo>
                <a:lnTo>
                  <a:pt x="469607" y="42151"/>
                </a:lnTo>
                <a:lnTo>
                  <a:pt x="469607" y="20828"/>
                </a:lnTo>
                <a:lnTo>
                  <a:pt x="469607" y="1270"/>
                </a:lnTo>
                <a:lnTo>
                  <a:pt x="453097" y="1270"/>
                </a:lnTo>
                <a:lnTo>
                  <a:pt x="451916" y="2870"/>
                </a:lnTo>
                <a:lnTo>
                  <a:pt x="451916" y="20828"/>
                </a:lnTo>
                <a:lnTo>
                  <a:pt x="451916" y="42151"/>
                </a:lnTo>
                <a:lnTo>
                  <a:pt x="436880" y="42151"/>
                </a:lnTo>
                <a:lnTo>
                  <a:pt x="451916" y="20828"/>
                </a:lnTo>
                <a:lnTo>
                  <a:pt x="451916" y="2870"/>
                </a:lnTo>
                <a:lnTo>
                  <a:pt x="421055" y="44615"/>
                </a:lnTo>
                <a:lnTo>
                  <a:pt x="421055" y="56692"/>
                </a:lnTo>
                <a:lnTo>
                  <a:pt x="451916" y="56692"/>
                </a:lnTo>
                <a:lnTo>
                  <a:pt x="451916" y="70065"/>
                </a:lnTo>
                <a:lnTo>
                  <a:pt x="469607" y="70065"/>
                </a:lnTo>
                <a:lnTo>
                  <a:pt x="469607" y="56692"/>
                </a:lnTo>
                <a:lnTo>
                  <a:pt x="477062" y="56692"/>
                </a:lnTo>
                <a:lnTo>
                  <a:pt x="477062" y="42151"/>
                </a:lnTo>
                <a:close/>
              </a:path>
              <a:path w="539115" h="90169">
                <a:moveTo>
                  <a:pt x="538975" y="39992"/>
                </a:moveTo>
                <a:lnTo>
                  <a:pt x="524332" y="25057"/>
                </a:lnTo>
                <a:lnTo>
                  <a:pt x="521284" y="25057"/>
                </a:lnTo>
                <a:lnTo>
                  <a:pt x="521284" y="44284"/>
                </a:lnTo>
                <a:lnTo>
                  <a:pt x="521258" y="51155"/>
                </a:lnTo>
                <a:lnTo>
                  <a:pt x="520446" y="53403"/>
                </a:lnTo>
                <a:lnTo>
                  <a:pt x="517105" y="56743"/>
                </a:lnTo>
                <a:lnTo>
                  <a:pt x="514832" y="57581"/>
                </a:lnTo>
                <a:lnTo>
                  <a:pt x="509066" y="57581"/>
                </a:lnTo>
                <a:lnTo>
                  <a:pt x="506793" y="56743"/>
                </a:lnTo>
                <a:lnTo>
                  <a:pt x="503453" y="53403"/>
                </a:lnTo>
                <a:lnTo>
                  <a:pt x="502640" y="51155"/>
                </a:lnTo>
                <a:lnTo>
                  <a:pt x="502615" y="44284"/>
                </a:lnTo>
                <a:lnTo>
                  <a:pt x="503453" y="42011"/>
                </a:lnTo>
                <a:lnTo>
                  <a:pt x="506793" y="38671"/>
                </a:lnTo>
                <a:lnTo>
                  <a:pt x="509066" y="37833"/>
                </a:lnTo>
                <a:lnTo>
                  <a:pt x="514832" y="37833"/>
                </a:lnTo>
                <a:lnTo>
                  <a:pt x="517105" y="38671"/>
                </a:lnTo>
                <a:lnTo>
                  <a:pt x="520446" y="42011"/>
                </a:lnTo>
                <a:lnTo>
                  <a:pt x="521284" y="44284"/>
                </a:lnTo>
                <a:lnTo>
                  <a:pt x="521284" y="25057"/>
                </a:lnTo>
                <a:lnTo>
                  <a:pt x="514248" y="25057"/>
                </a:lnTo>
                <a:lnTo>
                  <a:pt x="511238" y="25514"/>
                </a:lnTo>
                <a:lnTo>
                  <a:pt x="505599" y="27355"/>
                </a:lnTo>
                <a:lnTo>
                  <a:pt x="503402" y="28956"/>
                </a:lnTo>
                <a:lnTo>
                  <a:pt x="501827" y="31242"/>
                </a:lnTo>
                <a:lnTo>
                  <a:pt x="501954" y="27355"/>
                </a:lnTo>
                <a:lnTo>
                  <a:pt x="511721" y="13754"/>
                </a:lnTo>
                <a:lnTo>
                  <a:pt x="517423" y="13754"/>
                </a:lnTo>
                <a:lnTo>
                  <a:pt x="519874" y="15328"/>
                </a:lnTo>
                <a:lnTo>
                  <a:pt x="520801" y="18478"/>
                </a:lnTo>
                <a:lnTo>
                  <a:pt x="537502" y="18478"/>
                </a:lnTo>
                <a:lnTo>
                  <a:pt x="536994" y="13754"/>
                </a:lnTo>
                <a:lnTo>
                  <a:pt x="536778" y="11722"/>
                </a:lnTo>
                <a:lnTo>
                  <a:pt x="534377" y="6959"/>
                </a:lnTo>
                <a:lnTo>
                  <a:pt x="526186" y="1397"/>
                </a:lnTo>
                <a:lnTo>
                  <a:pt x="520725" y="0"/>
                </a:lnTo>
                <a:lnTo>
                  <a:pt x="509600" y="0"/>
                </a:lnTo>
                <a:lnTo>
                  <a:pt x="485025" y="28956"/>
                </a:lnTo>
                <a:lnTo>
                  <a:pt x="485038" y="39992"/>
                </a:lnTo>
                <a:lnTo>
                  <a:pt x="503834" y="71335"/>
                </a:lnTo>
                <a:lnTo>
                  <a:pt x="516864" y="71335"/>
                </a:lnTo>
                <a:lnTo>
                  <a:pt x="538975" y="51155"/>
                </a:lnTo>
                <a:lnTo>
                  <a:pt x="538975" y="39992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8324752" y="3036675"/>
            <a:ext cx="617220" cy="82550"/>
            <a:chOff x="8324752" y="3036675"/>
            <a:chExt cx="617220" cy="82550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24752" y="3036675"/>
              <a:ext cx="197510" cy="825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51739" y="3036675"/>
              <a:ext cx="389613" cy="82541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7319543" y="4997977"/>
            <a:ext cx="523875" cy="88900"/>
          </a:xfrm>
          <a:custGeom>
            <a:avLst/>
            <a:gdLst/>
            <a:ahLst/>
            <a:cxnLst/>
            <a:rect l="l" t="t" r="r" b="b"/>
            <a:pathLst>
              <a:path w="523875" h="88900">
                <a:moveTo>
                  <a:pt x="59270" y="1257"/>
                </a:moveTo>
                <a:lnTo>
                  <a:pt x="0" y="1257"/>
                </a:lnTo>
                <a:lnTo>
                  <a:pt x="0" y="15633"/>
                </a:lnTo>
                <a:lnTo>
                  <a:pt x="20891" y="15633"/>
                </a:lnTo>
                <a:lnTo>
                  <a:pt x="20891" y="69265"/>
                </a:lnTo>
                <a:lnTo>
                  <a:pt x="38379" y="69265"/>
                </a:lnTo>
                <a:lnTo>
                  <a:pt x="38379" y="15633"/>
                </a:lnTo>
                <a:lnTo>
                  <a:pt x="59270" y="15633"/>
                </a:lnTo>
                <a:lnTo>
                  <a:pt x="59270" y="1257"/>
                </a:lnTo>
                <a:close/>
              </a:path>
              <a:path w="523875" h="88900">
                <a:moveTo>
                  <a:pt x="119989" y="41668"/>
                </a:moveTo>
                <a:lnTo>
                  <a:pt x="106768" y="3073"/>
                </a:lnTo>
                <a:lnTo>
                  <a:pt x="102489" y="1485"/>
                </a:lnTo>
                <a:lnTo>
                  <a:pt x="102489" y="29756"/>
                </a:lnTo>
                <a:lnTo>
                  <a:pt x="102489" y="39344"/>
                </a:lnTo>
                <a:lnTo>
                  <a:pt x="94068" y="56146"/>
                </a:lnTo>
                <a:lnTo>
                  <a:pt x="91490" y="56146"/>
                </a:lnTo>
                <a:lnTo>
                  <a:pt x="83070" y="39344"/>
                </a:lnTo>
                <a:lnTo>
                  <a:pt x="83070" y="29756"/>
                </a:lnTo>
                <a:lnTo>
                  <a:pt x="91490" y="14376"/>
                </a:lnTo>
                <a:lnTo>
                  <a:pt x="94068" y="14376"/>
                </a:lnTo>
                <a:lnTo>
                  <a:pt x="102489" y="29756"/>
                </a:lnTo>
                <a:lnTo>
                  <a:pt x="102489" y="1485"/>
                </a:lnTo>
                <a:lnTo>
                  <a:pt x="100164" y="609"/>
                </a:lnTo>
                <a:lnTo>
                  <a:pt x="96596" y="0"/>
                </a:lnTo>
                <a:lnTo>
                  <a:pt x="88963" y="0"/>
                </a:lnTo>
                <a:lnTo>
                  <a:pt x="65582" y="41668"/>
                </a:lnTo>
                <a:lnTo>
                  <a:pt x="66281" y="47129"/>
                </a:lnTo>
                <a:lnTo>
                  <a:pt x="88963" y="70523"/>
                </a:lnTo>
                <a:lnTo>
                  <a:pt x="96596" y="70523"/>
                </a:lnTo>
                <a:lnTo>
                  <a:pt x="119291" y="47129"/>
                </a:lnTo>
                <a:lnTo>
                  <a:pt x="119989" y="41668"/>
                </a:lnTo>
                <a:close/>
              </a:path>
              <a:path w="523875" h="88900">
                <a:moveTo>
                  <a:pt x="180213" y="41897"/>
                </a:moveTo>
                <a:lnTo>
                  <a:pt x="161404" y="22047"/>
                </a:lnTo>
                <a:lnTo>
                  <a:pt x="153441" y="22047"/>
                </a:lnTo>
                <a:lnTo>
                  <a:pt x="149707" y="23050"/>
                </a:lnTo>
                <a:lnTo>
                  <a:pt x="146989" y="25057"/>
                </a:lnTo>
                <a:lnTo>
                  <a:pt x="146989" y="15633"/>
                </a:lnTo>
                <a:lnTo>
                  <a:pt x="176428" y="15633"/>
                </a:lnTo>
                <a:lnTo>
                  <a:pt x="176428" y="1257"/>
                </a:lnTo>
                <a:lnTo>
                  <a:pt x="130187" y="1257"/>
                </a:lnTo>
                <a:lnTo>
                  <a:pt x="130187" y="40119"/>
                </a:lnTo>
                <a:lnTo>
                  <a:pt x="146024" y="40119"/>
                </a:lnTo>
                <a:lnTo>
                  <a:pt x="147891" y="37465"/>
                </a:lnTo>
                <a:lnTo>
                  <a:pt x="150545" y="36144"/>
                </a:lnTo>
                <a:lnTo>
                  <a:pt x="156438" y="36144"/>
                </a:lnTo>
                <a:lnTo>
                  <a:pt x="158483" y="36868"/>
                </a:lnTo>
                <a:lnTo>
                  <a:pt x="161721" y="39801"/>
                </a:lnTo>
                <a:lnTo>
                  <a:pt x="162534" y="42392"/>
                </a:lnTo>
                <a:lnTo>
                  <a:pt x="162534" y="49606"/>
                </a:lnTo>
                <a:lnTo>
                  <a:pt x="161874" y="52324"/>
                </a:lnTo>
                <a:lnTo>
                  <a:pt x="159219" y="56172"/>
                </a:lnTo>
                <a:lnTo>
                  <a:pt x="157022" y="57124"/>
                </a:lnTo>
                <a:lnTo>
                  <a:pt x="151523" y="57124"/>
                </a:lnTo>
                <a:lnTo>
                  <a:pt x="149542" y="56311"/>
                </a:lnTo>
                <a:lnTo>
                  <a:pt x="146570" y="53098"/>
                </a:lnTo>
                <a:lnTo>
                  <a:pt x="145757" y="51003"/>
                </a:lnTo>
                <a:lnTo>
                  <a:pt x="145630" y="48374"/>
                </a:lnTo>
                <a:lnTo>
                  <a:pt x="128727" y="48374"/>
                </a:lnTo>
                <a:lnTo>
                  <a:pt x="149326" y="70523"/>
                </a:lnTo>
                <a:lnTo>
                  <a:pt x="153987" y="70523"/>
                </a:lnTo>
                <a:lnTo>
                  <a:pt x="158000" y="70523"/>
                </a:lnTo>
                <a:lnTo>
                  <a:pt x="180213" y="49606"/>
                </a:lnTo>
                <a:lnTo>
                  <a:pt x="180213" y="41897"/>
                </a:lnTo>
                <a:close/>
              </a:path>
              <a:path w="523875" h="88900">
                <a:moveTo>
                  <a:pt x="234137" y="1257"/>
                </a:moveTo>
                <a:lnTo>
                  <a:pt x="185559" y="1257"/>
                </a:lnTo>
                <a:lnTo>
                  <a:pt x="185559" y="15633"/>
                </a:lnTo>
                <a:lnTo>
                  <a:pt x="216458" y="15633"/>
                </a:lnTo>
                <a:lnTo>
                  <a:pt x="194297" y="69265"/>
                </a:lnTo>
                <a:lnTo>
                  <a:pt x="212763" y="69265"/>
                </a:lnTo>
                <a:lnTo>
                  <a:pt x="234137" y="13690"/>
                </a:lnTo>
                <a:lnTo>
                  <a:pt x="234137" y="1257"/>
                </a:lnTo>
                <a:close/>
              </a:path>
              <a:path w="523875" h="88900">
                <a:moveTo>
                  <a:pt x="282219" y="1257"/>
                </a:moveTo>
                <a:lnTo>
                  <a:pt x="269201" y="1257"/>
                </a:lnTo>
                <a:lnTo>
                  <a:pt x="237540" y="88696"/>
                </a:lnTo>
                <a:lnTo>
                  <a:pt x="250558" y="88696"/>
                </a:lnTo>
                <a:lnTo>
                  <a:pt x="282219" y="1257"/>
                </a:lnTo>
                <a:close/>
              </a:path>
              <a:path w="523875" h="88900">
                <a:moveTo>
                  <a:pt x="338086" y="1257"/>
                </a:moveTo>
                <a:lnTo>
                  <a:pt x="289991" y="1257"/>
                </a:lnTo>
                <a:lnTo>
                  <a:pt x="289991" y="69265"/>
                </a:lnTo>
                <a:lnTo>
                  <a:pt x="307479" y="69265"/>
                </a:lnTo>
                <a:lnTo>
                  <a:pt x="307479" y="43027"/>
                </a:lnTo>
                <a:lnTo>
                  <a:pt x="335165" y="43027"/>
                </a:lnTo>
                <a:lnTo>
                  <a:pt x="335165" y="30403"/>
                </a:lnTo>
                <a:lnTo>
                  <a:pt x="307479" y="30403"/>
                </a:lnTo>
                <a:lnTo>
                  <a:pt x="307479" y="14668"/>
                </a:lnTo>
                <a:lnTo>
                  <a:pt x="338086" y="14668"/>
                </a:lnTo>
                <a:lnTo>
                  <a:pt x="338086" y="1257"/>
                </a:lnTo>
                <a:close/>
              </a:path>
              <a:path w="523875" h="88900">
                <a:moveTo>
                  <a:pt x="404152" y="69265"/>
                </a:moveTo>
                <a:lnTo>
                  <a:pt x="399402" y="56248"/>
                </a:lnTo>
                <a:lnTo>
                  <a:pt x="394512" y="42837"/>
                </a:lnTo>
                <a:lnTo>
                  <a:pt x="387159" y="22631"/>
                </a:lnTo>
                <a:lnTo>
                  <a:pt x="379374" y="1257"/>
                </a:lnTo>
                <a:lnTo>
                  <a:pt x="376072" y="1257"/>
                </a:lnTo>
                <a:lnTo>
                  <a:pt x="376072" y="42837"/>
                </a:lnTo>
                <a:lnTo>
                  <a:pt x="363245" y="42837"/>
                </a:lnTo>
                <a:lnTo>
                  <a:pt x="369658" y="22631"/>
                </a:lnTo>
                <a:lnTo>
                  <a:pt x="376072" y="42837"/>
                </a:lnTo>
                <a:lnTo>
                  <a:pt x="376072" y="1257"/>
                </a:lnTo>
                <a:lnTo>
                  <a:pt x="361886" y="1257"/>
                </a:lnTo>
                <a:lnTo>
                  <a:pt x="337108" y="69265"/>
                </a:lnTo>
                <a:lnTo>
                  <a:pt x="353631" y="69265"/>
                </a:lnTo>
                <a:lnTo>
                  <a:pt x="358292" y="56248"/>
                </a:lnTo>
                <a:lnTo>
                  <a:pt x="381025" y="56248"/>
                </a:lnTo>
                <a:lnTo>
                  <a:pt x="385686" y="69265"/>
                </a:lnTo>
                <a:lnTo>
                  <a:pt x="404152" y="69265"/>
                </a:lnTo>
                <a:close/>
              </a:path>
              <a:path w="523875" h="88900">
                <a:moveTo>
                  <a:pt x="462432" y="41668"/>
                </a:moveTo>
                <a:lnTo>
                  <a:pt x="455053" y="41668"/>
                </a:lnTo>
                <a:lnTo>
                  <a:pt x="455053" y="20586"/>
                </a:lnTo>
                <a:lnTo>
                  <a:pt x="455053" y="1257"/>
                </a:lnTo>
                <a:lnTo>
                  <a:pt x="438734" y="1257"/>
                </a:lnTo>
                <a:lnTo>
                  <a:pt x="437565" y="2844"/>
                </a:lnTo>
                <a:lnTo>
                  <a:pt x="437565" y="20586"/>
                </a:lnTo>
                <a:lnTo>
                  <a:pt x="437565" y="41668"/>
                </a:lnTo>
                <a:lnTo>
                  <a:pt x="422706" y="41668"/>
                </a:lnTo>
                <a:lnTo>
                  <a:pt x="437565" y="20586"/>
                </a:lnTo>
                <a:lnTo>
                  <a:pt x="437565" y="2844"/>
                </a:lnTo>
                <a:lnTo>
                  <a:pt x="407060" y="44107"/>
                </a:lnTo>
                <a:lnTo>
                  <a:pt x="407060" y="56057"/>
                </a:lnTo>
                <a:lnTo>
                  <a:pt x="437565" y="56057"/>
                </a:lnTo>
                <a:lnTo>
                  <a:pt x="437565" y="69265"/>
                </a:lnTo>
                <a:lnTo>
                  <a:pt x="455053" y="69265"/>
                </a:lnTo>
                <a:lnTo>
                  <a:pt x="455053" y="56057"/>
                </a:lnTo>
                <a:lnTo>
                  <a:pt x="462432" y="56057"/>
                </a:lnTo>
                <a:lnTo>
                  <a:pt x="462432" y="41668"/>
                </a:lnTo>
                <a:close/>
              </a:path>
              <a:path w="523875" h="88900">
                <a:moveTo>
                  <a:pt x="523646" y="39535"/>
                </a:moveTo>
                <a:lnTo>
                  <a:pt x="522871" y="37401"/>
                </a:lnTo>
                <a:lnTo>
                  <a:pt x="521792" y="34404"/>
                </a:lnTo>
                <a:lnTo>
                  <a:pt x="518426" y="30886"/>
                </a:lnTo>
                <a:lnTo>
                  <a:pt x="514413" y="26695"/>
                </a:lnTo>
                <a:lnTo>
                  <a:pt x="509168" y="24777"/>
                </a:lnTo>
                <a:lnTo>
                  <a:pt x="506158" y="24777"/>
                </a:lnTo>
                <a:lnTo>
                  <a:pt x="506158" y="43776"/>
                </a:lnTo>
                <a:lnTo>
                  <a:pt x="506133" y="50584"/>
                </a:lnTo>
                <a:lnTo>
                  <a:pt x="505333" y="52793"/>
                </a:lnTo>
                <a:lnTo>
                  <a:pt x="502031" y="56095"/>
                </a:lnTo>
                <a:lnTo>
                  <a:pt x="499783" y="56934"/>
                </a:lnTo>
                <a:lnTo>
                  <a:pt x="494080" y="56934"/>
                </a:lnTo>
                <a:lnTo>
                  <a:pt x="491832" y="56095"/>
                </a:lnTo>
                <a:lnTo>
                  <a:pt x="488518" y="52793"/>
                </a:lnTo>
                <a:lnTo>
                  <a:pt x="487718" y="50584"/>
                </a:lnTo>
                <a:lnTo>
                  <a:pt x="487692" y="43776"/>
                </a:lnTo>
                <a:lnTo>
                  <a:pt x="488518" y="41529"/>
                </a:lnTo>
                <a:lnTo>
                  <a:pt x="491832" y="38227"/>
                </a:lnTo>
                <a:lnTo>
                  <a:pt x="494080" y="37401"/>
                </a:lnTo>
                <a:lnTo>
                  <a:pt x="499783" y="37401"/>
                </a:lnTo>
                <a:lnTo>
                  <a:pt x="502031" y="38227"/>
                </a:lnTo>
                <a:lnTo>
                  <a:pt x="505333" y="41529"/>
                </a:lnTo>
                <a:lnTo>
                  <a:pt x="506158" y="43776"/>
                </a:lnTo>
                <a:lnTo>
                  <a:pt x="506158" y="24777"/>
                </a:lnTo>
                <a:lnTo>
                  <a:pt x="499198" y="24777"/>
                </a:lnTo>
                <a:lnTo>
                  <a:pt x="496214" y="25222"/>
                </a:lnTo>
                <a:lnTo>
                  <a:pt x="490639" y="27038"/>
                </a:lnTo>
                <a:lnTo>
                  <a:pt x="488467" y="28625"/>
                </a:lnTo>
                <a:lnTo>
                  <a:pt x="486918" y="30886"/>
                </a:lnTo>
                <a:lnTo>
                  <a:pt x="487045" y="27038"/>
                </a:lnTo>
                <a:lnTo>
                  <a:pt x="496697" y="13589"/>
                </a:lnTo>
                <a:lnTo>
                  <a:pt x="502335" y="13589"/>
                </a:lnTo>
                <a:lnTo>
                  <a:pt x="504761" y="15151"/>
                </a:lnTo>
                <a:lnTo>
                  <a:pt x="505675" y="18262"/>
                </a:lnTo>
                <a:lnTo>
                  <a:pt x="522185" y="18262"/>
                </a:lnTo>
                <a:lnTo>
                  <a:pt x="521677" y="13589"/>
                </a:lnTo>
                <a:lnTo>
                  <a:pt x="521474" y="11595"/>
                </a:lnTo>
                <a:lnTo>
                  <a:pt x="519099" y="6883"/>
                </a:lnTo>
                <a:lnTo>
                  <a:pt x="510997" y="1371"/>
                </a:lnTo>
                <a:lnTo>
                  <a:pt x="505599" y="0"/>
                </a:lnTo>
                <a:lnTo>
                  <a:pt x="494601" y="0"/>
                </a:lnTo>
                <a:lnTo>
                  <a:pt x="470306" y="28625"/>
                </a:lnTo>
                <a:lnTo>
                  <a:pt x="470306" y="39535"/>
                </a:lnTo>
                <a:lnTo>
                  <a:pt x="488899" y="70523"/>
                </a:lnTo>
                <a:lnTo>
                  <a:pt x="501777" y="70523"/>
                </a:lnTo>
                <a:lnTo>
                  <a:pt x="523646" y="50584"/>
                </a:lnTo>
                <a:lnTo>
                  <a:pt x="523646" y="39535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6331189" y="4998261"/>
            <a:ext cx="610235" cy="81915"/>
            <a:chOff x="6331189" y="4998261"/>
            <a:chExt cx="610235" cy="81915"/>
          </a:xfrm>
        </p:grpSpPr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31189" y="4998261"/>
              <a:ext cx="195271" cy="816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55606" y="4998261"/>
              <a:ext cx="385201" cy="81605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313525" y="3291282"/>
            <a:ext cx="1547329" cy="15477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294685" y="1330038"/>
            <a:ext cx="1548006" cy="154706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13525" y="1330037"/>
            <a:ext cx="1548456" cy="1547823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7315911" y="3036107"/>
            <a:ext cx="534035" cy="88900"/>
          </a:xfrm>
          <a:custGeom>
            <a:avLst/>
            <a:gdLst/>
            <a:ahLst/>
            <a:cxnLst/>
            <a:rect l="l" t="t" r="r" b="b"/>
            <a:pathLst>
              <a:path w="534034" h="88900">
                <a:moveTo>
                  <a:pt x="59258" y="1257"/>
                </a:moveTo>
                <a:lnTo>
                  <a:pt x="0" y="1257"/>
                </a:lnTo>
                <a:lnTo>
                  <a:pt x="0" y="15633"/>
                </a:lnTo>
                <a:lnTo>
                  <a:pt x="20891" y="15633"/>
                </a:lnTo>
                <a:lnTo>
                  <a:pt x="20891" y="69265"/>
                </a:lnTo>
                <a:lnTo>
                  <a:pt x="38366" y="69265"/>
                </a:lnTo>
                <a:lnTo>
                  <a:pt x="38366" y="15633"/>
                </a:lnTo>
                <a:lnTo>
                  <a:pt x="59258" y="15633"/>
                </a:lnTo>
                <a:lnTo>
                  <a:pt x="59258" y="1257"/>
                </a:lnTo>
                <a:close/>
              </a:path>
              <a:path w="534034" h="88900">
                <a:moveTo>
                  <a:pt x="119976" y="41668"/>
                </a:moveTo>
                <a:lnTo>
                  <a:pt x="106768" y="3073"/>
                </a:lnTo>
                <a:lnTo>
                  <a:pt x="102489" y="1485"/>
                </a:lnTo>
                <a:lnTo>
                  <a:pt x="102489" y="29756"/>
                </a:lnTo>
                <a:lnTo>
                  <a:pt x="102489" y="39344"/>
                </a:lnTo>
                <a:lnTo>
                  <a:pt x="94068" y="56146"/>
                </a:lnTo>
                <a:lnTo>
                  <a:pt x="91478" y="56146"/>
                </a:lnTo>
                <a:lnTo>
                  <a:pt x="83058" y="39344"/>
                </a:lnTo>
                <a:lnTo>
                  <a:pt x="83058" y="29756"/>
                </a:lnTo>
                <a:lnTo>
                  <a:pt x="91478" y="14376"/>
                </a:lnTo>
                <a:lnTo>
                  <a:pt x="94068" y="14376"/>
                </a:lnTo>
                <a:lnTo>
                  <a:pt x="102489" y="29756"/>
                </a:lnTo>
                <a:lnTo>
                  <a:pt x="102489" y="1485"/>
                </a:lnTo>
                <a:lnTo>
                  <a:pt x="100164" y="609"/>
                </a:lnTo>
                <a:lnTo>
                  <a:pt x="96596" y="0"/>
                </a:lnTo>
                <a:lnTo>
                  <a:pt x="88950" y="0"/>
                </a:lnTo>
                <a:lnTo>
                  <a:pt x="65570" y="41668"/>
                </a:lnTo>
                <a:lnTo>
                  <a:pt x="66268" y="47129"/>
                </a:lnTo>
                <a:lnTo>
                  <a:pt x="88950" y="70535"/>
                </a:lnTo>
                <a:lnTo>
                  <a:pt x="96596" y="70535"/>
                </a:lnTo>
                <a:lnTo>
                  <a:pt x="119278" y="47129"/>
                </a:lnTo>
                <a:lnTo>
                  <a:pt x="119976" y="41668"/>
                </a:lnTo>
                <a:close/>
              </a:path>
              <a:path w="534034" h="88900">
                <a:moveTo>
                  <a:pt x="180213" y="41897"/>
                </a:moveTo>
                <a:lnTo>
                  <a:pt x="161391" y="22047"/>
                </a:lnTo>
                <a:lnTo>
                  <a:pt x="153428" y="22047"/>
                </a:lnTo>
                <a:lnTo>
                  <a:pt x="149707" y="23050"/>
                </a:lnTo>
                <a:lnTo>
                  <a:pt x="146989" y="25057"/>
                </a:lnTo>
                <a:lnTo>
                  <a:pt x="146989" y="15633"/>
                </a:lnTo>
                <a:lnTo>
                  <a:pt x="176415" y="15633"/>
                </a:lnTo>
                <a:lnTo>
                  <a:pt x="176415" y="1257"/>
                </a:lnTo>
                <a:lnTo>
                  <a:pt x="130175" y="1257"/>
                </a:lnTo>
                <a:lnTo>
                  <a:pt x="130175" y="40119"/>
                </a:lnTo>
                <a:lnTo>
                  <a:pt x="146011" y="40119"/>
                </a:lnTo>
                <a:lnTo>
                  <a:pt x="147891" y="37465"/>
                </a:lnTo>
                <a:lnTo>
                  <a:pt x="150545" y="36144"/>
                </a:lnTo>
                <a:lnTo>
                  <a:pt x="156438" y="36144"/>
                </a:lnTo>
                <a:lnTo>
                  <a:pt x="158483" y="36868"/>
                </a:lnTo>
                <a:lnTo>
                  <a:pt x="161721" y="39801"/>
                </a:lnTo>
                <a:lnTo>
                  <a:pt x="162534" y="42392"/>
                </a:lnTo>
                <a:lnTo>
                  <a:pt x="162534" y="49618"/>
                </a:lnTo>
                <a:lnTo>
                  <a:pt x="161861" y="52324"/>
                </a:lnTo>
                <a:lnTo>
                  <a:pt x="159207" y="56172"/>
                </a:lnTo>
                <a:lnTo>
                  <a:pt x="157022" y="57124"/>
                </a:lnTo>
                <a:lnTo>
                  <a:pt x="151523" y="57124"/>
                </a:lnTo>
                <a:lnTo>
                  <a:pt x="149542" y="56311"/>
                </a:lnTo>
                <a:lnTo>
                  <a:pt x="146558" y="53111"/>
                </a:lnTo>
                <a:lnTo>
                  <a:pt x="145757" y="51003"/>
                </a:lnTo>
                <a:lnTo>
                  <a:pt x="145630" y="48374"/>
                </a:lnTo>
                <a:lnTo>
                  <a:pt x="128727" y="48374"/>
                </a:lnTo>
                <a:lnTo>
                  <a:pt x="149313" y="70535"/>
                </a:lnTo>
                <a:lnTo>
                  <a:pt x="153974" y="70535"/>
                </a:lnTo>
                <a:lnTo>
                  <a:pt x="158000" y="70535"/>
                </a:lnTo>
                <a:lnTo>
                  <a:pt x="180213" y="49618"/>
                </a:lnTo>
                <a:lnTo>
                  <a:pt x="180213" y="41897"/>
                </a:lnTo>
                <a:close/>
              </a:path>
              <a:path w="534034" h="88900">
                <a:moveTo>
                  <a:pt x="242392" y="41668"/>
                </a:moveTo>
                <a:lnTo>
                  <a:pt x="242303" y="26758"/>
                </a:lnTo>
                <a:lnTo>
                  <a:pt x="241693" y="22275"/>
                </a:lnTo>
                <a:lnTo>
                  <a:pt x="239077" y="14376"/>
                </a:lnTo>
                <a:lnTo>
                  <a:pt x="238912" y="13855"/>
                </a:lnTo>
                <a:lnTo>
                  <a:pt x="236982" y="10414"/>
                </a:lnTo>
                <a:lnTo>
                  <a:pt x="232054" y="5029"/>
                </a:lnTo>
                <a:lnTo>
                  <a:pt x="229171" y="3073"/>
                </a:lnTo>
                <a:lnTo>
                  <a:pt x="224904" y="1485"/>
                </a:lnTo>
                <a:lnTo>
                  <a:pt x="224904" y="29756"/>
                </a:lnTo>
                <a:lnTo>
                  <a:pt x="224904" y="39344"/>
                </a:lnTo>
                <a:lnTo>
                  <a:pt x="216484" y="56146"/>
                </a:lnTo>
                <a:lnTo>
                  <a:pt x="213893" y="56146"/>
                </a:lnTo>
                <a:lnTo>
                  <a:pt x="205473" y="39344"/>
                </a:lnTo>
                <a:lnTo>
                  <a:pt x="205473" y="29756"/>
                </a:lnTo>
                <a:lnTo>
                  <a:pt x="213893" y="14376"/>
                </a:lnTo>
                <a:lnTo>
                  <a:pt x="216484" y="14376"/>
                </a:lnTo>
                <a:lnTo>
                  <a:pt x="224904" y="29756"/>
                </a:lnTo>
                <a:lnTo>
                  <a:pt x="224904" y="1485"/>
                </a:lnTo>
                <a:lnTo>
                  <a:pt x="222567" y="609"/>
                </a:lnTo>
                <a:lnTo>
                  <a:pt x="219011" y="0"/>
                </a:lnTo>
                <a:lnTo>
                  <a:pt x="211366" y="0"/>
                </a:lnTo>
                <a:lnTo>
                  <a:pt x="187985" y="41668"/>
                </a:lnTo>
                <a:lnTo>
                  <a:pt x="188683" y="47129"/>
                </a:lnTo>
                <a:lnTo>
                  <a:pt x="211366" y="70535"/>
                </a:lnTo>
                <a:lnTo>
                  <a:pt x="219011" y="70535"/>
                </a:lnTo>
                <a:lnTo>
                  <a:pt x="241693" y="47129"/>
                </a:lnTo>
                <a:lnTo>
                  <a:pt x="242392" y="41668"/>
                </a:lnTo>
                <a:close/>
              </a:path>
              <a:path w="534034" h="88900">
                <a:moveTo>
                  <a:pt x="292417" y="1257"/>
                </a:moveTo>
                <a:lnTo>
                  <a:pt x="279400" y="1257"/>
                </a:lnTo>
                <a:lnTo>
                  <a:pt x="247726" y="88696"/>
                </a:lnTo>
                <a:lnTo>
                  <a:pt x="260743" y="88696"/>
                </a:lnTo>
                <a:lnTo>
                  <a:pt x="292417" y="1257"/>
                </a:lnTo>
                <a:close/>
              </a:path>
              <a:path w="534034" h="88900">
                <a:moveTo>
                  <a:pt x="348272" y="1257"/>
                </a:moveTo>
                <a:lnTo>
                  <a:pt x="300189" y="1257"/>
                </a:lnTo>
                <a:lnTo>
                  <a:pt x="300189" y="69265"/>
                </a:lnTo>
                <a:lnTo>
                  <a:pt x="317677" y="69265"/>
                </a:lnTo>
                <a:lnTo>
                  <a:pt x="317677" y="43027"/>
                </a:lnTo>
                <a:lnTo>
                  <a:pt x="345363" y="43027"/>
                </a:lnTo>
                <a:lnTo>
                  <a:pt x="345363" y="30403"/>
                </a:lnTo>
                <a:lnTo>
                  <a:pt x="317677" y="30403"/>
                </a:lnTo>
                <a:lnTo>
                  <a:pt x="317677" y="14668"/>
                </a:lnTo>
                <a:lnTo>
                  <a:pt x="348272" y="14668"/>
                </a:lnTo>
                <a:lnTo>
                  <a:pt x="348272" y="1257"/>
                </a:lnTo>
                <a:close/>
              </a:path>
              <a:path w="534034" h="88900">
                <a:moveTo>
                  <a:pt x="414337" y="69265"/>
                </a:moveTo>
                <a:lnTo>
                  <a:pt x="409600" y="56248"/>
                </a:lnTo>
                <a:lnTo>
                  <a:pt x="404710" y="42837"/>
                </a:lnTo>
                <a:lnTo>
                  <a:pt x="397357" y="22631"/>
                </a:lnTo>
                <a:lnTo>
                  <a:pt x="389572" y="1257"/>
                </a:lnTo>
                <a:lnTo>
                  <a:pt x="386270" y="1257"/>
                </a:lnTo>
                <a:lnTo>
                  <a:pt x="386270" y="42837"/>
                </a:lnTo>
                <a:lnTo>
                  <a:pt x="373443" y="42837"/>
                </a:lnTo>
                <a:lnTo>
                  <a:pt x="379857" y="22631"/>
                </a:lnTo>
                <a:lnTo>
                  <a:pt x="386270" y="42837"/>
                </a:lnTo>
                <a:lnTo>
                  <a:pt x="386270" y="1257"/>
                </a:lnTo>
                <a:lnTo>
                  <a:pt x="372084" y="1257"/>
                </a:lnTo>
                <a:lnTo>
                  <a:pt x="347306" y="69265"/>
                </a:lnTo>
                <a:lnTo>
                  <a:pt x="363816" y="69265"/>
                </a:lnTo>
                <a:lnTo>
                  <a:pt x="368490" y="56248"/>
                </a:lnTo>
                <a:lnTo>
                  <a:pt x="391223" y="56248"/>
                </a:lnTo>
                <a:lnTo>
                  <a:pt x="395884" y="69265"/>
                </a:lnTo>
                <a:lnTo>
                  <a:pt x="414337" y="69265"/>
                </a:lnTo>
                <a:close/>
              </a:path>
              <a:path w="534034" h="88900">
                <a:moveTo>
                  <a:pt x="472630" y="41668"/>
                </a:moveTo>
                <a:lnTo>
                  <a:pt x="465251" y="41668"/>
                </a:lnTo>
                <a:lnTo>
                  <a:pt x="465251" y="20599"/>
                </a:lnTo>
                <a:lnTo>
                  <a:pt x="465251" y="1257"/>
                </a:lnTo>
                <a:lnTo>
                  <a:pt x="448932" y="1257"/>
                </a:lnTo>
                <a:lnTo>
                  <a:pt x="447763" y="2844"/>
                </a:lnTo>
                <a:lnTo>
                  <a:pt x="447763" y="20599"/>
                </a:lnTo>
                <a:lnTo>
                  <a:pt x="447763" y="41668"/>
                </a:lnTo>
                <a:lnTo>
                  <a:pt x="432892" y="41668"/>
                </a:lnTo>
                <a:lnTo>
                  <a:pt x="447763" y="20599"/>
                </a:lnTo>
                <a:lnTo>
                  <a:pt x="447763" y="2844"/>
                </a:lnTo>
                <a:lnTo>
                  <a:pt x="417258" y="44107"/>
                </a:lnTo>
                <a:lnTo>
                  <a:pt x="417258" y="56057"/>
                </a:lnTo>
                <a:lnTo>
                  <a:pt x="447763" y="56057"/>
                </a:lnTo>
                <a:lnTo>
                  <a:pt x="447763" y="69265"/>
                </a:lnTo>
                <a:lnTo>
                  <a:pt x="465251" y="69265"/>
                </a:lnTo>
                <a:lnTo>
                  <a:pt x="465251" y="56057"/>
                </a:lnTo>
                <a:lnTo>
                  <a:pt x="472630" y="56057"/>
                </a:lnTo>
                <a:lnTo>
                  <a:pt x="472630" y="41668"/>
                </a:lnTo>
                <a:close/>
              </a:path>
              <a:path w="534034" h="88900">
                <a:moveTo>
                  <a:pt x="533831" y="39535"/>
                </a:moveTo>
                <a:lnTo>
                  <a:pt x="533069" y="37401"/>
                </a:lnTo>
                <a:lnTo>
                  <a:pt x="531990" y="34404"/>
                </a:lnTo>
                <a:lnTo>
                  <a:pt x="528624" y="30899"/>
                </a:lnTo>
                <a:lnTo>
                  <a:pt x="524611" y="26695"/>
                </a:lnTo>
                <a:lnTo>
                  <a:pt x="519366" y="24777"/>
                </a:lnTo>
                <a:lnTo>
                  <a:pt x="516356" y="24777"/>
                </a:lnTo>
                <a:lnTo>
                  <a:pt x="516356" y="43776"/>
                </a:lnTo>
                <a:lnTo>
                  <a:pt x="516331" y="50584"/>
                </a:lnTo>
                <a:lnTo>
                  <a:pt x="515531" y="52793"/>
                </a:lnTo>
                <a:lnTo>
                  <a:pt x="512216" y="56108"/>
                </a:lnTo>
                <a:lnTo>
                  <a:pt x="509968" y="56934"/>
                </a:lnTo>
                <a:lnTo>
                  <a:pt x="504278" y="56934"/>
                </a:lnTo>
                <a:lnTo>
                  <a:pt x="502018" y="56108"/>
                </a:lnTo>
                <a:lnTo>
                  <a:pt x="498716" y="52793"/>
                </a:lnTo>
                <a:lnTo>
                  <a:pt x="497916" y="50584"/>
                </a:lnTo>
                <a:lnTo>
                  <a:pt x="497890" y="43776"/>
                </a:lnTo>
                <a:lnTo>
                  <a:pt x="498716" y="41529"/>
                </a:lnTo>
                <a:lnTo>
                  <a:pt x="502018" y="38227"/>
                </a:lnTo>
                <a:lnTo>
                  <a:pt x="504278" y="37401"/>
                </a:lnTo>
                <a:lnTo>
                  <a:pt x="509968" y="37401"/>
                </a:lnTo>
                <a:lnTo>
                  <a:pt x="512216" y="38227"/>
                </a:lnTo>
                <a:lnTo>
                  <a:pt x="515531" y="41529"/>
                </a:lnTo>
                <a:lnTo>
                  <a:pt x="516356" y="43776"/>
                </a:lnTo>
                <a:lnTo>
                  <a:pt x="516356" y="24777"/>
                </a:lnTo>
                <a:lnTo>
                  <a:pt x="509384" y="24777"/>
                </a:lnTo>
                <a:lnTo>
                  <a:pt x="506412" y="25222"/>
                </a:lnTo>
                <a:lnTo>
                  <a:pt x="500837" y="27038"/>
                </a:lnTo>
                <a:lnTo>
                  <a:pt x="498665" y="28625"/>
                </a:lnTo>
                <a:lnTo>
                  <a:pt x="497116" y="30899"/>
                </a:lnTo>
                <a:lnTo>
                  <a:pt x="497243" y="27038"/>
                </a:lnTo>
                <a:lnTo>
                  <a:pt x="506895" y="13601"/>
                </a:lnTo>
                <a:lnTo>
                  <a:pt x="512533" y="13601"/>
                </a:lnTo>
                <a:lnTo>
                  <a:pt x="514959" y="15151"/>
                </a:lnTo>
                <a:lnTo>
                  <a:pt x="515861" y="18262"/>
                </a:lnTo>
                <a:lnTo>
                  <a:pt x="532384" y="18262"/>
                </a:lnTo>
                <a:lnTo>
                  <a:pt x="531876" y="13601"/>
                </a:lnTo>
                <a:lnTo>
                  <a:pt x="531660" y="11595"/>
                </a:lnTo>
                <a:lnTo>
                  <a:pt x="529285" y="6883"/>
                </a:lnTo>
                <a:lnTo>
                  <a:pt x="521195" y="1371"/>
                </a:lnTo>
                <a:lnTo>
                  <a:pt x="515797" y="0"/>
                </a:lnTo>
                <a:lnTo>
                  <a:pt x="504786" y="0"/>
                </a:lnTo>
                <a:lnTo>
                  <a:pt x="480491" y="28625"/>
                </a:lnTo>
                <a:lnTo>
                  <a:pt x="480504" y="39535"/>
                </a:lnTo>
                <a:lnTo>
                  <a:pt x="499097" y="70535"/>
                </a:lnTo>
                <a:lnTo>
                  <a:pt x="511975" y="70535"/>
                </a:lnTo>
                <a:lnTo>
                  <a:pt x="533831" y="50584"/>
                </a:lnTo>
                <a:lnTo>
                  <a:pt x="533831" y="39535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6337753" y="3036390"/>
            <a:ext cx="610235" cy="81915"/>
            <a:chOff x="6337753" y="3036390"/>
            <a:chExt cx="610235" cy="81915"/>
          </a:xfrm>
        </p:grpSpPr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37753" y="3036390"/>
              <a:ext cx="195271" cy="816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62170" y="3036390"/>
              <a:ext cx="385199" cy="81608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340834" y="5705319"/>
            <a:ext cx="888836" cy="79472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7316385" y="5706434"/>
            <a:ext cx="62865" cy="77470"/>
          </a:xfrm>
          <a:custGeom>
            <a:avLst/>
            <a:gdLst/>
            <a:ahLst/>
            <a:cxnLst/>
            <a:rect l="l" t="t" r="r" b="b"/>
            <a:pathLst>
              <a:path w="62865" h="77470">
                <a:moveTo>
                  <a:pt x="8916" y="0"/>
                </a:moveTo>
                <a:lnTo>
                  <a:pt x="0" y="0"/>
                </a:lnTo>
                <a:lnTo>
                  <a:pt x="0" y="77242"/>
                </a:lnTo>
                <a:lnTo>
                  <a:pt x="8916" y="77242"/>
                </a:lnTo>
                <a:lnTo>
                  <a:pt x="8916" y="63550"/>
                </a:lnTo>
                <a:lnTo>
                  <a:pt x="15111" y="63550"/>
                </a:lnTo>
                <a:lnTo>
                  <a:pt x="15111" y="43459"/>
                </a:lnTo>
                <a:lnTo>
                  <a:pt x="8916" y="43459"/>
                </a:lnTo>
                <a:lnTo>
                  <a:pt x="8916" y="29768"/>
                </a:lnTo>
                <a:lnTo>
                  <a:pt x="15111" y="29768"/>
                </a:lnTo>
                <a:lnTo>
                  <a:pt x="15111" y="13691"/>
                </a:lnTo>
                <a:lnTo>
                  <a:pt x="8916" y="13691"/>
                </a:lnTo>
                <a:lnTo>
                  <a:pt x="8916" y="0"/>
                </a:lnTo>
                <a:close/>
              </a:path>
              <a:path w="62865" h="77470">
                <a:moveTo>
                  <a:pt x="15111" y="63550"/>
                </a:moveTo>
                <a:lnTo>
                  <a:pt x="8916" y="63550"/>
                </a:lnTo>
                <a:lnTo>
                  <a:pt x="8916" y="77242"/>
                </a:lnTo>
                <a:lnTo>
                  <a:pt x="15111" y="77242"/>
                </a:lnTo>
                <a:lnTo>
                  <a:pt x="15111" y="63550"/>
                </a:lnTo>
                <a:close/>
              </a:path>
              <a:path w="62865" h="77470">
                <a:moveTo>
                  <a:pt x="45363" y="0"/>
                </a:moveTo>
                <a:lnTo>
                  <a:pt x="15111" y="0"/>
                </a:lnTo>
                <a:lnTo>
                  <a:pt x="15111" y="13691"/>
                </a:lnTo>
                <a:lnTo>
                  <a:pt x="40131" y="13691"/>
                </a:lnTo>
                <a:lnTo>
                  <a:pt x="42062" y="14455"/>
                </a:lnTo>
                <a:lnTo>
                  <a:pt x="43458" y="15952"/>
                </a:lnTo>
                <a:lnTo>
                  <a:pt x="44829" y="17475"/>
                </a:lnTo>
                <a:lnTo>
                  <a:pt x="45543" y="19584"/>
                </a:lnTo>
                <a:lnTo>
                  <a:pt x="45543" y="24714"/>
                </a:lnTo>
                <a:lnTo>
                  <a:pt x="44829" y="26542"/>
                </a:lnTo>
                <a:lnTo>
                  <a:pt x="43458" y="27839"/>
                </a:lnTo>
                <a:lnTo>
                  <a:pt x="42062" y="29109"/>
                </a:lnTo>
                <a:lnTo>
                  <a:pt x="40082" y="29768"/>
                </a:lnTo>
                <a:lnTo>
                  <a:pt x="15111" y="29768"/>
                </a:lnTo>
                <a:lnTo>
                  <a:pt x="15111" y="43459"/>
                </a:lnTo>
                <a:lnTo>
                  <a:pt x="40514" y="43459"/>
                </a:lnTo>
                <a:lnTo>
                  <a:pt x="42849" y="44348"/>
                </a:lnTo>
                <a:lnTo>
                  <a:pt x="44499" y="46127"/>
                </a:lnTo>
                <a:lnTo>
                  <a:pt x="46126" y="47931"/>
                </a:lnTo>
                <a:lnTo>
                  <a:pt x="46940" y="50418"/>
                </a:lnTo>
                <a:lnTo>
                  <a:pt x="46940" y="56949"/>
                </a:lnTo>
                <a:lnTo>
                  <a:pt x="46126" y="59335"/>
                </a:lnTo>
                <a:lnTo>
                  <a:pt x="42849" y="62712"/>
                </a:lnTo>
                <a:lnTo>
                  <a:pt x="40514" y="63550"/>
                </a:lnTo>
                <a:lnTo>
                  <a:pt x="15111" y="63550"/>
                </a:lnTo>
                <a:lnTo>
                  <a:pt x="15111" y="77242"/>
                </a:lnTo>
                <a:lnTo>
                  <a:pt x="45694" y="77242"/>
                </a:lnTo>
                <a:lnTo>
                  <a:pt x="51663" y="75514"/>
                </a:lnTo>
                <a:lnTo>
                  <a:pt x="60144" y="68630"/>
                </a:lnTo>
                <a:lnTo>
                  <a:pt x="62279" y="63756"/>
                </a:lnTo>
                <a:lnTo>
                  <a:pt x="62279" y="51815"/>
                </a:lnTo>
                <a:lnTo>
                  <a:pt x="60680" y="47322"/>
                </a:lnTo>
                <a:lnTo>
                  <a:pt x="54330" y="40133"/>
                </a:lnTo>
                <a:lnTo>
                  <a:pt x="49884" y="37772"/>
                </a:lnTo>
                <a:lnTo>
                  <a:pt x="44117" y="36677"/>
                </a:lnTo>
                <a:lnTo>
                  <a:pt x="49427" y="35841"/>
                </a:lnTo>
                <a:lnTo>
                  <a:pt x="53541" y="33883"/>
                </a:lnTo>
                <a:lnTo>
                  <a:pt x="59410" y="27788"/>
                </a:lnTo>
                <a:lnTo>
                  <a:pt x="60857" y="23901"/>
                </a:lnTo>
                <a:lnTo>
                  <a:pt x="60857" y="13107"/>
                </a:lnTo>
                <a:lnTo>
                  <a:pt x="58877" y="8384"/>
                </a:lnTo>
                <a:lnTo>
                  <a:pt x="50949" y="1677"/>
                </a:lnTo>
                <a:lnTo>
                  <a:pt x="45363" y="0"/>
                </a:lnTo>
                <a:close/>
              </a:path>
              <a:path w="62865" h="77470">
                <a:moveTo>
                  <a:pt x="15111" y="29768"/>
                </a:moveTo>
                <a:lnTo>
                  <a:pt x="8916" y="29768"/>
                </a:lnTo>
                <a:lnTo>
                  <a:pt x="8916" y="43459"/>
                </a:lnTo>
                <a:lnTo>
                  <a:pt x="15111" y="43459"/>
                </a:lnTo>
                <a:lnTo>
                  <a:pt x="15111" y="29768"/>
                </a:lnTo>
                <a:close/>
              </a:path>
              <a:path w="62865" h="77470">
                <a:moveTo>
                  <a:pt x="15111" y="0"/>
                </a:moveTo>
                <a:lnTo>
                  <a:pt x="8916" y="0"/>
                </a:lnTo>
                <a:lnTo>
                  <a:pt x="8916" y="13691"/>
                </a:lnTo>
                <a:lnTo>
                  <a:pt x="15111" y="13691"/>
                </a:lnTo>
                <a:lnTo>
                  <a:pt x="1511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6346040" y="5482231"/>
            <a:ext cx="3515360" cy="516890"/>
            <a:chOff x="6346040" y="5482231"/>
            <a:chExt cx="3515360" cy="516890"/>
          </a:xfrm>
        </p:grpSpPr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57911" y="5705319"/>
              <a:ext cx="136343" cy="794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15843" y="5706434"/>
              <a:ext cx="72618" cy="7724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709669" y="5767750"/>
              <a:ext cx="16510" cy="40640"/>
            </a:xfrm>
            <a:custGeom>
              <a:avLst/>
              <a:gdLst/>
              <a:ahLst/>
              <a:cxnLst/>
              <a:rect l="l" t="t" r="r" b="b"/>
              <a:pathLst>
                <a:path w="16509" h="40639">
                  <a:moveTo>
                    <a:pt x="15927" y="0"/>
                  </a:moveTo>
                  <a:lnTo>
                    <a:pt x="0" y="0"/>
                  </a:lnTo>
                  <a:lnTo>
                    <a:pt x="0" y="40640"/>
                  </a:lnTo>
                  <a:lnTo>
                    <a:pt x="15927" y="24105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58735" y="5482231"/>
              <a:ext cx="3302337" cy="51658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46040" y="5888225"/>
              <a:ext cx="255877" cy="11058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98621" y="5889340"/>
              <a:ext cx="60325" cy="77470"/>
            </a:xfrm>
            <a:custGeom>
              <a:avLst/>
              <a:gdLst/>
              <a:ahLst/>
              <a:cxnLst/>
              <a:rect l="l" t="t" r="r" b="b"/>
              <a:pathLst>
                <a:path w="60325" h="77470">
                  <a:moveTo>
                    <a:pt x="37590" y="8103"/>
                  </a:moveTo>
                  <a:lnTo>
                    <a:pt x="22402" y="8103"/>
                  </a:lnTo>
                  <a:lnTo>
                    <a:pt x="22402" y="77241"/>
                  </a:lnTo>
                  <a:lnTo>
                    <a:pt x="37590" y="77241"/>
                  </a:lnTo>
                  <a:lnTo>
                    <a:pt x="37590" y="8103"/>
                  </a:lnTo>
                  <a:close/>
                </a:path>
                <a:path w="60325" h="77470">
                  <a:moveTo>
                    <a:pt x="59993" y="0"/>
                  </a:moveTo>
                  <a:lnTo>
                    <a:pt x="0" y="0"/>
                  </a:lnTo>
                  <a:lnTo>
                    <a:pt x="0" y="13690"/>
                  </a:lnTo>
                  <a:lnTo>
                    <a:pt x="22402" y="13690"/>
                  </a:lnTo>
                  <a:lnTo>
                    <a:pt x="22402" y="8103"/>
                  </a:lnTo>
                  <a:lnTo>
                    <a:pt x="59993" y="8103"/>
                  </a:lnTo>
                  <a:lnTo>
                    <a:pt x="59993" y="0"/>
                  </a:lnTo>
                  <a:close/>
                </a:path>
                <a:path w="60325" h="77470">
                  <a:moveTo>
                    <a:pt x="59993" y="8103"/>
                  </a:moveTo>
                  <a:lnTo>
                    <a:pt x="37590" y="8103"/>
                  </a:lnTo>
                  <a:lnTo>
                    <a:pt x="37590" y="13690"/>
                  </a:lnTo>
                  <a:lnTo>
                    <a:pt x="59993" y="13690"/>
                  </a:lnTo>
                  <a:lnTo>
                    <a:pt x="59993" y="810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78706" y="5888225"/>
              <a:ext cx="136472" cy="794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38239" y="5889340"/>
              <a:ext cx="63983" cy="7724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026047" y="5889340"/>
              <a:ext cx="60960" cy="77470"/>
            </a:xfrm>
            <a:custGeom>
              <a:avLst/>
              <a:gdLst/>
              <a:ahLst/>
              <a:cxnLst/>
              <a:rect l="l" t="t" r="r" b="b"/>
              <a:pathLst>
                <a:path w="60959" h="77470">
                  <a:moveTo>
                    <a:pt x="15163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7366" y="77241"/>
                  </a:lnTo>
                  <a:lnTo>
                    <a:pt x="7366" y="62812"/>
                  </a:lnTo>
                  <a:lnTo>
                    <a:pt x="15163" y="62812"/>
                  </a:lnTo>
                  <a:lnTo>
                    <a:pt x="15163" y="41605"/>
                  </a:lnTo>
                  <a:lnTo>
                    <a:pt x="7366" y="41605"/>
                  </a:lnTo>
                  <a:lnTo>
                    <a:pt x="7366" y="27155"/>
                  </a:lnTo>
                  <a:lnTo>
                    <a:pt x="15163" y="27155"/>
                  </a:lnTo>
                  <a:lnTo>
                    <a:pt x="15163" y="0"/>
                  </a:lnTo>
                  <a:close/>
                </a:path>
                <a:path w="60959" h="77470">
                  <a:moveTo>
                    <a:pt x="15163" y="62812"/>
                  </a:moveTo>
                  <a:lnTo>
                    <a:pt x="7366" y="62812"/>
                  </a:lnTo>
                  <a:lnTo>
                    <a:pt x="7366" y="77241"/>
                  </a:lnTo>
                  <a:lnTo>
                    <a:pt x="15163" y="77241"/>
                  </a:lnTo>
                  <a:lnTo>
                    <a:pt x="15163" y="62812"/>
                  </a:lnTo>
                  <a:close/>
                </a:path>
                <a:path w="60959" h="77470">
                  <a:moveTo>
                    <a:pt x="39319" y="27155"/>
                  </a:moveTo>
                  <a:lnTo>
                    <a:pt x="15163" y="27155"/>
                  </a:lnTo>
                  <a:lnTo>
                    <a:pt x="15163" y="41605"/>
                  </a:lnTo>
                  <a:lnTo>
                    <a:pt x="36626" y="41605"/>
                  </a:lnTo>
                  <a:lnTo>
                    <a:pt x="38404" y="42037"/>
                  </a:lnTo>
                  <a:lnTo>
                    <a:pt x="41504" y="43841"/>
                  </a:lnTo>
                  <a:lnTo>
                    <a:pt x="42670" y="45062"/>
                  </a:lnTo>
                  <a:lnTo>
                    <a:pt x="44373" y="48237"/>
                  </a:lnTo>
                  <a:lnTo>
                    <a:pt x="44780" y="50115"/>
                  </a:lnTo>
                  <a:lnTo>
                    <a:pt x="44780" y="55422"/>
                  </a:lnTo>
                  <a:lnTo>
                    <a:pt x="43865" y="57964"/>
                  </a:lnTo>
                  <a:lnTo>
                    <a:pt x="40133" y="61849"/>
                  </a:lnTo>
                  <a:lnTo>
                    <a:pt x="37666" y="62812"/>
                  </a:lnTo>
                  <a:lnTo>
                    <a:pt x="15163" y="62812"/>
                  </a:lnTo>
                  <a:lnTo>
                    <a:pt x="15163" y="77241"/>
                  </a:lnTo>
                  <a:lnTo>
                    <a:pt x="39370" y="77241"/>
                  </a:lnTo>
                  <a:lnTo>
                    <a:pt x="44067" y="76201"/>
                  </a:lnTo>
                  <a:lnTo>
                    <a:pt x="52197" y="72036"/>
                  </a:lnTo>
                  <a:lnTo>
                    <a:pt x="55346" y="69113"/>
                  </a:lnTo>
                  <a:lnTo>
                    <a:pt x="59818" y="61570"/>
                  </a:lnTo>
                  <a:lnTo>
                    <a:pt x="60933" y="57200"/>
                  </a:lnTo>
                  <a:lnTo>
                    <a:pt x="60933" y="47218"/>
                  </a:lnTo>
                  <a:lnTo>
                    <a:pt x="59818" y="42851"/>
                  </a:lnTo>
                  <a:lnTo>
                    <a:pt x="55295" y="35306"/>
                  </a:lnTo>
                  <a:lnTo>
                    <a:pt x="52120" y="32360"/>
                  </a:lnTo>
                  <a:lnTo>
                    <a:pt x="43992" y="28195"/>
                  </a:lnTo>
                  <a:lnTo>
                    <a:pt x="39319" y="27155"/>
                  </a:lnTo>
                  <a:close/>
                </a:path>
                <a:path w="60959" h="77470">
                  <a:moveTo>
                    <a:pt x="15163" y="27155"/>
                  </a:moveTo>
                  <a:lnTo>
                    <a:pt x="7366" y="27155"/>
                  </a:lnTo>
                  <a:lnTo>
                    <a:pt x="7366" y="41605"/>
                  </a:lnTo>
                  <a:lnTo>
                    <a:pt x="15163" y="41605"/>
                  </a:lnTo>
                  <a:lnTo>
                    <a:pt x="15163" y="2715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85560" y="5889340"/>
              <a:ext cx="63550" cy="77166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340834" y="6072245"/>
            <a:ext cx="244880" cy="9667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665281" y="6071129"/>
            <a:ext cx="1048906" cy="79474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7793755" y="6071129"/>
            <a:ext cx="146050" cy="80010"/>
            <a:chOff x="7793755" y="6071129"/>
            <a:chExt cx="146050" cy="80010"/>
          </a:xfrm>
        </p:grpSpPr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93755" y="6072245"/>
              <a:ext cx="63982" cy="7724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877829" y="6071129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3" y="34568"/>
                  </a:lnTo>
                  <a:lnTo>
                    <a:pt x="2160" y="42213"/>
                  </a:lnTo>
                  <a:lnTo>
                    <a:pt x="0" y="47956"/>
                  </a:lnTo>
                  <a:lnTo>
                    <a:pt x="0" y="63627"/>
                  </a:lnTo>
                  <a:lnTo>
                    <a:pt x="2362" y="69621"/>
                  </a:lnTo>
                  <a:lnTo>
                    <a:pt x="11786" y="77494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8" y="79146"/>
                  </a:lnTo>
                  <a:lnTo>
                    <a:pt x="37134" y="78459"/>
                  </a:lnTo>
                  <a:lnTo>
                    <a:pt x="39726" y="77800"/>
                  </a:lnTo>
                  <a:lnTo>
                    <a:pt x="41987" y="76785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4" y="67129"/>
                  </a:lnTo>
                  <a:lnTo>
                    <a:pt x="20801" y="66164"/>
                  </a:lnTo>
                  <a:lnTo>
                    <a:pt x="15595" y="62406"/>
                  </a:lnTo>
                  <a:lnTo>
                    <a:pt x="14300" y="59512"/>
                  </a:lnTo>
                  <a:lnTo>
                    <a:pt x="14300" y="51967"/>
                  </a:lnTo>
                  <a:lnTo>
                    <a:pt x="15264" y="49273"/>
                  </a:lnTo>
                  <a:lnTo>
                    <a:pt x="17247" y="47524"/>
                  </a:lnTo>
                  <a:lnTo>
                    <a:pt x="19202" y="45745"/>
                  </a:lnTo>
                  <a:lnTo>
                    <a:pt x="22147" y="44881"/>
                  </a:lnTo>
                  <a:lnTo>
                    <a:pt x="47344" y="44881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2" y="13385"/>
                  </a:moveTo>
                  <a:lnTo>
                    <a:pt x="36752" y="13385"/>
                  </a:lnTo>
                  <a:lnTo>
                    <a:pt x="40565" y="14806"/>
                  </a:lnTo>
                  <a:lnTo>
                    <a:pt x="45972" y="20394"/>
                  </a:lnTo>
                  <a:lnTo>
                    <a:pt x="47344" y="24333"/>
                  </a:lnTo>
                  <a:lnTo>
                    <a:pt x="47351" y="59512"/>
                  </a:lnTo>
                  <a:lnTo>
                    <a:pt x="48896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1"/>
                  </a:lnTo>
                  <a:lnTo>
                    <a:pt x="49047" y="44881"/>
                  </a:lnTo>
                  <a:lnTo>
                    <a:pt x="48005" y="32663"/>
                  </a:lnTo>
                  <a:lnTo>
                    <a:pt x="61772" y="32663"/>
                  </a:lnTo>
                  <a:lnTo>
                    <a:pt x="61772" y="22680"/>
                  </a:lnTo>
                  <a:lnTo>
                    <a:pt x="60577" y="17500"/>
                  </a:lnTo>
                  <a:lnTo>
                    <a:pt x="58302" y="13385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6" y="70330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9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5" y="32663"/>
                  </a:lnTo>
                  <a:lnTo>
                    <a:pt x="49047" y="44881"/>
                  </a:lnTo>
                  <a:lnTo>
                    <a:pt x="61772" y="44881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90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6" y="15746"/>
                  </a:lnTo>
                  <a:lnTo>
                    <a:pt x="25704" y="13867"/>
                  </a:lnTo>
                  <a:lnTo>
                    <a:pt x="28703" y="13385"/>
                  </a:lnTo>
                  <a:lnTo>
                    <a:pt x="58302" y="13385"/>
                  </a:lnTo>
                  <a:lnTo>
                    <a:pt x="55829" y="8914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018406" y="6071129"/>
            <a:ext cx="984901" cy="109753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9075812" y="6071129"/>
            <a:ext cx="785495" cy="109855"/>
            <a:chOff x="9075812" y="6071129"/>
            <a:chExt cx="785495" cy="109855"/>
          </a:xfrm>
        </p:grpSpPr>
        <p:pic>
          <p:nvPicPr>
            <p:cNvPr id="65" name="object 6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075812" y="6072245"/>
              <a:ext cx="63982" cy="7724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161385" y="6071129"/>
              <a:ext cx="63701" cy="7947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246675" y="6071129"/>
              <a:ext cx="143229" cy="7947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410759" y="6071129"/>
              <a:ext cx="223466" cy="10975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655815" y="6071129"/>
              <a:ext cx="63701" cy="7947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738868" y="6071140"/>
              <a:ext cx="122555" cy="80010"/>
            </a:xfrm>
            <a:custGeom>
              <a:avLst/>
              <a:gdLst/>
              <a:ahLst/>
              <a:cxnLst/>
              <a:rect l="l" t="t" r="r" b="b"/>
              <a:pathLst>
                <a:path w="122554" h="80010">
                  <a:moveTo>
                    <a:pt x="61391" y="12344"/>
                  </a:moveTo>
                  <a:lnTo>
                    <a:pt x="37439" y="0"/>
                  </a:lnTo>
                  <a:lnTo>
                    <a:pt x="26365" y="0"/>
                  </a:lnTo>
                  <a:lnTo>
                    <a:pt x="0" y="26187"/>
                  </a:lnTo>
                  <a:lnTo>
                    <a:pt x="0" y="53009"/>
                  </a:lnTo>
                  <a:lnTo>
                    <a:pt x="26365" y="79463"/>
                  </a:lnTo>
                  <a:lnTo>
                    <a:pt x="37388" y="79463"/>
                  </a:lnTo>
                  <a:lnTo>
                    <a:pt x="61391" y="67335"/>
                  </a:lnTo>
                  <a:lnTo>
                    <a:pt x="59016" y="65049"/>
                  </a:lnTo>
                  <a:lnTo>
                    <a:pt x="50444" y="56769"/>
                  </a:lnTo>
                  <a:lnTo>
                    <a:pt x="48310" y="59410"/>
                  </a:lnTo>
                  <a:lnTo>
                    <a:pt x="45796" y="61429"/>
                  </a:lnTo>
                  <a:lnTo>
                    <a:pt x="39928" y="64300"/>
                  </a:lnTo>
                  <a:lnTo>
                    <a:pt x="36855" y="65049"/>
                  </a:lnTo>
                  <a:lnTo>
                    <a:pt x="27736" y="65049"/>
                  </a:lnTo>
                  <a:lnTo>
                    <a:pt x="23164" y="63360"/>
                  </a:lnTo>
                  <a:lnTo>
                    <a:pt x="16789" y="56718"/>
                  </a:lnTo>
                  <a:lnTo>
                    <a:pt x="15189" y="52006"/>
                  </a:lnTo>
                  <a:lnTo>
                    <a:pt x="15189" y="27216"/>
                  </a:lnTo>
                  <a:lnTo>
                    <a:pt x="16789" y="22618"/>
                  </a:lnTo>
                  <a:lnTo>
                    <a:pt x="23241" y="16078"/>
                  </a:lnTo>
                  <a:lnTo>
                    <a:pt x="27787" y="14414"/>
                  </a:lnTo>
                  <a:lnTo>
                    <a:pt x="36804" y="14414"/>
                  </a:lnTo>
                  <a:lnTo>
                    <a:pt x="39852" y="15113"/>
                  </a:lnTo>
                  <a:lnTo>
                    <a:pt x="45720" y="17780"/>
                  </a:lnTo>
                  <a:lnTo>
                    <a:pt x="48260" y="19685"/>
                  </a:lnTo>
                  <a:lnTo>
                    <a:pt x="50444" y="22161"/>
                  </a:lnTo>
                  <a:lnTo>
                    <a:pt x="59067" y="14414"/>
                  </a:lnTo>
                  <a:lnTo>
                    <a:pt x="61391" y="12344"/>
                  </a:lnTo>
                  <a:close/>
                </a:path>
                <a:path w="122554" h="80010">
                  <a:moveTo>
                    <a:pt x="122199" y="32346"/>
                  </a:moveTo>
                  <a:lnTo>
                    <a:pt x="72186" y="32346"/>
                  </a:lnTo>
                  <a:lnTo>
                    <a:pt x="72186" y="46799"/>
                  </a:lnTo>
                  <a:lnTo>
                    <a:pt x="122199" y="46799"/>
                  </a:lnTo>
                  <a:lnTo>
                    <a:pt x="122199" y="32346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" name="object 7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342307" y="6255151"/>
            <a:ext cx="254073" cy="77241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2200554" y="4150049"/>
            <a:ext cx="259079" cy="365760"/>
          </a:xfrm>
          <a:custGeom>
            <a:avLst/>
            <a:gdLst/>
            <a:ahLst/>
            <a:cxnLst/>
            <a:rect l="l" t="t" r="r" b="b"/>
            <a:pathLst>
              <a:path w="259080" h="365760">
                <a:moveTo>
                  <a:pt x="258597" y="0"/>
                </a:moveTo>
                <a:lnTo>
                  <a:pt x="0" y="0"/>
                </a:lnTo>
                <a:lnTo>
                  <a:pt x="0" y="72390"/>
                </a:lnTo>
                <a:lnTo>
                  <a:pt x="0" y="156210"/>
                </a:lnTo>
                <a:lnTo>
                  <a:pt x="0" y="224790"/>
                </a:lnTo>
                <a:lnTo>
                  <a:pt x="0" y="365760"/>
                </a:lnTo>
                <a:lnTo>
                  <a:pt x="94030" y="365760"/>
                </a:lnTo>
                <a:lnTo>
                  <a:pt x="94030" y="224790"/>
                </a:lnTo>
                <a:lnTo>
                  <a:pt x="242925" y="224790"/>
                </a:lnTo>
                <a:lnTo>
                  <a:pt x="242925" y="156210"/>
                </a:lnTo>
                <a:lnTo>
                  <a:pt x="94030" y="156210"/>
                </a:lnTo>
                <a:lnTo>
                  <a:pt x="94030" y="72390"/>
                </a:lnTo>
                <a:lnTo>
                  <a:pt x="258597" y="72390"/>
                </a:lnTo>
                <a:lnTo>
                  <a:pt x="25859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06168" y="4150169"/>
            <a:ext cx="318770" cy="372745"/>
          </a:xfrm>
          <a:custGeom>
            <a:avLst/>
            <a:gdLst/>
            <a:ahLst/>
            <a:cxnLst/>
            <a:rect l="l" t="t" r="r" b="b"/>
            <a:pathLst>
              <a:path w="318769" h="372745">
                <a:moveTo>
                  <a:pt x="318693" y="0"/>
                </a:moveTo>
                <a:lnTo>
                  <a:pt x="224654" y="0"/>
                </a:lnTo>
                <a:lnTo>
                  <a:pt x="224654" y="208965"/>
                </a:lnTo>
                <a:lnTo>
                  <a:pt x="223772" y="228610"/>
                </a:lnTo>
                <a:lnTo>
                  <a:pt x="210543" y="272445"/>
                </a:lnTo>
                <a:lnTo>
                  <a:pt x="176457" y="292771"/>
                </a:lnTo>
                <a:lnTo>
                  <a:pt x="159346" y="294128"/>
                </a:lnTo>
                <a:lnTo>
                  <a:pt x="142660" y="292771"/>
                </a:lnTo>
                <a:lnTo>
                  <a:pt x="108670" y="272445"/>
                </a:lnTo>
                <a:lnTo>
                  <a:pt x="94953" y="228325"/>
                </a:lnTo>
                <a:lnTo>
                  <a:pt x="94039" y="208459"/>
                </a:lnTo>
                <a:lnTo>
                  <a:pt x="94039" y="0"/>
                </a:lnTo>
                <a:lnTo>
                  <a:pt x="0" y="0"/>
                </a:lnTo>
                <a:lnTo>
                  <a:pt x="0" y="219416"/>
                </a:lnTo>
                <a:lnTo>
                  <a:pt x="702" y="237905"/>
                </a:lnTo>
                <a:lnTo>
                  <a:pt x="11235" y="286301"/>
                </a:lnTo>
                <a:lnTo>
                  <a:pt x="33373" y="323952"/>
                </a:lnTo>
                <a:lnTo>
                  <a:pt x="65964" y="350812"/>
                </a:lnTo>
                <a:lnTo>
                  <a:pt x="108459" y="367054"/>
                </a:lnTo>
                <a:lnTo>
                  <a:pt x="159346" y="372488"/>
                </a:lnTo>
                <a:lnTo>
                  <a:pt x="177421" y="371885"/>
                </a:lnTo>
                <a:lnTo>
                  <a:pt x="225958" y="362822"/>
                </a:lnTo>
                <a:lnTo>
                  <a:pt x="265235" y="343043"/>
                </a:lnTo>
                <a:lnTo>
                  <a:pt x="294328" y="312607"/>
                </a:lnTo>
                <a:lnTo>
                  <a:pt x="312516" y="271342"/>
                </a:lnTo>
                <a:lnTo>
                  <a:pt x="318693" y="219416"/>
                </a:lnTo>
                <a:lnTo>
                  <a:pt x="31869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77105" y="4143377"/>
            <a:ext cx="308610" cy="379730"/>
          </a:xfrm>
          <a:custGeom>
            <a:avLst/>
            <a:gdLst/>
            <a:ahLst/>
            <a:cxnLst/>
            <a:rect l="l" t="t" r="r" b="b"/>
            <a:pathLst>
              <a:path w="308610" h="379729">
                <a:moveTo>
                  <a:pt x="154109" y="0"/>
                </a:moveTo>
                <a:lnTo>
                  <a:pt x="108270" y="4113"/>
                </a:lnTo>
                <a:lnTo>
                  <a:pt x="69870" y="16261"/>
                </a:lnTo>
                <a:lnTo>
                  <a:pt x="32518" y="43888"/>
                </a:lnTo>
                <a:lnTo>
                  <a:pt x="12924" y="83921"/>
                </a:lnTo>
                <a:lnTo>
                  <a:pt x="10440" y="108146"/>
                </a:lnTo>
                <a:lnTo>
                  <a:pt x="10948" y="120991"/>
                </a:lnTo>
                <a:lnTo>
                  <a:pt x="23015" y="163048"/>
                </a:lnTo>
                <a:lnTo>
                  <a:pt x="49397" y="192996"/>
                </a:lnTo>
                <a:lnTo>
                  <a:pt x="89283" y="212882"/>
                </a:lnTo>
                <a:lnTo>
                  <a:pt x="126947" y="223606"/>
                </a:lnTo>
                <a:lnTo>
                  <a:pt x="156134" y="230361"/>
                </a:lnTo>
                <a:lnTo>
                  <a:pt x="172333" y="234654"/>
                </a:lnTo>
                <a:lnTo>
                  <a:pt x="212277" y="259389"/>
                </a:lnTo>
                <a:lnTo>
                  <a:pt x="214193" y="265398"/>
                </a:lnTo>
                <a:lnTo>
                  <a:pt x="214193" y="272709"/>
                </a:lnTo>
                <a:lnTo>
                  <a:pt x="210438" y="287343"/>
                </a:lnTo>
                <a:lnTo>
                  <a:pt x="199174" y="297795"/>
                </a:lnTo>
                <a:lnTo>
                  <a:pt x="180398" y="304067"/>
                </a:lnTo>
                <a:lnTo>
                  <a:pt x="154109" y="306157"/>
                </a:lnTo>
                <a:lnTo>
                  <a:pt x="141115" y="305583"/>
                </a:lnTo>
                <a:lnTo>
                  <a:pt x="100694" y="285187"/>
                </a:lnTo>
                <a:lnTo>
                  <a:pt x="94039" y="268011"/>
                </a:lnTo>
                <a:lnTo>
                  <a:pt x="0" y="268011"/>
                </a:lnTo>
                <a:lnTo>
                  <a:pt x="10637" y="314246"/>
                </a:lnTo>
                <a:lnTo>
                  <a:pt x="39434" y="349516"/>
                </a:lnTo>
                <a:lnTo>
                  <a:pt x="87046" y="371839"/>
                </a:lnTo>
                <a:lnTo>
                  <a:pt x="154109" y="379280"/>
                </a:lnTo>
                <a:lnTo>
                  <a:pt x="188429" y="377370"/>
                </a:lnTo>
                <a:lnTo>
                  <a:pt x="245117" y="362096"/>
                </a:lnTo>
                <a:lnTo>
                  <a:pt x="285310" y="331960"/>
                </a:lnTo>
                <a:lnTo>
                  <a:pt x="305682" y="289509"/>
                </a:lnTo>
                <a:lnTo>
                  <a:pt x="308229" y="263825"/>
                </a:lnTo>
                <a:lnTo>
                  <a:pt x="307674" y="250524"/>
                </a:lnTo>
                <a:lnTo>
                  <a:pt x="294434" y="207902"/>
                </a:lnTo>
                <a:lnTo>
                  <a:pt x="265359" y="178344"/>
                </a:lnTo>
                <a:lnTo>
                  <a:pt x="222374" y="159360"/>
                </a:lnTo>
                <a:lnTo>
                  <a:pt x="164905" y="145667"/>
                </a:lnTo>
                <a:lnTo>
                  <a:pt x="149214" y="141714"/>
                </a:lnTo>
                <a:lnTo>
                  <a:pt x="109510" y="121726"/>
                </a:lnTo>
                <a:lnTo>
                  <a:pt x="104480" y="105018"/>
                </a:lnTo>
                <a:lnTo>
                  <a:pt x="105166" y="98291"/>
                </a:lnTo>
                <a:lnTo>
                  <a:pt x="141311" y="73702"/>
                </a:lnTo>
                <a:lnTo>
                  <a:pt x="154109" y="73148"/>
                </a:lnTo>
                <a:lnTo>
                  <a:pt x="165836" y="73653"/>
                </a:lnTo>
                <a:lnTo>
                  <a:pt x="201002" y="91497"/>
                </a:lnTo>
                <a:lnTo>
                  <a:pt x="206355" y="106055"/>
                </a:lnTo>
                <a:lnTo>
                  <a:pt x="300391" y="106055"/>
                </a:lnTo>
                <a:lnTo>
                  <a:pt x="288835" y="61129"/>
                </a:lnTo>
                <a:lnTo>
                  <a:pt x="261475" y="27683"/>
                </a:lnTo>
                <a:lnTo>
                  <a:pt x="216999" y="6918"/>
                </a:lnTo>
                <a:lnTo>
                  <a:pt x="187856" y="1729"/>
                </a:lnTo>
                <a:lnTo>
                  <a:pt x="15410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48031" y="4150169"/>
            <a:ext cx="94615" cy="365760"/>
          </a:xfrm>
          <a:custGeom>
            <a:avLst/>
            <a:gdLst/>
            <a:ahLst/>
            <a:cxnLst/>
            <a:rect l="l" t="t" r="r" b="b"/>
            <a:pathLst>
              <a:path w="94614" h="365760">
                <a:moveTo>
                  <a:pt x="94035" y="0"/>
                </a:moveTo>
                <a:lnTo>
                  <a:pt x="0" y="0"/>
                </a:lnTo>
                <a:lnTo>
                  <a:pt x="0" y="365699"/>
                </a:lnTo>
                <a:lnTo>
                  <a:pt x="94035" y="365699"/>
                </a:lnTo>
                <a:lnTo>
                  <a:pt x="9403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07378" y="4143377"/>
            <a:ext cx="355600" cy="379730"/>
          </a:xfrm>
          <a:custGeom>
            <a:avLst/>
            <a:gdLst/>
            <a:ahLst/>
            <a:cxnLst/>
            <a:rect l="l" t="t" r="r" b="b"/>
            <a:pathLst>
              <a:path w="355600" h="379729">
                <a:moveTo>
                  <a:pt x="177624" y="0"/>
                </a:moveTo>
                <a:lnTo>
                  <a:pt x="159827" y="654"/>
                </a:lnTo>
                <a:lnTo>
                  <a:pt x="142487" y="2615"/>
                </a:lnTo>
                <a:lnTo>
                  <a:pt x="93491" y="16391"/>
                </a:lnTo>
                <a:lnTo>
                  <a:pt x="52495" y="42849"/>
                </a:lnTo>
                <a:lnTo>
                  <a:pt x="21787" y="82811"/>
                </a:lnTo>
                <a:lnTo>
                  <a:pt x="3522" y="137138"/>
                </a:lnTo>
                <a:lnTo>
                  <a:pt x="0" y="181803"/>
                </a:lnTo>
                <a:lnTo>
                  <a:pt x="0" y="192264"/>
                </a:lnTo>
                <a:lnTo>
                  <a:pt x="3522" y="238685"/>
                </a:lnTo>
                <a:lnTo>
                  <a:pt x="14098" y="277681"/>
                </a:lnTo>
                <a:lnTo>
                  <a:pt x="40986" y="323517"/>
                </a:lnTo>
                <a:lnTo>
                  <a:pt x="78813" y="355315"/>
                </a:lnTo>
                <a:lnTo>
                  <a:pt x="125606" y="373414"/>
                </a:lnTo>
                <a:lnTo>
                  <a:pt x="177624" y="379280"/>
                </a:lnTo>
                <a:lnTo>
                  <a:pt x="195419" y="378629"/>
                </a:lnTo>
                <a:lnTo>
                  <a:pt x="246063" y="368841"/>
                </a:lnTo>
                <a:lnTo>
                  <a:pt x="290086" y="346253"/>
                </a:lnTo>
                <a:lnTo>
                  <a:pt x="324490" y="309803"/>
                </a:lnTo>
                <a:lnTo>
                  <a:pt x="329703" y="300920"/>
                </a:lnTo>
                <a:lnTo>
                  <a:pt x="177624" y="300920"/>
                </a:lnTo>
                <a:lnTo>
                  <a:pt x="169852" y="300609"/>
                </a:lnTo>
                <a:lnTo>
                  <a:pt x="127435" y="284397"/>
                </a:lnTo>
                <a:lnTo>
                  <a:pt x="103957" y="245544"/>
                </a:lnTo>
                <a:lnTo>
                  <a:pt x="97592" y="207733"/>
                </a:lnTo>
                <a:lnTo>
                  <a:pt x="97167" y="192264"/>
                </a:lnTo>
                <a:lnTo>
                  <a:pt x="97167" y="181803"/>
                </a:lnTo>
                <a:lnTo>
                  <a:pt x="100987" y="142088"/>
                </a:lnTo>
                <a:lnTo>
                  <a:pt x="116496" y="105922"/>
                </a:lnTo>
                <a:lnTo>
                  <a:pt x="147316" y="83069"/>
                </a:lnTo>
                <a:lnTo>
                  <a:pt x="177624" y="78360"/>
                </a:lnTo>
                <a:lnTo>
                  <a:pt x="330776" y="78360"/>
                </a:lnTo>
                <a:lnTo>
                  <a:pt x="324490" y="67920"/>
                </a:lnTo>
                <a:lnTo>
                  <a:pt x="290086" y="32591"/>
                </a:lnTo>
                <a:lnTo>
                  <a:pt x="246063" y="10449"/>
                </a:lnTo>
                <a:lnTo>
                  <a:pt x="195419" y="654"/>
                </a:lnTo>
                <a:lnTo>
                  <a:pt x="177624" y="0"/>
                </a:lnTo>
                <a:close/>
              </a:path>
              <a:path w="355600" h="379729">
                <a:moveTo>
                  <a:pt x="330776" y="78360"/>
                </a:moveTo>
                <a:lnTo>
                  <a:pt x="177624" y="78360"/>
                </a:lnTo>
                <a:lnTo>
                  <a:pt x="185395" y="78655"/>
                </a:lnTo>
                <a:lnTo>
                  <a:pt x="193033" y="79540"/>
                </a:lnTo>
                <a:lnTo>
                  <a:pt x="233517" y="99528"/>
                </a:lnTo>
                <a:lnTo>
                  <a:pt x="254258" y="142088"/>
                </a:lnTo>
                <a:lnTo>
                  <a:pt x="258076" y="181803"/>
                </a:lnTo>
                <a:lnTo>
                  <a:pt x="258076" y="192264"/>
                </a:lnTo>
                <a:lnTo>
                  <a:pt x="254258" y="234376"/>
                </a:lnTo>
                <a:lnTo>
                  <a:pt x="238744" y="272039"/>
                </a:lnTo>
                <a:lnTo>
                  <a:pt x="207918" y="295969"/>
                </a:lnTo>
                <a:lnTo>
                  <a:pt x="177624" y="300920"/>
                </a:lnTo>
                <a:lnTo>
                  <a:pt x="329703" y="300920"/>
                </a:lnTo>
                <a:lnTo>
                  <a:pt x="347317" y="259110"/>
                </a:lnTo>
                <a:lnTo>
                  <a:pt x="354367" y="216404"/>
                </a:lnTo>
                <a:lnTo>
                  <a:pt x="355248" y="192264"/>
                </a:lnTo>
                <a:lnTo>
                  <a:pt x="355248" y="181803"/>
                </a:lnTo>
                <a:lnTo>
                  <a:pt x="351723" y="137138"/>
                </a:lnTo>
                <a:lnTo>
                  <a:pt x="341147" y="99273"/>
                </a:lnTo>
                <a:lnTo>
                  <a:pt x="333456" y="82811"/>
                </a:lnTo>
                <a:lnTo>
                  <a:pt x="330776" y="7836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22706" y="4150169"/>
            <a:ext cx="324485" cy="365760"/>
          </a:xfrm>
          <a:custGeom>
            <a:avLst/>
            <a:gdLst/>
            <a:ahLst/>
            <a:cxnLst/>
            <a:rect l="l" t="t" r="r" b="b"/>
            <a:pathLst>
              <a:path w="324485" h="365760">
                <a:moveTo>
                  <a:pt x="323907" y="0"/>
                </a:moveTo>
                <a:lnTo>
                  <a:pt x="224655" y="0"/>
                </a:lnTo>
                <a:lnTo>
                  <a:pt x="224655" y="203738"/>
                </a:lnTo>
                <a:lnTo>
                  <a:pt x="83070" y="0"/>
                </a:lnTo>
                <a:lnTo>
                  <a:pt x="0" y="0"/>
                </a:lnTo>
                <a:lnTo>
                  <a:pt x="0" y="365699"/>
                </a:lnTo>
                <a:lnTo>
                  <a:pt x="94039" y="365699"/>
                </a:lnTo>
                <a:lnTo>
                  <a:pt x="94039" y="161946"/>
                </a:lnTo>
                <a:lnTo>
                  <a:pt x="235094" y="365699"/>
                </a:lnTo>
                <a:lnTo>
                  <a:pt x="323907" y="365699"/>
                </a:lnTo>
                <a:lnTo>
                  <a:pt x="32390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420449" y="3647807"/>
            <a:ext cx="180654" cy="244374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2661602" y="3647815"/>
            <a:ext cx="462280" cy="245110"/>
          </a:xfrm>
          <a:custGeom>
            <a:avLst/>
            <a:gdLst/>
            <a:ahLst/>
            <a:cxnLst/>
            <a:rect l="l" t="t" r="r" b="b"/>
            <a:pathLst>
              <a:path w="462280" h="245110">
                <a:moveTo>
                  <a:pt x="157124" y="0"/>
                </a:moveTo>
                <a:lnTo>
                  <a:pt x="34328" y="0"/>
                </a:lnTo>
                <a:lnTo>
                  <a:pt x="16649" y="0"/>
                </a:lnTo>
                <a:lnTo>
                  <a:pt x="16649" y="584"/>
                </a:lnTo>
                <a:lnTo>
                  <a:pt x="0" y="584"/>
                </a:lnTo>
                <a:lnTo>
                  <a:pt x="0" y="32334"/>
                </a:lnTo>
                <a:lnTo>
                  <a:pt x="0" y="107264"/>
                </a:lnTo>
                <a:lnTo>
                  <a:pt x="0" y="139014"/>
                </a:lnTo>
                <a:lnTo>
                  <a:pt x="0" y="211404"/>
                </a:lnTo>
                <a:lnTo>
                  <a:pt x="0" y="244424"/>
                </a:lnTo>
                <a:lnTo>
                  <a:pt x="16649" y="244424"/>
                </a:lnTo>
                <a:lnTo>
                  <a:pt x="16649" y="244551"/>
                </a:lnTo>
                <a:lnTo>
                  <a:pt x="34328" y="244551"/>
                </a:lnTo>
                <a:lnTo>
                  <a:pt x="157124" y="244551"/>
                </a:lnTo>
                <a:lnTo>
                  <a:pt x="157124" y="211937"/>
                </a:lnTo>
                <a:lnTo>
                  <a:pt x="34328" y="211937"/>
                </a:lnTo>
                <a:lnTo>
                  <a:pt x="16649" y="211937"/>
                </a:lnTo>
                <a:lnTo>
                  <a:pt x="16649" y="211404"/>
                </a:lnTo>
                <a:lnTo>
                  <a:pt x="34328" y="211404"/>
                </a:lnTo>
                <a:lnTo>
                  <a:pt x="34328" y="139433"/>
                </a:lnTo>
                <a:lnTo>
                  <a:pt x="138582" y="139433"/>
                </a:lnTo>
                <a:lnTo>
                  <a:pt x="138582" y="106832"/>
                </a:lnTo>
                <a:lnTo>
                  <a:pt x="34328" y="106832"/>
                </a:lnTo>
                <a:lnTo>
                  <a:pt x="34328" y="32664"/>
                </a:lnTo>
                <a:lnTo>
                  <a:pt x="157124" y="32664"/>
                </a:lnTo>
                <a:lnTo>
                  <a:pt x="157124" y="0"/>
                </a:lnTo>
                <a:close/>
              </a:path>
              <a:path w="462280" h="245110">
                <a:moveTo>
                  <a:pt x="462165" y="0"/>
                </a:moveTo>
                <a:lnTo>
                  <a:pt x="426516" y="0"/>
                </a:lnTo>
                <a:lnTo>
                  <a:pt x="383298" y="191731"/>
                </a:lnTo>
                <a:lnTo>
                  <a:pt x="333184" y="0"/>
                </a:lnTo>
                <a:lnTo>
                  <a:pt x="309638" y="0"/>
                </a:lnTo>
                <a:lnTo>
                  <a:pt x="259524" y="191731"/>
                </a:lnTo>
                <a:lnTo>
                  <a:pt x="216306" y="0"/>
                </a:lnTo>
                <a:lnTo>
                  <a:pt x="180657" y="0"/>
                </a:lnTo>
                <a:lnTo>
                  <a:pt x="240360" y="244551"/>
                </a:lnTo>
                <a:lnTo>
                  <a:pt x="275310" y="244551"/>
                </a:lnTo>
                <a:lnTo>
                  <a:pt x="322440" y="73647"/>
                </a:lnTo>
                <a:lnTo>
                  <a:pt x="367512" y="244551"/>
                </a:lnTo>
                <a:lnTo>
                  <a:pt x="402475" y="244551"/>
                </a:lnTo>
                <a:lnTo>
                  <a:pt x="4621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3239797" y="3644766"/>
            <a:ext cx="687070" cy="250190"/>
            <a:chOff x="3239797" y="3644766"/>
            <a:chExt cx="687070" cy="250190"/>
          </a:xfrm>
        </p:grpSpPr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39797" y="3645280"/>
              <a:ext cx="140929" cy="24707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24528" y="3644766"/>
              <a:ext cx="139553" cy="25011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07826" y="3645280"/>
              <a:ext cx="140929" cy="24707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85784" y="3645280"/>
              <a:ext cx="140929" cy="247074"/>
            </a:xfrm>
            <a:prstGeom prst="rect">
              <a:avLst/>
            </a:prstGeom>
          </p:spPr>
        </p:pic>
      </p:grpSp>
      <p:pic>
        <p:nvPicPr>
          <p:cNvPr id="85" name="object 8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6334127" y="6554159"/>
            <a:ext cx="1082718" cy="140046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7480825" y="6584454"/>
            <a:ext cx="146050" cy="80010"/>
            <a:chOff x="7480825" y="6584454"/>
            <a:chExt cx="146050" cy="80010"/>
          </a:xfrm>
        </p:grpSpPr>
        <p:pic>
          <p:nvPicPr>
            <p:cNvPr id="87" name="object 8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80825" y="6585569"/>
              <a:ext cx="63982" cy="7724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564899" y="6584454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09">
                  <a:moveTo>
                    <a:pt x="47343" y="32661"/>
                  </a:moveTo>
                  <a:lnTo>
                    <a:pt x="17322" y="32661"/>
                  </a:lnTo>
                  <a:lnTo>
                    <a:pt x="10792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5"/>
                  </a:lnTo>
                  <a:lnTo>
                    <a:pt x="2360" y="69620"/>
                  </a:lnTo>
                  <a:lnTo>
                    <a:pt x="11785" y="77492"/>
                  </a:lnTo>
                  <a:lnTo>
                    <a:pt x="18896" y="79472"/>
                  </a:lnTo>
                  <a:lnTo>
                    <a:pt x="31647" y="79472"/>
                  </a:lnTo>
                  <a:lnTo>
                    <a:pt x="34566" y="79145"/>
                  </a:lnTo>
                  <a:lnTo>
                    <a:pt x="37133" y="78458"/>
                  </a:lnTo>
                  <a:lnTo>
                    <a:pt x="39725" y="77798"/>
                  </a:lnTo>
                  <a:lnTo>
                    <a:pt x="41986" y="76784"/>
                  </a:lnTo>
                  <a:lnTo>
                    <a:pt x="45896" y="74115"/>
                  </a:lnTo>
                  <a:lnTo>
                    <a:pt x="47343" y="72624"/>
                  </a:lnTo>
                  <a:lnTo>
                    <a:pt x="47343" y="67128"/>
                  </a:lnTo>
                  <a:lnTo>
                    <a:pt x="24763" y="67128"/>
                  </a:lnTo>
                  <a:lnTo>
                    <a:pt x="20800" y="66163"/>
                  </a:lnTo>
                  <a:lnTo>
                    <a:pt x="15595" y="62405"/>
                  </a:lnTo>
                  <a:lnTo>
                    <a:pt x="14298" y="59510"/>
                  </a:lnTo>
                  <a:lnTo>
                    <a:pt x="14298" y="51965"/>
                  </a:lnTo>
                  <a:lnTo>
                    <a:pt x="15264" y="49272"/>
                  </a:lnTo>
                  <a:lnTo>
                    <a:pt x="17247" y="47523"/>
                  </a:lnTo>
                  <a:lnTo>
                    <a:pt x="19202" y="45744"/>
                  </a:lnTo>
                  <a:lnTo>
                    <a:pt x="22147" y="44880"/>
                  </a:lnTo>
                  <a:lnTo>
                    <a:pt x="47343" y="44880"/>
                  </a:lnTo>
                  <a:lnTo>
                    <a:pt x="47343" y="32661"/>
                  </a:lnTo>
                  <a:close/>
                </a:path>
                <a:path w="62229" h="80009">
                  <a:moveTo>
                    <a:pt x="58301" y="13384"/>
                  </a:moveTo>
                  <a:lnTo>
                    <a:pt x="36752" y="13384"/>
                  </a:lnTo>
                  <a:lnTo>
                    <a:pt x="40565" y="14805"/>
                  </a:lnTo>
                  <a:lnTo>
                    <a:pt x="45971" y="20393"/>
                  </a:lnTo>
                  <a:lnTo>
                    <a:pt x="47343" y="24331"/>
                  </a:lnTo>
                  <a:lnTo>
                    <a:pt x="47350" y="59510"/>
                  </a:lnTo>
                  <a:lnTo>
                    <a:pt x="48895" y="70328"/>
                  </a:lnTo>
                  <a:lnTo>
                    <a:pt x="47548" y="72412"/>
                  </a:lnTo>
                  <a:lnTo>
                    <a:pt x="47343" y="72624"/>
                  </a:lnTo>
                  <a:lnTo>
                    <a:pt x="47343" y="78356"/>
                  </a:lnTo>
                  <a:lnTo>
                    <a:pt x="61772" y="78356"/>
                  </a:lnTo>
                  <a:lnTo>
                    <a:pt x="61772" y="44880"/>
                  </a:lnTo>
                  <a:lnTo>
                    <a:pt x="49046" y="44880"/>
                  </a:lnTo>
                  <a:lnTo>
                    <a:pt x="48006" y="32661"/>
                  </a:lnTo>
                  <a:lnTo>
                    <a:pt x="61772" y="32661"/>
                  </a:lnTo>
                  <a:lnTo>
                    <a:pt x="61772" y="22679"/>
                  </a:lnTo>
                  <a:lnTo>
                    <a:pt x="60576" y="17499"/>
                  </a:lnTo>
                  <a:lnTo>
                    <a:pt x="58301" y="13384"/>
                  </a:lnTo>
                  <a:close/>
                </a:path>
                <a:path w="62229" h="80009">
                  <a:moveTo>
                    <a:pt x="47343" y="59460"/>
                  </a:moveTo>
                  <a:lnTo>
                    <a:pt x="47343" y="72624"/>
                  </a:lnTo>
                  <a:lnTo>
                    <a:pt x="47548" y="72412"/>
                  </a:lnTo>
                  <a:lnTo>
                    <a:pt x="48895" y="70328"/>
                  </a:lnTo>
                  <a:lnTo>
                    <a:pt x="47343" y="59460"/>
                  </a:lnTo>
                  <a:close/>
                </a:path>
                <a:path w="62229" h="80009">
                  <a:moveTo>
                    <a:pt x="47343" y="62073"/>
                  </a:moveTo>
                  <a:lnTo>
                    <a:pt x="45896" y="64032"/>
                  </a:lnTo>
                  <a:lnTo>
                    <a:pt x="43051" y="65248"/>
                  </a:lnTo>
                  <a:lnTo>
                    <a:pt x="40208" y="66494"/>
                  </a:lnTo>
                  <a:lnTo>
                    <a:pt x="35863" y="67128"/>
                  </a:lnTo>
                  <a:lnTo>
                    <a:pt x="47343" y="67128"/>
                  </a:lnTo>
                  <a:lnTo>
                    <a:pt x="47343" y="62073"/>
                  </a:lnTo>
                  <a:close/>
                </a:path>
                <a:path w="62229" h="80009">
                  <a:moveTo>
                    <a:pt x="61772" y="32661"/>
                  </a:moveTo>
                  <a:lnTo>
                    <a:pt x="48006" y="32661"/>
                  </a:lnTo>
                  <a:lnTo>
                    <a:pt x="49046" y="44880"/>
                  </a:lnTo>
                  <a:lnTo>
                    <a:pt x="61772" y="44880"/>
                  </a:lnTo>
                  <a:lnTo>
                    <a:pt x="61772" y="32661"/>
                  </a:lnTo>
                  <a:close/>
                </a:path>
                <a:path w="62229" h="80009">
                  <a:moveTo>
                    <a:pt x="37741" y="0"/>
                  </a:moveTo>
                  <a:lnTo>
                    <a:pt x="25477" y="0"/>
                  </a:lnTo>
                  <a:lnTo>
                    <a:pt x="20167" y="989"/>
                  </a:lnTo>
                  <a:lnTo>
                    <a:pt x="10590" y="4898"/>
                  </a:lnTo>
                  <a:lnTo>
                    <a:pt x="6732" y="7641"/>
                  </a:lnTo>
                  <a:lnTo>
                    <a:pt x="3808" y="11148"/>
                  </a:lnTo>
                  <a:lnTo>
                    <a:pt x="14881" y="18745"/>
                  </a:lnTo>
                  <a:lnTo>
                    <a:pt x="17167" y="17067"/>
                  </a:lnTo>
                  <a:lnTo>
                    <a:pt x="19785" y="15745"/>
                  </a:lnTo>
                  <a:lnTo>
                    <a:pt x="25703" y="13867"/>
                  </a:lnTo>
                  <a:lnTo>
                    <a:pt x="28701" y="13384"/>
                  </a:lnTo>
                  <a:lnTo>
                    <a:pt x="58301" y="13384"/>
                  </a:lnTo>
                  <a:lnTo>
                    <a:pt x="55829" y="8912"/>
                  </a:lnTo>
                  <a:lnTo>
                    <a:pt x="52346" y="5637"/>
                  </a:lnTo>
                  <a:lnTo>
                    <a:pt x="43202" y="1115"/>
                  </a:lnTo>
                  <a:lnTo>
                    <a:pt x="3774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7690651" y="6584454"/>
            <a:ext cx="387985" cy="80010"/>
            <a:chOff x="7690651" y="6584454"/>
            <a:chExt cx="387985" cy="80010"/>
          </a:xfrm>
        </p:grpSpPr>
        <p:pic>
          <p:nvPicPr>
            <p:cNvPr id="90" name="object 9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690651" y="6585569"/>
              <a:ext cx="149630" cy="7790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64106" y="6584454"/>
              <a:ext cx="214142" cy="79472"/>
            </a:xfrm>
            <a:prstGeom prst="rect">
              <a:avLst/>
            </a:prstGeom>
          </p:spPr>
        </p:pic>
      </p:grpSp>
      <p:sp>
        <p:nvSpPr>
          <p:cNvPr id="92" name="object 92"/>
          <p:cNvSpPr/>
          <p:nvPr/>
        </p:nvSpPr>
        <p:spPr>
          <a:xfrm>
            <a:off x="8134807" y="6553270"/>
            <a:ext cx="280670" cy="111125"/>
          </a:xfrm>
          <a:custGeom>
            <a:avLst/>
            <a:gdLst/>
            <a:ahLst/>
            <a:cxnLst/>
            <a:rect l="l" t="t" r="r" b="b"/>
            <a:pathLst>
              <a:path w="280670" h="111125">
                <a:moveTo>
                  <a:pt x="30581" y="1346"/>
                </a:moveTo>
                <a:lnTo>
                  <a:pt x="15392" y="1346"/>
                </a:lnTo>
                <a:lnTo>
                  <a:pt x="0" y="11633"/>
                </a:lnTo>
                <a:lnTo>
                  <a:pt x="0" y="27330"/>
                </a:lnTo>
                <a:lnTo>
                  <a:pt x="15392" y="17881"/>
                </a:lnTo>
                <a:lnTo>
                  <a:pt x="15392" y="109550"/>
                </a:lnTo>
                <a:lnTo>
                  <a:pt x="30581" y="109550"/>
                </a:lnTo>
                <a:lnTo>
                  <a:pt x="30581" y="1346"/>
                </a:lnTo>
                <a:close/>
              </a:path>
              <a:path w="280670" h="111125">
                <a:moveTo>
                  <a:pt x="114147" y="72034"/>
                </a:moveTo>
                <a:lnTo>
                  <a:pt x="112522" y="66294"/>
                </a:lnTo>
                <a:lnTo>
                  <a:pt x="106019" y="57251"/>
                </a:lnTo>
                <a:lnTo>
                  <a:pt x="101447" y="54356"/>
                </a:lnTo>
                <a:lnTo>
                  <a:pt x="95529" y="53060"/>
                </a:lnTo>
                <a:lnTo>
                  <a:pt x="100888" y="51231"/>
                </a:lnTo>
                <a:lnTo>
                  <a:pt x="105029" y="48310"/>
                </a:lnTo>
                <a:lnTo>
                  <a:pt x="107975" y="44297"/>
                </a:lnTo>
                <a:lnTo>
                  <a:pt x="110896" y="40259"/>
                </a:lnTo>
                <a:lnTo>
                  <a:pt x="112344" y="35560"/>
                </a:lnTo>
                <a:lnTo>
                  <a:pt x="112344" y="19431"/>
                </a:lnTo>
                <a:lnTo>
                  <a:pt x="92354" y="228"/>
                </a:lnTo>
                <a:lnTo>
                  <a:pt x="77571" y="228"/>
                </a:lnTo>
                <a:lnTo>
                  <a:pt x="52451" y="28295"/>
                </a:lnTo>
                <a:lnTo>
                  <a:pt x="67843" y="28295"/>
                </a:lnTo>
                <a:lnTo>
                  <a:pt x="68503" y="25273"/>
                </a:lnTo>
                <a:lnTo>
                  <a:pt x="69519" y="22758"/>
                </a:lnTo>
                <a:lnTo>
                  <a:pt x="72364" y="18719"/>
                </a:lnTo>
                <a:lnTo>
                  <a:pt x="74091" y="17246"/>
                </a:lnTo>
                <a:lnTo>
                  <a:pt x="78155" y="15316"/>
                </a:lnTo>
                <a:lnTo>
                  <a:pt x="80467" y="14833"/>
                </a:lnTo>
                <a:lnTo>
                  <a:pt x="87553" y="14833"/>
                </a:lnTo>
                <a:lnTo>
                  <a:pt x="91033" y="15976"/>
                </a:lnTo>
                <a:lnTo>
                  <a:pt x="95935" y="20650"/>
                </a:lnTo>
                <a:lnTo>
                  <a:pt x="97180" y="23952"/>
                </a:lnTo>
                <a:lnTo>
                  <a:pt x="97180" y="36169"/>
                </a:lnTo>
                <a:lnTo>
                  <a:pt x="96012" y="39751"/>
                </a:lnTo>
                <a:lnTo>
                  <a:pt x="91338" y="44805"/>
                </a:lnTo>
                <a:lnTo>
                  <a:pt x="88061" y="46075"/>
                </a:lnTo>
                <a:lnTo>
                  <a:pt x="76200" y="46075"/>
                </a:lnTo>
                <a:lnTo>
                  <a:pt x="76200" y="60502"/>
                </a:lnTo>
                <a:lnTo>
                  <a:pt x="88671" y="60502"/>
                </a:lnTo>
                <a:lnTo>
                  <a:pt x="92379" y="61976"/>
                </a:lnTo>
                <a:lnTo>
                  <a:pt x="97637" y="67894"/>
                </a:lnTo>
                <a:lnTo>
                  <a:pt x="98945" y="72034"/>
                </a:lnTo>
                <a:lnTo>
                  <a:pt x="98933" y="85699"/>
                </a:lnTo>
                <a:lnTo>
                  <a:pt x="97561" y="89382"/>
                </a:lnTo>
                <a:lnTo>
                  <a:pt x="92024" y="94742"/>
                </a:lnTo>
                <a:lnTo>
                  <a:pt x="88112" y="96088"/>
                </a:lnTo>
                <a:lnTo>
                  <a:pt x="79933" y="96088"/>
                </a:lnTo>
                <a:lnTo>
                  <a:pt x="66141" y="82600"/>
                </a:lnTo>
                <a:lnTo>
                  <a:pt x="50673" y="82600"/>
                </a:lnTo>
                <a:lnTo>
                  <a:pt x="77063" y="110667"/>
                </a:lnTo>
                <a:lnTo>
                  <a:pt x="89662" y="110667"/>
                </a:lnTo>
                <a:lnTo>
                  <a:pt x="95250" y="109499"/>
                </a:lnTo>
                <a:lnTo>
                  <a:pt x="104521" y="104825"/>
                </a:lnTo>
                <a:lnTo>
                  <a:pt x="108051" y="101447"/>
                </a:lnTo>
                <a:lnTo>
                  <a:pt x="110972" y="96088"/>
                </a:lnTo>
                <a:lnTo>
                  <a:pt x="112928" y="92506"/>
                </a:lnTo>
                <a:lnTo>
                  <a:pt x="114147" y="87122"/>
                </a:lnTo>
                <a:lnTo>
                  <a:pt x="114147" y="72034"/>
                </a:lnTo>
                <a:close/>
              </a:path>
              <a:path w="280670" h="111125">
                <a:moveTo>
                  <a:pt x="196367" y="61391"/>
                </a:moveTo>
                <a:lnTo>
                  <a:pt x="172999" y="35280"/>
                </a:lnTo>
                <a:lnTo>
                  <a:pt x="164312" y="35280"/>
                </a:lnTo>
                <a:lnTo>
                  <a:pt x="161950" y="35712"/>
                </a:lnTo>
                <a:lnTo>
                  <a:pt x="157276" y="37388"/>
                </a:lnTo>
                <a:lnTo>
                  <a:pt x="155168" y="38582"/>
                </a:lnTo>
                <a:lnTo>
                  <a:pt x="153289" y="40132"/>
                </a:lnTo>
                <a:lnTo>
                  <a:pt x="153289" y="15798"/>
                </a:lnTo>
                <a:lnTo>
                  <a:pt x="193243" y="15798"/>
                </a:lnTo>
                <a:lnTo>
                  <a:pt x="193243" y="1346"/>
                </a:lnTo>
                <a:lnTo>
                  <a:pt x="138099" y="1346"/>
                </a:lnTo>
                <a:lnTo>
                  <a:pt x="138099" y="58343"/>
                </a:lnTo>
                <a:lnTo>
                  <a:pt x="151942" y="58343"/>
                </a:lnTo>
                <a:lnTo>
                  <a:pt x="153771" y="55676"/>
                </a:lnTo>
                <a:lnTo>
                  <a:pt x="155905" y="53594"/>
                </a:lnTo>
                <a:lnTo>
                  <a:pt x="160782" y="50622"/>
                </a:lnTo>
                <a:lnTo>
                  <a:pt x="163296" y="49860"/>
                </a:lnTo>
                <a:lnTo>
                  <a:pt x="170789" y="49860"/>
                </a:lnTo>
                <a:lnTo>
                  <a:pt x="174548" y="51485"/>
                </a:lnTo>
                <a:lnTo>
                  <a:pt x="179857" y="57988"/>
                </a:lnTo>
                <a:lnTo>
                  <a:pt x="181178" y="62534"/>
                </a:lnTo>
                <a:lnTo>
                  <a:pt x="181178" y="83388"/>
                </a:lnTo>
                <a:lnTo>
                  <a:pt x="179857" y="87960"/>
                </a:lnTo>
                <a:lnTo>
                  <a:pt x="174548" y="94462"/>
                </a:lnTo>
                <a:lnTo>
                  <a:pt x="170789" y="96088"/>
                </a:lnTo>
                <a:lnTo>
                  <a:pt x="161721" y="96088"/>
                </a:lnTo>
                <a:lnTo>
                  <a:pt x="158292" y="94970"/>
                </a:lnTo>
                <a:lnTo>
                  <a:pt x="153035" y="90551"/>
                </a:lnTo>
                <a:lnTo>
                  <a:pt x="151460" y="87477"/>
                </a:lnTo>
                <a:lnTo>
                  <a:pt x="150901" y="83439"/>
                </a:lnTo>
                <a:lnTo>
                  <a:pt x="135737" y="83515"/>
                </a:lnTo>
                <a:lnTo>
                  <a:pt x="160477" y="110667"/>
                </a:lnTo>
                <a:lnTo>
                  <a:pt x="165938" y="110667"/>
                </a:lnTo>
                <a:lnTo>
                  <a:pt x="172339" y="110667"/>
                </a:lnTo>
                <a:lnTo>
                  <a:pt x="196367" y="84480"/>
                </a:lnTo>
                <a:lnTo>
                  <a:pt x="196367" y="61391"/>
                </a:lnTo>
                <a:close/>
              </a:path>
              <a:path w="280670" h="111125">
                <a:moveTo>
                  <a:pt x="280466" y="20980"/>
                </a:moveTo>
                <a:lnTo>
                  <a:pt x="278206" y="14452"/>
                </a:lnTo>
                <a:lnTo>
                  <a:pt x="277850" y="13411"/>
                </a:lnTo>
                <a:lnTo>
                  <a:pt x="267385" y="2692"/>
                </a:lnTo>
                <a:lnTo>
                  <a:pt x="265277" y="1955"/>
                </a:lnTo>
                <a:lnTo>
                  <a:pt x="265277" y="25476"/>
                </a:lnTo>
                <a:lnTo>
                  <a:pt x="265277" y="85191"/>
                </a:lnTo>
                <a:lnTo>
                  <a:pt x="264007" y="89230"/>
                </a:lnTo>
                <a:lnTo>
                  <a:pt x="258902" y="94818"/>
                </a:lnTo>
                <a:lnTo>
                  <a:pt x="254939" y="96240"/>
                </a:lnTo>
                <a:lnTo>
                  <a:pt x="244221" y="96240"/>
                </a:lnTo>
                <a:lnTo>
                  <a:pt x="240284" y="94818"/>
                </a:lnTo>
                <a:lnTo>
                  <a:pt x="235153" y="89230"/>
                </a:lnTo>
                <a:lnTo>
                  <a:pt x="233883" y="85191"/>
                </a:lnTo>
                <a:lnTo>
                  <a:pt x="233883" y="25476"/>
                </a:lnTo>
                <a:lnTo>
                  <a:pt x="235153" y="21463"/>
                </a:lnTo>
                <a:lnTo>
                  <a:pt x="240207" y="15849"/>
                </a:lnTo>
                <a:lnTo>
                  <a:pt x="244170" y="14452"/>
                </a:lnTo>
                <a:lnTo>
                  <a:pt x="254990" y="14452"/>
                </a:lnTo>
                <a:lnTo>
                  <a:pt x="258953" y="15849"/>
                </a:lnTo>
                <a:lnTo>
                  <a:pt x="264033" y="21463"/>
                </a:lnTo>
                <a:lnTo>
                  <a:pt x="265277" y="25476"/>
                </a:lnTo>
                <a:lnTo>
                  <a:pt x="265277" y="1955"/>
                </a:lnTo>
                <a:lnTo>
                  <a:pt x="259715" y="0"/>
                </a:lnTo>
                <a:lnTo>
                  <a:pt x="239522" y="0"/>
                </a:lnTo>
                <a:lnTo>
                  <a:pt x="231851" y="2692"/>
                </a:lnTo>
                <a:lnTo>
                  <a:pt x="221335" y="13462"/>
                </a:lnTo>
                <a:lnTo>
                  <a:pt x="218732" y="20980"/>
                </a:lnTo>
                <a:lnTo>
                  <a:pt x="218732" y="89662"/>
                </a:lnTo>
                <a:lnTo>
                  <a:pt x="221335" y="97155"/>
                </a:lnTo>
                <a:lnTo>
                  <a:pt x="231800" y="107975"/>
                </a:lnTo>
                <a:lnTo>
                  <a:pt x="239471" y="110667"/>
                </a:lnTo>
                <a:lnTo>
                  <a:pt x="259664" y="110667"/>
                </a:lnTo>
                <a:lnTo>
                  <a:pt x="267335" y="107975"/>
                </a:lnTo>
                <a:lnTo>
                  <a:pt x="277850" y="97205"/>
                </a:lnTo>
                <a:lnTo>
                  <a:pt x="278180" y="96240"/>
                </a:lnTo>
                <a:lnTo>
                  <a:pt x="280466" y="89662"/>
                </a:lnTo>
                <a:lnTo>
                  <a:pt x="280466" y="2098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8479285" y="6585569"/>
            <a:ext cx="169545" cy="77470"/>
            <a:chOff x="8479285" y="6585569"/>
            <a:chExt cx="169545" cy="77470"/>
          </a:xfrm>
        </p:grpSpPr>
        <p:pic>
          <p:nvPicPr>
            <p:cNvPr id="94" name="object 9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479285" y="6585569"/>
              <a:ext cx="72618" cy="7724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575729" y="6585569"/>
              <a:ext cx="72618" cy="772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765" y="1148126"/>
            <a:ext cx="5661660" cy="5661660"/>
            <a:chOff x="391765" y="1148126"/>
            <a:chExt cx="5661660" cy="566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765" y="1148126"/>
              <a:ext cx="5661593" cy="56615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35353" y="3784746"/>
              <a:ext cx="2974975" cy="388620"/>
            </a:xfrm>
            <a:custGeom>
              <a:avLst/>
              <a:gdLst/>
              <a:ahLst/>
              <a:cxnLst/>
              <a:rect l="l" t="t" r="r" b="b"/>
              <a:pathLst>
                <a:path w="2974975" h="388620">
                  <a:moveTo>
                    <a:pt x="262128" y="6946"/>
                  </a:moveTo>
                  <a:lnTo>
                    <a:pt x="165836" y="6946"/>
                  </a:lnTo>
                  <a:lnTo>
                    <a:pt x="165836" y="247688"/>
                  </a:lnTo>
                  <a:lnTo>
                    <a:pt x="165239" y="263055"/>
                  </a:lnTo>
                  <a:lnTo>
                    <a:pt x="150863" y="300469"/>
                  </a:lnTo>
                  <a:lnTo>
                    <a:pt x="128397" y="308140"/>
                  </a:lnTo>
                  <a:lnTo>
                    <a:pt x="118999" y="307263"/>
                  </a:lnTo>
                  <a:lnTo>
                    <a:pt x="93751" y="276974"/>
                  </a:lnTo>
                  <a:lnTo>
                    <a:pt x="90944" y="253034"/>
                  </a:lnTo>
                  <a:lnTo>
                    <a:pt x="0" y="253034"/>
                  </a:lnTo>
                  <a:lnTo>
                    <a:pt x="8966" y="310743"/>
                  </a:lnTo>
                  <a:lnTo>
                    <a:pt x="33705" y="353339"/>
                  </a:lnTo>
                  <a:lnTo>
                    <a:pt x="73698" y="379615"/>
                  </a:lnTo>
                  <a:lnTo>
                    <a:pt x="128397" y="388378"/>
                  </a:lnTo>
                  <a:lnTo>
                    <a:pt x="143040" y="387908"/>
                  </a:lnTo>
                  <a:lnTo>
                    <a:pt x="182956" y="380898"/>
                  </a:lnTo>
                  <a:lnTo>
                    <a:pt x="225221" y="356539"/>
                  </a:lnTo>
                  <a:lnTo>
                    <a:pt x="252501" y="312953"/>
                  </a:lnTo>
                  <a:lnTo>
                    <a:pt x="261531" y="266204"/>
                  </a:lnTo>
                  <a:lnTo>
                    <a:pt x="262128" y="247688"/>
                  </a:lnTo>
                  <a:lnTo>
                    <a:pt x="262128" y="6946"/>
                  </a:lnTo>
                  <a:close/>
                </a:path>
                <a:path w="2974975" h="388620">
                  <a:moveTo>
                    <a:pt x="433324" y="6946"/>
                  </a:moveTo>
                  <a:lnTo>
                    <a:pt x="337032" y="6946"/>
                  </a:lnTo>
                  <a:lnTo>
                    <a:pt x="337032" y="381431"/>
                  </a:lnTo>
                  <a:lnTo>
                    <a:pt x="433324" y="381431"/>
                  </a:lnTo>
                  <a:lnTo>
                    <a:pt x="433324" y="6946"/>
                  </a:lnTo>
                  <a:close/>
                </a:path>
                <a:path w="2974975" h="388620">
                  <a:moveTo>
                    <a:pt x="863968" y="186156"/>
                  </a:moveTo>
                  <a:lnTo>
                    <a:pt x="860361" y="140423"/>
                  </a:lnTo>
                  <a:lnTo>
                    <a:pt x="849528" y="101650"/>
                  </a:lnTo>
                  <a:lnTo>
                    <a:pt x="838911" y="80238"/>
                  </a:lnTo>
                  <a:lnTo>
                    <a:pt x="832472" y="69532"/>
                  </a:lnTo>
                  <a:lnTo>
                    <a:pt x="797242" y="33375"/>
                  </a:lnTo>
                  <a:lnTo>
                    <a:pt x="764463" y="15354"/>
                  </a:lnTo>
                  <a:lnTo>
                    <a:pt x="764463" y="186156"/>
                  </a:lnTo>
                  <a:lnTo>
                    <a:pt x="764463" y="196862"/>
                  </a:lnTo>
                  <a:lnTo>
                    <a:pt x="760552" y="239991"/>
                  </a:lnTo>
                  <a:lnTo>
                    <a:pt x="744664" y="278561"/>
                  </a:lnTo>
                  <a:lnTo>
                    <a:pt x="713105" y="303060"/>
                  </a:lnTo>
                  <a:lnTo>
                    <a:pt x="682078" y="308140"/>
                  </a:lnTo>
                  <a:lnTo>
                    <a:pt x="674128" y="307822"/>
                  </a:lnTo>
                  <a:lnTo>
                    <a:pt x="637006" y="296100"/>
                  </a:lnTo>
                  <a:lnTo>
                    <a:pt x="610400" y="261569"/>
                  </a:lnTo>
                  <a:lnTo>
                    <a:pt x="600138" y="212712"/>
                  </a:lnTo>
                  <a:lnTo>
                    <a:pt x="599694" y="196862"/>
                  </a:lnTo>
                  <a:lnTo>
                    <a:pt x="599694" y="186156"/>
                  </a:lnTo>
                  <a:lnTo>
                    <a:pt x="603605" y="145491"/>
                  </a:lnTo>
                  <a:lnTo>
                    <a:pt x="619493" y="108458"/>
                  </a:lnTo>
                  <a:lnTo>
                    <a:pt x="651052" y="85051"/>
                  </a:lnTo>
                  <a:lnTo>
                    <a:pt x="682078" y="80238"/>
                  </a:lnTo>
                  <a:lnTo>
                    <a:pt x="690041" y="80543"/>
                  </a:lnTo>
                  <a:lnTo>
                    <a:pt x="727151" y="91681"/>
                  </a:lnTo>
                  <a:lnTo>
                    <a:pt x="753770" y="124777"/>
                  </a:lnTo>
                  <a:lnTo>
                    <a:pt x="764032" y="171297"/>
                  </a:lnTo>
                  <a:lnTo>
                    <a:pt x="764463" y="186156"/>
                  </a:lnTo>
                  <a:lnTo>
                    <a:pt x="764463" y="15354"/>
                  </a:lnTo>
                  <a:lnTo>
                    <a:pt x="718058" y="2667"/>
                  </a:lnTo>
                  <a:lnTo>
                    <a:pt x="682078" y="0"/>
                  </a:lnTo>
                  <a:lnTo>
                    <a:pt x="663854" y="660"/>
                  </a:lnTo>
                  <a:lnTo>
                    <a:pt x="612000" y="10693"/>
                  </a:lnTo>
                  <a:lnTo>
                    <a:pt x="566915" y="33375"/>
                  </a:lnTo>
                  <a:lnTo>
                    <a:pt x="531685" y="69532"/>
                  </a:lnTo>
                  <a:lnTo>
                    <a:pt x="508317" y="120167"/>
                  </a:lnTo>
                  <a:lnTo>
                    <a:pt x="501103" y="162420"/>
                  </a:lnTo>
                  <a:lnTo>
                    <a:pt x="500202" y="186156"/>
                  </a:lnTo>
                  <a:lnTo>
                    <a:pt x="500202" y="196862"/>
                  </a:lnTo>
                  <a:lnTo>
                    <a:pt x="503809" y="244411"/>
                  </a:lnTo>
                  <a:lnTo>
                    <a:pt x="514642" y="284340"/>
                  </a:lnTo>
                  <a:lnTo>
                    <a:pt x="542175" y="331266"/>
                  </a:lnTo>
                  <a:lnTo>
                    <a:pt x="580898" y="363842"/>
                  </a:lnTo>
                  <a:lnTo>
                    <a:pt x="628815" y="382371"/>
                  </a:lnTo>
                  <a:lnTo>
                    <a:pt x="682078" y="388378"/>
                  </a:lnTo>
                  <a:lnTo>
                    <a:pt x="700303" y="387705"/>
                  </a:lnTo>
                  <a:lnTo>
                    <a:pt x="752157" y="377685"/>
                  </a:lnTo>
                  <a:lnTo>
                    <a:pt x="797242" y="354558"/>
                  </a:lnTo>
                  <a:lnTo>
                    <a:pt x="832472" y="317220"/>
                  </a:lnTo>
                  <a:lnTo>
                    <a:pt x="855840" y="265328"/>
                  </a:lnTo>
                  <a:lnTo>
                    <a:pt x="863066" y="221589"/>
                  </a:lnTo>
                  <a:lnTo>
                    <a:pt x="863968" y="196862"/>
                  </a:lnTo>
                  <a:lnTo>
                    <a:pt x="863968" y="186156"/>
                  </a:lnTo>
                  <a:close/>
                </a:path>
                <a:path w="2974975" h="388620">
                  <a:moveTo>
                    <a:pt x="1326718" y="6946"/>
                  </a:moveTo>
                  <a:lnTo>
                    <a:pt x="1230426" y="6946"/>
                  </a:lnTo>
                  <a:lnTo>
                    <a:pt x="1127709" y="196862"/>
                  </a:lnTo>
                  <a:lnTo>
                    <a:pt x="1023924" y="6946"/>
                  </a:lnTo>
                  <a:lnTo>
                    <a:pt x="925487" y="6946"/>
                  </a:lnTo>
                  <a:lnTo>
                    <a:pt x="925487" y="381431"/>
                  </a:lnTo>
                  <a:lnTo>
                    <a:pt x="1021778" y="381431"/>
                  </a:lnTo>
                  <a:lnTo>
                    <a:pt x="1021778" y="166903"/>
                  </a:lnTo>
                  <a:lnTo>
                    <a:pt x="1099362" y="309194"/>
                  </a:lnTo>
                  <a:lnTo>
                    <a:pt x="1152855" y="309194"/>
                  </a:lnTo>
                  <a:lnTo>
                    <a:pt x="1230426" y="166903"/>
                  </a:lnTo>
                  <a:lnTo>
                    <a:pt x="1230426" y="381431"/>
                  </a:lnTo>
                  <a:lnTo>
                    <a:pt x="1326718" y="381431"/>
                  </a:lnTo>
                  <a:lnTo>
                    <a:pt x="1326718" y="6946"/>
                  </a:lnTo>
                  <a:close/>
                </a:path>
                <a:path w="2974975" h="388620">
                  <a:moveTo>
                    <a:pt x="1674444" y="7162"/>
                  </a:moveTo>
                  <a:lnTo>
                    <a:pt x="1401610" y="7162"/>
                  </a:lnTo>
                  <a:lnTo>
                    <a:pt x="1401610" y="80822"/>
                  </a:lnTo>
                  <a:lnTo>
                    <a:pt x="1401610" y="154482"/>
                  </a:lnTo>
                  <a:lnTo>
                    <a:pt x="1401610" y="223062"/>
                  </a:lnTo>
                  <a:lnTo>
                    <a:pt x="1401610" y="308152"/>
                  </a:lnTo>
                  <a:lnTo>
                    <a:pt x="1401610" y="381812"/>
                  </a:lnTo>
                  <a:lnTo>
                    <a:pt x="1674444" y="381812"/>
                  </a:lnTo>
                  <a:lnTo>
                    <a:pt x="1674444" y="308152"/>
                  </a:lnTo>
                  <a:lnTo>
                    <a:pt x="1497901" y="308152"/>
                  </a:lnTo>
                  <a:lnTo>
                    <a:pt x="1497901" y="223062"/>
                  </a:lnTo>
                  <a:lnTo>
                    <a:pt x="1658391" y="223062"/>
                  </a:lnTo>
                  <a:lnTo>
                    <a:pt x="1658391" y="154482"/>
                  </a:lnTo>
                  <a:lnTo>
                    <a:pt x="1497901" y="154482"/>
                  </a:lnTo>
                  <a:lnTo>
                    <a:pt x="1497901" y="80822"/>
                  </a:lnTo>
                  <a:lnTo>
                    <a:pt x="1674444" y="80822"/>
                  </a:lnTo>
                  <a:lnTo>
                    <a:pt x="1674444" y="7162"/>
                  </a:lnTo>
                  <a:close/>
                </a:path>
                <a:path w="2974975" h="388620">
                  <a:moveTo>
                    <a:pt x="2046236" y="7162"/>
                  </a:moveTo>
                  <a:lnTo>
                    <a:pt x="1719910" y="7162"/>
                  </a:lnTo>
                  <a:lnTo>
                    <a:pt x="1719910" y="85902"/>
                  </a:lnTo>
                  <a:lnTo>
                    <a:pt x="1834921" y="85902"/>
                  </a:lnTo>
                  <a:lnTo>
                    <a:pt x="1834921" y="381812"/>
                  </a:lnTo>
                  <a:lnTo>
                    <a:pt x="1931212" y="381812"/>
                  </a:lnTo>
                  <a:lnTo>
                    <a:pt x="1931212" y="85902"/>
                  </a:lnTo>
                  <a:lnTo>
                    <a:pt x="2046236" y="85902"/>
                  </a:lnTo>
                  <a:lnTo>
                    <a:pt x="2046236" y="7162"/>
                  </a:lnTo>
                  <a:close/>
                </a:path>
                <a:path w="2974975" h="388620">
                  <a:moveTo>
                    <a:pt x="2439441" y="186156"/>
                  </a:moveTo>
                  <a:lnTo>
                    <a:pt x="2435834" y="140423"/>
                  </a:lnTo>
                  <a:lnTo>
                    <a:pt x="2425001" y="101650"/>
                  </a:lnTo>
                  <a:lnTo>
                    <a:pt x="2414384" y="80238"/>
                  </a:lnTo>
                  <a:lnTo>
                    <a:pt x="2407945" y="69532"/>
                  </a:lnTo>
                  <a:lnTo>
                    <a:pt x="2372715" y="33375"/>
                  </a:lnTo>
                  <a:lnTo>
                    <a:pt x="2339937" y="15354"/>
                  </a:lnTo>
                  <a:lnTo>
                    <a:pt x="2339937" y="186156"/>
                  </a:lnTo>
                  <a:lnTo>
                    <a:pt x="2339937" y="196862"/>
                  </a:lnTo>
                  <a:lnTo>
                    <a:pt x="2336025" y="239991"/>
                  </a:lnTo>
                  <a:lnTo>
                    <a:pt x="2320137" y="278561"/>
                  </a:lnTo>
                  <a:lnTo>
                    <a:pt x="2288578" y="303060"/>
                  </a:lnTo>
                  <a:lnTo>
                    <a:pt x="2257552" y="308140"/>
                  </a:lnTo>
                  <a:lnTo>
                    <a:pt x="2249589" y="307822"/>
                  </a:lnTo>
                  <a:lnTo>
                    <a:pt x="2212479" y="296100"/>
                  </a:lnTo>
                  <a:lnTo>
                    <a:pt x="2185860" y="261569"/>
                  </a:lnTo>
                  <a:lnTo>
                    <a:pt x="2175599" y="212712"/>
                  </a:lnTo>
                  <a:lnTo>
                    <a:pt x="2175167" y="196862"/>
                  </a:lnTo>
                  <a:lnTo>
                    <a:pt x="2175167" y="186156"/>
                  </a:lnTo>
                  <a:lnTo>
                    <a:pt x="2179078" y="145491"/>
                  </a:lnTo>
                  <a:lnTo>
                    <a:pt x="2194966" y="108458"/>
                  </a:lnTo>
                  <a:lnTo>
                    <a:pt x="2226526" y="85051"/>
                  </a:lnTo>
                  <a:lnTo>
                    <a:pt x="2257552" y="80238"/>
                  </a:lnTo>
                  <a:lnTo>
                    <a:pt x="2265515" y="80543"/>
                  </a:lnTo>
                  <a:lnTo>
                    <a:pt x="2302611" y="91681"/>
                  </a:lnTo>
                  <a:lnTo>
                    <a:pt x="2329243" y="124777"/>
                  </a:lnTo>
                  <a:lnTo>
                    <a:pt x="2339505" y="171297"/>
                  </a:lnTo>
                  <a:lnTo>
                    <a:pt x="2339937" y="186156"/>
                  </a:lnTo>
                  <a:lnTo>
                    <a:pt x="2339937" y="15354"/>
                  </a:lnTo>
                  <a:lnTo>
                    <a:pt x="2293531" y="2667"/>
                  </a:lnTo>
                  <a:lnTo>
                    <a:pt x="2257552" y="0"/>
                  </a:lnTo>
                  <a:lnTo>
                    <a:pt x="2239327" y="660"/>
                  </a:lnTo>
                  <a:lnTo>
                    <a:pt x="2187473" y="10693"/>
                  </a:lnTo>
                  <a:lnTo>
                    <a:pt x="2142375" y="33375"/>
                  </a:lnTo>
                  <a:lnTo>
                    <a:pt x="2107158" y="69532"/>
                  </a:lnTo>
                  <a:lnTo>
                    <a:pt x="2083790" y="120167"/>
                  </a:lnTo>
                  <a:lnTo>
                    <a:pt x="2076564" y="162420"/>
                  </a:lnTo>
                  <a:lnTo>
                    <a:pt x="2075675" y="186156"/>
                  </a:lnTo>
                  <a:lnTo>
                    <a:pt x="2075675" y="196862"/>
                  </a:lnTo>
                  <a:lnTo>
                    <a:pt x="2079269" y="244411"/>
                  </a:lnTo>
                  <a:lnTo>
                    <a:pt x="2090102" y="284340"/>
                  </a:lnTo>
                  <a:lnTo>
                    <a:pt x="2117636" y="331266"/>
                  </a:lnTo>
                  <a:lnTo>
                    <a:pt x="2156371" y="363842"/>
                  </a:lnTo>
                  <a:lnTo>
                    <a:pt x="2204288" y="382371"/>
                  </a:lnTo>
                  <a:lnTo>
                    <a:pt x="2257552" y="388378"/>
                  </a:lnTo>
                  <a:lnTo>
                    <a:pt x="2275776" y="387705"/>
                  </a:lnTo>
                  <a:lnTo>
                    <a:pt x="2327630" y="377685"/>
                  </a:lnTo>
                  <a:lnTo>
                    <a:pt x="2372715" y="354558"/>
                  </a:lnTo>
                  <a:lnTo>
                    <a:pt x="2407945" y="317220"/>
                  </a:lnTo>
                  <a:lnTo>
                    <a:pt x="2431313" y="265328"/>
                  </a:lnTo>
                  <a:lnTo>
                    <a:pt x="2438539" y="221589"/>
                  </a:lnTo>
                  <a:lnTo>
                    <a:pt x="2439441" y="196862"/>
                  </a:lnTo>
                  <a:lnTo>
                    <a:pt x="2439441" y="186156"/>
                  </a:lnTo>
                  <a:close/>
                </a:path>
                <a:path w="2974975" h="388620">
                  <a:moveTo>
                    <a:pt x="2816593" y="381431"/>
                  </a:moveTo>
                  <a:lnTo>
                    <a:pt x="2736278" y="253034"/>
                  </a:lnTo>
                  <a:lnTo>
                    <a:pt x="2729928" y="242874"/>
                  </a:lnTo>
                  <a:lnTo>
                    <a:pt x="2747734" y="235229"/>
                  </a:lnTo>
                  <a:lnTo>
                    <a:pt x="2763164" y="225691"/>
                  </a:lnTo>
                  <a:lnTo>
                    <a:pt x="2776220" y="214236"/>
                  </a:lnTo>
                  <a:lnTo>
                    <a:pt x="2786900" y="200875"/>
                  </a:lnTo>
                  <a:lnTo>
                    <a:pt x="2795219" y="185851"/>
                  </a:lnTo>
                  <a:lnTo>
                    <a:pt x="2797987" y="178142"/>
                  </a:lnTo>
                  <a:lnTo>
                    <a:pt x="2801150" y="169379"/>
                  </a:lnTo>
                  <a:lnTo>
                    <a:pt x="2804706" y="151472"/>
                  </a:lnTo>
                  <a:lnTo>
                    <a:pt x="2805887" y="132130"/>
                  </a:lnTo>
                  <a:lnTo>
                    <a:pt x="2803652" y="104749"/>
                  </a:lnTo>
                  <a:lnTo>
                    <a:pt x="2785732" y="59016"/>
                  </a:lnTo>
                  <a:lnTo>
                    <a:pt x="2749994" y="25920"/>
                  </a:lnTo>
                  <a:lnTo>
                    <a:pt x="2709595" y="11836"/>
                  </a:lnTo>
                  <a:lnTo>
                    <a:pt x="2709595" y="132130"/>
                  </a:lnTo>
                  <a:lnTo>
                    <a:pt x="2708719" y="142913"/>
                  </a:lnTo>
                  <a:lnTo>
                    <a:pt x="2675153" y="175260"/>
                  </a:lnTo>
                  <a:lnTo>
                    <a:pt x="2642717" y="178142"/>
                  </a:lnTo>
                  <a:lnTo>
                    <a:pt x="2597251" y="178142"/>
                  </a:lnTo>
                  <a:lnTo>
                    <a:pt x="2597251" y="86131"/>
                  </a:lnTo>
                  <a:lnTo>
                    <a:pt x="2642717" y="86131"/>
                  </a:lnTo>
                  <a:lnTo>
                    <a:pt x="2686812" y="92595"/>
                  </a:lnTo>
                  <a:lnTo>
                    <a:pt x="2709595" y="132130"/>
                  </a:lnTo>
                  <a:lnTo>
                    <a:pt x="2709595" y="11836"/>
                  </a:lnTo>
                  <a:lnTo>
                    <a:pt x="2697022" y="9055"/>
                  </a:lnTo>
                  <a:lnTo>
                    <a:pt x="2664129" y="6946"/>
                  </a:lnTo>
                  <a:lnTo>
                    <a:pt x="2500960" y="6946"/>
                  </a:lnTo>
                  <a:lnTo>
                    <a:pt x="2500960" y="381431"/>
                  </a:lnTo>
                  <a:lnTo>
                    <a:pt x="2597251" y="381431"/>
                  </a:lnTo>
                  <a:lnTo>
                    <a:pt x="2597251" y="253034"/>
                  </a:lnTo>
                  <a:lnTo>
                    <a:pt x="2636850" y="253034"/>
                  </a:lnTo>
                  <a:lnTo>
                    <a:pt x="2709595" y="381431"/>
                  </a:lnTo>
                  <a:lnTo>
                    <a:pt x="2816593" y="381431"/>
                  </a:lnTo>
                  <a:close/>
                </a:path>
                <a:path w="2974975" h="388620">
                  <a:moveTo>
                    <a:pt x="2974403" y="6946"/>
                  </a:moveTo>
                  <a:lnTo>
                    <a:pt x="2878099" y="6946"/>
                  </a:lnTo>
                  <a:lnTo>
                    <a:pt x="2878099" y="381431"/>
                  </a:lnTo>
                  <a:lnTo>
                    <a:pt x="2974403" y="381431"/>
                  </a:lnTo>
                  <a:lnTo>
                    <a:pt x="2974403" y="694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9662" y="3205073"/>
            <a:ext cx="1548222" cy="15477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0707" y="3205073"/>
            <a:ext cx="1548381" cy="15477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9662" y="1148126"/>
            <a:ext cx="1548222" cy="15476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50094" y="2875579"/>
            <a:ext cx="227865" cy="703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6663" y="2991934"/>
            <a:ext cx="504205" cy="7039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68869" y="2875870"/>
            <a:ext cx="608443" cy="1861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50123" y="4964172"/>
            <a:ext cx="227865" cy="7039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68806" y="5081789"/>
            <a:ext cx="412092" cy="6913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68898" y="4964461"/>
            <a:ext cx="608443" cy="18617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50707" y="1148126"/>
            <a:ext cx="1548324" cy="15477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76365" y="2869271"/>
            <a:ext cx="230957" cy="7120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457174" y="2986959"/>
            <a:ext cx="452600" cy="7119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97777" y="2870352"/>
            <a:ext cx="615398" cy="18829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38055" y="4949495"/>
            <a:ext cx="471718" cy="18888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97777" y="4950572"/>
            <a:ext cx="615398" cy="1883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50707" y="5261922"/>
            <a:ext cx="1548320" cy="154779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50094" y="6932886"/>
            <a:ext cx="228348" cy="7039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63921" y="7049242"/>
            <a:ext cx="416944" cy="703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568865" y="6933178"/>
            <a:ext cx="608444" cy="186166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763178" y="4778699"/>
            <a:ext cx="597535" cy="140335"/>
            <a:chOff x="763178" y="4778699"/>
            <a:chExt cx="597535" cy="140335"/>
          </a:xfrm>
        </p:grpSpPr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3178" y="4778699"/>
              <a:ext cx="139442" cy="10881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3475" y="4808040"/>
              <a:ext cx="437032" cy="110589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2283653" y="4808040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4" h="80010">
                <a:moveTo>
                  <a:pt x="37439" y="0"/>
                </a:moveTo>
                <a:lnTo>
                  <a:pt x="26366" y="0"/>
                </a:lnTo>
                <a:lnTo>
                  <a:pt x="20346" y="1296"/>
                </a:lnTo>
                <a:lnTo>
                  <a:pt x="10389" y="6502"/>
                </a:lnTo>
                <a:lnTo>
                  <a:pt x="6581" y="10285"/>
                </a:lnTo>
                <a:lnTo>
                  <a:pt x="1320" y="20218"/>
                </a:lnTo>
                <a:lnTo>
                  <a:pt x="0" y="26187"/>
                </a:lnTo>
                <a:lnTo>
                  <a:pt x="0" y="53009"/>
                </a:lnTo>
                <a:lnTo>
                  <a:pt x="26366" y="79474"/>
                </a:lnTo>
                <a:lnTo>
                  <a:pt x="37388" y="79474"/>
                </a:lnTo>
                <a:lnTo>
                  <a:pt x="61390" y="67335"/>
                </a:lnTo>
                <a:lnTo>
                  <a:pt x="59022" y="65049"/>
                </a:lnTo>
                <a:lnTo>
                  <a:pt x="27738" y="65049"/>
                </a:lnTo>
                <a:lnTo>
                  <a:pt x="23166" y="63371"/>
                </a:lnTo>
                <a:lnTo>
                  <a:pt x="16790" y="56718"/>
                </a:lnTo>
                <a:lnTo>
                  <a:pt x="15187" y="52016"/>
                </a:lnTo>
                <a:lnTo>
                  <a:pt x="15187" y="27227"/>
                </a:lnTo>
                <a:lnTo>
                  <a:pt x="16790" y="22630"/>
                </a:lnTo>
                <a:lnTo>
                  <a:pt x="23240" y="16078"/>
                </a:lnTo>
                <a:lnTo>
                  <a:pt x="27787" y="14425"/>
                </a:lnTo>
                <a:lnTo>
                  <a:pt x="59072" y="14425"/>
                </a:lnTo>
                <a:lnTo>
                  <a:pt x="61390" y="12344"/>
                </a:lnTo>
                <a:lnTo>
                  <a:pt x="41197" y="482"/>
                </a:lnTo>
                <a:lnTo>
                  <a:pt x="37439" y="0"/>
                </a:lnTo>
                <a:close/>
              </a:path>
              <a:path w="61594" h="80010">
                <a:moveTo>
                  <a:pt x="50443" y="56769"/>
                </a:moveTo>
                <a:lnTo>
                  <a:pt x="48312" y="59410"/>
                </a:lnTo>
                <a:lnTo>
                  <a:pt x="45794" y="61441"/>
                </a:lnTo>
                <a:lnTo>
                  <a:pt x="39927" y="64310"/>
                </a:lnTo>
                <a:lnTo>
                  <a:pt x="36856" y="65049"/>
                </a:lnTo>
                <a:lnTo>
                  <a:pt x="59022" y="65049"/>
                </a:lnTo>
                <a:lnTo>
                  <a:pt x="50443" y="56769"/>
                </a:lnTo>
                <a:close/>
              </a:path>
              <a:path w="61594" h="80010">
                <a:moveTo>
                  <a:pt x="59072" y="14425"/>
                </a:moveTo>
                <a:lnTo>
                  <a:pt x="36805" y="14425"/>
                </a:lnTo>
                <a:lnTo>
                  <a:pt x="39851" y="15113"/>
                </a:lnTo>
                <a:lnTo>
                  <a:pt x="45719" y="17781"/>
                </a:lnTo>
                <a:lnTo>
                  <a:pt x="48261" y="19685"/>
                </a:lnTo>
                <a:lnTo>
                  <a:pt x="50443" y="22172"/>
                </a:lnTo>
                <a:lnTo>
                  <a:pt x="59072" y="1442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411031" y="4767857"/>
            <a:ext cx="1108857" cy="149936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592936" y="4808040"/>
            <a:ext cx="743585" cy="97790"/>
            <a:chOff x="3592936" y="4808040"/>
            <a:chExt cx="743585" cy="97790"/>
          </a:xfrm>
        </p:grpSpPr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92936" y="4808040"/>
              <a:ext cx="137668" cy="7947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52193" y="4809156"/>
              <a:ext cx="72619" cy="772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48637" y="4809156"/>
              <a:ext cx="63982" cy="772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34209" y="4808040"/>
              <a:ext cx="138045" cy="7947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91990" y="4809156"/>
              <a:ext cx="63550" cy="7716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179341" y="4809156"/>
              <a:ext cx="157020" cy="96671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85175" y="4778196"/>
            <a:ext cx="827665" cy="32250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357926" y="4767857"/>
            <a:ext cx="1471930" cy="150495"/>
            <a:chOff x="4357926" y="4767857"/>
            <a:chExt cx="1471930" cy="150495"/>
          </a:xfrm>
        </p:grpSpPr>
        <p:sp>
          <p:nvSpPr>
            <p:cNvPr id="38" name="object 38"/>
            <p:cNvSpPr/>
            <p:nvPr/>
          </p:nvSpPr>
          <p:spPr>
            <a:xfrm>
              <a:off x="4357926" y="4808040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2"/>
                  </a:lnTo>
                  <a:lnTo>
                    <a:pt x="10083" y="7059"/>
                  </a:lnTo>
                  <a:lnTo>
                    <a:pt x="6375" y="11174"/>
                  </a:lnTo>
                  <a:lnTo>
                    <a:pt x="3837" y="16586"/>
                  </a:lnTo>
                  <a:lnTo>
                    <a:pt x="1270" y="21996"/>
                  </a:lnTo>
                  <a:lnTo>
                    <a:pt x="14" y="28448"/>
                  </a:lnTo>
                  <a:lnTo>
                    <a:pt x="0" y="52222"/>
                  </a:lnTo>
                  <a:lnTo>
                    <a:pt x="1320" y="58472"/>
                  </a:lnTo>
                  <a:lnTo>
                    <a:pt x="6630" y="68832"/>
                  </a:lnTo>
                  <a:lnTo>
                    <a:pt x="10490" y="72771"/>
                  </a:lnTo>
                  <a:lnTo>
                    <a:pt x="20599" y="78131"/>
                  </a:lnTo>
                  <a:lnTo>
                    <a:pt x="26722" y="79474"/>
                  </a:lnTo>
                  <a:lnTo>
                    <a:pt x="38660" y="79474"/>
                  </a:lnTo>
                  <a:lnTo>
                    <a:pt x="43459" y="78459"/>
                  </a:lnTo>
                  <a:lnTo>
                    <a:pt x="52984" y="74444"/>
                  </a:lnTo>
                  <a:lnTo>
                    <a:pt x="57275" y="71601"/>
                  </a:lnTo>
                  <a:lnTo>
                    <a:pt x="61088" y="67943"/>
                  </a:lnTo>
                  <a:lnTo>
                    <a:pt x="58201" y="65049"/>
                  </a:lnTo>
                  <a:lnTo>
                    <a:pt x="27661" y="65049"/>
                  </a:lnTo>
                  <a:lnTo>
                    <a:pt x="22860" y="63320"/>
                  </a:lnTo>
                  <a:lnTo>
                    <a:pt x="16127" y="56488"/>
                  </a:lnTo>
                  <a:lnTo>
                    <a:pt x="14428" y="51559"/>
                  </a:lnTo>
                  <a:lnTo>
                    <a:pt x="14428" y="45847"/>
                  </a:lnTo>
                  <a:lnTo>
                    <a:pt x="11022" y="45847"/>
                  </a:lnTo>
                  <a:lnTo>
                    <a:pt x="11022" y="33628"/>
                  </a:lnTo>
                  <a:lnTo>
                    <a:pt x="14428" y="33628"/>
                  </a:lnTo>
                  <a:lnTo>
                    <a:pt x="14428" y="28448"/>
                  </a:lnTo>
                  <a:lnTo>
                    <a:pt x="16001" y="23112"/>
                  </a:lnTo>
                  <a:lnTo>
                    <a:pt x="22301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6"/>
                  </a:lnTo>
                  <a:lnTo>
                    <a:pt x="53592" y="8050"/>
                  </a:lnTo>
                  <a:lnTo>
                    <a:pt x="44474" y="1624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5"/>
                  </a:lnTo>
                  <a:lnTo>
                    <a:pt x="46026" y="61949"/>
                  </a:lnTo>
                  <a:lnTo>
                    <a:pt x="39980" y="64415"/>
                  </a:lnTo>
                  <a:lnTo>
                    <a:pt x="36931" y="65049"/>
                  </a:lnTo>
                  <a:lnTo>
                    <a:pt x="58201" y="65049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8"/>
                  </a:moveTo>
                  <a:lnTo>
                    <a:pt x="11022" y="33628"/>
                  </a:lnTo>
                  <a:lnTo>
                    <a:pt x="11022" y="45847"/>
                  </a:lnTo>
                  <a:lnTo>
                    <a:pt x="14428" y="45847"/>
                  </a:lnTo>
                  <a:lnTo>
                    <a:pt x="14428" y="33628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4"/>
                  </a:lnTo>
                  <a:lnTo>
                    <a:pt x="46583" y="22428"/>
                  </a:lnTo>
                  <a:lnTo>
                    <a:pt x="48207" y="27327"/>
                  </a:lnTo>
                  <a:lnTo>
                    <a:pt x="48665" y="33628"/>
                  </a:lnTo>
                  <a:lnTo>
                    <a:pt x="14428" y="33628"/>
                  </a:lnTo>
                  <a:lnTo>
                    <a:pt x="14428" y="45847"/>
                  </a:lnTo>
                  <a:lnTo>
                    <a:pt x="63093" y="45847"/>
                  </a:lnTo>
                  <a:lnTo>
                    <a:pt x="63093" y="32256"/>
                  </a:lnTo>
                  <a:lnTo>
                    <a:pt x="61898" y="24916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41874" y="4767857"/>
              <a:ext cx="63550" cy="11846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26607" y="4778196"/>
              <a:ext cx="1302955" cy="139597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590908" y="4990946"/>
            <a:ext cx="476250" cy="97790"/>
            <a:chOff x="590908" y="4990946"/>
            <a:chExt cx="476250" cy="97790"/>
          </a:xfrm>
        </p:grpSpPr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0908" y="4990946"/>
              <a:ext cx="238754" cy="9778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49754" y="4990946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30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6"/>
                  </a:lnTo>
                  <a:lnTo>
                    <a:pt x="2362" y="69620"/>
                  </a:lnTo>
                  <a:lnTo>
                    <a:pt x="11786" y="77494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8" y="79146"/>
                  </a:lnTo>
                  <a:lnTo>
                    <a:pt x="37134" y="78458"/>
                  </a:lnTo>
                  <a:lnTo>
                    <a:pt x="39726" y="77800"/>
                  </a:lnTo>
                  <a:lnTo>
                    <a:pt x="41987" y="76784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5" y="67129"/>
                  </a:lnTo>
                  <a:lnTo>
                    <a:pt x="20801" y="66164"/>
                  </a:lnTo>
                  <a:lnTo>
                    <a:pt x="15595" y="62406"/>
                  </a:lnTo>
                  <a:lnTo>
                    <a:pt x="14298" y="59512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1"/>
                  </a:lnTo>
                  <a:lnTo>
                    <a:pt x="47344" y="44881"/>
                  </a:lnTo>
                  <a:lnTo>
                    <a:pt x="47344" y="32663"/>
                  </a:lnTo>
                  <a:close/>
                </a:path>
                <a:path w="62230" h="80010">
                  <a:moveTo>
                    <a:pt x="58301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3"/>
                  </a:lnTo>
                  <a:lnTo>
                    <a:pt x="47351" y="59512"/>
                  </a:lnTo>
                  <a:lnTo>
                    <a:pt x="48894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1"/>
                  </a:lnTo>
                  <a:lnTo>
                    <a:pt x="49046" y="44881"/>
                  </a:lnTo>
                  <a:lnTo>
                    <a:pt x="48006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1" y="13384"/>
                  </a:lnTo>
                  <a:close/>
                </a:path>
                <a:path w="62230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4" y="70330"/>
                  </a:lnTo>
                  <a:lnTo>
                    <a:pt x="47344" y="59461"/>
                  </a:lnTo>
                  <a:close/>
                </a:path>
                <a:path w="62230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3" y="65250"/>
                  </a:lnTo>
                  <a:lnTo>
                    <a:pt x="40208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30" h="80010">
                  <a:moveTo>
                    <a:pt x="61772" y="32663"/>
                  </a:moveTo>
                  <a:lnTo>
                    <a:pt x="48006" y="32663"/>
                  </a:lnTo>
                  <a:lnTo>
                    <a:pt x="49046" y="44881"/>
                  </a:lnTo>
                  <a:lnTo>
                    <a:pt x="61772" y="44881"/>
                  </a:lnTo>
                  <a:lnTo>
                    <a:pt x="61772" y="32663"/>
                  </a:lnTo>
                  <a:close/>
                </a:path>
                <a:path w="62230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90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5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1" y="13384"/>
                  </a:lnTo>
                  <a:lnTo>
                    <a:pt x="55829" y="8914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2352" y="4990946"/>
              <a:ext cx="134240" cy="79474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51981" y="4990946"/>
            <a:ext cx="144806" cy="79474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2358137" y="4992062"/>
            <a:ext cx="62865" cy="77470"/>
          </a:xfrm>
          <a:custGeom>
            <a:avLst/>
            <a:gdLst/>
            <a:ahLst/>
            <a:cxnLst/>
            <a:rect l="l" t="t" r="r" b="b"/>
            <a:pathLst>
              <a:path w="62864" h="77470">
                <a:moveTo>
                  <a:pt x="8916" y="0"/>
                </a:moveTo>
                <a:lnTo>
                  <a:pt x="0" y="0"/>
                </a:lnTo>
                <a:lnTo>
                  <a:pt x="0" y="77241"/>
                </a:lnTo>
                <a:lnTo>
                  <a:pt x="8916" y="77241"/>
                </a:lnTo>
                <a:lnTo>
                  <a:pt x="8916" y="63550"/>
                </a:lnTo>
                <a:lnTo>
                  <a:pt x="15111" y="63550"/>
                </a:lnTo>
                <a:lnTo>
                  <a:pt x="15111" y="43459"/>
                </a:lnTo>
                <a:lnTo>
                  <a:pt x="8916" y="43459"/>
                </a:lnTo>
                <a:lnTo>
                  <a:pt x="8916" y="29768"/>
                </a:lnTo>
                <a:lnTo>
                  <a:pt x="15111" y="29768"/>
                </a:lnTo>
                <a:lnTo>
                  <a:pt x="15111" y="13690"/>
                </a:lnTo>
                <a:lnTo>
                  <a:pt x="8916" y="13690"/>
                </a:lnTo>
                <a:lnTo>
                  <a:pt x="8916" y="0"/>
                </a:lnTo>
                <a:close/>
              </a:path>
              <a:path w="62864" h="77470">
                <a:moveTo>
                  <a:pt x="15111" y="63550"/>
                </a:moveTo>
                <a:lnTo>
                  <a:pt x="8916" y="63550"/>
                </a:lnTo>
                <a:lnTo>
                  <a:pt x="8916" y="77241"/>
                </a:lnTo>
                <a:lnTo>
                  <a:pt x="15111" y="77241"/>
                </a:lnTo>
                <a:lnTo>
                  <a:pt x="15111" y="63550"/>
                </a:lnTo>
                <a:close/>
              </a:path>
              <a:path w="62864" h="77470">
                <a:moveTo>
                  <a:pt x="45363" y="0"/>
                </a:moveTo>
                <a:lnTo>
                  <a:pt x="15111" y="0"/>
                </a:lnTo>
                <a:lnTo>
                  <a:pt x="15111" y="13690"/>
                </a:lnTo>
                <a:lnTo>
                  <a:pt x="40131" y="13690"/>
                </a:lnTo>
                <a:lnTo>
                  <a:pt x="42062" y="14453"/>
                </a:lnTo>
                <a:lnTo>
                  <a:pt x="43458" y="15951"/>
                </a:lnTo>
                <a:lnTo>
                  <a:pt x="44829" y="17473"/>
                </a:lnTo>
                <a:lnTo>
                  <a:pt x="45543" y="19583"/>
                </a:lnTo>
                <a:lnTo>
                  <a:pt x="45543" y="24714"/>
                </a:lnTo>
                <a:lnTo>
                  <a:pt x="44829" y="26542"/>
                </a:lnTo>
                <a:lnTo>
                  <a:pt x="43458" y="27838"/>
                </a:lnTo>
                <a:lnTo>
                  <a:pt x="42062" y="29109"/>
                </a:lnTo>
                <a:lnTo>
                  <a:pt x="40082" y="29768"/>
                </a:lnTo>
                <a:lnTo>
                  <a:pt x="15111" y="29768"/>
                </a:lnTo>
                <a:lnTo>
                  <a:pt x="15111" y="43459"/>
                </a:lnTo>
                <a:lnTo>
                  <a:pt x="40514" y="43459"/>
                </a:lnTo>
                <a:lnTo>
                  <a:pt x="42849" y="44348"/>
                </a:lnTo>
                <a:lnTo>
                  <a:pt x="44499" y="46126"/>
                </a:lnTo>
                <a:lnTo>
                  <a:pt x="46126" y="47929"/>
                </a:lnTo>
                <a:lnTo>
                  <a:pt x="46940" y="50417"/>
                </a:lnTo>
                <a:lnTo>
                  <a:pt x="46940" y="56948"/>
                </a:lnTo>
                <a:lnTo>
                  <a:pt x="46126" y="59335"/>
                </a:lnTo>
                <a:lnTo>
                  <a:pt x="42849" y="62711"/>
                </a:lnTo>
                <a:lnTo>
                  <a:pt x="40514" y="63550"/>
                </a:lnTo>
                <a:lnTo>
                  <a:pt x="15111" y="63550"/>
                </a:lnTo>
                <a:lnTo>
                  <a:pt x="15111" y="77241"/>
                </a:lnTo>
                <a:lnTo>
                  <a:pt x="45694" y="77241"/>
                </a:lnTo>
                <a:lnTo>
                  <a:pt x="51663" y="75512"/>
                </a:lnTo>
                <a:lnTo>
                  <a:pt x="60144" y="68630"/>
                </a:lnTo>
                <a:lnTo>
                  <a:pt x="62279" y="63755"/>
                </a:lnTo>
                <a:lnTo>
                  <a:pt x="62279" y="51814"/>
                </a:lnTo>
                <a:lnTo>
                  <a:pt x="60680" y="47321"/>
                </a:lnTo>
                <a:lnTo>
                  <a:pt x="54330" y="40133"/>
                </a:lnTo>
                <a:lnTo>
                  <a:pt x="49884" y="37771"/>
                </a:lnTo>
                <a:lnTo>
                  <a:pt x="44117" y="36676"/>
                </a:lnTo>
                <a:lnTo>
                  <a:pt x="49427" y="35841"/>
                </a:lnTo>
                <a:lnTo>
                  <a:pt x="53541" y="33883"/>
                </a:lnTo>
                <a:lnTo>
                  <a:pt x="59410" y="27788"/>
                </a:lnTo>
                <a:lnTo>
                  <a:pt x="60857" y="23900"/>
                </a:lnTo>
                <a:lnTo>
                  <a:pt x="60857" y="13107"/>
                </a:lnTo>
                <a:lnTo>
                  <a:pt x="58877" y="8384"/>
                </a:lnTo>
                <a:lnTo>
                  <a:pt x="50949" y="1677"/>
                </a:lnTo>
                <a:lnTo>
                  <a:pt x="45363" y="0"/>
                </a:lnTo>
                <a:close/>
              </a:path>
              <a:path w="62864" h="77470">
                <a:moveTo>
                  <a:pt x="15111" y="29768"/>
                </a:moveTo>
                <a:lnTo>
                  <a:pt x="8916" y="29768"/>
                </a:lnTo>
                <a:lnTo>
                  <a:pt x="8916" y="43459"/>
                </a:lnTo>
                <a:lnTo>
                  <a:pt x="15111" y="43459"/>
                </a:lnTo>
                <a:lnTo>
                  <a:pt x="15111" y="29768"/>
                </a:lnTo>
                <a:close/>
              </a:path>
              <a:path w="62864" h="77470">
                <a:moveTo>
                  <a:pt x="15111" y="0"/>
                </a:moveTo>
                <a:lnTo>
                  <a:pt x="8916" y="0"/>
                </a:lnTo>
                <a:lnTo>
                  <a:pt x="8916" y="13690"/>
                </a:lnTo>
                <a:lnTo>
                  <a:pt x="15111" y="13690"/>
                </a:lnTo>
                <a:lnTo>
                  <a:pt x="1511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2505805" y="4990946"/>
            <a:ext cx="718820" cy="80010"/>
            <a:chOff x="2505805" y="4990946"/>
            <a:chExt cx="718820" cy="80010"/>
          </a:xfrm>
        </p:grpSpPr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05805" y="4990946"/>
              <a:ext cx="139597" cy="7947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666253" y="4992062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4" h="77470">
                  <a:moveTo>
                    <a:pt x="62636" y="13690"/>
                  </a:moveTo>
                  <a:lnTo>
                    <a:pt x="52224" y="13690"/>
                  </a:lnTo>
                  <a:lnTo>
                    <a:pt x="52137" y="31521"/>
                  </a:lnTo>
                  <a:lnTo>
                    <a:pt x="50140" y="39091"/>
                  </a:lnTo>
                  <a:lnTo>
                    <a:pt x="47473" y="42669"/>
                  </a:lnTo>
                  <a:lnTo>
                    <a:pt x="47473" y="77241"/>
                  </a:lnTo>
                  <a:lnTo>
                    <a:pt x="62636" y="77241"/>
                  </a:lnTo>
                  <a:lnTo>
                    <a:pt x="62636" y="13690"/>
                  </a:lnTo>
                  <a:close/>
                </a:path>
                <a:path w="62864" h="77470">
                  <a:moveTo>
                    <a:pt x="15167" y="0"/>
                  </a:moveTo>
                  <a:lnTo>
                    <a:pt x="0" y="0"/>
                  </a:lnTo>
                  <a:lnTo>
                    <a:pt x="0" y="28929"/>
                  </a:lnTo>
                  <a:lnTo>
                    <a:pt x="22302" y="53060"/>
                  </a:lnTo>
                  <a:lnTo>
                    <a:pt x="35918" y="53060"/>
                  </a:lnTo>
                  <a:lnTo>
                    <a:pt x="41810" y="50266"/>
                  </a:lnTo>
                  <a:lnTo>
                    <a:pt x="47473" y="42669"/>
                  </a:lnTo>
                  <a:lnTo>
                    <a:pt x="47473" y="38098"/>
                  </a:lnTo>
                  <a:lnTo>
                    <a:pt x="24588" y="38098"/>
                  </a:lnTo>
                  <a:lnTo>
                    <a:pt x="21186" y="36780"/>
                  </a:lnTo>
                  <a:lnTo>
                    <a:pt x="18770" y="34164"/>
                  </a:lnTo>
                  <a:lnTo>
                    <a:pt x="16384" y="31521"/>
                  </a:lnTo>
                  <a:lnTo>
                    <a:pt x="15167" y="27812"/>
                  </a:lnTo>
                  <a:lnTo>
                    <a:pt x="15167" y="0"/>
                  </a:lnTo>
                  <a:close/>
                </a:path>
                <a:path w="62864" h="77470">
                  <a:moveTo>
                    <a:pt x="62636" y="0"/>
                  </a:moveTo>
                  <a:lnTo>
                    <a:pt x="47473" y="0"/>
                  </a:lnTo>
                  <a:lnTo>
                    <a:pt x="47473" y="42669"/>
                  </a:lnTo>
                  <a:lnTo>
                    <a:pt x="50140" y="39091"/>
                  </a:lnTo>
                  <a:lnTo>
                    <a:pt x="52137" y="31521"/>
                  </a:lnTo>
                  <a:lnTo>
                    <a:pt x="52224" y="13690"/>
                  </a:lnTo>
                  <a:lnTo>
                    <a:pt x="62636" y="13690"/>
                  </a:lnTo>
                  <a:lnTo>
                    <a:pt x="62636" y="0"/>
                  </a:lnTo>
                  <a:close/>
                </a:path>
                <a:path w="62864" h="77470">
                  <a:moveTo>
                    <a:pt x="47473" y="26823"/>
                  </a:moveTo>
                  <a:lnTo>
                    <a:pt x="45849" y="30913"/>
                  </a:lnTo>
                  <a:lnTo>
                    <a:pt x="39399" y="36650"/>
                  </a:lnTo>
                  <a:lnTo>
                    <a:pt x="34876" y="38098"/>
                  </a:lnTo>
                  <a:lnTo>
                    <a:pt x="47473" y="38098"/>
                  </a:lnTo>
                  <a:lnTo>
                    <a:pt x="47473" y="2682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50479" y="4990946"/>
              <a:ext cx="212370" cy="7947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85912" y="4992062"/>
              <a:ext cx="63982" cy="7724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73719" y="4992062"/>
              <a:ext cx="63550" cy="771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61069" y="4992062"/>
              <a:ext cx="63550" cy="77166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3313717" y="4990946"/>
            <a:ext cx="838835" cy="97790"/>
            <a:chOff x="3313717" y="4990946"/>
            <a:chExt cx="838835" cy="97790"/>
          </a:xfrm>
        </p:grpSpPr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13717" y="4990946"/>
              <a:ext cx="241527" cy="97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76834" y="4990946"/>
              <a:ext cx="211931" cy="7947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10355" y="4992062"/>
              <a:ext cx="63982" cy="7724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98163" y="4992062"/>
              <a:ext cx="63982" cy="7724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985970" y="4992062"/>
              <a:ext cx="166522" cy="77241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4236785" y="4990946"/>
            <a:ext cx="468630" cy="97790"/>
            <a:chOff x="4236785" y="4990946"/>
            <a:chExt cx="468630" cy="97790"/>
          </a:xfrm>
        </p:grpSpPr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36785" y="4990946"/>
              <a:ext cx="384195" cy="9778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642571" y="4992062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4" h="77470">
                  <a:moveTo>
                    <a:pt x="8916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8916" y="77241"/>
                  </a:lnTo>
                  <a:lnTo>
                    <a:pt x="8916" y="63550"/>
                  </a:lnTo>
                  <a:lnTo>
                    <a:pt x="15111" y="63550"/>
                  </a:lnTo>
                  <a:lnTo>
                    <a:pt x="15111" y="43459"/>
                  </a:lnTo>
                  <a:lnTo>
                    <a:pt x="8916" y="43459"/>
                  </a:lnTo>
                  <a:lnTo>
                    <a:pt x="8916" y="29768"/>
                  </a:lnTo>
                  <a:lnTo>
                    <a:pt x="15111" y="29768"/>
                  </a:lnTo>
                  <a:lnTo>
                    <a:pt x="15111" y="13690"/>
                  </a:lnTo>
                  <a:lnTo>
                    <a:pt x="8916" y="13690"/>
                  </a:lnTo>
                  <a:lnTo>
                    <a:pt x="8916" y="0"/>
                  </a:lnTo>
                  <a:close/>
                </a:path>
                <a:path w="62864" h="77470">
                  <a:moveTo>
                    <a:pt x="15111" y="63550"/>
                  </a:moveTo>
                  <a:lnTo>
                    <a:pt x="8916" y="63550"/>
                  </a:lnTo>
                  <a:lnTo>
                    <a:pt x="8916" y="77241"/>
                  </a:lnTo>
                  <a:lnTo>
                    <a:pt x="15111" y="77241"/>
                  </a:lnTo>
                  <a:lnTo>
                    <a:pt x="15111" y="63550"/>
                  </a:lnTo>
                  <a:close/>
                </a:path>
                <a:path w="62864" h="77470">
                  <a:moveTo>
                    <a:pt x="45363" y="0"/>
                  </a:moveTo>
                  <a:lnTo>
                    <a:pt x="15111" y="0"/>
                  </a:lnTo>
                  <a:lnTo>
                    <a:pt x="15111" y="13690"/>
                  </a:lnTo>
                  <a:lnTo>
                    <a:pt x="40131" y="13690"/>
                  </a:lnTo>
                  <a:lnTo>
                    <a:pt x="42062" y="14453"/>
                  </a:lnTo>
                  <a:lnTo>
                    <a:pt x="43458" y="15951"/>
                  </a:lnTo>
                  <a:lnTo>
                    <a:pt x="44829" y="17473"/>
                  </a:lnTo>
                  <a:lnTo>
                    <a:pt x="45543" y="19583"/>
                  </a:lnTo>
                  <a:lnTo>
                    <a:pt x="45543" y="24714"/>
                  </a:lnTo>
                  <a:lnTo>
                    <a:pt x="44829" y="26542"/>
                  </a:lnTo>
                  <a:lnTo>
                    <a:pt x="43458" y="27838"/>
                  </a:lnTo>
                  <a:lnTo>
                    <a:pt x="42062" y="29109"/>
                  </a:lnTo>
                  <a:lnTo>
                    <a:pt x="40082" y="29768"/>
                  </a:lnTo>
                  <a:lnTo>
                    <a:pt x="15111" y="29768"/>
                  </a:lnTo>
                  <a:lnTo>
                    <a:pt x="15111" y="43459"/>
                  </a:lnTo>
                  <a:lnTo>
                    <a:pt x="40514" y="43459"/>
                  </a:lnTo>
                  <a:lnTo>
                    <a:pt x="42849" y="44348"/>
                  </a:lnTo>
                  <a:lnTo>
                    <a:pt x="44499" y="46126"/>
                  </a:lnTo>
                  <a:lnTo>
                    <a:pt x="46126" y="47929"/>
                  </a:lnTo>
                  <a:lnTo>
                    <a:pt x="46940" y="50417"/>
                  </a:lnTo>
                  <a:lnTo>
                    <a:pt x="46940" y="56948"/>
                  </a:lnTo>
                  <a:lnTo>
                    <a:pt x="46126" y="59335"/>
                  </a:lnTo>
                  <a:lnTo>
                    <a:pt x="42849" y="62711"/>
                  </a:lnTo>
                  <a:lnTo>
                    <a:pt x="40514" y="63550"/>
                  </a:lnTo>
                  <a:lnTo>
                    <a:pt x="15111" y="63550"/>
                  </a:lnTo>
                  <a:lnTo>
                    <a:pt x="15111" y="77241"/>
                  </a:lnTo>
                  <a:lnTo>
                    <a:pt x="45694" y="77241"/>
                  </a:lnTo>
                  <a:lnTo>
                    <a:pt x="51663" y="75512"/>
                  </a:lnTo>
                  <a:lnTo>
                    <a:pt x="60144" y="68630"/>
                  </a:lnTo>
                  <a:lnTo>
                    <a:pt x="62279" y="63755"/>
                  </a:lnTo>
                  <a:lnTo>
                    <a:pt x="62279" y="51814"/>
                  </a:lnTo>
                  <a:lnTo>
                    <a:pt x="60680" y="47321"/>
                  </a:lnTo>
                  <a:lnTo>
                    <a:pt x="54330" y="40133"/>
                  </a:lnTo>
                  <a:lnTo>
                    <a:pt x="49884" y="37771"/>
                  </a:lnTo>
                  <a:lnTo>
                    <a:pt x="44117" y="36676"/>
                  </a:lnTo>
                  <a:lnTo>
                    <a:pt x="49427" y="35841"/>
                  </a:lnTo>
                  <a:lnTo>
                    <a:pt x="53541" y="33883"/>
                  </a:lnTo>
                  <a:lnTo>
                    <a:pt x="59410" y="27788"/>
                  </a:lnTo>
                  <a:lnTo>
                    <a:pt x="60857" y="23900"/>
                  </a:lnTo>
                  <a:lnTo>
                    <a:pt x="60857" y="13107"/>
                  </a:lnTo>
                  <a:lnTo>
                    <a:pt x="58877" y="8384"/>
                  </a:lnTo>
                  <a:lnTo>
                    <a:pt x="50949" y="1677"/>
                  </a:lnTo>
                  <a:lnTo>
                    <a:pt x="45363" y="0"/>
                  </a:lnTo>
                  <a:close/>
                </a:path>
                <a:path w="62864" h="77470">
                  <a:moveTo>
                    <a:pt x="15111" y="29768"/>
                  </a:moveTo>
                  <a:lnTo>
                    <a:pt x="8916" y="29768"/>
                  </a:lnTo>
                  <a:lnTo>
                    <a:pt x="8916" y="43459"/>
                  </a:lnTo>
                  <a:lnTo>
                    <a:pt x="15111" y="43459"/>
                  </a:lnTo>
                  <a:lnTo>
                    <a:pt x="15111" y="29768"/>
                  </a:lnTo>
                  <a:close/>
                </a:path>
                <a:path w="62864" h="77470">
                  <a:moveTo>
                    <a:pt x="15111" y="0"/>
                  </a:moveTo>
                  <a:lnTo>
                    <a:pt x="8916" y="0"/>
                  </a:lnTo>
                  <a:lnTo>
                    <a:pt x="8916" y="13690"/>
                  </a:lnTo>
                  <a:lnTo>
                    <a:pt x="15111" y="13690"/>
                  </a:lnTo>
                  <a:lnTo>
                    <a:pt x="1511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4790239" y="4990946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10">
                <a:moveTo>
                  <a:pt x="37439" y="0"/>
                </a:moveTo>
                <a:lnTo>
                  <a:pt x="26366" y="0"/>
                </a:lnTo>
                <a:lnTo>
                  <a:pt x="20346" y="1296"/>
                </a:lnTo>
                <a:lnTo>
                  <a:pt x="10389" y="6502"/>
                </a:lnTo>
                <a:lnTo>
                  <a:pt x="6581" y="10285"/>
                </a:lnTo>
                <a:lnTo>
                  <a:pt x="1320" y="20218"/>
                </a:lnTo>
                <a:lnTo>
                  <a:pt x="0" y="26186"/>
                </a:lnTo>
                <a:lnTo>
                  <a:pt x="0" y="53009"/>
                </a:lnTo>
                <a:lnTo>
                  <a:pt x="26366" y="79474"/>
                </a:lnTo>
                <a:lnTo>
                  <a:pt x="37390" y="79474"/>
                </a:lnTo>
                <a:lnTo>
                  <a:pt x="61390" y="67334"/>
                </a:lnTo>
                <a:lnTo>
                  <a:pt x="59021" y="65048"/>
                </a:lnTo>
                <a:lnTo>
                  <a:pt x="27738" y="65048"/>
                </a:lnTo>
                <a:lnTo>
                  <a:pt x="23166" y="63370"/>
                </a:lnTo>
                <a:lnTo>
                  <a:pt x="16790" y="56718"/>
                </a:lnTo>
                <a:lnTo>
                  <a:pt x="15187" y="52016"/>
                </a:lnTo>
                <a:lnTo>
                  <a:pt x="15187" y="27227"/>
                </a:lnTo>
                <a:lnTo>
                  <a:pt x="16790" y="22630"/>
                </a:lnTo>
                <a:lnTo>
                  <a:pt x="23241" y="16078"/>
                </a:lnTo>
                <a:lnTo>
                  <a:pt x="27788" y="14425"/>
                </a:lnTo>
                <a:lnTo>
                  <a:pt x="59072" y="14425"/>
                </a:lnTo>
                <a:lnTo>
                  <a:pt x="61390" y="12344"/>
                </a:lnTo>
                <a:lnTo>
                  <a:pt x="41198" y="482"/>
                </a:lnTo>
                <a:lnTo>
                  <a:pt x="37439" y="0"/>
                </a:lnTo>
                <a:close/>
              </a:path>
              <a:path w="61595" h="80010">
                <a:moveTo>
                  <a:pt x="50443" y="56768"/>
                </a:moveTo>
                <a:lnTo>
                  <a:pt x="48312" y="59410"/>
                </a:lnTo>
                <a:lnTo>
                  <a:pt x="45794" y="61441"/>
                </a:lnTo>
                <a:lnTo>
                  <a:pt x="39927" y="64310"/>
                </a:lnTo>
                <a:lnTo>
                  <a:pt x="36856" y="65048"/>
                </a:lnTo>
                <a:lnTo>
                  <a:pt x="59021" y="65048"/>
                </a:lnTo>
                <a:lnTo>
                  <a:pt x="50443" y="56768"/>
                </a:lnTo>
                <a:close/>
              </a:path>
              <a:path w="61595" h="80010">
                <a:moveTo>
                  <a:pt x="59072" y="14425"/>
                </a:moveTo>
                <a:lnTo>
                  <a:pt x="36805" y="14425"/>
                </a:lnTo>
                <a:lnTo>
                  <a:pt x="39851" y="15112"/>
                </a:lnTo>
                <a:lnTo>
                  <a:pt x="45720" y="17779"/>
                </a:lnTo>
                <a:lnTo>
                  <a:pt x="48261" y="19684"/>
                </a:lnTo>
                <a:lnTo>
                  <a:pt x="50443" y="22172"/>
                </a:lnTo>
                <a:lnTo>
                  <a:pt x="59072" y="1442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930696" y="4990946"/>
            <a:ext cx="897404" cy="109753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596112" y="5173851"/>
            <a:ext cx="2842260" cy="109855"/>
            <a:chOff x="596112" y="5173851"/>
            <a:chExt cx="2842260" cy="109855"/>
          </a:xfrm>
        </p:grpSpPr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6112" y="5173851"/>
              <a:ext cx="2804727" cy="10975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422022" y="523628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5927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7" y="15927"/>
                  </a:lnTo>
                  <a:lnTo>
                    <a:pt x="1592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8" name="object 6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513253" y="3271575"/>
            <a:ext cx="180654" cy="244374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2754414" y="3271209"/>
            <a:ext cx="462280" cy="245110"/>
          </a:xfrm>
          <a:custGeom>
            <a:avLst/>
            <a:gdLst/>
            <a:ahLst/>
            <a:cxnLst/>
            <a:rect l="l" t="t" r="r" b="b"/>
            <a:pathLst>
              <a:path w="462280" h="245110">
                <a:moveTo>
                  <a:pt x="157111" y="368"/>
                </a:moveTo>
                <a:lnTo>
                  <a:pt x="34315" y="368"/>
                </a:lnTo>
                <a:lnTo>
                  <a:pt x="16637" y="368"/>
                </a:lnTo>
                <a:lnTo>
                  <a:pt x="16637" y="0"/>
                </a:lnTo>
                <a:lnTo>
                  <a:pt x="0" y="0"/>
                </a:lnTo>
                <a:lnTo>
                  <a:pt x="0" y="33020"/>
                </a:lnTo>
                <a:lnTo>
                  <a:pt x="0" y="106680"/>
                </a:lnTo>
                <a:lnTo>
                  <a:pt x="0" y="139700"/>
                </a:lnTo>
                <a:lnTo>
                  <a:pt x="0" y="212090"/>
                </a:lnTo>
                <a:lnTo>
                  <a:pt x="0" y="245110"/>
                </a:lnTo>
                <a:lnTo>
                  <a:pt x="16637" y="245110"/>
                </a:lnTo>
                <a:lnTo>
                  <a:pt x="16637" y="244919"/>
                </a:lnTo>
                <a:lnTo>
                  <a:pt x="34315" y="244919"/>
                </a:lnTo>
                <a:lnTo>
                  <a:pt x="157111" y="244919"/>
                </a:lnTo>
                <a:lnTo>
                  <a:pt x="157111" y="212318"/>
                </a:lnTo>
                <a:lnTo>
                  <a:pt x="34315" y="212318"/>
                </a:lnTo>
                <a:lnTo>
                  <a:pt x="16637" y="212318"/>
                </a:lnTo>
                <a:lnTo>
                  <a:pt x="16637" y="212090"/>
                </a:lnTo>
                <a:lnTo>
                  <a:pt x="34315" y="212090"/>
                </a:lnTo>
                <a:lnTo>
                  <a:pt x="34315" y="139814"/>
                </a:lnTo>
                <a:lnTo>
                  <a:pt x="138569" y="139814"/>
                </a:lnTo>
                <a:lnTo>
                  <a:pt x="138569" y="107200"/>
                </a:lnTo>
                <a:lnTo>
                  <a:pt x="34315" y="107200"/>
                </a:lnTo>
                <a:lnTo>
                  <a:pt x="16637" y="107200"/>
                </a:lnTo>
                <a:lnTo>
                  <a:pt x="16637" y="106680"/>
                </a:lnTo>
                <a:lnTo>
                  <a:pt x="34315" y="106680"/>
                </a:lnTo>
                <a:lnTo>
                  <a:pt x="34315" y="33032"/>
                </a:lnTo>
                <a:lnTo>
                  <a:pt x="157111" y="33032"/>
                </a:lnTo>
                <a:lnTo>
                  <a:pt x="157111" y="368"/>
                </a:lnTo>
                <a:close/>
              </a:path>
              <a:path w="462280" h="245110">
                <a:moveTo>
                  <a:pt x="462165" y="368"/>
                </a:moveTo>
                <a:lnTo>
                  <a:pt x="426516" y="368"/>
                </a:lnTo>
                <a:lnTo>
                  <a:pt x="383286" y="192112"/>
                </a:lnTo>
                <a:lnTo>
                  <a:pt x="333171" y="368"/>
                </a:lnTo>
                <a:lnTo>
                  <a:pt x="309638" y="368"/>
                </a:lnTo>
                <a:lnTo>
                  <a:pt x="259524" y="192112"/>
                </a:lnTo>
                <a:lnTo>
                  <a:pt x="216293" y="368"/>
                </a:lnTo>
                <a:lnTo>
                  <a:pt x="180644" y="368"/>
                </a:lnTo>
                <a:lnTo>
                  <a:pt x="240347" y="244919"/>
                </a:lnTo>
                <a:lnTo>
                  <a:pt x="275310" y="244919"/>
                </a:lnTo>
                <a:lnTo>
                  <a:pt x="322440" y="74028"/>
                </a:lnTo>
                <a:lnTo>
                  <a:pt x="367499" y="244919"/>
                </a:lnTo>
                <a:lnTo>
                  <a:pt x="402463" y="244919"/>
                </a:lnTo>
                <a:lnTo>
                  <a:pt x="462165" y="3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3332603" y="3268533"/>
            <a:ext cx="687070" cy="250190"/>
            <a:chOff x="3332603" y="3268533"/>
            <a:chExt cx="687070" cy="250190"/>
          </a:xfrm>
        </p:grpSpPr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332603" y="3269048"/>
              <a:ext cx="140929" cy="24707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17333" y="3268533"/>
              <a:ext cx="139553" cy="25011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00631" y="3269048"/>
              <a:ext cx="140928" cy="24707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878590" y="3269048"/>
              <a:ext cx="140928" cy="247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4"/>
            <a:ext cx="5512515" cy="75568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271410" y="467352"/>
            <a:ext cx="1524000" cy="328295"/>
          </a:xfrm>
          <a:custGeom>
            <a:avLst/>
            <a:gdLst/>
            <a:ahLst/>
            <a:cxnLst/>
            <a:rect l="l" t="t" r="r" b="b"/>
            <a:pathLst>
              <a:path w="1524000" h="328295">
                <a:moveTo>
                  <a:pt x="230982" y="0"/>
                </a:moveTo>
                <a:lnTo>
                  <a:pt x="173980" y="3902"/>
                </a:lnTo>
                <a:lnTo>
                  <a:pt x="123790" y="15236"/>
                </a:lnTo>
                <a:lnTo>
                  <a:pt x="81127" y="33447"/>
                </a:lnTo>
                <a:lnTo>
                  <a:pt x="46703" y="57975"/>
                </a:lnTo>
                <a:lnTo>
                  <a:pt x="21232" y="88265"/>
                </a:lnTo>
                <a:lnTo>
                  <a:pt x="5427" y="123759"/>
                </a:lnTo>
                <a:lnTo>
                  <a:pt x="0" y="163901"/>
                </a:lnTo>
                <a:lnTo>
                  <a:pt x="5060" y="202096"/>
                </a:lnTo>
                <a:lnTo>
                  <a:pt x="44503" y="267226"/>
                </a:lnTo>
                <a:lnTo>
                  <a:pt x="78194" y="292400"/>
                </a:lnTo>
                <a:lnTo>
                  <a:pt x="120734" y="311472"/>
                </a:lnTo>
                <a:lnTo>
                  <a:pt x="171779" y="323561"/>
                </a:lnTo>
                <a:lnTo>
                  <a:pt x="230982" y="327786"/>
                </a:lnTo>
                <a:lnTo>
                  <a:pt x="292704" y="322529"/>
                </a:lnTo>
                <a:lnTo>
                  <a:pt x="344195" y="308071"/>
                </a:lnTo>
                <a:lnTo>
                  <a:pt x="385013" y="286382"/>
                </a:lnTo>
                <a:lnTo>
                  <a:pt x="414715" y="259433"/>
                </a:lnTo>
                <a:lnTo>
                  <a:pt x="420172" y="250339"/>
                </a:lnTo>
                <a:lnTo>
                  <a:pt x="224491" y="250339"/>
                </a:lnTo>
                <a:lnTo>
                  <a:pt x="165862" y="243652"/>
                </a:lnTo>
                <a:lnTo>
                  <a:pt x="122612" y="225266"/>
                </a:lnTo>
                <a:lnTo>
                  <a:pt x="95850" y="197692"/>
                </a:lnTo>
                <a:lnTo>
                  <a:pt x="86683" y="163443"/>
                </a:lnTo>
                <a:lnTo>
                  <a:pt x="96438" y="127789"/>
                </a:lnTo>
                <a:lnTo>
                  <a:pt x="124179" y="100363"/>
                </a:lnTo>
                <a:lnTo>
                  <a:pt x="167625" y="82748"/>
                </a:lnTo>
                <a:lnTo>
                  <a:pt x="224491" y="76525"/>
                </a:lnTo>
                <a:lnTo>
                  <a:pt x="418898" y="76525"/>
                </a:lnTo>
                <a:lnTo>
                  <a:pt x="406040" y="57129"/>
                </a:lnTo>
                <a:lnTo>
                  <a:pt x="376377" y="32782"/>
                </a:lnTo>
                <a:lnTo>
                  <a:pt x="337301" y="14932"/>
                </a:lnTo>
                <a:lnTo>
                  <a:pt x="288831" y="3898"/>
                </a:lnTo>
                <a:lnTo>
                  <a:pt x="230982" y="0"/>
                </a:lnTo>
                <a:close/>
              </a:path>
              <a:path w="1524000" h="328295">
                <a:moveTo>
                  <a:pt x="439008" y="197636"/>
                </a:moveTo>
                <a:lnTo>
                  <a:pt x="344925" y="197636"/>
                </a:lnTo>
                <a:lnTo>
                  <a:pt x="330443" y="217580"/>
                </a:lnTo>
                <a:lnTo>
                  <a:pt x="305208" y="234396"/>
                </a:lnTo>
                <a:lnTo>
                  <a:pt x="269724" y="246008"/>
                </a:lnTo>
                <a:lnTo>
                  <a:pt x="224491" y="250339"/>
                </a:lnTo>
                <a:lnTo>
                  <a:pt x="420172" y="250339"/>
                </a:lnTo>
                <a:lnTo>
                  <a:pt x="432861" y="229194"/>
                </a:lnTo>
                <a:lnTo>
                  <a:pt x="439008" y="197636"/>
                </a:lnTo>
                <a:close/>
              </a:path>
              <a:path w="1524000" h="328295">
                <a:moveTo>
                  <a:pt x="418898" y="76525"/>
                </a:moveTo>
                <a:lnTo>
                  <a:pt x="224491" y="76525"/>
                </a:lnTo>
                <a:lnTo>
                  <a:pt x="267118" y="79772"/>
                </a:lnTo>
                <a:lnTo>
                  <a:pt x="300819" y="89006"/>
                </a:lnTo>
                <a:lnTo>
                  <a:pt x="325567" y="103877"/>
                </a:lnTo>
                <a:lnTo>
                  <a:pt x="341334" y="124034"/>
                </a:lnTo>
                <a:lnTo>
                  <a:pt x="437064" y="124034"/>
                </a:lnTo>
                <a:lnTo>
                  <a:pt x="426275" y="87652"/>
                </a:lnTo>
                <a:lnTo>
                  <a:pt x="418898" y="76525"/>
                </a:lnTo>
                <a:close/>
              </a:path>
              <a:path w="1524000" h="328295">
                <a:moveTo>
                  <a:pt x="1128016" y="5841"/>
                </a:moveTo>
                <a:lnTo>
                  <a:pt x="1126957" y="5841"/>
                </a:lnTo>
                <a:lnTo>
                  <a:pt x="992983" y="320777"/>
                </a:lnTo>
                <a:lnTo>
                  <a:pt x="1029397" y="320777"/>
                </a:lnTo>
                <a:lnTo>
                  <a:pt x="1062338" y="240836"/>
                </a:lnTo>
                <a:lnTo>
                  <a:pt x="1231370" y="240836"/>
                </a:lnTo>
                <a:lnTo>
                  <a:pt x="1222475" y="220611"/>
                </a:lnTo>
                <a:lnTo>
                  <a:pt x="1073443" y="220611"/>
                </a:lnTo>
                <a:lnTo>
                  <a:pt x="1108378" y="135460"/>
                </a:lnTo>
                <a:lnTo>
                  <a:pt x="1185024" y="135460"/>
                </a:lnTo>
                <a:lnTo>
                  <a:pt x="1128016" y="5841"/>
                </a:lnTo>
                <a:close/>
              </a:path>
              <a:path w="1524000" h="328295">
                <a:moveTo>
                  <a:pt x="1231370" y="240836"/>
                </a:moveTo>
                <a:lnTo>
                  <a:pt x="1153284" y="240836"/>
                </a:lnTo>
                <a:lnTo>
                  <a:pt x="1188272" y="320777"/>
                </a:lnTo>
                <a:lnTo>
                  <a:pt x="1266530" y="320777"/>
                </a:lnTo>
                <a:lnTo>
                  <a:pt x="1231370" y="240836"/>
                </a:lnTo>
                <a:close/>
              </a:path>
              <a:path w="1524000" h="328295">
                <a:moveTo>
                  <a:pt x="1185024" y="135460"/>
                </a:moveTo>
                <a:lnTo>
                  <a:pt x="1108378" y="135460"/>
                </a:lnTo>
                <a:lnTo>
                  <a:pt x="1144691" y="220611"/>
                </a:lnTo>
                <a:lnTo>
                  <a:pt x="1222475" y="220611"/>
                </a:lnTo>
                <a:lnTo>
                  <a:pt x="1185024" y="135460"/>
                </a:lnTo>
                <a:close/>
              </a:path>
              <a:path w="1524000" h="328295">
                <a:moveTo>
                  <a:pt x="538134" y="14345"/>
                </a:moveTo>
                <a:lnTo>
                  <a:pt x="460587" y="14345"/>
                </a:lnTo>
                <a:lnTo>
                  <a:pt x="460587" y="320742"/>
                </a:lnTo>
                <a:lnTo>
                  <a:pt x="703385" y="320742"/>
                </a:lnTo>
                <a:lnTo>
                  <a:pt x="703385" y="296693"/>
                </a:lnTo>
                <a:lnTo>
                  <a:pt x="538134" y="296693"/>
                </a:lnTo>
                <a:lnTo>
                  <a:pt x="538134" y="14345"/>
                </a:lnTo>
                <a:close/>
              </a:path>
              <a:path w="1524000" h="328295">
                <a:moveTo>
                  <a:pt x="976143" y="14353"/>
                </a:moveTo>
                <a:lnTo>
                  <a:pt x="732750" y="14353"/>
                </a:lnTo>
                <a:lnTo>
                  <a:pt x="732750" y="320770"/>
                </a:lnTo>
                <a:lnTo>
                  <a:pt x="978759" y="320770"/>
                </a:lnTo>
                <a:lnTo>
                  <a:pt x="978759" y="300949"/>
                </a:lnTo>
                <a:lnTo>
                  <a:pt x="810312" y="300949"/>
                </a:lnTo>
                <a:lnTo>
                  <a:pt x="810312" y="172299"/>
                </a:lnTo>
                <a:lnTo>
                  <a:pt x="966638" y="172299"/>
                </a:lnTo>
                <a:lnTo>
                  <a:pt x="966638" y="152452"/>
                </a:lnTo>
                <a:lnTo>
                  <a:pt x="810312" y="152452"/>
                </a:lnTo>
                <a:lnTo>
                  <a:pt x="810312" y="34246"/>
                </a:lnTo>
                <a:lnTo>
                  <a:pt x="976143" y="34246"/>
                </a:lnTo>
                <a:lnTo>
                  <a:pt x="976143" y="14353"/>
                </a:lnTo>
                <a:close/>
              </a:path>
              <a:path w="1524000" h="328295">
                <a:moveTo>
                  <a:pt x="1524001" y="14377"/>
                </a:moveTo>
                <a:lnTo>
                  <a:pt x="1287564" y="14377"/>
                </a:lnTo>
                <a:lnTo>
                  <a:pt x="1287564" y="320742"/>
                </a:lnTo>
                <a:lnTo>
                  <a:pt x="1365101" y="320742"/>
                </a:lnTo>
                <a:lnTo>
                  <a:pt x="1365101" y="172313"/>
                </a:lnTo>
                <a:lnTo>
                  <a:pt x="1510019" y="172313"/>
                </a:lnTo>
                <a:lnTo>
                  <a:pt x="1510019" y="152430"/>
                </a:lnTo>
                <a:lnTo>
                  <a:pt x="1365101" y="152430"/>
                </a:lnTo>
                <a:lnTo>
                  <a:pt x="1365101" y="34213"/>
                </a:lnTo>
                <a:lnTo>
                  <a:pt x="1524001" y="34213"/>
                </a:lnTo>
                <a:lnTo>
                  <a:pt x="1524001" y="14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9369" y="615902"/>
            <a:ext cx="977900" cy="202565"/>
            <a:chOff x="489369" y="615902"/>
            <a:chExt cx="977900" cy="2025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69" y="615902"/>
              <a:ext cx="289599" cy="20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255" y="617951"/>
              <a:ext cx="136439" cy="1983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482" y="617951"/>
              <a:ext cx="158231" cy="2004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55" y="617951"/>
              <a:ext cx="302868" cy="19837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89064" y="617951"/>
            <a:ext cx="546735" cy="200660"/>
            <a:chOff x="1489064" y="617951"/>
            <a:chExt cx="546735" cy="2006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936" y="617951"/>
              <a:ext cx="136439" cy="198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064" y="617951"/>
              <a:ext cx="158230" cy="2004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259" y="617951"/>
              <a:ext cx="184310" cy="19837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59711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7322" y="26670"/>
                </a:lnTo>
                <a:lnTo>
                  <a:pt x="17322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2398" y="618179"/>
            <a:ext cx="27940" cy="198120"/>
          </a:xfrm>
          <a:custGeom>
            <a:avLst/>
            <a:gdLst/>
            <a:ahLst/>
            <a:cxnLst/>
            <a:rect l="l" t="t" r="r" b="b"/>
            <a:pathLst>
              <a:path w="27939" h="198119">
                <a:moveTo>
                  <a:pt x="27851" y="26670"/>
                </a:moveTo>
                <a:lnTo>
                  <a:pt x="14770" y="26670"/>
                </a:lnTo>
                <a:lnTo>
                  <a:pt x="14770" y="0"/>
                </a:lnTo>
                <a:lnTo>
                  <a:pt x="0" y="0"/>
                </a:lnTo>
                <a:lnTo>
                  <a:pt x="0" y="26670"/>
                </a:lnTo>
                <a:lnTo>
                  <a:pt x="0" y="198120"/>
                </a:lnTo>
                <a:lnTo>
                  <a:pt x="27851" y="198120"/>
                </a:lnTo>
                <a:lnTo>
                  <a:pt x="27851" y="2667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7034" y="617950"/>
            <a:ext cx="123825" cy="26670"/>
          </a:xfrm>
          <a:custGeom>
            <a:avLst/>
            <a:gdLst/>
            <a:ahLst/>
            <a:cxnLst/>
            <a:rect l="l" t="t" r="r" b="b"/>
            <a:pathLst>
              <a:path w="123825" h="26670">
                <a:moveTo>
                  <a:pt x="95364" y="0"/>
                </a:moveTo>
                <a:lnTo>
                  <a:pt x="10528" y="0"/>
                </a:lnTo>
                <a:lnTo>
                  <a:pt x="0" y="0"/>
                </a:lnTo>
                <a:lnTo>
                  <a:pt x="0" y="26504"/>
                </a:lnTo>
                <a:lnTo>
                  <a:pt x="10528" y="26504"/>
                </a:lnTo>
                <a:lnTo>
                  <a:pt x="95364" y="26504"/>
                </a:lnTo>
                <a:lnTo>
                  <a:pt x="95364" y="0"/>
                </a:lnTo>
                <a:close/>
              </a:path>
              <a:path w="123825" h="26670">
                <a:moveTo>
                  <a:pt x="123215" y="0"/>
                </a:moveTo>
                <a:lnTo>
                  <a:pt x="110134" y="0"/>
                </a:lnTo>
                <a:lnTo>
                  <a:pt x="110134" y="26504"/>
                </a:lnTo>
                <a:lnTo>
                  <a:pt x="123215" y="26504"/>
                </a:lnTo>
                <a:lnTo>
                  <a:pt x="123215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345284" y="615902"/>
            <a:ext cx="320675" cy="202565"/>
            <a:chOff x="2345284" y="615902"/>
            <a:chExt cx="320675" cy="20256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5284" y="615902"/>
              <a:ext cx="139420" cy="2024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6944" y="617951"/>
              <a:ext cx="138769" cy="19837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07297" y="617951"/>
            <a:ext cx="648335" cy="198755"/>
            <a:chOff x="2707297" y="617951"/>
            <a:chExt cx="648335" cy="19875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4286" y="617951"/>
              <a:ext cx="136439" cy="1983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7297" y="617951"/>
              <a:ext cx="127450" cy="198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1912" y="617951"/>
              <a:ext cx="153064" cy="1983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4965" y="617951"/>
              <a:ext cx="140536" cy="19837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00531" y="562165"/>
            <a:ext cx="805815" cy="256540"/>
            <a:chOff x="3400531" y="562165"/>
            <a:chExt cx="805815" cy="2565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00531" y="615902"/>
              <a:ext cx="139420" cy="2024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433" y="615902"/>
              <a:ext cx="289598" cy="2024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2320" y="617951"/>
              <a:ext cx="127450" cy="1983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59309" y="562165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5" h="254634">
                  <a:moveTo>
                    <a:pt x="27565" y="55786"/>
                  </a:moveTo>
                  <a:lnTo>
                    <a:pt x="0" y="55786"/>
                  </a:lnTo>
                  <a:lnTo>
                    <a:pt x="0" y="254019"/>
                  </a:lnTo>
                  <a:lnTo>
                    <a:pt x="22816" y="254019"/>
                  </a:lnTo>
                  <a:lnTo>
                    <a:pt x="48886" y="214066"/>
                  </a:lnTo>
                  <a:lnTo>
                    <a:pt x="27565" y="214066"/>
                  </a:lnTo>
                  <a:lnTo>
                    <a:pt x="24306" y="210480"/>
                  </a:lnTo>
                  <a:lnTo>
                    <a:pt x="27565" y="205424"/>
                  </a:lnTo>
                  <a:lnTo>
                    <a:pt x="27565" y="55786"/>
                  </a:lnTo>
                  <a:close/>
                </a:path>
                <a:path w="146685" h="254634">
                  <a:moveTo>
                    <a:pt x="146545" y="98066"/>
                  </a:moveTo>
                  <a:lnTo>
                    <a:pt x="118976" y="98066"/>
                  </a:lnTo>
                  <a:lnTo>
                    <a:pt x="122237" y="101653"/>
                  </a:lnTo>
                  <a:lnTo>
                    <a:pt x="118976" y="106651"/>
                  </a:lnTo>
                  <a:lnTo>
                    <a:pt x="118976" y="254019"/>
                  </a:lnTo>
                  <a:lnTo>
                    <a:pt x="146545" y="254019"/>
                  </a:lnTo>
                  <a:lnTo>
                    <a:pt x="146545" y="98066"/>
                  </a:lnTo>
                  <a:close/>
                </a:path>
                <a:path w="146685" h="254634">
                  <a:moveTo>
                    <a:pt x="27565" y="205424"/>
                  </a:moveTo>
                  <a:lnTo>
                    <a:pt x="24306" y="210480"/>
                  </a:lnTo>
                  <a:lnTo>
                    <a:pt x="27565" y="214066"/>
                  </a:lnTo>
                  <a:lnTo>
                    <a:pt x="27565" y="205424"/>
                  </a:lnTo>
                  <a:close/>
                </a:path>
                <a:path w="146685" h="254634">
                  <a:moveTo>
                    <a:pt x="146545" y="55786"/>
                  </a:moveTo>
                  <a:lnTo>
                    <a:pt x="124005" y="55786"/>
                  </a:lnTo>
                  <a:lnTo>
                    <a:pt x="27565" y="205424"/>
                  </a:lnTo>
                  <a:lnTo>
                    <a:pt x="27565" y="214066"/>
                  </a:lnTo>
                  <a:lnTo>
                    <a:pt x="48886" y="214066"/>
                  </a:lnTo>
                  <a:lnTo>
                    <a:pt x="118976" y="106651"/>
                  </a:lnTo>
                  <a:lnTo>
                    <a:pt x="118976" y="98066"/>
                  </a:lnTo>
                  <a:lnTo>
                    <a:pt x="146545" y="98066"/>
                  </a:lnTo>
                  <a:lnTo>
                    <a:pt x="146545" y="55786"/>
                  </a:lnTo>
                  <a:close/>
                </a:path>
                <a:path w="146685" h="254634">
                  <a:moveTo>
                    <a:pt x="118976" y="98066"/>
                  </a:moveTo>
                  <a:lnTo>
                    <a:pt x="118976" y="106651"/>
                  </a:lnTo>
                  <a:lnTo>
                    <a:pt x="122237" y="101653"/>
                  </a:lnTo>
                  <a:lnTo>
                    <a:pt x="118976" y="98066"/>
                  </a:lnTo>
                  <a:close/>
                </a:path>
                <a:path w="146685" h="254634">
                  <a:moveTo>
                    <a:pt x="26635" y="0"/>
                  </a:moveTo>
                  <a:lnTo>
                    <a:pt x="45057" y="35513"/>
                  </a:lnTo>
                  <a:lnTo>
                    <a:pt x="72039" y="41583"/>
                  </a:lnTo>
                  <a:lnTo>
                    <a:pt x="73155" y="41583"/>
                  </a:lnTo>
                  <a:lnTo>
                    <a:pt x="111877" y="24771"/>
                  </a:lnTo>
                  <a:lnTo>
                    <a:pt x="113404" y="21837"/>
                  </a:lnTo>
                  <a:lnTo>
                    <a:pt x="64775" y="21837"/>
                  </a:lnTo>
                  <a:lnTo>
                    <a:pt x="59136" y="19928"/>
                  </a:lnTo>
                  <a:lnTo>
                    <a:pt x="51130" y="12387"/>
                  </a:lnTo>
                  <a:lnTo>
                    <a:pt x="49124" y="7077"/>
                  </a:lnTo>
                  <a:lnTo>
                    <a:pt x="49124" y="276"/>
                  </a:lnTo>
                  <a:lnTo>
                    <a:pt x="26635" y="0"/>
                  </a:lnTo>
                  <a:close/>
                </a:path>
                <a:path w="146685" h="254634">
                  <a:moveTo>
                    <a:pt x="118558" y="0"/>
                  </a:moveTo>
                  <a:lnTo>
                    <a:pt x="96065" y="276"/>
                  </a:lnTo>
                  <a:lnTo>
                    <a:pt x="96065" y="7077"/>
                  </a:lnTo>
                  <a:lnTo>
                    <a:pt x="94063" y="12387"/>
                  </a:lnTo>
                  <a:lnTo>
                    <a:pt x="86053" y="19928"/>
                  </a:lnTo>
                  <a:lnTo>
                    <a:pt x="80420" y="21837"/>
                  </a:lnTo>
                  <a:lnTo>
                    <a:pt x="113404" y="21837"/>
                  </a:lnTo>
                  <a:lnTo>
                    <a:pt x="115588" y="17641"/>
                  </a:lnTo>
                  <a:lnTo>
                    <a:pt x="117815" y="9385"/>
                  </a:lnTo>
                  <a:lnTo>
                    <a:pt x="11855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45049" y="1138308"/>
            <a:ext cx="5666740" cy="5666740"/>
            <a:chOff x="445049" y="1138308"/>
            <a:chExt cx="5666740" cy="566674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049" y="1138308"/>
              <a:ext cx="5666717" cy="566671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70659" y="3996392"/>
              <a:ext cx="2958465" cy="389255"/>
            </a:xfrm>
            <a:custGeom>
              <a:avLst/>
              <a:gdLst/>
              <a:ahLst/>
              <a:cxnLst/>
              <a:rect l="l" t="t" r="r" b="b"/>
              <a:pathLst>
                <a:path w="2958465" h="389254">
                  <a:moveTo>
                    <a:pt x="337337" y="135458"/>
                  </a:moveTo>
                  <a:lnTo>
                    <a:pt x="327139" y="86372"/>
                  </a:lnTo>
                  <a:lnTo>
                    <a:pt x="305333" y="49530"/>
                  </a:lnTo>
                  <a:lnTo>
                    <a:pt x="274383" y="23558"/>
                  </a:lnTo>
                  <a:lnTo>
                    <a:pt x="235331" y="7480"/>
                  </a:lnTo>
                  <a:lnTo>
                    <a:pt x="190093" y="457"/>
                  </a:lnTo>
                  <a:lnTo>
                    <a:pt x="174015" y="0"/>
                  </a:lnTo>
                  <a:lnTo>
                    <a:pt x="156095" y="660"/>
                  </a:lnTo>
                  <a:lnTo>
                    <a:pt x="105752" y="10693"/>
                  </a:lnTo>
                  <a:lnTo>
                    <a:pt x="62623" y="33401"/>
                  </a:lnTo>
                  <a:lnTo>
                    <a:pt x="29311" y="69596"/>
                  </a:lnTo>
                  <a:lnTo>
                    <a:pt x="7531" y="120269"/>
                  </a:lnTo>
                  <a:lnTo>
                    <a:pt x="838" y="162572"/>
                  </a:lnTo>
                  <a:lnTo>
                    <a:pt x="0" y="186321"/>
                  </a:lnTo>
                  <a:lnTo>
                    <a:pt x="0" y="196494"/>
                  </a:lnTo>
                  <a:lnTo>
                    <a:pt x="3213" y="244970"/>
                  </a:lnTo>
                  <a:lnTo>
                    <a:pt x="12852" y="285394"/>
                  </a:lnTo>
                  <a:lnTo>
                    <a:pt x="37693" y="332473"/>
                  </a:lnTo>
                  <a:lnTo>
                    <a:pt x="73558" y="364705"/>
                  </a:lnTo>
                  <a:lnTo>
                    <a:pt x="119799" y="382866"/>
                  </a:lnTo>
                  <a:lnTo>
                    <a:pt x="174015" y="388721"/>
                  </a:lnTo>
                  <a:lnTo>
                    <a:pt x="190576" y="388277"/>
                  </a:lnTo>
                  <a:lnTo>
                    <a:pt x="236664" y="381508"/>
                  </a:lnTo>
                  <a:lnTo>
                    <a:pt x="275971" y="365696"/>
                  </a:lnTo>
                  <a:lnTo>
                    <a:pt x="306806" y="339737"/>
                  </a:lnTo>
                  <a:lnTo>
                    <a:pt x="327939" y="302856"/>
                  </a:lnTo>
                  <a:lnTo>
                    <a:pt x="337337" y="253276"/>
                  </a:lnTo>
                  <a:lnTo>
                    <a:pt x="237731" y="253276"/>
                  </a:lnTo>
                  <a:lnTo>
                    <a:pt x="235077" y="266738"/>
                  </a:lnTo>
                  <a:lnTo>
                    <a:pt x="230835" y="278231"/>
                  </a:lnTo>
                  <a:lnTo>
                    <a:pt x="198577" y="305130"/>
                  </a:lnTo>
                  <a:lnTo>
                    <a:pt x="174015" y="308406"/>
                  </a:lnTo>
                  <a:lnTo>
                    <a:pt x="166624" y="308063"/>
                  </a:lnTo>
                  <a:lnTo>
                    <a:pt x="127368" y="290144"/>
                  </a:lnTo>
                  <a:lnTo>
                    <a:pt x="105752" y="249796"/>
                  </a:lnTo>
                  <a:lnTo>
                    <a:pt x="99593" y="197573"/>
                  </a:lnTo>
                  <a:lnTo>
                    <a:pt x="99593" y="186321"/>
                  </a:lnTo>
                  <a:lnTo>
                    <a:pt x="102755" y="147777"/>
                  </a:lnTo>
                  <a:lnTo>
                    <a:pt x="116052" y="110921"/>
                  </a:lnTo>
                  <a:lnTo>
                    <a:pt x="151269" y="83489"/>
                  </a:lnTo>
                  <a:lnTo>
                    <a:pt x="174015" y="80314"/>
                  </a:lnTo>
                  <a:lnTo>
                    <a:pt x="181508" y="80314"/>
                  </a:lnTo>
                  <a:lnTo>
                    <a:pt x="220421" y="97358"/>
                  </a:lnTo>
                  <a:lnTo>
                    <a:pt x="237731" y="135458"/>
                  </a:lnTo>
                  <a:lnTo>
                    <a:pt x="337337" y="135458"/>
                  </a:lnTo>
                  <a:close/>
                </a:path>
                <a:path w="2958465" h="389254">
                  <a:moveTo>
                    <a:pt x="744258" y="186321"/>
                  </a:moveTo>
                  <a:lnTo>
                    <a:pt x="740651" y="140550"/>
                  </a:lnTo>
                  <a:lnTo>
                    <a:pt x="729805" y="101739"/>
                  </a:lnTo>
                  <a:lnTo>
                    <a:pt x="719188" y="80314"/>
                  </a:lnTo>
                  <a:lnTo>
                    <a:pt x="712736" y="69596"/>
                  </a:lnTo>
                  <a:lnTo>
                    <a:pt x="677481" y="33401"/>
                  </a:lnTo>
                  <a:lnTo>
                    <a:pt x="644677" y="15367"/>
                  </a:lnTo>
                  <a:lnTo>
                    <a:pt x="644677" y="186321"/>
                  </a:lnTo>
                  <a:lnTo>
                    <a:pt x="644677" y="197040"/>
                  </a:lnTo>
                  <a:lnTo>
                    <a:pt x="640753" y="240207"/>
                  </a:lnTo>
                  <a:lnTo>
                    <a:pt x="624852" y="278815"/>
                  </a:lnTo>
                  <a:lnTo>
                    <a:pt x="593267" y="303339"/>
                  </a:lnTo>
                  <a:lnTo>
                    <a:pt x="562216" y="308406"/>
                  </a:lnTo>
                  <a:lnTo>
                    <a:pt x="554253" y="308089"/>
                  </a:lnTo>
                  <a:lnTo>
                    <a:pt x="517093" y="296367"/>
                  </a:lnTo>
                  <a:lnTo>
                    <a:pt x="490461" y="261810"/>
                  </a:lnTo>
                  <a:lnTo>
                    <a:pt x="480187" y="212902"/>
                  </a:lnTo>
                  <a:lnTo>
                    <a:pt x="479755" y="197040"/>
                  </a:lnTo>
                  <a:lnTo>
                    <a:pt x="479755" y="186321"/>
                  </a:lnTo>
                  <a:lnTo>
                    <a:pt x="483666" y="145630"/>
                  </a:lnTo>
                  <a:lnTo>
                    <a:pt x="499567" y="108559"/>
                  </a:lnTo>
                  <a:lnTo>
                    <a:pt x="531152" y="85128"/>
                  </a:lnTo>
                  <a:lnTo>
                    <a:pt x="562216" y="80314"/>
                  </a:lnTo>
                  <a:lnTo>
                    <a:pt x="570179" y="80606"/>
                  </a:lnTo>
                  <a:lnTo>
                    <a:pt x="607326" y="91757"/>
                  </a:lnTo>
                  <a:lnTo>
                    <a:pt x="633958" y="124891"/>
                  </a:lnTo>
                  <a:lnTo>
                    <a:pt x="644232" y="171450"/>
                  </a:lnTo>
                  <a:lnTo>
                    <a:pt x="644677" y="186321"/>
                  </a:lnTo>
                  <a:lnTo>
                    <a:pt x="644677" y="15367"/>
                  </a:lnTo>
                  <a:lnTo>
                    <a:pt x="598220" y="2667"/>
                  </a:lnTo>
                  <a:lnTo>
                    <a:pt x="562216" y="0"/>
                  </a:lnTo>
                  <a:lnTo>
                    <a:pt x="543979" y="660"/>
                  </a:lnTo>
                  <a:lnTo>
                    <a:pt x="492074" y="10693"/>
                  </a:lnTo>
                  <a:lnTo>
                    <a:pt x="446938" y="33401"/>
                  </a:lnTo>
                  <a:lnTo>
                    <a:pt x="411683" y="69596"/>
                  </a:lnTo>
                  <a:lnTo>
                    <a:pt x="388289" y="120269"/>
                  </a:lnTo>
                  <a:lnTo>
                    <a:pt x="381063" y="162572"/>
                  </a:lnTo>
                  <a:lnTo>
                    <a:pt x="380161" y="186321"/>
                  </a:lnTo>
                  <a:lnTo>
                    <a:pt x="380161" y="197040"/>
                  </a:lnTo>
                  <a:lnTo>
                    <a:pt x="383781" y="244627"/>
                  </a:lnTo>
                  <a:lnTo>
                    <a:pt x="394614" y="284594"/>
                  </a:lnTo>
                  <a:lnTo>
                    <a:pt x="422173" y="331571"/>
                  </a:lnTo>
                  <a:lnTo>
                    <a:pt x="460946" y="364172"/>
                  </a:lnTo>
                  <a:lnTo>
                    <a:pt x="508901" y="382714"/>
                  </a:lnTo>
                  <a:lnTo>
                    <a:pt x="562216" y="388721"/>
                  </a:lnTo>
                  <a:lnTo>
                    <a:pt x="580453" y="388061"/>
                  </a:lnTo>
                  <a:lnTo>
                    <a:pt x="632358" y="378028"/>
                  </a:lnTo>
                  <a:lnTo>
                    <a:pt x="677481" y="354876"/>
                  </a:lnTo>
                  <a:lnTo>
                    <a:pt x="712736" y="317512"/>
                  </a:lnTo>
                  <a:lnTo>
                    <a:pt x="718070" y="308406"/>
                  </a:lnTo>
                  <a:lnTo>
                    <a:pt x="721931" y="301853"/>
                  </a:lnTo>
                  <a:lnTo>
                    <a:pt x="736130" y="265557"/>
                  </a:lnTo>
                  <a:lnTo>
                    <a:pt x="743356" y="221780"/>
                  </a:lnTo>
                  <a:lnTo>
                    <a:pt x="744258" y="197040"/>
                  </a:lnTo>
                  <a:lnTo>
                    <a:pt x="744258" y="186321"/>
                  </a:lnTo>
                  <a:close/>
                </a:path>
                <a:path w="2958465" h="389254">
                  <a:moveTo>
                    <a:pt x="1137818" y="6959"/>
                  </a:moveTo>
                  <a:lnTo>
                    <a:pt x="1036091" y="6959"/>
                  </a:lnTo>
                  <a:lnTo>
                    <a:pt x="1036091" y="215773"/>
                  </a:lnTo>
                  <a:lnTo>
                    <a:pt x="890981" y="6959"/>
                  </a:lnTo>
                  <a:lnTo>
                    <a:pt x="805840" y="6959"/>
                  </a:lnTo>
                  <a:lnTo>
                    <a:pt x="805840" y="381774"/>
                  </a:lnTo>
                  <a:lnTo>
                    <a:pt x="902220" y="381774"/>
                  </a:lnTo>
                  <a:lnTo>
                    <a:pt x="902220" y="172948"/>
                  </a:lnTo>
                  <a:lnTo>
                    <a:pt x="1046784" y="381774"/>
                  </a:lnTo>
                  <a:lnTo>
                    <a:pt x="1137818" y="381774"/>
                  </a:lnTo>
                  <a:lnTo>
                    <a:pt x="1137818" y="6959"/>
                  </a:lnTo>
                  <a:close/>
                </a:path>
                <a:path w="2958465" h="389254">
                  <a:moveTo>
                    <a:pt x="1536725" y="135458"/>
                  </a:moveTo>
                  <a:lnTo>
                    <a:pt x="1526540" y="86372"/>
                  </a:lnTo>
                  <a:lnTo>
                    <a:pt x="1504734" y="49530"/>
                  </a:lnTo>
                  <a:lnTo>
                    <a:pt x="1473784" y="23558"/>
                  </a:lnTo>
                  <a:lnTo>
                    <a:pt x="1434719" y="7480"/>
                  </a:lnTo>
                  <a:lnTo>
                    <a:pt x="1389494" y="457"/>
                  </a:lnTo>
                  <a:lnTo>
                    <a:pt x="1373416" y="0"/>
                  </a:lnTo>
                  <a:lnTo>
                    <a:pt x="1355496" y="660"/>
                  </a:lnTo>
                  <a:lnTo>
                    <a:pt x="1305153" y="10693"/>
                  </a:lnTo>
                  <a:lnTo>
                    <a:pt x="1262024" y="33401"/>
                  </a:lnTo>
                  <a:lnTo>
                    <a:pt x="1228712" y="69596"/>
                  </a:lnTo>
                  <a:lnTo>
                    <a:pt x="1206931" y="120269"/>
                  </a:lnTo>
                  <a:lnTo>
                    <a:pt x="1200238" y="162572"/>
                  </a:lnTo>
                  <a:lnTo>
                    <a:pt x="1199400" y="186321"/>
                  </a:lnTo>
                  <a:lnTo>
                    <a:pt x="1199400" y="196494"/>
                  </a:lnTo>
                  <a:lnTo>
                    <a:pt x="1202613" y="244970"/>
                  </a:lnTo>
                  <a:lnTo>
                    <a:pt x="1212253" y="285394"/>
                  </a:lnTo>
                  <a:lnTo>
                    <a:pt x="1237094" y="332473"/>
                  </a:lnTo>
                  <a:lnTo>
                    <a:pt x="1272959" y="364705"/>
                  </a:lnTo>
                  <a:lnTo>
                    <a:pt x="1319199" y="382866"/>
                  </a:lnTo>
                  <a:lnTo>
                    <a:pt x="1373416" y="388721"/>
                  </a:lnTo>
                  <a:lnTo>
                    <a:pt x="1389976" y="388277"/>
                  </a:lnTo>
                  <a:lnTo>
                    <a:pt x="1436052" y="381508"/>
                  </a:lnTo>
                  <a:lnTo>
                    <a:pt x="1475371" y="365696"/>
                  </a:lnTo>
                  <a:lnTo>
                    <a:pt x="1506207" y="339737"/>
                  </a:lnTo>
                  <a:lnTo>
                    <a:pt x="1527340" y="302856"/>
                  </a:lnTo>
                  <a:lnTo>
                    <a:pt x="1536725" y="253276"/>
                  </a:lnTo>
                  <a:lnTo>
                    <a:pt x="1437132" y="253276"/>
                  </a:lnTo>
                  <a:lnTo>
                    <a:pt x="1434477" y="266738"/>
                  </a:lnTo>
                  <a:lnTo>
                    <a:pt x="1430235" y="278231"/>
                  </a:lnTo>
                  <a:lnTo>
                    <a:pt x="1397977" y="305130"/>
                  </a:lnTo>
                  <a:lnTo>
                    <a:pt x="1373416" y="308406"/>
                  </a:lnTo>
                  <a:lnTo>
                    <a:pt x="1366024" y="308063"/>
                  </a:lnTo>
                  <a:lnTo>
                    <a:pt x="1326769" y="290144"/>
                  </a:lnTo>
                  <a:lnTo>
                    <a:pt x="1305153" y="249796"/>
                  </a:lnTo>
                  <a:lnTo>
                    <a:pt x="1298994" y="197573"/>
                  </a:lnTo>
                  <a:lnTo>
                    <a:pt x="1298994" y="186321"/>
                  </a:lnTo>
                  <a:lnTo>
                    <a:pt x="1302143" y="147777"/>
                  </a:lnTo>
                  <a:lnTo>
                    <a:pt x="1315453" y="110921"/>
                  </a:lnTo>
                  <a:lnTo>
                    <a:pt x="1350670" y="83489"/>
                  </a:lnTo>
                  <a:lnTo>
                    <a:pt x="1373416" y="80314"/>
                  </a:lnTo>
                  <a:lnTo>
                    <a:pt x="1380909" y="80314"/>
                  </a:lnTo>
                  <a:lnTo>
                    <a:pt x="1419821" y="97358"/>
                  </a:lnTo>
                  <a:lnTo>
                    <a:pt x="1437132" y="135458"/>
                  </a:lnTo>
                  <a:lnTo>
                    <a:pt x="1536725" y="135458"/>
                  </a:lnTo>
                  <a:close/>
                </a:path>
                <a:path w="2958465" h="389254">
                  <a:moveTo>
                    <a:pt x="1908860" y="381774"/>
                  </a:moveTo>
                  <a:lnTo>
                    <a:pt x="1828482" y="253276"/>
                  </a:lnTo>
                  <a:lnTo>
                    <a:pt x="1822119" y="243090"/>
                  </a:lnTo>
                  <a:lnTo>
                    <a:pt x="1839937" y="235445"/>
                  </a:lnTo>
                  <a:lnTo>
                    <a:pt x="1855381" y="225894"/>
                  </a:lnTo>
                  <a:lnTo>
                    <a:pt x="1887461" y="186016"/>
                  </a:lnTo>
                  <a:lnTo>
                    <a:pt x="1898154" y="132245"/>
                  </a:lnTo>
                  <a:lnTo>
                    <a:pt x="1895906" y="104851"/>
                  </a:lnTo>
                  <a:lnTo>
                    <a:pt x="1877974" y="59067"/>
                  </a:lnTo>
                  <a:lnTo>
                    <a:pt x="1842198" y="25933"/>
                  </a:lnTo>
                  <a:lnTo>
                    <a:pt x="1801774" y="11849"/>
                  </a:lnTo>
                  <a:lnTo>
                    <a:pt x="1801774" y="132245"/>
                  </a:lnTo>
                  <a:lnTo>
                    <a:pt x="1800885" y="143040"/>
                  </a:lnTo>
                  <a:lnTo>
                    <a:pt x="1767306" y="175425"/>
                  </a:lnTo>
                  <a:lnTo>
                    <a:pt x="1734832" y="178295"/>
                  </a:lnTo>
                  <a:lnTo>
                    <a:pt x="1689328" y="178295"/>
                  </a:lnTo>
                  <a:lnTo>
                    <a:pt x="1689328" y="86207"/>
                  </a:lnTo>
                  <a:lnTo>
                    <a:pt x="1734832" y="86207"/>
                  </a:lnTo>
                  <a:lnTo>
                    <a:pt x="1778965" y="92671"/>
                  </a:lnTo>
                  <a:lnTo>
                    <a:pt x="1801774" y="132245"/>
                  </a:lnTo>
                  <a:lnTo>
                    <a:pt x="1801774" y="11849"/>
                  </a:lnTo>
                  <a:lnTo>
                    <a:pt x="1789188" y="9067"/>
                  </a:lnTo>
                  <a:lnTo>
                    <a:pt x="1756257" y="6959"/>
                  </a:lnTo>
                  <a:lnTo>
                    <a:pt x="1592948" y="6959"/>
                  </a:lnTo>
                  <a:lnTo>
                    <a:pt x="1592948" y="381774"/>
                  </a:lnTo>
                  <a:lnTo>
                    <a:pt x="1689328" y="381774"/>
                  </a:lnTo>
                  <a:lnTo>
                    <a:pt x="1689328" y="253276"/>
                  </a:lnTo>
                  <a:lnTo>
                    <a:pt x="1728952" y="253276"/>
                  </a:lnTo>
                  <a:lnTo>
                    <a:pt x="1801774" y="381774"/>
                  </a:lnTo>
                  <a:lnTo>
                    <a:pt x="1908860" y="381774"/>
                  </a:lnTo>
                  <a:close/>
                </a:path>
                <a:path w="2958465" h="389254">
                  <a:moveTo>
                    <a:pt x="2238159" y="6337"/>
                  </a:moveTo>
                  <a:lnTo>
                    <a:pt x="1965071" y="6337"/>
                  </a:lnTo>
                  <a:lnTo>
                    <a:pt x="1965071" y="81267"/>
                  </a:lnTo>
                  <a:lnTo>
                    <a:pt x="1965071" y="153657"/>
                  </a:lnTo>
                  <a:lnTo>
                    <a:pt x="1965071" y="223507"/>
                  </a:lnTo>
                  <a:lnTo>
                    <a:pt x="1965071" y="307327"/>
                  </a:lnTo>
                  <a:lnTo>
                    <a:pt x="1965071" y="382257"/>
                  </a:lnTo>
                  <a:lnTo>
                    <a:pt x="2238159" y="382257"/>
                  </a:lnTo>
                  <a:lnTo>
                    <a:pt x="2238159" y="307327"/>
                  </a:lnTo>
                  <a:lnTo>
                    <a:pt x="2061451" y="307327"/>
                  </a:lnTo>
                  <a:lnTo>
                    <a:pt x="2061451" y="223507"/>
                  </a:lnTo>
                  <a:lnTo>
                    <a:pt x="2222093" y="223507"/>
                  </a:lnTo>
                  <a:lnTo>
                    <a:pt x="2222093" y="153657"/>
                  </a:lnTo>
                  <a:lnTo>
                    <a:pt x="2061451" y="153657"/>
                  </a:lnTo>
                  <a:lnTo>
                    <a:pt x="2061451" y="81267"/>
                  </a:lnTo>
                  <a:lnTo>
                    <a:pt x="2238159" y="81267"/>
                  </a:lnTo>
                  <a:lnTo>
                    <a:pt x="2238159" y="6337"/>
                  </a:lnTo>
                  <a:close/>
                </a:path>
                <a:path w="2958465" h="389254">
                  <a:moveTo>
                    <a:pt x="2610281" y="6337"/>
                  </a:moveTo>
                  <a:lnTo>
                    <a:pt x="2283663" y="6337"/>
                  </a:lnTo>
                  <a:lnTo>
                    <a:pt x="2283663" y="86347"/>
                  </a:lnTo>
                  <a:lnTo>
                    <a:pt x="2398776" y="86347"/>
                  </a:lnTo>
                  <a:lnTo>
                    <a:pt x="2398776" y="382257"/>
                  </a:lnTo>
                  <a:lnTo>
                    <a:pt x="2495156" y="382257"/>
                  </a:lnTo>
                  <a:lnTo>
                    <a:pt x="2495156" y="86347"/>
                  </a:lnTo>
                  <a:lnTo>
                    <a:pt x="2610281" y="86347"/>
                  </a:lnTo>
                  <a:lnTo>
                    <a:pt x="2610281" y="6337"/>
                  </a:lnTo>
                  <a:close/>
                </a:path>
                <a:path w="2958465" h="389254">
                  <a:moveTo>
                    <a:pt x="2958325" y="381774"/>
                  </a:moveTo>
                  <a:lnTo>
                    <a:pt x="2932188" y="310032"/>
                  </a:lnTo>
                  <a:lnTo>
                    <a:pt x="2905264" y="236118"/>
                  </a:lnTo>
                  <a:lnTo>
                    <a:pt x="2864701" y="124764"/>
                  </a:lnTo>
                  <a:lnTo>
                    <a:pt x="2821787" y="6959"/>
                  </a:lnTo>
                  <a:lnTo>
                    <a:pt x="2803588" y="6959"/>
                  </a:lnTo>
                  <a:lnTo>
                    <a:pt x="2803588" y="236118"/>
                  </a:lnTo>
                  <a:lnTo>
                    <a:pt x="2732913" y="236118"/>
                  </a:lnTo>
                  <a:lnTo>
                    <a:pt x="2768244" y="124764"/>
                  </a:lnTo>
                  <a:lnTo>
                    <a:pt x="2803588" y="236118"/>
                  </a:lnTo>
                  <a:lnTo>
                    <a:pt x="2803588" y="6959"/>
                  </a:lnTo>
                  <a:lnTo>
                    <a:pt x="2725407" y="6959"/>
                  </a:lnTo>
                  <a:lnTo>
                    <a:pt x="2588869" y="381774"/>
                  </a:lnTo>
                  <a:lnTo>
                    <a:pt x="2679890" y="381774"/>
                  </a:lnTo>
                  <a:lnTo>
                    <a:pt x="2705595" y="310032"/>
                  </a:lnTo>
                  <a:lnTo>
                    <a:pt x="2830893" y="310032"/>
                  </a:lnTo>
                  <a:lnTo>
                    <a:pt x="2856585" y="381774"/>
                  </a:lnTo>
                  <a:lnTo>
                    <a:pt x="2958325" y="3817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791346" y="3722310"/>
            <a:ext cx="243277" cy="71362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7481214" y="3840271"/>
            <a:ext cx="550545" cy="71755"/>
          </a:xfrm>
          <a:custGeom>
            <a:avLst/>
            <a:gdLst/>
            <a:ahLst/>
            <a:cxnLst/>
            <a:rect l="l" t="t" r="r" b="b"/>
            <a:pathLst>
              <a:path w="550545" h="71754">
                <a:moveTo>
                  <a:pt x="63893" y="33515"/>
                </a:moveTo>
                <a:lnTo>
                  <a:pt x="34899" y="33515"/>
                </a:lnTo>
                <a:lnTo>
                  <a:pt x="34899" y="44729"/>
                </a:lnTo>
                <a:lnTo>
                  <a:pt x="47485" y="44729"/>
                </a:lnTo>
                <a:lnTo>
                  <a:pt x="47421" y="46824"/>
                </a:lnTo>
                <a:lnTo>
                  <a:pt x="34709" y="56616"/>
                </a:lnTo>
                <a:lnTo>
                  <a:pt x="30772" y="56616"/>
                </a:lnTo>
                <a:lnTo>
                  <a:pt x="18288" y="39839"/>
                </a:lnTo>
                <a:lnTo>
                  <a:pt x="18288" y="30530"/>
                </a:lnTo>
                <a:lnTo>
                  <a:pt x="30340" y="14744"/>
                </a:lnTo>
                <a:lnTo>
                  <a:pt x="34798" y="14871"/>
                </a:lnTo>
                <a:lnTo>
                  <a:pt x="44145" y="23888"/>
                </a:lnTo>
                <a:lnTo>
                  <a:pt x="62420" y="23888"/>
                </a:lnTo>
                <a:lnTo>
                  <a:pt x="36372" y="0"/>
                </a:lnTo>
                <a:lnTo>
                  <a:pt x="27990" y="0"/>
                </a:lnTo>
                <a:lnTo>
                  <a:pt x="0" y="28244"/>
                </a:lnTo>
                <a:lnTo>
                  <a:pt x="0" y="42392"/>
                </a:lnTo>
                <a:lnTo>
                  <a:pt x="28219" y="71361"/>
                </a:lnTo>
                <a:lnTo>
                  <a:pt x="32931" y="71361"/>
                </a:lnTo>
                <a:lnTo>
                  <a:pt x="37452" y="71361"/>
                </a:lnTo>
                <a:lnTo>
                  <a:pt x="63893" y="44030"/>
                </a:lnTo>
                <a:lnTo>
                  <a:pt x="63893" y="33515"/>
                </a:lnTo>
                <a:close/>
              </a:path>
              <a:path w="550545" h="71754">
                <a:moveTo>
                  <a:pt x="93383" y="1282"/>
                </a:moveTo>
                <a:lnTo>
                  <a:pt x="75692" y="1282"/>
                </a:lnTo>
                <a:lnTo>
                  <a:pt x="75692" y="70078"/>
                </a:lnTo>
                <a:lnTo>
                  <a:pt x="93383" y="70078"/>
                </a:lnTo>
                <a:lnTo>
                  <a:pt x="93383" y="1282"/>
                </a:lnTo>
                <a:close/>
              </a:path>
              <a:path w="550545" h="71754">
                <a:moveTo>
                  <a:pt x="170053" y="70078"/>
                </a:moveTo>
                <a:lnTo>
                  <a:pt x="165252" y="56908"/>
                </a:lnTo>
                <a:lnTo>
                  <a:pt x="160312" y="43345"/>
                </a:lnTo>
                <a:lnTo>
                  <a:pt x="152869" y="22898"/>
                </a:lnTo>
                <a:lnTo>
                  <a:pt x="144995" y="1282"/>
                </a:lnTo>
                <a:lnTo>
                  <a:pt x="141655" y="1282"/>
                </a:lnTo>
                <a:lnTo>
                  <a:pt x="141655" y="43345"/>
                </a:lnTo>
                <a:lnTo>
                  <a:pt x="128676" y="43345"/>
                </a:lnTo>
                <a:lnTo>
                  <a:pt x="135166" y="22898"/>
                </a:lnTo>
                <a:lnTo>
                  <a:pt x="141655" y="43345"/>
                </a:lnTo>
                <a:lnTo>
                  <a:pt x="141655" y="1282"/>
                </a:lnTo>
                <a:lnTo>
                  <a:pt x="127292" y="1282"/>
                </a:lnTo>
                <a:lnTo>
                  <a:pt x="102235" y="70078"/>
                </a:lnTo>
                <a:lnTo>
                  <a:pt x="118935" y="70078"/>
                </a:lnTo>
                <a:lnTo>
                  <a:pt x="123659" y="56908"/>
                </a:lnTo>
                <a:lnTo>
                  <a:pt x="146659" y="56908"/>
                </a:lnTo>
                <a:lnTo>
                  <a:pt x="151384" y="70078"/>
                </a:lnTo>
                <a:lnTo>
                  <a:pt x="170053" y="70078"/>
                </a:lnTo>
                <a:close/>
              </a:path>
              <a:path w="550545" h="71754">
                <a:moveTo>
                  <a:pt x="238861" y="1282"/>
                </a:moveTo>
                <a:lnTo>
                  <a:pt x="220192" y="1282"/>
                </a:lnTo>
                <a:lnTo>
                  <a:pt x="220192" y="39611"/>
                </a:lnTo>
                <a:lnTo>
                  <a:pt x="193548" y="1282"/>
                </a:lnTo>
                <a:lnTo>
                  <a:pt x="177914" y="1282"/>
                </a:lnTo>
                <a:lnTo>
                  <a:pt x="177914" y="70078"/>
                </a:lnTo>
                <a:lnTo>
                  <a:pt x="195618" y="70078"/>
                </a:lnTo>
                <a:lnTo>
                  <a:pt x="195618" y="31750"/>
                </a:lnTo>
                <a:lnTo>
                  <a:pt x="222148" y="70078"/>
                </a:lnTo>
                <a:lnTo>
                  <a:pt x="238861" y="70078"/>
                </a:lnTo>
                <a:lnTo>
                  <a:pt x="238861" y="1282"/>
                </a:lnTo>
                <a:close/>
              </a:path>
              <a:path w="550545" h="71754">
                <a:moveTo>
                  <a:pt x="313563" y="1282"/>
                </a:moveTo>
                <a:lnTo>
                  <a:pt x="294894" y="1282"/>
                </a:lnTo>
                <a:lnTo>
                  <a:pt x="294894" y="39611"/>
                </a:lnTo>
                <a:lnTo>
                  <a:pt x="268249" y="1282"/>
                </a:lnTo>
                <a:lnTo>
                  <a:pt x="252628" y="1282"/>
                </a:lnTo>
                <a:lnTo>
                  <a:pt x="252628" y="70078"/>
                </a:lnTo>
                <a:lnTo>
                  <a:pt x="270319" y="70078"/>
                </a:lnTo>
                <a:lnTo>
                  <a:pt x="270319" y="31750"/>
                </a:lnTo>
                <a:lnTo>
                  <a:pt x="296862" y="70078"/>
                </a:lnTo>
                <a:lnTo>
                  <a:pt x="313563" y="70078"/>
                </a:lnTo>
                <a:lnTo>
                  <a:pt x="313563" y="1282"/>
                </a:lnTo>
                <a:close/>
              </a:path>
              <a:path w="550545" h="71754">
                <a:moveTo>
                  <a:pt x="386308" y="1282"/>
                </a:moveTo>
                <a:lnTo>
                  <a:pt x="368617" y="1282"/>
                </a:lnTo>
                <a:lnTo>
                  <a:pt x="368617" y="45834"/>
                </a:lnTo>
                <a:lnTo>
                  <a:pt x="367728" y="49822"/>
                </a:lnTo>
                <a:lnTo>
                  <a:pt x="364185" y="55257"/>
                </a:lnTo>
                <a:lnTo>
                  <a:pt x="360972" y="56616"/>
                </a:lnTo>
                <a:lnTo>
                  <a:pt x="351802" y="56616"/>
                </a:lnTo>
                <a:lnTo>
                  <a:pt x="348627" y="55257"/>
                </a:lnTo>
                <a:lnTo>
                  <a:pt x="344957" y="49822"/>
                </a:lnTo>
                <a:lnTo>
                  <a:pt x="344043" y="45808"/>
                </a:lnTo>
                <a:lnTo>
                  <a:pt x="344043" y="1282"/>
                </a:lnTo>
                <a:lnTo>
                  <a:pt x="326339" y="1282"/>
                </a:lnTo>
                <a:lnTo>
                  <a:pt x="326339" y="47345"/>
                </a:lnTo>
                <a:lnTo>
                  <a:pt x="327050" y="51536"/>
                </a:lnTo>
                <a:lnTo>
                  <a:pt x="351739" y="71361"/>
                </a:lnTo>
                <a:lnTo>
                  <a:pt x="356323" y="71361"/>
                </a:lnTo>
                <a:lnTo>
                  <a:pt x="360972" y="71361"/>
                </a:lnTo>
                <a:lnTo>
                  <a:pt x="386308" y="47345"/>
                </a:lnTo>
                <a:lnTo>
                  <a:pt x="386308" y="1282"/>
                </a:lnTo>
                <a:close/>
              </a:path>
              <a:path w="550545" h="71754">
                <a:moveTo>
                  <a:pt x="454126" y="1282"/>
                </a:moveTo>
                <a:lnTo>
                  <a:pt x="394169" y="1282"/>
                </a:lnTo>
                <a:lnTo>
                  <a:pt x="394169" y="15824"/>
                </a:lnTo>
                <a:lnTo>
                  <a:pt x="415302" y="15824"/>
                </a:lnTo>
                <a:lnTo>
                  <a:pt x="415302" y="70078"/>
                </a:lnTo>
                <a:lnTo>
                  <a:pt x="432993" y="70078"/>
                </a:lnTo>
                <a:lnTo>
                  <a:pt x="432993" y="15824"/>
                </a:lnTo>
                <a:lnTo>
                  <a:pt x="454126" y="15824"/>
                </a:lnTo>
                <a:lnTo>
                  <a:pt x="454126" y="1282"/>
                </a:lnTo>
                <a:close/>
              </a:path>
              <a:path w="550545" h="71754">
                <a:moveTo>
                  <a:pt x="520966" y="70078"/>
                </a:moveTo>
                <a:lnTo>
                  <a:pt x="506209" y="46494"/>
                </a:lnTo>
                <a:lnTo>
                  <a:pt x="505040" y="44627"/>
                </a:lnTo>
                <a:lnTo>
                  <a:pt x="509689" y="42989"/>
                </a:lnTo>
                <a:lnTo>
                  <a:pt x="513181" y="40411"/>
                </a:lnTo>
                <a:lnTo>
                  <a:pt x="517829" y="33401"/>
                </a:lnTo>
                <a:lnTo>
                  <a:pt x="518020" y="32727"/>
                </a:lnTo>
                <a:lnTo>
                  <a:pt x="518998" y="29210"/>
                </a:lnTo>
                <a:lnTo>
                  <a:pt x="518998" y="17195"/>
                </a:lnTo>
                <a:lnTo>
                  <a:pt x="518464" y="15824"/>
                </a:lnTo>
                <a:lnTo>
                  <a:pt x="516801" y="11595"/>
                </a:lnTo>
                <a:lnTo>
                  <a:pt x="508025" y="3340"/>
                </a:lnTo>
                <a:lnTo>
                  <a:pt x="501535" y="1282"/>
                </a:lnTo>
                <a:lnTo>
                  <a:pt x="501307" y="1282"/>
                </a:lnTo>
                <a:lnTo>
                  <a:pt x="501307" y="21463"/>
                </a:lnTo>
                <a:lnTo>
                  <a:pt x="501307" y="27089"/>
                </a:lnTo>
                <a:lnTo>
                  <a:pt x="500430" y="29210"/>
                </a:lnTo>
                <a:lnTo>
                  <a:pt x="496963" y="32029"/>
                </a:lnTo>
                <a:lnTo>
                  <a:pt x="493737" y="32727"/>
                </a:lnTo>
                <a:lnTo>
                  <a:pt x="480656" y="32727"/>
                </a:lnTo>
                <a:lnTo>
                  <a:pt x="480656" y="15824"/>
                </a:lnTo>
                <a:lnTo>
                  <a:pt x="493737" y="15824"/>
                </a:lnTo>
                <a:lnTo>
                  <a:pt x="496963" y="16535"/>
                </a:lnTo>
                <a:lnTo>
                  <a:pt x="500430" y="19342"/>
                </a:lnTo>
                <a:lnTo>
                  <a:pt x="501307" y="21463"/>
                </a:lnTo>
                <a:lnTo>
                  <a:pt x="501307" y="1282"/>
                </a:lnTo>
                <a:lnTo>
                  <a:pt x="462965" y="1282"/>
                </a:lnTo>
                <a:lnTo>
                  <a:pt x="462965" y="70078"/>
                </a:lnTo>
                <a:lnTo>
                  <a:pt x="480656" y="70078"/>
                </a:lnTo>
                <a:lnTo>
                  <a:pt x="480656" y="46494"/>
                </a:lnTo>
                <a:lnTo>
                  <a:pt x="487934" y="46494"/>
                </a:lnTo>
                <a:lnTo>
                  <a:pt x="501307" y="70078"/>
                </a:lnTo>
                <a:lnTo>
                  <a:pt x="520966" y="70078"/>
                </a:lnTo>
                <a:close/>
              </a:path>
              <a:path w="550545" h="71754">
                <a:moveTo>
                  <a:pt x="549960" y="1282"/>
                </a:moveTo>
                <a:lnTo>
                  <a:pt x="532269" y="1282"/>
                </a:lnTo>
                <a:lnTo>
                  <a:pt x="532269" y="70078"/>
                </a:lnTo>
                <a:lnTo>
                  <a:pt x="549960" y="70078"/>
                </a:lnTo>
                <a:lnTo>
                  <a:pt x="549960" y="1282"/>
                </a:lnTo>
                <a:close/>
              </a:path>
            </a:pathLst>
          </a:custGeom>
          <a:solidFill>
            <a:srgbClr val="1F1E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22623" y="3723393"/>
            <a:ext cx="616799" cy="18872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04735" y="2015064"/>
            <a:ext cx="1547776" cy="154699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552369" y="2015064"/>
            <a:ext cx="1547887" cy="154699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852436" y="3725308"/>
            <a:ext cx="229875" cy="7041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749617" y="3841703"/>
            <a:ext cx="329784" cy="7041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570311" y="3725596"/>
            <a:ext cx="608637" cy="186235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8226831" y="4467149"/>
            <a:ext cx="388620" cy="109855"/>
            <a:chOff x="8226831" y="4467149"/>
            <a:chExt cx="388620" cy="109855"/>
          </a:xfrm>
        </p:grpSpPr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26831" y="4467149"/>
              <a:ext cx="219075" cy="1097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468966" y="4468266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5" h="77470">
                  <a:moveTo>
                    <a:pt x="8917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8917" y="77241"/>
                  </a:lnTo>
                  <a:lnTo>
                    <a:pt x="8917" y="63550"/>
                  </a:lnTo>
                  <a:lnTo>
                    <a:pt x="15112" y="63550"/>
                  </a:lnTo>
                  <a:lnTo>
                    <a:pt x="15112" y="43459"/>
                  </a:lnTo>
                  <a:lnTo>
                    <a:pt x="8917" y="43459"/>
                  </a:lnTo>
                  <a:lnTo>
                    <a:pt x="8917" y="29767"/>
                  </a:lnTo>
                  <a:lnTo>
                    <a:pt x="15112" y="29767"/>
                  </a:lnTo>
                  <a:lnTo>
                    <a:pt x="15112" y="13690"/>
                  </a:lnTo>
                  <a:lnTo>
                    <a:pt x="8917" y="13690"/>
                  </a:lnTo>
                  <a:lnTo>
                    <a:pt x="8917" y="0"/>
                  </a:lnTo>
                  <a:close/>
                </a:path>
                <a:path w="62865" h="77470">
                  <a:moveTo>
                    <a:pt x="15112" y="63550"/>
                  </a:moveTo>
                  <a:lnTo>
                    <a:pt x="8917" y="63550"/>
                  </a:lnTo>
                  <a:lnTo>
                    <a:pt x="8917" y="77241"/>
                  </a:lnTo>
                  <a:lnTo>
                    <a:pt x="15112" y="77241"/>
                  </a:lnTo>
                  <a:lnTo>
                    <a:pt x="15112" y="63550"/>
                  </a:lnTo>
                  <a:close/>
                </a:path>
                <a:path w="62865" h="77470">
                  <a:moveTo>
                    <a:pt x="45364" y="0"/>
                  </a:moveTo>
                  <a:lnTo>
                    <a:pt x="15112" y="0"/>
                  </a:lnTo>
                  <a:lnTo>
                    <a:pt x="15112" y="13690"/>
                  </a:lnTo>
                  <a:lnTo>
                    <a:pt x="40133" y="13690"/>
                  </a:lnTo>
                  <a:lnTo>
                    <a:pt x="42062" y="14453"/>
                  </a:lnTo>
                  <a:lnTo>
                    <a:pt x="43459" y="15951"/>
                  </a:lnTo>
                  <a:lnTo>
                    <a:pt x="44830" y="17473"/>
                  </a:lnTo>
                  <a:lnTo>
                    <a:pt x="45544" y="19583"/>
                  </a:lnTo>
                  <a:lnTo>
                    <a:pt x="45544" y="24714"/>
                  </a:lnTo>
                  <a:lnTo>
                    <a:pt x="44830" y="26543"/>
                  </a:lnTo>
                  <a:lnTo>
                    <a:pt x="43459" y="27838"/>
                  </a:lnTo>
                  <a:lnTo>
                    <a:pt x="42062" y="29109"/>
                  </a:lnTo>
                  <a:lnTo>
                    <a:pt x="40082" y="29767"/>
                  </a:lnTo>
                  <a:lnTo>
                    <a:pt x="15112" y="29767"/>
                  </a:lnTo>
                  <a:lnTo>
                    <a:pt x="15112" y="43459"/>
                  </a:lnTo>
                  <a:lnTo>
                    <a:pt x="40515" y="43459"/>
                  </a:lnTo>
                  <a:lnTo>
                    <a:pt x="42851" y="44348"/>
                  </a:lnTo>
                  <a:lnTo>
                    <a:pt x="44499" y="46126"/>
                  </a:lnTo>
                  <a:lnTo>
                    <a:pt x="46127" y="47929"/>
                  </a:lnTo>
                  <a:lnTo>
                    <a:pt x="46940" y="50417"/>
                  </a:lnTo>
                  <a:lnTo>
                    <a:pt x="46940" y="56948"/>
                  </a:lnTo>
                  <a:lnTo>
                    <a:pt x="46127" y="59334"/>
                  </a:lnTo>
                  <a:lnTo>
                    <a:pt x="42851" y="62711"/>
                  </a:lnTo>
                  <a:lnTo>
                    <a:pt x="40515" y="63550"/>
                  </a:lnTo>
                  <a:lnTo>
                    <a:pt x="15112" y="63550"/>
                  </a:lnTo>
                  <a:lnTo>
                    <a:pt x="15112" y="77241"/>
                  </a:lnTo>
                  <a:lnTo>
                    <a:pt x="45695" y="77241"/>
                  </a:lnTo>
                  <a:lnTo>
                    <a:pt x="51663" y="75512"/>
                  </a:lnTo>
                  <a:lnTo>
                    <a:pt x="60145" y="68629"/>
                  </a:lnTo>
                  <a:lnTo>
                    <a:pt x="62280" y="63755"/>
                  </a:lnTo>
                  <a:lnTo>
                    <a:pt x="62280" y="51814"/>
                  </a:lnTo>
                  <a:lnTo>
                    <a:pt x="60681" y="47321"/>
                  </a:lnTo>
                  <a:lnTo>
                    <a:pt x="54331" y="40131"/>
                  </a:lnTo>
                  <a:lnTo>
                    <a:pt x="49885" y="37771"/>
                  </a:lnTo>
                  <a:lnTo>
                    <a:pt x="44118" y="36676"/>
                  </a:lnTo>
                  <a:lnTo>
                    <a:pt x="49428" y="35841"/>
                  </a:lnTo>
                  <a:lnTo>
                    <a:pt x="53543" y="33882"/>
                  </a:lnTo>
                  <a:lnTo>
                    <a:pt x="59411" y="27787"/>
                  </a:lnTo>
                  <a:lnTo>
                    <a:pt x="60858" y="23900"/>
                  </a:lnTo>
                  <a:lnTo>
                    <a:pt x="60858" y="13107"/>
                  </a:lnTo>
                  <a:lnTo>
                    <a:pt x="58878" y="8384"/>
                  </a:lnTo>
                  <a:lnTo>
                    <a:pt x="50951" y="1677"/>
                  </a:lnTo>
                  <a:lnTo>
                    <a:pt x="45364" y="0"/>
                  </a:lnTo>
                  <a:close/>
                </a:path>
                <a:path w="62865" h="77470">
                  <a:moveTo>
                    <a:pt x="15112" y="29767"/>
                  </a:moveTo>
                  <a:lnTo>
                    <a:pt x="8917" y="29767"/>
                  </a:lnTo>
                  <a:lnTo>
                    <a:pt x="8917" y="43459"/>
                  </a:lnTo>
                  <a:lnTo>
                    <a:pt x="15112" y="43459"/>
                  </a:lnTo>
                  <a:lnTo>
                    <a:pt x="15112" y="29767"/>
                  </a:lnTo>
                  <a:close/>
                </a:path>
                <a:path w="62865" h="77470">
                  <a:moveTo>
                    <a:pt x="15112" y="0"/>
                  </a:moveTo>
                  <a:lnTo>
                    <a:pt x="8917" y="0"/>
                  </a:lnTo>
                  <a:lnTo>
                    <a:pt x="8917" y="13690"/>
                  </a:lnTo>
                  <a:lnTo>
                    <a:pt x="15112" y="13690"/>
                  </a:lnTo>
                  <a:lnTo>
                    <a:pt x="1511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51339" y="4468266"/>
              <a:ext cx="63982" cy="77241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8639147" y="4467149"/>
            <a:ext cx="241935" cy="80010"/>
            <a:chOff x="8639147" y="4467149"/>
            <a:chExt cx="241935" cy="80010"/>
          </a:xfrm>
        </p:grpSpPr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26497" y="4468266"/>
              <a:ext cx="72618" cy="7724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39147" y="4468266"/>
              <a:ext cx="63550" cy="7716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819207" y="4467149"/>
              <a:ext cx="62230" cy="80010"/>
            </a:xfrm>
            <a:custGeom>
              <a:avLst/>
              <a:gdLst/>
              <a:ahLst/>
              <a:cxnLst/>
              <a:rect l="l" t="t" r="r" b="b"/>
              <a:pathLst>
                <a:path w="62229" h="80010">
                  <a:moveTo>
                    <a:pt x="47344" y="32663"/>
                  </a:moveTo>
                  <a:lnTo>
                    <a:pt x="17324" y="32663"/>
                  </a:lnTo>
                  <a:lnTo>
                    <a:pt x="10793" y="34566"/>
                  </a:lnTo>
                  <a:lnTo>
                    <a:pt x="2160" y="42213"/>
                  </a:lnTo>
                  <a:lnTo>
                    <a:pt x="0" y="47955"/>
                  </a:lnTo>
                  <a:lnTo>
                    <a:pt x="0" y="63626"/>
                  </a:lnTo>
                  <a:lnTo>
                    <a:pt x="2362" y="69620"/>
                  </a:lnTo>
                  <a:lnTo>
                    <a:pt x="11786" y="77494"/>
                  </a:lnTo>
                  <a:lnTo>
                    <a:pt x="18896" y="79474"/>
                  </a:lnTo>
                  <a:lnTo>
                    <a:pt x="31648" y="79474"/>
                  </a:lnTo>
                  <a:lnTo>
                    <a:pt x="34568" y="79146"/>
                  </a:lnTo>
                  <a:lnTo>
                    <a:pt x="37134" y="78458"/>
                  </a:lnTo>
                  <a:lnTo>
                    <a:pt x="39726" y="77800"/>
                  </a:lnTo>
                  <a:lnTo>
                    <a:pt x="41987" y="76784"/>
                  </a:lnTo>
                  <a:lnTo>
                    <a:pt x="45896" y="74117"/>
                  </a:lnTo>
                  <a:lnTo>
                    <a:pt x="47344" y="72624"/>
                  </a:lnTo>
                  <a:lnTo>
                    <a:pt x="47344" y="67129"/>
                  </a:lnTo>
                  <a:lnTo>
                    <a:pt x="24765" y="67129"/>
                  </a:lnTo>
                  <a:lnTo>
                    <a:pt x="20801" y="66164"/>
                  </a:lnTo>
                  <a:lnTo>
                    <a:pt x="15595" y="62406"/>
                  </a:lnTo>
                  <a:lnTo>
                    <a:pt x="14298" y="59512"/>
                  </a:lnTo>
                  <a:lnTo>
                    <a:pt x="14298" y="51965"/>
                  </a:lnTo>
                  <a:lnTo>
                    <a:pt x="15264" y="49273"/>
                  </a:lnTo>
                  <a:lnTo>
                    <a:pt x="17247" y="47523"/>
                  </a:lnTo>
                  <a:lnTo>
                    <a:pt x="19202" y="45745"/>
                  </a:lnTo>
                  <a:lnTo>
                    <a:pt x="22147" y="44881"/>
                  </a:lnTo>
                  <a:lnTo>
                    <a:pt x="47344" y="44881"/>
                  </a:lnTo>
                  <a:lnTo>
                    <a:pt x="47344" y="32663"/>
                  </a:lnTo>
                  <a:close/>
                </a:path>
                <a:path w="62229" h="80010">
                  <a:moveTo>
                    <a:pt x="58301" y="13384"/>
                  </a:moveTo>
                  <a:lnTo>
                    <a:pt x="36752" y="13384"/>
                  </a:lnTo>
                  <a:lnTo>
                    <a:pt x="40565" y="14806"/>
                  </a:lnTo>
                  <a:lnTo>
                    <a:pt x="45972" y="20393"/>
                  </a:lnTo>
                  <a:lnTo>
                    <a:pt x="47344" y="24331"/>
                  </a:lnTo>
                  <a:lnTo>
                    <a:pt x="47351" y="59512"/>
                  </a:lnTo>
                  <a:lnTo>
                    <a:pt x="48895" y="70330"/>
                  </a:lnTo>
                  <a:lnTo>
                    <a:pt x="47548" y="72414"/>
                  </a:lnTo>
                  <a:lnTo>
                    <a:pt x="47344" y="72624"/>
                  </a:lnTo>
                  <a:lnTo>
                    <a:pt x="47344" y="78357"/>
                  </a:lnTo>
                  <a:lnTo>
                    <a:pt x="61772" y="78357"/>
                  </a:lnTo>
                  <a:lnTo>
                    <a:pt x="61772" y="44881"/>
                  </a:lnTo>
                  <a:lnTo>
                    <a:pt x="49046" y="44881"/>
                  </a:lnTo>
                  <a:lnTo>
                    <a:pt x="48005" y="32663"/>
                  </a:lnTo>
                  <a:lnTo>
                    <a:pt x="61772" y="32663"/>
                  </a:lnTo>
                  <a:lnTo>
                    <a:pt x="61772" y="22679"/>
                  </a:lnTo>
                  <a:lnTo>
                    <a:pt x="60577" y="17499"/>
                  </a:lnTo>
                  <a:lnTo>
                    <a:pt x="58301" y="13384"/>
                  </a:lnTo>
                  <a:close/>
                </a:path>
                <a:path w="62229" h="80010">
                  <a:moveTo>
                    <a:pt x="47344" y="59461"/>
                  </a:moveTo>
                  <a:lnTo>
                    <a:pt x="47344" y="72624"/>
                  </a:lnTo>
                  <a:lnTo>
                    <a:pt x="47548" y="72414"/>
                  </a:lnTo>
                  <a:lnTo>
                    <a:pt x="48895" y="70330"/>
                  </a:lnTo>
                  <a:lnTo>
                    <a:pt x="47344" y="59461"/>
                  </a:lnTo>
                  <a:close/>
                </a:path>
                <a:path w="62229" h="80010">
                  <a:moveTo>
                    <a:pt x="47344" y="62075"/>
                  </a:moveTo>
                  <a:lnTo>
                    <a:pt x="45896" y="64033"/>
                  </a:lnTo>
                  <a:lnTo>
                    <a:pt x="43052" y="65250"/>
                  </a:lnTo>
                  <a:lnTo>
                    <a:pt x="40208" y="66495"/>
                  </a:lnTo>
                  <a:lnTo>
                    <a:pt x="35863" y="67129"/>
                  </a:lnTo>
                  <a:lnTo>
                    <a:pt x="47344" y="67129"/>
                  </a:lnTo>
                  <a:lnTo>
                    <a:pt x="47344" y="62075"/>
                  </a:lnTo>
                  <a:close/>
                </a:path>
                <a:path w="62229" h="80010">
                  <a:moveTo>
                    <a:pt x="61772" y="32663"/>
                  </a:moveTo>
                  <a:lnTo>
                    <a:pt x="48005" y="32663"/>
                  </a:lnTo>
                  <a:lnTo>
                    <a:pt x="49046" y="44881"/>
                  </a:lnTo>
                  <a:lnTo>
                    <a:pt x="61772" y="44881"/>
                  </a:lnTo>
                  <a:lnTo>
                    <a:pt x="61772" y="32663"/>
                  </a:lnTo>
                  <a:close/>
                </a:path>
                <a:path w="62229" h="80010">
                  <a:moveTo>
                    <a:pt x="37743" y="0"/>
                  </a:moveTo>
                  <a:lnTo>
                    <a:pt x="25477" y="0"/>
                  </a:lnTo>
                  <a:lnTo>
                    <a:pt x="20167" y="990"/>
                  </a:lnTo>
                  <a:lnTo>
                    <a:pt x="10591" y="4899"/>
                  </a:lnTo>
                  <a:lnTo>
                    <a:pt x="6732" y="7642"/>
                  </a:lnTo>
                  <a:lnTo>
                    <a:pt x="3808" y="11149"/>
                  </a:lnTo>
                  <a:lnTo>
                    <a:pt x="14883" y="18745"/>
                  </a:lnTo>
                  <a:lnTo>
                    <a:pt x="17169" y="17067"/>
                  </a:lnTo>
                  <a:lnTo>
                    <a:pt x="19785" y="15746"/>
                  </a:lnTo>
                  <a:lnTo>
                    <a:pt x="25704" y="13867"/>
                  </a:lnTo>
                  <a:lnTo>
                    <a:pt x="28703" y="13384"/>
                  </a:lnTo>
                  <a:lnTo>
                    <a:pt x="58301" y="13384"/>
                  </a:lnTo>
                  <a:lnTo>
                    <a:pt x="55829" y="8914"/>
                  </a:lnTo>
                  <a:lnTo>
                    <a:pt x="52348" y="5637"/>
                  </a:lnTo>
                  <a:lnTo>
                    <a:pt x="43204" y="1116"/>
                  </a:lnTo>
                  <a:lnTo>
                    <a:pt x="3774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object 4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67582" y="4467149"/>
            <a:ext cx="139597" cy="7947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516647" y="4437069"/>
            <a:ext cx="2350353" cy="32357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936797" y="4426966"/>
            <a:ext cx="1166831" cy="332841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6516647" y="4832960"/>
            <a:ext cx="655955" cy="80010"/>
            <a:chOff x="6516647" y="4832960"/>
            <a:chExt cx="655955" cy="80010"/>
          </a:xfrm>
        </p:grpSpPr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16647" y="4834075"/>
              <a:ext cx="63982" cy="7724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2219" y="4832960"/>
              <a:ext cx="291611" cy="794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17655" y="4832960"/>
              <a:ext cx="137667" cy="7947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076910" y="4834084"/>
              <a:ext cx="95885" cy="77470"/>
            </a:xfrm>
            <a:custGeom>
              <a:avLst/>
              <a:gdLst/>
              <a:ahLst/>
              <a:cxnLst/>
              <a:rect l="l" t="t" r="r" b="b"/>
              <a:pathLst>
                <a:path w="95884" h="77470">
                  <a:moveTo>
                    <a:pt x="62280" y="51816"/>
                  </a:moveTo>
                  <a:lnTo>
                    <a:pt x="60680" y="47320"/>
                  </a:lnTo>
                  <a:lnTo>
                    <a:pt x="54330" y="40132"/>
                  </a:lnTo>
                  <a:lnTo>
                    <a:pt x="49885" y="37769"/>
                  </a:lnTo>
                  <a:lnTo>
                    <a:pt x="46939" y="37223"/>
                  </a:lnTo>
                  <a:lnTo>
                    <a:pt x="46939" y="50419"/>
                  </a:lnTo>
                  <a:lnTo>
                    <a:pt x="46939" y="56946"/>
                  </a:lnTo>
                  <a:lnTo>
                    <a:pt x="46126" y="59334"/>
                  </a:lnTo>
                  <a:lnTo>
                    <a:pt x="42849" y="62712"/>
                  </a:lnTo>
                  <a:lnTo>
                    <a:pt x="40513" y="63550"/>
                  </a:lnTo>
                  <a:lnTo>
                    <a:pt x="15113" y="63550"/>
                  </a:lnTo>
                  <a:lnTo>
                    <a:pt x="15113" y="43459"/>
                  </a:lnTo>
                  <a:lnTo>
                    <a:pt x="40513" y="43459"/>
                  </a:lnTo>
                  <a:lnTo>
                    <a:pt x="42849" y="44348"/>
                  </a:lnTo>
                  <a:lnTo>
                    <a:pt x="44500" y="46126"/>
                  </a:lnTo>
                  <a:lnTo>
                    <a:pt x="46126" y="47929"/>
                  </a:lnTo>
                  <a:lnTo>
                    <a:pt x="46939" y="50419"/>
                  </a:lnTo>
                  <a:lnTo>
                    <a:pt x="46939" y="37223"/>
                  </a:lnTo>
                  <a:lnTo>
                    <a:pt x="44119" y="36677"/>
                  </a:lnTo>
                  <a:lnTo>
                    <a:pt x="49428" y="35839"/>
                  </a:lnTo>
                  <a:lnTo>
                    <a:pt x="53543" y="33883"/>
                  </a:lnTo>
                  <a:lnTo>
                    <a:pt x="59410" y="27787"/>
                  </a:lnTo>
                  <a:lnTo>
                    <a:pt x="60858" y="23901"/>
                  </a:lnTo>
                  <a:lnTo>
                    <a:pt x="60858" y="13106"/>
                  </a:lnTo>
                  <a:lnTo>
                    <a:pt x="58877" y="8382"/>
                  </a:lnTo>
                  <a:lnTo>
                    <a:pt x="50952" y="1676"/>
                  </a:lnTo>
                  <a:lnTo>
                    <a:pt x="45542" y="63"/>
                  </a:lnTo>
                  <a:lnTo>
                    <a:pt x="45542" y="19583"/>
                  </a:lnTo>
                  <a:lnTo>
                    <a:pt x="45542" y="24714"/>
                  </a:lnTo>
                  <a:lnTo>
                    <a:pt x="44831" y="26543"/>
                  </a:lnTo>
                  <a:lnTo>
                    <a:pt x="43459" y="27838"/>
                  </a:lnTo>
                  <a:lnTo>
                    <a:pt x="42062" y="29108"/>
                  </a:lnTo>
                  <a:lnTo>
                    <a:pt x="40081" y="29768"/>
                  </a:lnTo>
                  <a:lnTo>
                    <a:pt x="15113" y="29768"/>
                  </a:lnTo>
                  <a:lnTo>
                    <a:pt x="15113" y="13690"/>
                  </a:lnTo>
                  <a:lnTo>
                    <a:pt x="40132" y="13690"/>
                  </a:lnTo>
                  <a:lnTo>
                    <a:pt x="42062" y="14452"/>
                  </a:lnTo>
                  <a:lnTo>
                    <a:pt x="43459" y="15951"/>
                  </a:lnTo>
                  <a:lnTo>
                    <a:pt x="44831" y="17475"/>
                  </a:lnTo>
                  <a:lnTo>
                    <a:pt x="45542" y="19583"/>
                  </a:lnTo>
                  <a:lnTo>
                    <a:pt x="45542" y="63"/>
                  </a:lnTo>
                  <a:lnTo>
                    <a:pt x="45364" y="0"/>
                  </a:lnTo>
                  <a:lnTo>
                    <a:pt x="15113" y="0"/>
                  </a:lnTo>
                  <a:lnTo>
                    <a:pt x="8915" y="0"/>
                  </a:lnTo>
                  <a:lnTo>
                    <a:pt x="0" y="0"/>
                  </a:lnTo>
                  <a:lnTo>
                    <a:pt x="0" y="77241"/>
                  </a:lnTo>
                  <a:lnTo>
                    <a:pt x="8915" y="77241"/>
                  </a:lnTo>
                  <a:lnTo>
                    <a:pt x="15113" y="77241"/>
                  </a:lnTo>
                  <a:lnTo>
                    <a:pt x="45694" y="77241"/>
                  </a:lnTo>
                  <a:lnTo>
                    <a:pt x="51663" y="75514"/>
                  </a:lnTo>
                  <a:lnTo>
                    <a:pt x="60147" y="68630"/>
                  </a:lnTo>
                  <a:lnTo>
                    <a:pt x="62280" y="63754"/>
                  </a:lnTo>
                  <a:lnTo>
                    <a:pt x="62280" y="51816"/>
                  </a:lnTo>
                  <a:close/>
                </a:path>
                <a:path w="95884" h="77470">
                  <a:moveTo>
                    <a:pt x="95681" y="61315"/>
                  </a:moveTo>
                  <a:lnTo>
                    <a:pt x="79756" y="61315"/>
                  </a:lnTo>
                  <a:lnTo>
                    <a:pt x="79756" y="77241"/>
                  </a:lnTo>
                  <a:lnTo>
                    <a:pt x="95681" y="77241"/>
                  </a:lnTo>
                  <a:lnTo>
                    <a:pt x="95681" y="61315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96692" y="3471601"/>
            <a:ext cx="180656" cy="244375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2737853" y="3471602"/>
            <a:ext cx="462280" cy="245110"/>
          </a:xfrm>
          <a:custGeom>
            <a:avLst/>
            <a:gdLst/>
            <a:ahLst/>
            <a:cxnLst/>
            <a:rect l="l" t="t" r="r" b="b"/>
            <a:pathLst>
              <a:path w="462280" h="245110">
                <a:moveTo>
                  <a:pt x="157111" y="0"/>
                </a:moveTo>
                <a:lnTo>
                  <a:pt x="34315" y="0"/>
                </a:lnTo>
                <a:lnTo>
                  <a:pt x="16637" y="0"/>
                </a:lnTo>
                <a:lnTo>
                  <a:pt x="16637" y="266"/>
                </a:lnTo>
                <a:lnTo>
                  <a:pt x="0" y="266"/>
                </a:lnTo>
                <a:lnTo>
                  <a:pt x="0" y="33286"/>
                </a:lnTo>
                <a:lnTo>
                  <a:pt x="0" y="106946"/>
                </a:lnTo>
                <a:lnTo>
                  <a:pt x="0" y="139966"/>
                </a:lnTo>
                <a:lnTo>
                  <a:pt x="0" y="212356"/>
                </a:lnTo>
                <a:lnTo>
                  <a:pt x="0" y="244106"/>
                </a:lnTo>
                <a:lnTo>
                  <a:pt x="16637" y="244106"/>
                </a:lnTo>
                <a:lnTo>
                  <a:pt x="16637" y="244551"/>
                </a:lnTo>
                <a:lnTo>
                  <a:pt x="34315" y="244551"/>
                </a:lnTo>
                <a:lnTo>
                  <a:pt x="157111" y="244551"/>
                </a:lnTo>
                <a:lnTo>
                  <a:pt x="157111" y="211950"/>
                </a:lnTo>
                <a:lnTo>
                  <a:pt x="34315" y="211950"/>
                </a:lnTo>
                <a:lnTo>
                  <a:pt x="34315" y="139966"/>
                </a:lnTo>
                <a:lnTo>
                  <a:pt x="16637" y="139966"/>
                </a:lnTo>
                <a:lnTo>
                  <a:pt x="16637" y="139446"/>
                </a:lnTo>
                <a:lnTo>
                  <a:pt x="34315" y="139446"/>
                </a:lnTo>
                <a:lnTo>
                  <a:pt x="138569" y="139446"/>
                </a:lnTo>
                <a:lnTo>
                  <a:pt x="138569" y="106832"/>
                </a:lnTo>
                <a:lnTo>
                  <a:pt x="34315" y="106832"/>
                </a:lnTo>
                <a:lnTo>
                  <a:pt x="34315" y="33286"/>
                </a:lnTo>
                <a:lnTo>
                  <a:pt x="16637" y="33286"/>
                </a:lnTo>
                <a:lnTo>
                  <a:pt x="16637" y="32664"/>
                </a:lnTo>
                <a:lnTo>
                  <a:pt x="34315" y="32664"/>
                </a:lnTo>
                <a:lnTo>
                  <a:pt x="157111" y="32664"/>
                </a:lnTo>
                <a:lnTo>
                  <a:pt x="157111" y="0"/>
                </a:lnTo>
                <a:close/>
              </a:path>
              <a:path w="462280" h="245110">
                <a:moveTo>
                  <a:pt x="462165" y="0"/>
                </a:moveTo>
                <a:lnTo>
                  <a:pt x="426516" y="0"/>
                </a:lnTo>
                <a:lnTo>
                  <a:pt x="383286" y="191744"/>
                </a:lnTo>
                <a:lnTo>
                  <a:pt x="333171" y="0"/>
                </a:lnTo>
                <a:lnTo>
                  <a:pt x="309638" y="0"/>
                </a:lnTo>
                <a:lnTo>
                  <a:pt x="259524" y="191744"/>
                </a:lnTo>
                <a:lnTo>
                  <a:pt x="216293" y="0"/>
                </a:lnTo>
                <a:lnTo>
                  <a:pt x="180644" y="0"/>
                </a:lnTo>
                <a:lnTo>
                  <a:pt x="240347" y="244551"/>
                </a:lnTo>
                <a:lnTo>
                  <a:pt x="275310" y="244551"/>
                </a:lnTo>
                <a:lnTo>
                  <a:pt x="322440" y="73660"/>
                </a:lnTo>
                <a:lnTo>
                  <a:pt x="367499" y="244551"/>
                </a:lnTo>
                <a:lnTo>
                  <a:pt x="402463" y="244551"/>
                </a:lnTo>
                <a:lnTo>
                  <a:pt x="46216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3316042" y="3468559"/>
            <a:ext cx="687070" cy="250190"/>
            <a:chOff x="3316042" y="3468559"/>
            <a:chExt cx="687070" cy="250190"/>
          </a:xfrm>
        </p:grpSpPr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16042" y="3469074"/>
              <a:ext cx="140929" cy="24707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00772" y="3468559"/>
              <a:ext cx="139553" cy="2501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84070" y="3469074"/>
              <a:ext cx="140929" cy="24707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62029" y="3469074"/>
              <a:ext cx="140929" cy="2470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474" y="1128776"/>
            <a:ext cx="5495925" cy="5495925"/>
            <a:chOff x="420474" y="1128776"/>
            <a:chExt cx="5495925" cy="5495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474" y="1128776"/>
              <a:ext cx="5495823" cy="54958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02993" y="3921132"/>
              <a:ext cx="2350135" cy="386080"/>
            </a:xfrm>
            <a:custGeom>
              <a:avLst/>
              <a:gdLst/>
              <a:ahLst/>
              <a:cxnLst/>
              <a:rect l="l" t="t" r="r" b="b"/>
              <a:pathLst>
                <a:path w="2350135" h="386079">
                  <a:moveTo>
                    <a:pt x="353110" y="180721"/>
                  </a:moveTo>
                  <a:lnTo>
                    <a:pt x="349605" y="136321"/>
                  </a:lnTo>
                  <a:lnTo>
                    <a:pt x="339102" y="98666"/>
                  </a:lnTo>
                  <a:lnTo>
                    <a:pt x="312356" y="54267"/>
                  </a:lnTo>
                  <a:lnTo>
                    <a:pt x="274764" y="23634"/>
                  </a:lnTo>
                  <a:lnTo>
                    <a:pt x="256527" y="14922"/>
                  </a:lnTo>
                  <a:lnTo>
                    <a:pt x="256527" y="180721"/>
                  </a:lnTo>
                  <a:lnTo>
                    <a:pt x="256413" y="198958"/>
                  </a:lnTo>
                  <a:lnTo>
                    <a:pt x="249770" y="243547"/>
                  </a:lnTo>
                  <a:lnTo>
                    <a:pt x="205117" y="198894"/>
                  </a:lnTo>
                  <a:lnTo>
                    <a:pt x="160972" y="243039"/>
                  </a:lnTo>
                  <a:lnTo>
                    <a:pt x="210312" y="292887"/>
                  </a:lnTo>
                  <a:lnTo>
                    <a:pt x="182448" y="299123"/>
                  </a:lnTo>
                  <a:lnTo>
                    <a:pt x="176555" y="299123"/>
                  </a:lnTo>
                  <a:lnTo>
                    <a:pt x="132803" y="287426"/>
                  </a:lnTo>
                  <a:lnTo>
                    <a:pt x="106972" y="253923"/>
                  </a:lnTo>
                  <a:lnTo>
                    <a:pt x="97002" y="206413"/>
                  </a:lnTo>
                  <a:lnTo>
                    <a:pt x="96583" y="191096"/>
                  </a:lnTo>
                  <a:lnTo>
                    <a:pt x="96583" y="180721"/>
                  </a:lnTo>
                  <a:lnTo>
                    <a:pt x="100380" y="141236"/>
                  </a:lnTo>
                  <a:lnTo>
                    <a:pt x="115798" y="105283"/>
                  </a:lnTo>
                  <a:lnTo>
                    <a:pt x="146431" y="82550"/>
                  </a:lnTo>
                  <a:lnTo>
                    <a:pt x="176555" y="77889"/>
                  </a:lnTo>
                  <a:lnTo>
                    <a:pt x="184277" y="78181"/>
                  </a:lnTo>
                  <a:lnTo>
                    <a:pt x="226441" y="93510"/>
                  </a:lnTo>
                  <a:lnTo>
                    <a:pt x="249770" y="130606"/>
                  </a:lnTo>
                  <a:lnTo>
                    <a:pt x="256527" y="180721"/>
                  </a:lnTo>
                  <a:lnTo>
                    <a:pt x="256527" y="14922"/>
                  </a:lnTo>
                  <a:lnTo>
                    <a:pt x="211480" y="2590"/>
                  </a:lnTo>
                  <a:lnTo>
                    <a:pt x="176555" y="0"/>
                  </a:lnTo>
                  <a:lnTo>
                    <a:pt x="158864" y="647"/>
                  </a:lnTo>
                  <a:lnTo>
                    <a:pt x="108521" y="10388"/>
                  </a:lnTo>
                  <a:lnTo>
                    <a:pt x="64757" y="32385"/>
                  </a:lnTo>
                  <a:lnTo>
                    <a:pt x="30568" y="67500"/>
                  </a:lnTo>
                  <a:lnTo>
                    <a:pt x="7874" y="116649"/>
                  </a:lnTo>
                  <a:lnTo>
                    <a:pt x="876" y="157670"/>
                  </a:lnTo>
                  <a:lnTo>
                    <a:pt x="0" y="180721"/>
                  </a:lnTo>
                  <a:lnTo>
                    <a:pt x="0" y="191096"/>
                  </a:lnTo>
                  <a:lnTo>
                    <a:pt x="3505" y="237248"/>
                  </a:lnTo>
                  <a:lnTo>
                    <a:pt x="14008" y="275996"/>
                  </a:lnTo>
                  <a:lnTo>
                    <a:pt x="40741" y="321576"/>
                  </a:lnTo>
                  <a:lnTo>
                    <a:pt x="78333" y="353187"/>
                  </a:lnTo>
                  <a:lnTo>
                    <a:pt x="124853" y="371157"/>
                  </a:lnTo>
                  <a:lnTo>
                    <a:pt x="176555" y="377012"/>
                  </a:lnTo>
                  <a:lnTo>
                    <a:pt x="189649" y="376682"/>
                  </a:lnTo>
                  <a:lnTo>
                    <a:pt x="239039" y="368795"/>
                  </a:lnTo>
                  <a:lnTo>
                    <a:pt x="272097" y="354672"/>
                  </a:lnTo>
                  <a:lnTo>
                    <a:pt x="303784" y="385838"/>
                  </a:lnTo>
                  <a:lnTo>
                    <a:pt x="334949" y="354672"/>
                  </a:lnTo>
                  <a:lnTo>
                    <a:pt x="347916" y="341693"/>
                  </a:lnTo>
                  <a:lnTo>
                    <a:pt x="318833" y="313118"/>
                  </a:lnTo>
                  <a:lnTo>
                    <a:pt x="326453" y="301472"/>
                  </a:lnTo>
                  <a:lnTo>
                    <a:pt x="344030" y="260680"/>
                  </a:lnTo>
                  <a:lnTo>
                    <a:pt x="352552" y="210248"/>
                  </a:lnTo>
                  <a:lnTo>
                    <a:pt x="353110" y="191096"/>
                  </a:lnTo>
                  <a:lnTo>
                    <a:pt x="353110" y="180721"/>
                  </a:lnTo>
                  <a:close/>
                </a:path>
                <a:path w="2350135" h="386079">
                  <a:moveTo>
                    <a:pt x="724420" y="6756"/>
                  </a:moveTo>
                  <a:lnTo>
                    <a:pt x="630948" y="6756"/>
                  </a:lnTo>
                  <a:lnTo>
                    <a:pt x="630948" y="214452"/>
                  </a:lnTo>
                  <a:lnTo>
                    <a:pt x="630072" y="233984"/>
                  </a:lnTo>
                  <a:lnTo>
                    <a:pt x="616927" y="277558"/>
                  </a:lnTo>
                  <a:lnTo>
                    <a:pt x="583044" y="297776"/>
                  </a:lnTo>
                  <a:lnTo>
                    <a:pt x="566039" y="299123"/>
                  </a:lnTo>
                  <a:lnTo>
                    <a:pt x="549440" y="297776"/>
                  </a:lnTo>
                  <a:lnTo>
                    <a:pt x="515658" y="277558"/>
                  </a:lnTo>
                  <a:lnTo>
                    <a:pt x="502031" y="233692"/>
                  </a:lnTo>
                  <a:lnTo>
                    <a:pt x="501116" y="213944"/>
                  </a:lnTo>
                  <a:lnTo>
                    <a:pt x="501116" y="6756"/>
                  </a:lnTo>
                  <a:lnTo>
                    <a:pt x="407644" y="6756"/>
                  </a:lnTo>
                  <a:lnTo>
                    <a:pt x="407644" y="224853"/>
                  </a:lnTo>
                  <a:lnTo>
                    <a:pt x="408343" y="243217"/>
                  </a:lnTo>
                  <a:lnTo>
                    <a:pt x="418807" y="291312"/>
                  </a:lnTo>
                  <a:lnTo>
                    <a:pt x="440817" y="328764"/>
                  </a:lnTo>
                  <a:lnTo>
                    <a:pt x="473214" y="355460"/>
                  </a:lnTo>
                  <a:lnTo>
                    <a:pt x="515454" y="371602"/>
                  </a:lnTo>
                  <a:lnTo>
                    <a:pt x="566039" y="377012"/>
                  </a:lnTo>
                  <a:lnTo>
                    <a:pt x="583996" y="376402"/>
                  </a:lnTo>
                  <a:lnTo>
                    <a:pt x="632244" y="367398"/>
                  </a:lnTo>
                  <a:lnTo>
                    <a:pt x="671283" y="347726"/>
                  </a:lnTo>
                  <a:lnTo>
                    <a:pt x="700201" y="317487"/>
                  </a:lnTo>
                  <a:lnTo>
                    <a:pt x="718286" y="276453"/>
                  </a:lnTo>
                  <a:lnTo>
                    <a:pt x="724420" y="224853"/>
                  </a:lnTo>
                  <a:lnTo>
                    <a:pt x="724420" y="6756"/>
                  </a:lnTo>
                  <a:close/>
                </a:path>
                <a:path w="2350135" h="386079">
                  <a:moveTo>
                    <a:pt x="1056779" y="6667"/>
                  </a:moveTo>
                  <a:lnTo>
                    <a:pt x="791921" y="6667"/>
                  </a:lnTo>
                  <a:lnTo>
                    <a:pt x="791921" y="77787"/>
                  </a:lnTo>
                  <a:lnTo>
                    <a:pt x="791921" y="150177"/>
                  </a:lnTo>
                  <a:lnTo>
                    <a:pt x="791921" y="217487"/>
                  </a:lnTo>
                  <a:lnTo>
                    <a:pt x="791921" y="298767"/>
                  </a:lnTo>
                  <a:lnTo>
                    <a:pt x="791921" y="369887"/>
                  </a:lnTo>
                  <a:lnTo>
                    <a:pt x="1056779" y="369887"/>
                  </a:lnTo>
                  <a:lnTo>
                    <a:pt x="1056779" y="298767"/>
                  </a:lnTo>
                  <a:lnTo>
                    <a:pt x="885405" y="298767"/>
                  </a:lnTo>
                  <a:lnTo>
                    <a:pt x="885405" y="217487"/>
                  </a:lnTo>
                  <a:lnTo>
                    <a:pt x="1041196" y="217487"/>
                  </a:lnTo>
                  <a:lnTo>
                    <a:pt x="1041196" y="150177"/>
                  </a:lnTo>
                  <a:lnTo>
                    <a:pt x="885405" y="150177"/>
                  </a:lnTo>
                  <a:lnTo>
                    <a:pt x="885405" y="77787"/>
                  </a:lnTo>
                  <a:lnTo>
                    <a:pt x="1056779" y="77787"/>
                  </a:lnTo>
                  <a:lnTo>
                    <a:pt x="1056779" y="6667"/>
                  </a:lnTo>
                  <a:close/>
                </a:path>
                <a:path w="2350135" h="386079">
                  <a:moveTo>
                    <a:pt x="1422882" y="370255"/>
                  </a:moveTo>
                  <a:lnTo>
                    <a:pt x="1344930" y="245630"/>
                  </a:lnTo>
                  <a:lnTo>
                    <a:pt x="1338757" y="235750"/>
                  </a:lnTo>
                  <a:lnTo>
                    <a:pt x="1356029" y="228333"/>
                  </a:lnTo>
                  <a:lnTo>
                    <a:pt x="1371015" y="219075"/>
                  </a:lnTo>
                  <a:lnTo>
                    <a:pt x="1402118" y="180403"/>
                  </a:lnTo>
                  <a:lnTo>
                    <a:pt x="1412494" y="128270"/>
                  </a:lnTo>
                  <a:lnTo>
                    <a:pt x="1410309" y="101688"/>
                  </a:lnTo>
                  <a:lnTo>
                    <a:pt x="1392923" y="57277"/>
                  </a:lnTo>
                  <a:lnTo>
                    <a:pt x="1358226" y="25146"/>
                  </a:lnTo>
                  <a:lnTo>
                    <a:pt x="1319022" y="11493"/>
                  </a:lnTo>
                  <a:lnTo>
                    <a:pt x="1319022" y="128270"/>
                  </a:lnTo>
                  <a:lnTo>
                    <a:pt x="1318158" y="138734"/>
                  </a:lnTo>
                  <a:lnTo>
                    <a:pt x="1285582" y="170129"/>
                  </a:lnTo>
                  <a:lnTo>
                    <a:pt x="1254099" y="172910"/>
                  </a:lnTo>
                  <a:lnTo>
                    <a:pt x="1209967" y="172910"/>
                  </a:lnTo>
                  <a:lnTo>
                    <a:pt x="1209967" y="83591"/>
                  </a:lnTo>
                  <a:lnTo>
                    <a:pt x="1254099" y="83591"/>
                  </a:lnTo>
                  <a:lnTo>
                    <a:pt x="1296898" y="89877"/>
                  </a:lnTo>
                  <a:lnTo>
                    <a:pt x="1319022" y="128270"/>
                  </a:lnTo>
                  <a:lnTo>
                    <a:pt x="1319022" y="11493"/>
                  </a:lnTo>
                  <a:lnTo>
                    <a:pt x="1306817" y="8801"/>
                  </a:lnTo>
                  <a:lnTo>
                    <a:pt x="1274876" y="6756"/>
                  </a:lnTo>
                  <a:lnTo>
                    <a:pt x="1116482" y="6756"/>
                  </a:lnTo>
                  <a:lnTo>
                    <a:pt x="1116482" y="370255"/>
                  </a:lnTo>
                  <a:lnTo>
                    <a:pt x="1209967" y="370255"/>
                  </a:lnTo>
                  <a:lnTo>
                    <a:pt x="1209967" y="245630"/>
                  </a:lnTo>
                  <a:lnTo>
                    <a:pt x="1248397" y="245630"/>
                  </a:lnTo>
                  <a:lnTo>
                    <a:pt x="1319022" y="370255"/>
                  </a:lnTo>
                  <a:lnTo>
                    <a:pt x="1422882" y="370255"/>
                  </a:lnTo>
                  <a:close/>
                </a:path>
                <a:path w="2350135" h="386079">
                  <a:moveTo>
                    <a:pt x="1791576" y="131381"/>
                  </a:moveTo>
                  <a:lnTo>
                    <a:pt x="1781695" y="83769"/>
                  </a:lnTo>
                  <a:lnTo>
                    <a:pt x="1760550" y="48031"/>
                  </a:lnTo>
                  <a:lnTo>
                    <a:pt x="1730527" y="22847"/>
                  </a:lnTo>
                  <a:lnTo>
                    <a:pt x="1692643" y="7251"/>
                  </a:lnTo>
                  <a:lnTo>
                    <a:pt x="1648777" y="457"/>
                  </a:lnTo>
                  <a:lnTo>
                    <a:pt x="1633194" y="0"/>
                  </a:lnTo>
                  <a:lnTo>
                    <a:pt x="1615808" y="647"/>
                  </a:lnTo>
                  <a:lnTo>
                    <a:pt x="1566976" y="10388"/>
                  </a:lnTo>
                  <a:lnTo>
                    <a:pt x="1525155" y="32385"/>
                  </a:lnTo>
                  <a:lnTo>
                    <a:pt x="1492846" y="67500"/>
                  </a:lnTo>
                  <a:lnTo>
                    <a:pt x="1471714" y="116649"/>
                  </a:lnTo>
                  <a:lnTo>
                    <a:pt x="1465224" y="157670"/>
                  </a:lnTo>
                  <a:lnTo>
                    <a:pt x="1464424" y="180721"/>
                  </a:lnTo>
                  <a:lnTo>
                    <a:pt x="1464424" y="190576"/>
                  </a:lnTo>
                  <a:lnTo>
                    <a:pt x="1467535" y="237566"/>
                  </a:lnTo>
                  <a:lnTo>
                    <a:pt x="1476883" y="276783"/>
                  </a:lnTo>
                  <a:lnTo>
                    <a:pt x="1500974" y="322453"/>
                  </a:lnTo>
                  <a:lnTo>
                    <a:pt x="1535760" y="353695"/>
                  </a:lnTo>
                  <a:lnTo>
                    <a:pt x="1580603" y="371309"/>
                  </a:lnTo>
                  <a:lnTo>
                    <a:pt x="1633194" y="377012"/>
                  </a:lnTo>
                  <a:lnTo>
                    <a:pt x="1649247" y="376567"/>
                  </a:lnTo>
                  <a:lnTo>
                    <a:pt x="1693938" y="369989"/>
                  </a:lnTo>
                  <a:lnTo>
                    <a:pt x="1732064" y="354660"/>
                  </a:lnTo>
                  <a:lnTo>
                    <a:pt x="1761972" y="329488"/>
                  </a:lnTo>
                  <a:lnTo>
                    <a:pt x="1782470" y="293725"/>
                  </a:lnTo>
                  <a:lnTo>
                    <a:pt x="1791576" y="245630"/>
                  </a:lnTo>
                  <a:lnTo>
                    <a:pt x="1694980" y="245630"/>
                  </a:lnTo>
                  <a:lnTo>
                    <a:pt x="1692402" y="258699"/>
                  </a:lnTo>
                  <a:lnTo>
                    <a:pt x="1688299" y="269836"/>
                  </a:lnTo>
                  <a:lnTo>
                    <a:pt x="1657007" y="295935"/>
                  </a:lnTo>
                  <a:lnTo>
                    <a:pt x="1633194" y="299123"/>
                  </a:lnTo>
                  <a:lnTo>
                    <a:pt x="1626019" y="298780"/>
                  </a:lnTo>
                  <a:lnTo>
                    <a:pt x="1587944" y="281381"/>
                  </a:lnTo>
                  <a:lnTo>
                    <a:pt x="1566976" y="242252"/>
                  </a:lnTo>
                  <a:lnTo>
                    <a:pt x="1561007" y="191604"/>
                  </a:lnTo>
                  <a:lnTo>
                    <a:pt x="1561007" y="180721"/>
                  </a:lnTo>
                  <a:lnTo>
                    <a:pt x="1566456" y="132930"/>
                  </a:lnTo>
                  <a:lnTo>
                    <a:pt x="1586547" y="95313"/>
                  </a:lnTo>
                  <a:lnTo>
                    <a:pt x="1625536" y="78232"/>
                  </a:lnTo>
                  <a:lnTo>
                    <a:pt x="1633194" y="77889"/>
                  </a:lnTo>
                  <a:lnTo>
                    <a:pt x="1640459" y="77889"/>
                  </a:lnTo>
                  <a:lnTo>
                    <a:pt x="1678190" y="94424"/>
                  </a:lnTo>
                  <a:lnTo>
                    <a:pt x="1694980" y="131381"/>
                  </a:lnTo>
                  <a:lnTo>
                    <a:pt x="1791576" y="131381"/>
                  </a:lnTo>
                  <a:close/>
                </a:path>
                <a:path w="2350135" h="386079">
                  <a:moveTo>
                    <a:pt x="1944763" y="6756"/>
                  </a:moveTo>
                  <a:lnTo>
                    <a:pt x="1851291" y="6756"/>
                  </a:lnTo>
                  <a:lnTo>
                    <a:pt x="1851291" y="370255"/>
                  </a:lnTo>
                  <a:lnTo>
                    <a:pt x="1944763" y="370255"/>
                  </a:lnTo>
                  <a:lnTo>
                    <a:pt x="1944763" y="6756"/>
                  </a:lnTo>
                  <a:close/>
                </a:path>
                <a:path w="2350135" h="386079">
                  <a:moveTo>
                    <a:pt x="2349817" y="370255"/>
                  </a:moveTo>
                  <a:lnTo>
                    <a:pt x="2324468" y="300659"/>
                  </a:lnTo>
                  <a:lnTo>
                    <a:pt x="2298357" y="228993"/>
                  </a:lnTo>
                  <a:lnTo>
                    <a:pt x="2258999" y="120980"/>
                  </a:lnTo>
                  <a:lnTo>
                    <a:pt x="2217394" y="6756"/>
                  </a:lnTo>
                  <a:lnTo>
                    <a:pt x="2199741" y="6756"/>
                  </a:lnTo>
                  <a:lnTo>
                    <a:pt x="2199741" y="228993"/>
                  </a:lnTo>
                  <a:lnTo>
                    <a:pt x="2131199" y="228993"/>
                  </a:lnTo>
                  <a:lnTo>
                    <a:pt x="2165464" y="120980"/>
                  </a:lnTo>
                  <a:lnTo>
                    <a:pt x="2199741" y="228993"/>
                  </a:lnTo>
                  <a:lnTo>
                    <a:pt x="2199741" y="6756"/>
                  </a:lnTo>
                  <a:lnTo>
                    <a:pt x="2123922" y="6756"/>
                  </a:lnTo>
                  <a:lnTo>
                    <a:pt x="1991499" y="370255"/>
                  </a:lnTo>
                  <a:lnTo>
                    <a:pt x="2079777" y="370255"/>
                  </a:lnTo>
                  <a:lnTo>
                    <a:pt x="2104707" y="300659"/>
                  </a:lnTo>
                  <a:lnTo>
                    <a:pt x="2226221" y="300659"/>
                  </a:lnTo>
                  <a:lnTo>
                    <a:pt x="2251151" y="370255"/>
                  </a:lnTo>
                  <a:lnTo>
                    <a:pt x="2349817" y="37025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7300" y="2144775"/>
            <a:ext cx="1548446" cy="15458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8619" y="3914049"/>
            <a:ext cx="418903" cy="1889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5523" y="3914347"/>
            <a:ext cx="615599" cy="18836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539097" y="4529779"/>
            <a:ext cx="597535" cy="140335"/>
            <a:chOff x="6539097" y="4529779"/>
            <a:chExt cx="597535" cy="14033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9097" y="4529779"/>
              <a:ext cx="139442" cy="1088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9394" y="4559194"/>
              <a:ext cx="437032" cy="11058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217816" y="4529350"/>
            <a:ext cx="485775" cy="139700"/>
            <a:chOff x="7217816" y="4529350"/>
            <a:chExt cx="485775" cy="13970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7816" y="4529350"/>
              <a:ext cx="238046" cy="10931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76705" y="4559205"/>
              <a:ext cx="226695" cy="109855"/>
            </a:xfrm>
            <a:custGeom>
              <a:avLst/>
              <a:gdLst/>
              <a:ahLst/>
              <a:cxnLst/>
              <a:rect l="l" t="t" r="r" b="b"/>
              <a:pathLst>
                <a:path w="226695" h="109854">
                  <a:moveTo>
                    <a:pt x="61315" y="24828"/>
                  </a:moveTo>
                  <a:lnTo>
                    <a:pt x="60312" y="19151"/>
                  </a:lnTo>
                  <a:lnTo>
                    <a:pt x="57950" y="13690"/>
                  </a:lnTo>
                  <a:lnTo>
                    <a:pt x="56235" y="9715"/>
                  </a:lnTo>
                  <a:lnTo>
                    <a:pt x="53263" y="6134"/>
                  </a:lnTo>
                  <a:lnTo>
                    <a:pt x="46139" y="1638"/>
                  </a:lnTo>
                  <a:lnTo>
                    <a:pt x="46139" y="53835"/>
                  </a:lnTo>
                  <a:lnTo>
                    <a:pt x="44767" y="58166"/>
                  </a:lnTo>
                  <a:lnTo>
                    <a:pt x="39255" y="64249"/>
                  </a:lnTo>
                  <a:lnTo>
                    <a:pt x="35356" y="65786"/>
                  </a:lnTo>
                  <a:lnTo>
                    <a:pt x="27127" y="65786"/>
                  </a:lnTo>
                  <a:lnTo>
                    <a:pt x="15163" y="53403"/>
                  </a:lnTo>
                  <a:lnTo>
                    <a:pt x="15163" y="50076"/>
                  </a:lnTo>
                  <a:lnTo>
                    <a:pt x="15163" y="29019"/>
                  </a:lnTo>
                  <a:lnTo>
                    <a:pt x="13627" y="14147"/>
                  </a:lnTo>
                  <a:lnTo>
                    <a:pt x="13843" y="13716"/>
                  </a:lnTo>
                  <a:lnTo>
                    <a:pt x="13741" y="15252"/>
                  </a:lnTo>
                  <a:lnTo>
                    <a:pt x="15163" y="29019"/>
                  </a:lnTo>
                  <a:lnTo>
                    <a:pt x="15163" y="25793"/>
                  </a:lnTo>
                  <a:lnTo>
                    <a:pt x="15773" y="23025"/>
                  </a:lnTo>
                  <a:lnTo>
                    <a:pt x="18173" y="18402"/>
                  </a:lnTo>
                  <a:lnTo>
                    <a:pt x="19862" y="16649"/>
                  </a:lnTo>
                  <a:lnTo>
                    <a:pt x="24384" y="14287"/>
                  </a:lnTo>
                  <a:lnTo>
                    <a:pt x="27127" y="13690"/>
                  </a:lnTo>
                  <a:lnTo>
                    <a:pt x="35356" y="13690"/>
                  </a:lnTo>
                  <a:lnTo>
                    <a:pt x="39255" y="15252"/>
                  </a:lnTo>
                  <a:lnTo>
                    <a:pt x="44767" y="21513"/>
                  </a:lnTo>
                  <a:lnTo>
                    <a:pt x="46101" y="25793"/>
                  </a:lnTo>
                  <a:lnTo>
                    <a:pt x="46139" y="53835"/>
                  </a:lnTo>
                  <a:lnTo>
                    <a:pt x="46139" y="1638"/>
                  </a:lnTo>
                  <a:lnTo>
                    <a:pt x="45466" y="1206"/>
                  </a:lnTo>
                  <a:lnTo>
                    <a:pt x="40792" y="0"/>
                  </a:lnTo>
                  <a:lnTo>
                    <a:pt x="30734" y="0"/>
                  </a:lnTo>
                  <a:lnTo>
                    <a:pt x="26543" y="1206"/>
                  </a:lnTo>
                  <a:lnTo>
                    <a:pt x="19011" y="6134"/>
                  </a:lnTo>
                  <a:lnTo>
                    <a:pt x="15963" y="9626"/>
                  </a:lnTo>
                  <a:lnTo>
                    <a:pt x="15163" y="11150"/>
                  </a:lnTo>
                  <a:lnTo>
                    <a:pt x="15163" y="1104"/>
                  </a:lnTo>
                  <a:lnTo>
                    <a:pt x="0" y="1104"/>
                  </a:lnTo>
                  <a:lnTo>
                    <a:pt x="0" y="109753"/>
                  </a:lnTo>
                  <a:lnTo>
                    <a:pt x="15163" y="109753"/>
                  </a:lnTo>
                  <a:lnTo>
                    <a:pt x="15163" y="68783"/>
                  </a:lnTo>
                  <a:lnTo>
                    <a:pt x="15836" y="70434"/>
                  </a:lnTo>
                  <a:lnTo>
                    <a:pt x="18440" y="73710"/>
                  </a:lnTo>
                  <a:lnTo>
                    <a:pt x="25603" y="78320"/>
                  </a:lnTo>
                  <a:lnTo>
                    <a:pt x="29794" y="79463"/>
                  </a:lnTo>
                  <a:lnTo>
                    <a:pt x="40208" y="79463"/>
                  </a:lnTo>
                  <a:lnTo>
                    <a:pt x="45008" y="78257"/>
                  </a:lnTo>
                  <a:lnTo>
                    <a:pt x="53060" y="73317"/>
                  </a:lnTo>
                  <a:lnTo>
                    <a:pt x="56121" y="69761"/>
                  </a:lnTo>
                  <a:lnTo>
                    <a:pt x="57899" y="65786"/>
                  </a:lnTo>
                  <a:lnTo>
                    <a:pt x="60286" y="60452"/>
                  </a:lnTo>
                  <a:lnTo>
                    <a:pt x="61315" y="54838"/>
                  </a:lnTo>
                  <a:lnTo>
                    <a:pt x="61315" y="24828"/>
                  </a:lnTo>
                  <a:close/>
                </a:path>
                <a:path w="226695" h="109854">
                  <a:moveTo>
                    <a:pt x="144805" y="1104"/>
                  </a:moveTo>
                  <a:lnTo>
                    <a:pt x="129641" y="1104"/>
                  </a:lnTo>
                  <a:lnTo>
                    <a:pt x="129641" y="27940"/>
                  </a:lnTo>
                  <a:lnTo>
                    <a:pt x="128016" y="32029"/>
                  </a:lnTo>
                  <a:lnTo>
                    <a:pt x="121577" y="37757"/>
                  </a:lnTo>
                  <a:lnTo>
                    <a:pt x="117043" y="39204"/>
                  </a:lnTo>
                  <a:lnTo>
                    <a:pt x="106756" y="39204"/>
                  </a:lnTo>
                  <a:lnTo>
                    <a:pt x="103352" y="37896"/>
                  </a:lnTo>
                  <a:lnTo>
                    <a:pt x="100939" y="35280"/>
                  </a:lnTo>
                  <a:lnTo>
                    <a:pt x="98552" y="32626"/>
                  </a:lnTo>
                  <a:lnTo>
                    <a:pt x="97345" y="28917"/>
                  </a:lnTo>
                  <a:lnTo>
                    <a:pt x="97345" y="1104"/>
                  </a:lnTo>
                  <a:lnTo>
                    <a:pt x="82169" y="1104"/>
                  </a:lnTo>
                  <a:lnTo>
                    <a:pt x="82169" y="30035"/>
                  </a:lnTo>
                  <a:lnTo>
                    <a:pt x="83261" y="35521"/>
                  </a:lnTo>
                  <a:lnTo>
                    <a:pt x="87680" y="44665"/>
                  </a:lnTo>
                  <a:lnTo>
                    <a:pt x="90919" y="48145"/>
                  </a:lnTo>
                  <a:lnTo>
                    <a:pt x="99390" y="52946"/>
                  </a:lnTo>
                  <a:lnTo>
                    <a:pt x="104470" y="54165"/>
                  </a:lnTo>
                  <a:lnTo>
                    <a:pt x="118084" y="54165"/>
                  </a:lnTo>
                  <a:lnTo>
                    <a:pt x="123977" y="51371"/>
                  </a:lnTo>
                  <a:lnTo>
                    <a:pt x="129641" y="43776"/>
                  </a:lnTo>
                  <a:lnTo>
                    <a:pt x="129641" y="78346"/>
                  </a:lnTo>
                  <a:lnTo>
                    <a:pt x="144805" y="78346"/>
                  </a:lnTo>
                  <a:lnTo>
                    <a:pt x="144805" y="14795"/>
                  </a:lnTo>
                  <a:lnTo>
                    <a:pt x="144805" y="1104"/>
                  </a:lnTo>
                  <a:close/>
                </a:path>
                <a:path w="226695" h="109854">
                  <a:moveTo>
                    <a:pt x="226669" y="22669"/>
                  </a:moveTo>
                  <a:lnTo>
                    <a:pt x="213791" y="3924"/>
                  </a:lnTo>
                  <a:lnTo>
                    <a:pt x="213791" y="70319"/>
                  </a:lnTo>
                  <a:lnTo>
                    <a:pt x="212242" y="59461"/>
                  </a:lnTo>
                  <a:lnTo>
                    <a:pt x="212242" y="62064"/>
                  </a:lnTo>
                  <a:lnTo>
                    <a:pt x="210794" y="64033"/>
                  </a:lnTo>
                  <a:lnTo>
                    <a:pt x="207949" y="65239"/>
                  </a:lnTo>
                  <a:lnTo>
                    <a:pt x="205105" y="66484"/>
                  </a:lnTo>
                  <a:lnTo>
                    <a:pt x="200761" y="67119"/>
                  </a:lnTo>
                  <a:lnTo>
                    <a:pt x="189661" y="67119"/>
                  </a:lnTo>
                  <a:lnTo>
                    <a:pt x="185699" y="66154"/>
                  </a:lnTo>
                  <a:lnTo>
                    <a:pt x="180492" y="62395"/>
                  </a:lnTo>
                  <a:lnTo>
                    <a:pt x="179197" y="59512"/>
                  </a:lnTo>
                  <a:lnTo>
                    <a:pt x="179197" y="51955"/>
                  </a:lnTo>
                  <a:lnTo>
                    <a:pt x="180162" y="49263"/>
                  </a:lnTo>
                  <a:lnTo>
                    <a:pt x="182143" y="47523"/>
                  </a:lnTo>
                  <a:lnTo>
                    <a:pt x="184099" y="45745"/>
                  </a:lnTo>
                  <a:lnTo>
                    <a:pt x="187045" y="44881"/>
                  </a:lnTo>
                  <a:lnTo>
                    <a:pt x="212242" y="44881"/>
                  </a:lnTo>
                  <a:lnTo>
                    <a:pt x="212242" y="59461"/>
                  </a:lnTo>
                  <a:lnTo>
                    <a:pt x="213791" y="70319"/>
                  </a:lnTo>
                  <a:lnTo>
                    <a:pt x="213791" y="3924"/>
                  </a:lnTo>
                  <a:lnTo>
                    <a:pt x="208102" y="1104"/>
                  </a:lnTo>
                  <a:lnTo>
                    <a:pt x="202641" y="0"/>
                  </a:lnTo>
                  <a:lnTo>
                    <a:pt x="190373" y="0"/>
                  </a:lnTo>
                  <a:lnTo>
                    <a:pt x="185064" y="990"/>
                  </a:lnTo>
                  <a:lnTo>
                    <a:pt x="175488" y="4889"/>
                  </a:lnTo>
                  <a:lnTo>
                    <a:pt x="171627" y="7632"/>
                  </a:lnTo>
                  <a:lnTo>
                    <a:pt x="168706" y="11137"/>
                  </a:lnTo>
                  <a:lnTo>
                    <a:pt x="179781" y="18745"/>
                  </a:lnTo>
                  <a:lnTo>
                    <a:pt x="182067" y="17056"/>
                  </a:lnTo>
                  <a:lnTo>
                    <a:pt x="184683" y="15735"/>
                  </a:lnTo>
                  <a:lnTo>
                    <a:pt x="190601" y="13855"/>
                  </a:lnTo>
                  <a:lnTo>
                    <a:pt x="193598" y="13373"/>
                  </a:lnTo>
                  <a:lnTo>
                    <a:pt x="201650" y="13373"/>
                  </a:lnTo>
                  <a:lnTo>
                    <a:pt x="205460" y="14795"/>
                  </a:lnTo>
                  <a:lnTo>
                    <a:pt x="210870" y="20383"/>
                  </a:lnTo>
                  <a:lnTo>
                    <a:pt x="212242" y="24333"/>
                  </a:lnTo>
                  <a:lnTo>
                    <a:pt x="212242" y="32651"/>
                  </a:lnTo>
                  <a:lnTo>
                    <a:pt x="182219" y="32651"/>
                  </a:lnTo>
                  <a:lnTo>
                    <a:pt x="175691" y="34556"/>
                  </a:lnTo>
                  <a:lnTo>
                    <a:pt x="167055" y="42202"/>
                  </a:lnTo>
                  <a:lnTo>
                    <a:pt x="164896" y="47955"/>
                  </a:lnTo>
                  <a:lnTo>
                    <a:pt x="164896" y="63627"/>
                  </a:lnTo>
                  <a:lnTo>
                    <a:pt x="167259" y="69608"/>
                  </a:lnTo>
                  <a:lnTo>
                    <a:pt x="176682" y="77482"/>
                  </a:lnTo>
                  <a:lnTo>
                    <a:pt x="183794" y="79463"/>
                  </a:lnTo>
                  <a:lnTo>
                    <a:pt x="196545" y="79463"/>
                  </a:lnTo>
                  <a:lnTo>
                    <a:pt x="199466" y="79146"/>
                  </a:lnTo>
                  <a:lnTo>
                    <a:pt x="202031" y="78447"/>
                  </a:lnTo>
                  <a:lnTo>
                    <a:pt x="204622" y="77800"/>
                  </a:lnTo>
                  <a:lnTo>
                    <a:pt x="206883" y="76784"/>
                  </a:lnTo>
                  <a:lnTo>
                    <a:pt x="210794" y="74117"/>
                  </a:lnTo>
                  <a:lnTo>
                    <a:pt x="212242" y="72618"/>
                  </a:lnTo>
                  <a:lnTo>
                    <a:pt x="212242" y="78346"/>
                  </a:lnTo>
                  <a:lnTo>
                    <a:pt x="226669" y="78346"/>
                  </a:lnTo>
                  <a:lnTo>
                    <a:pt x="226669" y="44881"/>
                  </a:lnTo>
                  <a:lnTo>
                    <a:pt x="226669" y="32651"/>
                  </a:lnTo>
                  <a:lnTo>
                    <a:pt x="226669" y="22669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783300" y="4591551"/>
            <a:ext cx="50165" cy="14604"/>
          </a:xfrm>
          <a:custGeom>
            <a:avLst/>
            <a:gdLst/>
            <a:ahLst/>
            <a:cxnLst/>
            <a:rect l="l" t="t" r="r" b="b"/>
            <a:pathLst>
              <a:path w="50165" h="14604">
                <a:moveTo>
                  <a:pt x="50011" y="0"/>
                </a:moveTo>
                <a:lnTo>
                  <a:pt x="0" y="0"/>
                </a:lnTo>
                <a:lnTo>
                  <a:pt x="0" y="14453"/>
                </a:lnTo>
                <a:lnTo>
                  <a:pt x="50011" y="14453"/>
                </a:lnTo>
                <a:lnTo>
                  <a:pt x="5001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06147" y="4559194"/>
            <a:ext cx="209645" cy="7947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349212" y="4559194"/>
            <a:ext cx="3876040" cy="476884"/>
            <a:chOff x="6349212" y="4559194"/>
            <a:chExt cx="3876040" cy="476884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73768" y="4559194"/>
              <a:ext cx="1048477" cy="10975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49212" y="4559194"/>
              <a:ext cx="3876018" cy="4763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49212" y="4926121"/>
              <a:ext cx="63982" cy="772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34783" y="4925005"/>
              <a:ext cx="138045" cy="794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2564" y="4925005"/>
              <a:ext cx="223516" cy="794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39906" y="4926121"/>
              <a:ext cx="149172" cy="779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10669" y="4925005"/>
              <a:ext cx="63701" cy="794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62491" y="4925005"/>
              <a:ext cx="378712" cy="1097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64265" y="4926121"/>
              <a:ext cx="63982" cy="772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52073" y="4926121"/>
              <a:ext cx="138402" cy="7724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810563" y="4926121"/>
              <a:ext cx="212090" cy="77470"/>
            </a:xfrm>
            <a:custGeom>
              <a:avLst/>
              <a:gdLst/>
              <a:ahLst/>
              <a:cxnLst/>
              <a:rect l="l" t="t" r="r" b="b"/>
              <a:pathLst>
                <a:path w="212090" h="77470">
                  <a:moveTo>
                    <a:pt x="60934" y="47218"/>
                  </a:moveTo>
                  <a:lnTo>
                    <a:pt x="59817" y="42849"/>
                  </a:lnTo>
                  <a:lnTo>
                    <a:pt x="55295" y="35306"/>
                  </a:lnTo>
                  <a:lnTo>
                    <a:pt x="52120" y="32359"/>
                  </a:lnTo>
                  <a:lnTo>
                    <a:pt x="44780" y="28613"/>
                  </a:lnTo>
                  <a:lnTo>
                    <a:pt x="44780" y="50126"/>
                  </a:lnTo>
                  <a:lnTo>
                    <a:pt x="44780" y="55422"/>
                  </a:lnTo>
                  <a:lnTo>
                    <a:pt x="43865" y="57962"/>
                  </a:lnTo>
                  <a:lnTo>
                    <a:pt x="40132" y="61849"/>
                  </a:lnTo>
                  <a:lnTo>
                    <a:pt x="37668" y="62814"/>
                  </a:lnTo>
                  <a:lnTo>
                    <a:pt x="15163" y="62814"/>
                  </a:lnTo>
                  <a:lnTo>
                    <a:pt x="15163" y="41605"/>
                  </a:lnTo>
                  <a:lnTo>
                    <a:pt x="36626" y="41605"/>
                  </a:lnTo>
                  <a:lnTo>
                    <a:pt x="44780" y="50126"/>
                  </a:lnTo>
                  <a:lnTo>
                    <a:pt x="44780" y="28613"/>
                  </a:lnTo>
                  <a:lnTo>
                    <a:pt x="43992" y="28206"/>
                  </a:lnTo>
                  <a:lnTo>
                    <a:pt x="39319" y="27165"/>
                  </a:lnTo>
                  <a:lnTo>
                    <a:pt x="15163" y="27165"/>
                  </a:lnTo>
                  <a:lnTo>
                    <a:pt x="15163" y="0"/>
                  </a:lnTo>
                  <a:lnTo>
                    <a:pt x="0" y="0"/>
                  </a:lnTo>
                  <a:lnTo>
                    <a:pt x="0" y="77241"/>
                  </a:lnTo>
                  <a:lnTo>
                    <a:pt x="7366" y="77241"/>
                  </a:lnTo>
                  <a:lnTo>
                    <a:pt x="15163" y="77241"/>
                  </a:lnTo>
                  <a:lnTo>
                    <a:pt x="39370" y="77241"/>
                  </a:lnTo>
                  <a:lnTo>
                    <a:pt x="44069" y="76212"/>
                  </a:lnTo>
                  <a:lnTo>
                    <a:pt x="52197" y="72047"/>
                  </a:lnTo>
                  <a:lnTo>
                    <a:pt x="55346" y="69113"/>
                  </a:lnTo>
                  <a:lnTo>
                    <a:pt x="59817" y="61582"/>
                  </a:lnTo>
                  <a:lnTo>
                    <a:pt x="60934" y="57200"/>
                  </a:lnTo>
                  <a:lnTo>
                    <a:pt x="60934" y="47218"/>
                  </a:lnTo>
                  <a:close/>
                </a:path>
                <a:path w="212090" h="77470">
                  <a:moveTo>
                    <a:pt x="211709" y="51816"/>
                  </a:moveTo>
                  <a:lnTo>
                    <a:pt x="210121" y="47332"/>
                  </a:lnTo>
                  <a:lnTo>
                    <a:pt x="203771" y="40132"/>
                  </a:lnTo>
                  <a:lnTo>
                    <a:pt x="199313" y="37782"/>
                  </a:lnTo>
                  <a:lnTo>
                    <a:pt x="196380" y="37223"/>
                  </a:lnTo>
                  <a:lnTo>
                    <a:pt x="196380" y="50419"/>
                  </a:lnTo>
                  <a:lnTo>
                    <a:pt x="196380" y="56959"/>
                  </a:lnTo>
                  <a:lnTo>
                    <a:pt x="195554" y="59334"/>
                  </a:lnTo>
                  <a:lnTo>
                    <a:pt x="192290" y="62712"/>
                  </a:lnTo>
                  <a:lnTo>
                    <a:pt x="189953" y="63550"/>
                  </a:lnTo>
                  <a:lnTo>
                    <a:pt x="164541" y="63550"/>
                  </a:lnTo>
                  <a:lnTo>
                    <a:pt x="164541" y="43459"/>
                  </a:lnTo>
                  <a:lnTo>
                    <a:pt x="189953" y="43459"/>
                  </a:lnTo>
                  <a:lnTo>
                    <a:pt x="192290" y="44348"/>
                  </a:lnTo>
                  <a:lnTo>
                    <a:pt x="193929" y="46126"/>
                  </a:lnTo>
                  <a:lnTo>
                    <a:pt x="195554" y="47929"/>
                  </a:lnTo>
                  <a:lnTo>
                    <a:pt x="196380" y="50419"/>
                  </a:lnTo>
                  <a:lnTo>
                    <a:pt x="196380" y="37223"/>
                  </a:lnTo>
                  <a:lnTo>
                    <a:pt x="193548" y="36677"/>
                  </a:lnTo>
                  <a:lnTo>
                    <a:pt x="198856" y="35852"/>
                  </a:lnTo>
                  <a:lnTo>
                    <a:pt x="202971" y="33883"/>
                  </a:lnTo>
                  <a:lnTo>
                    <a:pt x="208838" y="27787"/>
                  </a:lnTo>
                  <a:lnTo>
                    <a:pt x="210286" y="23901"/>
                  </a:lnTo>
                  <a:lnTo>
                    <a:pt x="210286" y="13119"/>
                  </a:lnTo>
                  <a:lnTo>
                    <a:pt x="208318" y="8394"/>
                  </a:lnTo>
                  <a:lnTo>
                    <a:pt x="200380" y="1689"/>
                  </a:lnTo>
                  <a:lnTo>
                    <a:pt x="194983" y="63"/>
                  </a:lnTo>
                  <a:lnTo>
                    <a:pt x="194983" y="19583"/>
                  </a:lnTo>
                  <a:lnTo>
                    <a:pt x="194983" y="24714"/>
                  </a:lnTo>
                  <a:lnTo>
                    <a:pt x="194259" y="26543"/>
                  </a:lnTo>
                  <a:lnTo>
                    <a:pt x="192887" y="27838"/>
                  </a:lnTo>
                  <a:lnTo>
                    <a:pt x="191490" y="29121"/>
                  </a:lnTo>
                  <a:lnTo>
                    <a:pt x="189522" y="29768"/>
                  </a:lnTo>
                  <a:lnTo>
                    <a:pt x="164541" y="29768"/>
                  </a:lnTo>
                  <a:lnTo>
                    <a:pt x="164541" y="13690"/>
                  </a:lnTo>
                  <a:lnTo>
                    <a:pt x="189572" y="13690"/>
                  </a:lnTo>
                  <a:lnTo>
                    <a:pt x="191490" y="14465"/>
                  </a:lnTo>
                  <a:lnTo>
                    <a:pt x="192887" y="15951"/>
                  </a:lnTo>
                  <a:lnTo>
                    <a:pt x="194259" y="17475"/>
                  </a:lnTo>
                  <a:lnTo>
                    <a:pt x="194983" y="19583"/>
                  </a:lnTo>
                  <a:lnTo>
                    <a:pt x="194983" y="63"/>
                  </a:lnTo>
                  <a:lnTo>
                    <a:pt x="194792" y="0"/>
                  </a:lnTo>
                  <a:lnTo>
                    <a:pt x="164541" y="0"/>
                  </a:lnTo>
                  <a:lnTo>
                    <a:pt x="158356" y="0"/>
                  </a:lnTo>
                  <a:lnTo>
                    <a:pt x="149428" y="0"/>
                  </a:lnTo>
                  <a:lnTo>
                    <a:pt x="149428" y="77241"/>
                  </a:lnTo>
                  <a:lnTo>
                    <a:pt x="158356" y="77241"/>
                  </a:lnTo>
                  <a:lnTo>
                    <a:pt x="164541" y="77241"/>
                  </a:lnTo>
                  <a:lnTo>
                    <a:pt x="195122" y="77241"/>
                  </a:lnTo>
                  <a:lnTo>
                    <a:pt x="201091" y="75514"/>
                  </a:lnTo>
                  <a:lnTo>
                    <a:pt x="209575" y="68630"/>
                  </a:lnTo>
                  <a:lnTo>
                    <a:pt x="211709" y="63766"/>
                  </a:lnTo>
                  <a:lnTo>
                    <a:pt x="211709" y="51816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11141" y="4926121"/>
              <a:ext cx="63982" cy="7724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96714" y="4925005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2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8" y="78130"/>
                  </a:lnTo>
                  <a:lnTo>
                    <a:pt x="26722" y="79474"/>
                  </a:lnTo>
                  <a:lnTo>
                    <a:pt x="38660" y="79474"/>
                  </a:lnTo>
                  <a:lnTo>
                    <a:pt x="43458" y="78458"/>
                  </a:lnTo>
                  <a:lnTo>
                    <a:pt x="52984" y="74444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0" y="65048"/>
                  </a:lnTo>
                  <a:lnTo>
                    <a:pt x="27661" y="65048"/>
                  </a:lnTo>
                  <a:lnTo>
                    <a:pt x="22859" y="63320"/>
                  </a:lnTo>
                  <a:lnTo>
                    <a:pt x="16127" y="56487"/>
                  </a:lnTo>
                  <a:lnTo>
                    <a:pt x="14428" y="51559"/>
                  </a:lnTo>
                  <a:lnTo>
                    <a:pt x="14428" y="45845"/>
                  </a:lnTo>
                  <a:lnTo>
                    <a:pt x="11022" y="45845"/>
                  </a:lnTo>
                  <a:lnTo>
                    <a:pt x="11022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1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5"/>
                  </a:lnTo>
                  <a:lnTo>
                    <a:pt x="46024" y="61949"/>
                  </a:lnTo>
                  <a:lnTo>
                    <a:pt x="39980" y="64414"/>
                  </a:lnTo>
                  <a:lnTo>
                    <a:pt x="36931" y="65048"/>
                  </a:lnTo>
                  <a:lnTo>
                    <a:pt x="58200" y="65048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2" y="33627"/>
                  </a:lnTo>
                  <a:lnTo>
                    <a:pt x="11022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5" y="15444"/>
                  </a:lnTo>
                  <a:lnTo>
                    <a:pt x="46583" y="22428"/>
                  </a:lnTo>
                  <a:lnTo>
                    <a:pt x="48206" y="27327"/>
                  </a:lnTo>
                  <a:lnTo>
                    <a:pt x="48663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7" y="24916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80662" y="4925005"/>
              <a:ext cx="140103" cy="7947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40502" y="4926121"/>
              <a:ext cx="72618" cy="7724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34711" y="4925005"/>
              <a:ext cx="63500" cy="80010"/>
            </a:xfrm>
            <a:custGeom>
              <a:avLst/>
              <a:gdLst/>
              <a:ahLst/>
              <a:cxnLst/>
              <a:rect l="l" t="t" r="r" b="b"/>
              <a:pathLst>
                <a:path w="63500" h="80010">
                  <a:moveTo>
                    <a:pt x="38962" y="0"/>
                  </a:moveTo>
                  <a:lnTo>
                    <a:pt x="25678" y="0"/>
                  </a:lnTo>
                  <a:lnTo>
                    <a:pt x="19810" y="1422"/>
                  </a:lnTo>
                  <a:lnTo>
                    <a:pt x="0" y="52221"/>
                  </a:lnTo>
                  <a:lnTo>
                    <a:pt x="1320" y="58470"/>
                  </a:lnTo>
                  <a:lnTo>
                    <a:pt x="6630" y="68831"/>
                  </a:lnTo>
                  <a:lnTo>
                    <a:pt x="10490" y="72769"/>
                  </a:lnTo>
                  <a:lnTo>
                    <a:pt x="20599" y="78130"/>
                  </a:lnTo>
                  <a:lnTo>
                    <a:pt x="26722" y="79474"/>
                  </a:lnTo>
                  <a:lnTo>
                    <a:pt x="38660" y="79474"/>
                  </a:lnTo>
                  <a:lnTo>
                    <a:pt x="43459" y="78458"/>
                  </a:lnTo>
                  <a:lnTo>
                    <a:pt x="52984" y="74444"/>
                  </a:lnTo>
                  <a:lnTo>
                    <a:pt x="57275" y="71600"/>
                  </a:lnTo>
                  <a:lnTo>
                    <a:pt x="61088" y="67942"/>
                  </a:lnTo>
                  <a:lnTo>
                    <a:pt x="58200" y="65048"/>
                  </a:lnTo>
                  <a:lnTo>
                    <a:pt x="27661" y="65048"/>
                  </a:lnTo>
                  <a:lnTo>
                    <a:pt x="22859" y="63320"/>
                  </a:lnTo>
                  <a:lnTo>
                    <a:pt x="16127" y="56487"/>
                  </a:lnTo>
                  <a:lnTo>
                    <a:pt x="14428" y="51559"/>
                  </a:lnTo>
                  <a:lnTo>
                    <a:pt x="14428" y="45845"/>
                  </a:lnTo>
                  <a:lnTo>
                    <a:pt x="11022" y="45845"/>
                  </a:lnTo>
                  <a:lnTo>
                    <a:pt x="11022" y="33627"/>
                  </a:lnTo>
                  <a:lnTo>
                    <a:pt x="14428" y="33627"/>
                  </a:lnTo>
                  <a:lnTo>
                    <a:pt x="14428" y="28446"/>
                  </a:lnTo>
                  <a:lnTo>
                    <a:pt x="16001" y="23111"/>
                  </a:lnTo>
                  <a:lnTo>
                    <a:pt x="22301" y="15570"/>
                  </a:lnTo>
                  <a:lnTo>
                    <a:pt x="26772" y="13690"/>
                  </a:lnTo>
                  <a:lnTo>
                    <a:pt x="57455" y="13690"/>
                  </a:lnTo>
                  <a:lnTo>
                    <a:pt x="57073" y="12725"/>
                  </a:lnTo>
                  <a:lnTo>
                    <a:pt x="53592" y="8049"/>
                  </a:lnTo>
                  <a:lnTo>
                    <a:pt x="44474" y="1623"/>
                  </a:lnTo>
                  <a:lnTo>
                    <a:pt x="38962" y="0"/>
                  </a:lnTo>
                  <a:close/>
                </a:path>
                <a:path w="63500" h="80010">
                  <a:moveTo>
                    <a:pt x="51130" y="57960"/>
                  </a:moveTo>
                  <a:lnTo>
                    <a:pt x="48743" y="60195"/>
                  </a:lnTo>
                  <a:lnTo>
                    <a:pt x="46026" y="61949"/>
                  </a:lnTo>
                  <a:lnTo>
                    <a:pt x="39980" y="64414"/>
                  </a:lnTo>
                  <a:lnTo>
                    <a:pt x="36931" y="65048"/>
                  </a:lnTo>
                  <a:lnTo>
                    <a:pt x="58200" y="65048"/>
                  </a:lnTo>
                  <a:lnTo>
                    <a:pt x="51130" y="57960"/>
                  </a:lnTo>
                  <a:close/>
                </a:path>
                <a:path w="63500" h="80010">
                  <a:moveTo>
                    <a:pt x="14428" y="33627"/>
                  </a:moveTo>
                  <a:lnTo>
                    <a:pt x="11022" y="33627"/>
                  </a:lnTo>
                  <a:lnTo>
                    <a:pt x="11022" y="45845"/>
                  </a:lnTo>
                  <a:lnTo>
                    <a:pt x="14428" y="45845"/>
                  </a:lnTo>
                  <a:lnTo>
                    <a:pt x="14428" y="33627"/>
                  </a:lnTo>
                  <a:close/>
                </a:path>
                <a:path w="63500" h="80010">
                  <a:moveTo>
                    <a:pt x="57455" y="13690"/>
                  </a:moveTo>
                  <a:lnTo>
                    <a:pt x="37237" y="13690"/>
                  </a:lnTo>
                  <a:lnTo>
                    <a:pt x="40996" y="15444"/>
                  </a:lnTo>
                  <a:lnTo>
                    <a:pt x="46583" y="22428"/>
                  </a:lnTo>
                  <a:lnTo>
                    <a:pt x="48206" y="27327"/>
                  </a:lnTo>
                  <a:lnTo>
                    <a:pt x="48663" y="33627"/>
                  </a:lnTo>
                  <a:lnTo>
                    <a:pt x="14428" y="33627"/>
                  </a:lnTo>
                  <a:lnTo>
                    <a:pt x="14428" y="45845"/>
                  </a:lnTo>
                  <a:lnTo>
                    <a:pt x="63093" y="45845"/>
                  </a:lnTo>
                  <a:lnTo>
                    <a:pt x="63093" y="32255"/>
                  </a:lnTo>
                  <a:lnTo>
                    <a:pt x="61898" y="24916"/>
                  </a:lnTo>
                  <a:lnTo>
                    <a:pt x="57455" y="1369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18659" y="4926121"/>
              <a:ext cx="63982" cy="7724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06467" y="4926121"/>
              <a:ext cx="63982" cy="7724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92038" y="4925005"/>
              <a:ext cx="63701" cy="794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77330" y="4926121"/>
              <a:ext cx="72618" cy="772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042540" y="4926121"/>
              <a:ext cx="62865" cy="77470"/>
            </a:xfrm>
            <a:custGeom>
              <a:avLst/>
              <a:gdLst/>
              <a:ahLst/>
              <a:cxnLst/>
              <a:rect l="l" t="t" r="r" b="b"/>
              <a:pathLst>
                <a:path w="62865" h="77470">
                  <a:moveTo>
                    <a:pt x="8917" y="0"/>
                  </a:moveTo>
                  <a:lnTo>
                    <a:pt x="0" y="0"/>
                  </a:lnTo>
                  <a:lnTo>
                    <a:pt x="0" y="77241"/>
                  </a:lnTo>
                  <a:lnTo>
                    <a:pt x="8917" y="77241"/>
                  </a:lnTo>
                  <a:lnTo>
                    <a:pt x="8917" y="63550"/>
                  </a:lnTo>
                  <a:lnTo>
                    <a:pt x="15112" y="63550"/>
                  </a:lnTo>
                  <a:lnTo>
                    <a:pt x="15112" y="43459"/>
                  </a:lnTo>
                  <a:lnTo>
                    <a:pt x="8917" y="43459"/>
                  </a:lnTo>
                  <a:lnTo>
                    <a:pt x="8917" y="29767"/>
                  </a:lnTo>
                  <a:lnTo>
                    <a:pt x="15112" y="29767"/>
                  </a:lnTo>
                  <a:lnTo>
                    <a:pt x="15112" y="13690"/>
                  </a:lnTo>
                  <a:lnTo>
                    <a:pt x="8917" y="13690"/>
                  </a:lnTo>
                  <a:lnTo>
                    <a:pt x="8917" y="0"/>
                  </a:lnTo>
                  <a:close/>
                </a:path>
                <a:path w="62865" h="77470">
                  <a:moveTo>
                    <a:pt x="15112" y="63550"/>
                  </a:moveTo>
                  <a:lnTo>
                    <a:pt x="8917" y="63550"/>
                  </a:lnTo>
                  <a:lnTo>
                    <a:pt x="8917" y="77241"/>
                  </a:lnTo>
                  <a:lnTo>
                    <a:pt x="15112" y="77241"/>
                  </a:lnTo>
                  <a:lnTo>
                    <a:pt x="15112" y="63550"/>
                  </a:lnTo>
                  <a:close/>
                </a:path>
                <a:path w="62865" h="77470">
                  <a:moveTo>
                    <a:pt x="45364" y="0"/>
                  </a:moveTo>
                  <a:lnTo>
                    <a:pt x="15112" y="0"/>
                  </a:lnTo>
                  <a:lnTo>
                    <a:pt x="15112" y="13690"/>
                  </a:lnTo>
                  <a:lnTo>
                    <a:pt x="40133" y="13690"/>
                  </a:lnTo>
                  <a:lnTo>
                    <a:pt x="42062" y="14453"/>
                  </a:lnTo>
                  <a:lnTo>
                    <a:pt x="43459" y="15951"/>
                  </a:lnTo>
                  <a:lnTo>
                    <a:pt x="44830" y="17473"/>
                  </a:lnTo>
                  <a:lnTo>
                    <a:pt x="45543" y="19583"/>
                  </a:lnTo>
                  <a:lnTo>
                    <a:pt x="45543" y="24714"/>
                  </a:lnTo>
                  <a:lnTo>
                    <a:pt x="44830" y="26543"/>
                  </a:lnTo>
                  <a:lnTo>
                    <a:pt x="43459" y="27838"/>
                  </a:lnTo>
                  <a:lnTo>
                    <a:pt x="42062" y="29109"/>
                  </a:lnTo>
                  <a:lnTo>
                    <a:pt x="40082" y="29767"/>
                  </a:lnTo>
                  <a:lnTo>
                    <a:pt x="15112" y="29767"/>
                  </a:lnTo>
                  <a:lnTo>
                    <a:pt x="15112" y="43459"/>
                  </a:lnTo>
                  <a:lnTo>
                    <a:pt x="40514" y="43459"/>
                  </a:lnTo>
                  <a:lnTo>
                    <a:pt x="42851" y="44348"/>
                  </a:lnTo>
                  <a:lnTo>
                    <a:pt x="44499" y="46126"/>
                  </a:lnTo>
                  <a:lnTo>
                    <a:pt x="46126" y="47929"/>
                  </a:lnTo>
                  <a:lnTo>
                    <a:pt x="46940" y="50417"/>
                  </a:lnTo>
                  <a:lnTo>
                    <a:pt x="46940" y="56948"/>
                  </a:lnTo>
                  <a:lnTo>
                    <a:pt x="46126" y="59334"/>
                  </a:lnTo>
                  <a:lnTo>
                    <a:pt x="42851" y="62711"/>
                  </a:lnTo>
                  <a:lnTo>
                    <a:pt x="40514" y="63550"/>
                  </a:lnTo>
                  <a:lnTo>
                    <a:pt x="15112" y="63550"/>
                  </a:lnTo>
                  <a:lnTo>
                    <a:pt x="15112" y="77241"/>
                  </a:lnTo>
                  <a:lnTo>
                    <a:pt x="45694" y="77241"/>
                  </a:lnTo>
                  <a:lnTo>
                    <a:pt x="51663" y="75512"/>
                  </a:lnTo>
                  <a:lnTo>
                    <a:pt x="60145" y="68629"/>
                  </a:lnTo>
                  <a:lnTo>
                    <a:pt x="62280" y="63755"/>
                  </a:lnTo>
                  <a:lnTo>
                    <a:pt x="62280" y="51814"/>
                  </a:lnTo>
                  <a:lnTo>
                    <a:pt x="60681" y="47321"/>
                  </a:lnTo>
                  <a:lnTo>
                    <a:pt x="54331" y="40131"/>
                  </a:lnTo>
                  <a:lnTo>
                    <a:pt x="49885" y="37771"/>
                  </a:lnTo>
                  <a:lnTo>
                    <a:pt x="44118" y="36676"/>
                  </a:lnTo>
                  <a:lnTo>
                    <a:pt x="49428" y="35840"/>
                  </a:lnTo>
                  <a:lnTo>
                    <a:pt x="53543" y="33882"/>
                  </a:lnTo>
                  <a:lnTo>
                    <a:pt x="59410" y="27787"/>
                  </a:lnTo>
                  <a:lnTo>
                    <a:pt x="60858" y="23900"/>
                  </a:lnTo>
                  <a:lnTo>
                    <a:pt x="60858" y="13107"/>
                  </a:lnTo>
                  <a:lnTo>
                    <a:pt x="58878" y="8384"/>
                  </a:lnTo>
                  <a:lnTo>
                    <a:pt x="50951" y="1677"/>
                  </a:lnTo>
                  <a:lnTo>
                    <a:pt x="45364" y="0"/>
                  </a:lnTo>
                  <a:close/>
                </a:path>
                <a:path w="62865" h="77470">
                  <a:moveTo>
                    <a:pt x="15112" y="29767"/>
                  </a:moveTo>
                  <a:lnTo>
                    <a:pt x="8917" y="29767"/>
                  </a:lnTo>
                  <a:lnTo>
                    <a:pt x="8917" y="43459"/>
                  </a:lnTo>
                  <a:lnTo>
                    <a:pt x="15112" y="43459"/>
                  </a:lnTo>
                  <a:lnTo>
                    <a:pt x="15112" y="29767"/>
                  </a:lnTo>
                  <a:close/>
                </a:path>
                <a:path w="62865" h="77470">
                  <a:moveTo>
                    <a:pt x="15112" y="0"/>
                  </a:moveTo>
                  <a:lnTo>
                    <a:pt x="8917" y="0"/>
                  </a:lnTo>
                  <a:lnTo>
                    <a:pt x="8917" y="13690"/>
                  </a:lnTo>
                  <a:lnTo>
                    <a:pt x="15112" y="13690"/>
                  </a:lnTo>
                  <a:lnTo>
                    <a:pt x="15112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24912" y="4925005"/>
              <a:ext cx="241959" cy="97786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6349212" y="5107910"/>
            <a:ext cx="1529715" cy="109855"/>
            <a:chOff x="6349212" y="5107910"/>
            <a:chExt cx="1529715" cy="109855"/>
          </a:xfrm>
        </p:grpSpPr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49212" y="5107910"/>
              <a:ext cx="1493185" cy="10975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862842" y="517034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5925" y="0"/>
                  </a:moveTo>
                  <a:lnTo>
                    <a:pt x="0" y="0"/>
                  </a:lnTo>
                  <a:lnTo>
                    <a:pt x="0" y="15927"/>
                  </a:lnTo>
                  <a:lnTo>
                    <a:pt x="15925" y="15927"/>
                  </a:lnTo>
                  <a:lnTo>
                    <a:pt x="15925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462871" y="3423978"/>
            <a:ext cx="180654" cy="244374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2704020" y="3423609"/>
            <a:ext cx="462280" cy="245110"/>
          </a:xfrm>
          <a:custGeom>
            <a:avLst/>
            <a:gdLst/>
            <a:ahLst/>
            <a:cxnLst/>
            <a:rect l="l" t="t" r="r" b="b"/>
            <a:pathLst>
              <a:path w="462280" h="245110">
                <a:moveTo>
                  <a:pt x="157124" y="368"/>
                </a:moveTo>
                <a:lnTo>
                  <a:pt x="34328" y="368"/>
                </a:lnTo>
                <a:lnTo>
                  <a:pt x="16649" y="368"/>
                </a:lnTo>
                <a:lnTo>
                  <a:pt x="16649" y="0"/>
                </a:lnTo>
                <a:lnTo>
                  <a:pt x="0" y="0"/>
                </a:lnTo>
                <a:lnTo>
                  <a:pt x="0" y="33020"/>
                </a:lnTo>
                <a:lnTo>
                  <a:pt x="0" y="106680"/>
                </a:lnTo>
                <a:lnTo>
                  <a:pt x="0" y="139700"/>
                </a:lnTo>
                <a:lnTo>
                  <a:pt x="0" y="212090"/>
                </a:lnTo>
                <a:lnTo>
                  <a:pt x="0" y="245110"/>
                </a:lnTo>
                <a:lnTo>
                  <a:pt x="16649" y="245110"/>
                </a:lnTo>
                <a:lnTo>
                  <a:pt x="16649" y="244919"/>
                </a:lnTo>
                <a:lnTo>
                  <a:pt x="34328" y="244919"/>
                </a:lnTo>
                <a:lnTo>
                  <a:pt x="157124" y="244919"/>
                </a:lnTo>
                <a:lnTo>
                  <a:pt x="157124" y="212318"/>
                </a:lnTo>
                <a:lnTo>
                  <a:pt x="34328" y="212318"/>
                </a:lnTo>
                <a:lnTo>
                  <a:pt x="16649" y="212318"/>
                </a:lnTo>
                <a:lnTo>
                  <a:pt x="16649" y="212090"/>
                </a:lnTo>
                <a:lnTo>
                  <a:pt x="34328" y="212090"/>
                </a:lnTo>
                <a:lnTo>
                  <a:pt x="34328" y="139814"/>
                </a:lnTo>
                <a:lnTo>
                  <a:pt x="138582" y="139814"/>
                </a:lnTo>
                <a:lnTo>
                  <a:pt x="138582" y="107213"/>
                </a:lnTo>
                <a:lnTo>
                  <a:pt x="34328" y="107213"/>
                </a:lnTo>
                <a:lnTo>
                  <a:pt x="16649" y="107213"/>
                </a:lnTo>
                <a:lnTo>
                  <a:pt x="16649" y="106680"/>
                </a:lnTo>
                <a:lnTo>
                  <a:pt x="34328" y="106680"/>
                </a:lnTo>
                <a:lnTo>
                  <a:pt x="34328" y="33032"/>
                </a:lnTo>
                <a:lnTo>
                  <a:pt x="157124" y="33032"/>
                </a:lnTo>
                <a:lnTo>
                  <a:pt x="157124" y="368"/>
                </a:lnTo>
                <a:close/>
              </a:path>
              <a:path w="462280" h="245110">
                <a:moveTo>
                  <a:pt x="462178" y="368"/>
                </a:moveTo>
                <a:lnTo>
                  <a:pt x="426529" y="368"/>
                </a:lnTo>
                <a:lnTo>
                  <a:pt x="383298" y="192112"/>
                </a:lnTo>
                <a:lnTo>
                  <a:pt x="333184" y="368"/>
                </a:lnTo>
                <a:lnTo>
                  <a:pt x="309651" y="368"/>
                </a:lnTo>
                <a:lnTo>
                  <a:pt x="259537" y="192112"/>
                </a:lnTo>
                <a:lnTo>
                  <a:pt x="216306" y="368"/>
                </a:lnTo>
                <a:lnTo>
                  <a:pt x="180657" y="368"/>
                </a:lnTo>
                <a:lnTo>
                  <a:pt x="240360" y="244919"/>
                </a:lnTo>
                <a:lnTo>
                  <a:pt x="275323" y="244919"/>
                </a:lnTo>
                <a:lnTo>
                  <a:pt x="322453" y="74028"/>
                </a:lnTo>
                <a:lnTo>
                  <a:pt x="367512" y="244919"/>
                </a:lnTo>
                <a:lnTo>
                  <a:pt x="402475" y="244919"/>
                </a:lnTo>
                <a:lnTo>
                  <a:pt x="462178" y="3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3282220" y="3420934"/>
            <a:ext cx="687070" cy="250190"/>
            <a:chOff x="3282220" y="3420934"/>
            <a:chExt cx="687070" cy="250190"/>
          </a:xfrm>
        </p:grpSpPr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82220" y="3421450"/>
              <a:ext cx="140929" cy="24707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66951" y="3420934"/>
              <a:ext cx="139553" cy="25011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50249" y="3421450"/>
              <a:ext cx="140929" cy="2470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28207" y="3421450"/>
              <a:ext cx="140929" cy="247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8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5" y="0"/>
            <a:ext cx="1044507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7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5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4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Произвольный</PresentationFormat>
  <Paragraphs>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КЛЕАФ ПРЕЗА пере.cdr</dc:title>
  <dc:creator>Афанасьева Людмила Юрьевна</dc:creator>
  <cp:lastModifiedBy>Афанасьева Людмила Юрьевна</cp:lastModifiedBy>
  <cp:revision>1</cp:revision>
  <dcterms:created xsi:type="dcterms:W3CDTF">2022-07-29T07:05:50Z</dcterms:created>
  <dcterms:modified xsi:type="dcterms:W3CDTF">2022-09-23T13:33:07Z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2022-07-29T00:00:00Z</vt:filetime>
  </property>
</Properties>
</file>