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2"/>
    <p:sldId id="272" r:id="rId3"/>
    <p:sldId id="274" r:id="rId4"/>
    <p:sldId id="294" r:id="rId5"/>
    <p:sldId id="298" r:id="rId6"/>
    <p:sldId id="276" r:id="rId7"/>
    <p:sldId id="277" r:id="rId8"/>
    <p:sldId id="295" r:id="rId9"/>
    <p:sldId id="278" r:id="rId10"/>
    <p:sldId id="308" r:id="rId11"/>
    <p:sldId id="279" r:id="rId12"/>
    <p:sldId id="280" r:id="rId13"/>
    <p:sldId id="299" r:id="rId14"/>
    <p:sldId id="296" r:id="rId15"/>
    <p:sldId id="300" r:id="rId16"/>
    <p:sldId id="301" r:id="rId17"/>
    <p:sldId id="285" r:id="rId18"/>
    <p:sldId id="292" r:id="rId19"/>
    <p:sldId id="293" r:id="rId20"/>
    <p:sldId id="309" r:id="rId21"/>
    <p:sldId id="302" r:id="rId22"/>
    <p:sldId id="303" r:id="rId23"/>
    <p:sldId id="286" r:id="rId24"/>
    <p:sldId id="297" r:id="rId25"/>
    <p:sldId id="304" r:id="rId26"/>
  </p:sldIdLst>
  <p:sldSz cx="10693400" cy="7562850"/>
  <p:notesSz cx="10418763" cy="72850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500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3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1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" y="0"/>
            <a:ext cx="10675534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7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61"/>
            <a:ext cx="10693400" cy="74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2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"/>
            <a:ext cx="10693400" cy="75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6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put(compress-video-online.com)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3425"/>
            <a:ext cx="10693400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6"/>
            <a:ext cx="10693400" cy="753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"/>
            <a:ext cx="10693400" cy="75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75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0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69155" cy="75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26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" y="0"/>
            <a:ext cx="10671954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7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" y="0"/>
            <a:ext cx="10680547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47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" y="0"/>
            <a:ext cx="1068915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04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" y="0"/>
            <a:ext cx="10688422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26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3"/>
            <a:ext cx="10693400" cy="75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97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put(compress-video-online.com)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9625"/>
            <a:ext cx="10693400" cy="605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3179330"/>
            <a:ext cx="4967288" cy="1204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4407438"/>
            <a:ext cx="3886201" cy="5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3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38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put(compress-video-online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9625"/>
            <a:ext cx="10693400" cy="6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"/>
            <a:ext cx="10693400" cy="75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03"/>
            <a:ext cx="10693400" cy="75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put(compress-video-online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3425"/>
            <a:ext cx="10693400" cy="605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3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64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0</Words>
  <Application>Microsoft Office PowerPoint</Application>
  <PresentationFormat>Произвольный</PresentationFormat>
  <Paragraphs>0</Paragraphs>
  <Slides>25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в палату.cdr</dc:title>
  <dc:creator>Афанасьева Людмила Юрьевна</dc:creator>
  <cp:lastModifiedBy>Пегов Дмитрий Александрович</cp:lastModifiedBy>
  <cp:revision>25</cp:revision>
  <cp:lastPrinted>2024-02-26T12:00:22Z</cp:lastPrinted>
  <dcterms:created xsi:type="dcterms:W3CDTF">2022-11-08T06:31:55Z</dcterms:created>
  <dcterms:modified xsi:type="dcterms:W3CDTF">2024-05-16T05:16:32Z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2022-11-08T00:00:00Z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2022-11-08T00:00:00Z</vt:filetime>
  </property>
</Properties>
</file>