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25.jpg" ContentType="image/jpeg"/>
  <Override PartName="/ppt/media/image84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92" r:id="rId4"/>
    <p:sldId id="259" r:id="rId5"/>
    <p:sldId id="260" r:id="rId6"/>
    <p:sldId id="261" r:id="rId7"/>
    <p:sldId id="262" r:id="rId8"/>
    <p:sldId id="263" r:id="rId9"/>
    <p:sldId id="293" r:id="rId10"/>
    <p:sldId id="296" r:id="rId11"/>
    <p:sldId id="266" r:id="rId12"/>
    <p:sldId id="267" r:id="rId13"/>
    <p:sldId id="268" r:id="rId14"/>
    <p:sldId id="269" r:id="rId15"/>
    <p:sldId id="270" r:id="rId16"/>
    <p:sldId id="271" r:id="rId17"/>
    <p:sldId id="294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5" r:id="rId32"/>
    <p:sldId id="291" r:id="rId33"/>
    <p:sldId id="288" r:id="rId34"/>
    <p:sldId id="289" r:id="rId35"/>
    <p:sldId id="290" r:id="rId36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49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7.png"/><Relationship Id="rId18" Type="http://schemas.openxmlformats.org/officeDocument/2006/relationships/image" Target="../media/image242.png"/><Relationship Id="rId26" Type="http://schemas.openxmlformats.org/officeDocument/2006/relationships/image" Target="../media/image250.png"/><Relationship Id="rId39" Type="http://schemas.openxmlformats.org/officeDocument/2006/relationships/image" Target="../media/image263.png"/><Relationship Id="rId21" Type="http://schemas.openxmlformats.org/officeDocument/2006/relationships/image" Target="../media/image245.png"/><Relationship Id="rId34" Type="http://schemas.openxmlformats.org/officeDocument/2006/relationships/image" Target="../media/image258.png"/><Relationship Id="rId42" Type="http://schemas.openxmlformats.org/officeDocument/2006/relationships/image" Target="../media/image266.png"/><Relationship Id="rId47" Type="http://schemas.openxmlformats.org/officeDocument/2006/relationships/image" Target="../media/image271.png"/><Relationship Id="rId50" Type="http://schemas.openxmlformats.org/officeDocument/2006/relationships/image" Target="../media/image274.png"/><Relationship Id="rId55" Type="http://schemas.openxmlformats.org/officeDocument/2006/relationships/image" Target="../media/image279.png"/><Relationship Id="rId7" Type="http://schemas.openxmlformats.org/officeDocument/2006/relationships/image" Target="../media/image231.png"/><Relationship Id="rId2" Type="http://schemas.openxmlformats.org/officeDocument/2006/relationships/image" Target="../media/image226.png"/><Relationship Id="rId16" Type="http://schemas.openxmlformats.org/officeDocument/2006/relationships/image" Target="../media/image240.png"/><Relationship Id="rId29" Type="http://schemas.openxmlformats.org/officeDocument/2006/relationships/image" Target="../media/image253.png"/><Relationship Id="rId11" Type="http://schemas.openxmlformats.org/officeDocument/2006/relationships/image" Target="../media/image235.png"/><Relationship Id="rId24" Type="http://schemas.openxmlformats.org/officeDocument/2006/relationships/image" Target="../media/image248.png"/><Relationship Id="rId32" Type="http://schemas.openxmlformats.org/officeDocument/2006/relationships/image" Target="../media/image256.png"/><Relationship Id="rId37" Type="http://schemas.openxmlformats.org/officeDocument/2006/relationships/image" Target="../media/image261.png"/><Relationship Id="rId40" Type="http://schemas.openxmlformats.org/officeDocument/2006/relationships/image" Target="../media/image264.png"/><Relationship Id="rId45" Type="http://schemas.openxmlformats.org/officeDocument/2006/relationships/image" Target="../media/image269.png"/><Relationship Id="rId53" Type="http://schemas.openxmlformats.org/officeDocument/2006/relationships/image" Target="../media/image277.png"/><Relationship Id="rId5" Type="http://schemas.openxmlformats.org/officeDocument/2006/relationships/image" Target="../media/image229.png"/><Relationship Id="rId10" Type="http://schemas.openxmlformats.org/officeDocument/2006/relationships/image" Target="../media/image234.png"/><Relationship Id="rId19" Type="http://schemas.openxmlformats.org/officeDocument/2006/relationships/image" Target="../media/image243.png"/><Relationship Id="rId31" Type="http://schemas.openxmlformats.org/officeDocument/2006/relationships/image" Target="../media/image255.png"/><Relationship Id="rId44" Type="http://schemas.openxmlformats.org/officeDocument/2006/relationships/image" Target="../media/image268.jpg"/><Relationship Id="rId52" Type="http://schemas.openxmlformats.org/officeDocument/2006/relationships/image" Target="../media/image276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4" Type="http://schemas.openxmlformats.org/officeDocument/2006/relationships/image" Target="../media/image238.png"/><Relationship Id="rId22" Type="http://schemas.openxmlformats.org/officeDocument/2006/relationships/image" Target="../media/image246.png"/><Relationship Id="rId27" Type="http://schemas.openxmlformats.org/officeDocument/2006/relationships/image" Target="../media/image251.png"/><Relationship Id="rId30" Type="http://schemas.openxmlformats.org/officeDocument/2006/relationships/image" Target="../media/image254.png"/><Relationship Id="rId35" Type="http://schemas.openxmlformats.org/officeDocument/2006/relationships/image" Target="../media/image259.png"/><Relationship Id="rId43" Type="http://schemas.openxmlformats.org/officeDocument/2006/relationships/image" Target="../media/image267.png"/><Relationship Id="rId48" Type="http://schemas.openxmlformats.org/officeDocument/2006/relationships/image" Target="../media/image272.png"/><Relationship Id="rId56" Type="http://schemas.openxmlformats.org/officeDocument/2006/relationships/image" Target="../media/image280.png"/><Relationship Id="rId8" Type="http://schemas.openxmlformats.org/officeDocument/2006/relationships/image" Target="../media/image232.png"/><Relationship Id="rId51" Type="http://schemas.openxmlformats.org/officeDocument/2006/relationships/image" Target="../media/image275.png"/><Relationship Id="rId3" Type="http://schemas.openxmlformats.org/officeDocument/2006/relationships/image" Target="../media/image227.png"/><Relationship Id="rId12" Type="http://schemas.openxmlformats.org/officeDocument/2006/relationships/image" Target="../media/image236.png"/><Relationship Id="rId17" Type="http://schemas.openxmlformats.org/officeDocument/2006/relationships/image" Target="../media/image241.png"/><Relationship Id="rId25" Type="http://schemas.openxmlformats.org/officeDocument/2006/relationships/image" Target="../media/image249.png"/><Relationship Id="rId33" Type="http://schemas.openxmlformats.org/officeDocument/2006/relationships/image" Target="../media/image257.png"/><Relationship Id="rId38" Type="http://schemas.openxmlformats.org/officeDocument/2006/relationships/image" Target="../media/image262.png"/><Relationship Id="rId46" Type="http://schemas.openxmlformats.org/officeDocument/2006/relationships/image" Target="../media/image270.png"/><Relationship Id="rId20" Type="http://schemas.openxmlformats.org/officeDocument/2006/relationships/image" Target="../media/image244.png"/><Relationship Id="rId41" Type="http://schemas.openxmlformats.org/officeDocument/2006/relationships/image" Target="../media/image265.png"/><Relationship Id="rId54" Type="http://schemas.openxmlformats.org/officeDocument/2006/relationships/image" Target="../media/image2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0.png"/><Relationship Id="rId15" Type="http://schemas.openxmlformats.org/officeDocument/2006/relationships/image" Target="../media/image239.png"/><Relationship Id="rId23" Type="http://schemas.openxmlformats.org/officeDocument/2006/relationships/image" Target="../media/image247.png"/><Relationship Id="rId28" Type="http://schemas.openxmlformats.org/officeDocument/2006/relationships/image" Target="../media/image252.png"/><Relationship Id="rId36" Type="http://schemas.openxmlformats.org/officeDocument/2006/relationships/image" Target="../media/image260.png"/><Relationship Id="rId49" Type="http://schemas.openxmlformats.org/officeDocument/2006/relationships/image" Target="../media/image273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2.png"/><Relationship Id="rId21" Type="http://schemas.openxmlformats.org/officeDocument/2006/relationships/image" Target="../media/image297.png"/><Relationship Id="rId42" Type="http://schemas.openxmlformats.org/officeDocument/2006/relationships/image" Target="../media/image318.png"/><Relationship Id="rId47" Type="http://schemas.openxmlformats.org/officeDocument/2006/relationships/image" Target="../media/image323.png"/><Relationship Id="rId63" Type="http://schemas.openxmlformats.org/officeDocument/2006/relationships/image" Target="../media/image339.png"/><Relationship Id="rId68" Type="http://schemas.openxmlformats.org/officeDocument/2006/relationships/image" Target="../media/image344.png"/><Relationship Id="rId2" Type="http://schemas.openxmlformats.org/officeDocument/2006/relationships/image" Target="../media/image227.png"/><Relationship Id="rId16" Type="http://schemas.openxmlformats.org/officeDocument/2006/relationships/image" Target="../media/image278.png"/><Relationship Id="rId29" Type="http://schemas.openxmlformats.org/officeDocument/2006/relationships/image" Target="../media/image305.png"/><Relationship Id="rId11" Type="http://schemas.openxmlformats.org/officeDocument/2006/relationships/image" Target="../media/image289.png"/><Relationship Id="rId24" Type="http://schemas.openxmlformats.org/officeDocument/2006/relationships/image" Target="../media/image300.png"/><Relationship Id="rId32" Type="http://schemas.openxmlformats.org/officeDocument/2006/relationships/image" Target="../media/image308.png"/><Relationship Id="rId37" Type="http://schemas.openxmlformats.org/officeDocument/2006/relationships/image" Target="../media/image313.png"/><Relationship Id="rId40" Type="http://schemas.openxmlformats.org/officeDocument/2006/relationships/image" Target="../media/image316.png"/><Relationship Id="rId45" Type="http://schemas.openxmlformats.org/officeDocument/2006/relationships/image" Target="../media/image321.png"/><Relationship Id="rId53" Type="http://schemas.openxmlformats.org/officeDocument/2006/relationships/image" Target="../media/image329.png"/><Relationship Id="rId58" Type="http://schemas.openxmlformats.org/officeDocument/2006/relationships/image" Target="../media/image334.png"/><Relationship Id="rId66" Type="http://schemas.openxmlformats.org/officeDocument/2006/relationships/image" Target="../media/image342.png"/><Relationship Id="rId74" Type="http://schemas.openxmlformats.org/officeDocument/2006/relationships/image" Target="../media/image350.png"/><Relationship Id="rId5" Type="http://schemas.openxmlformats.org/officeDocument/2006/relationships/image" Target="../media/image283.png"/><Relationship Id="rId61" Type="http://schemas.openxmlformats.org/officeDocument/2006/relationships/image" Target="../media/image337.png"/><Relationship Id="rId19" Type="http://schemas.openxmlformats.org/officeDocument/2006/relationships/image" Target="../media/image295.png"/><Relationship Id="rId14" Type="http://schemas.openxmlformats.org/officeDocument/2006/relationships/image" Target="../media/image292.png"/><Relationship Id="rId22" Type="http://schemas.openxmlformats.org/officeDocument/2006/relationships/image" Target="../media/image298.png"/><Relationship Id="rId27" Type="http://schemas.openxmlformats.org/officeDocument/2006/relationships/image" Target="../media/image303.png"/><Relationship Id="rId30" Type="http://schemas.openxmlformats.org/officeDocument/2006/relationships/image" Target="../media/image306.png"/><Relationship Id="rId35" Type="http://schemas.openxmlformats.org/officeDocument/2006/relationships/image" Target="../media/image311.png"/><Relationship Id="rId43" Type="http://schemas.openxmlformats.org/officeDocument/2006/relationships/image" Target="../media/image319.png"/><Relationship Id="rId48" Type="http://schemas.openxmlformats.org/officeDocument/2006/relationships/image" Target="../media/image324.png"/><Relationship Id="rId56" Type="http://schemas.openxmlformats.org/officeDocument/2006/relationships/image" Target="../media/image332.png"/><Relationship Id="rId64" Type="http://schemas.openxmlformats.org/officeDocument/2006/relationships/image" Target="../media/image340.png"/><Relationship Id="rId69" Type="http://schemas.openxmlformats.org/officeDocument/2006/relationships/image" Target="../media/image345.png"/><Relationship Id="rId8" Type="http://schemas.openxmlformats.org/officeDocument/2006/relationships/image" Target="../media/image286.png"/><Relationship Id="rId51" Type="http://schemas.openxmlformats.org/officeDocument/2006/relationships/image" Target="../media/image327.png"/><Relationship Id="rId72" Type="http://schemas.openxmlformats.org/officeDocument/2006/relationships/image" Target="../media/image348.png"/><Relationship Id="rId3" Type="http://schemas.openxmlformats.org/officeDocument/2006/relationships/image" Target="../media/image281.png"/><Relationship Id="rId12" Type="http://schemas.openxmlformats.org/officeDocument/2006/relationships/image" Target="../media/image290.png"/><Relationship Id="rId17" Type="http://schemas.openxmlformats.org/officeDocument/2006/relationships/image" Target="../media/image279.png"/><Relationship Id="rId25" Type="http://schemas.openxmlformats.org/officeDocument/2006/relationships/image" Target="../media/image301.png"/><Relationship Id="rId33" Type="http://schemas.openxmlformats.org/officeDocument/2006/relationships/image" Target="../media/image309.png"/><Relationship Id="rId38" Type="http://schemas.openxmlformats.org/officeDocument/2006/relationships/image" Target="../media/image314.png"/><Relationship Id="rId46" Type="http://schemas.openxmlformats.org/officeDocument/2006/relationships/image" Target="../media/image322.png"/><Relationship Id="rId59" Type="http://schemas.openxmlformats.org/officeDocument/2006/relationships/image" Target="../media/image335.png"/><Relationship Id="rId67" Type="http://schemas.openxmlformats.org/officeDocument/2006/relationships/image" Target="../media/image343.png"/><Relationship Id="rId20" Type="http://schemas.openxmlformats.org/officeDocument/2006/relationships/image" Target="../media/image296.png"/><Relationship Id="rId41" Type="http://schemas.openxmlformats.org/officeDocument/2006/relationships/image" Target="../media/image317.png"/><Relationship Id="rId54" Type="http://schemas.openxmlformats.org/officeDocument/2006/relationships/image" Target="../media/image330.png"/><Relationship Id="rId62" Type="http://schemas.openxmlformats.org/officeDocument/2006/relationships/image" Target="../media/image338.png"/><Relationship Id="rId70" Type="http://schemas.openxmlformats.org/officeDocument/2006/relationships/image" Target="../media/image346.png"/><Relationship Id="rId75" Type="http://schemas.openxmlformats.org/officeDocument/2006/relationships/image" Target="../media/image3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4.png"/><Relationship Id="rId15" Type="http://schemas.openxmlformats.org/officeDocument/2006/relationships/image" Target="../media/image293.png"/><Relationship Id="rId23" Type="http://schemas.openxmlformats.org/officeDocument/2006/relationships/image" Target="../media/image299.png"/><Relationship Id="rId28" Type="http://schemas.openxmlformats.org/officeDocument/2006/relationships/image" Target="../media/image304.png"/><Relationship Id="rId36" Type="http://schemas.openxmlformats.org/officeDocument/2006/relationships/image" Target="../media/image312.png"/><Relationship Id="rId49" Type="http://schemas.openxmlformats.org/officeDocument/2006/relationships/image" Target="../media/image325.png"/><Relationship Id="rId57" Type="http://schemas.openxmlformats.org/officeDocument/2006/relationships/image" Target="../media/image333.png"/><Relationship Id="rId10" Type="http://schemas.openxmlformats.org/officeDocument/2006/relationships/image" Target="../media/image288.png"/><Relationship Id="rId31" Type="http://schemas.openxmlformats.org/officeDocument/2006/relationships/image" Target="../media/image307.png"/><Relationship Id="rId44" Type="http://schemas.openxmlformats.org/officeDocument/2006/relationships/image" Target="../media/image320.png"/><Relationship Id="rId52" Type="http://schemas.openxmlformats.org/officeDocument/2006/relationships/image" Target="../media/image328.png"/><Relationship Id="rId60" Type="http://schemas.openxmlformats.org/officeDocument/2006/relationships/image" Target="../media/image336.png"/><Relationship Id="rId65" Type="http://schemas.openxmlformats.org/officeDocument/2006/relationships/image" Target="../media/image341.png"/><Relationship Id="rId73" Type="http://schemas.openxmlformats.org/officeDocument/2006/relationships/image" Target="../media/image349.png"/><Relationship Id="rId4" Type="http://schemas.openxmlformats.org/officeDocument/2006/relationships/image" Target="../media/image282.png"/><Relationship Id="rId9" Type="http://schemas.openxmlformats.org/officeDocument/2006/relationships/image" Target="../media/image287.png"/><Relationship Id="rId13" Type="http://schemas.openxmlformats.org/officeDocument/2006/relationships/image" Target="../media/image291.png"/><Relationship Id="rId18" Type="http://schemas.openxmlformats.org/officeDocument/2006/relationships/image" Target="../media/image294.png"/><Relationship Id="rId39" Type="http://schemas.openxmlformats.org/officeDocument/2006/relationships/image" Target="../media/image315.png"/><Relationship Id="rId34" Type="http://schemas.openxmlformats.org/officeDocument/2006/relationships/image" Target="../media/image310.png"/><Relationship Id="rId50" Type="http://schemas.openxmlformats.org/officeDocument/2006/relationships/image" Target="../media/image326.png"/><Relationship Id="rId55" Type="http://schemas.openxmlformats.org/officeDocument/2006/relationships/image" Target="../media/image331.png"/><Relationship Id="rId7" Type="http://schemas.openxmlformats.org/officeDocument/2006/relationships/image" Target="../media/image285.png"/><Relationship Id="rId71" Type="http://schemas.openxmlformats.org/officeDocument/2006/relationships/image" Target="../media/image347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3.png"/><Relationship Id="rId21" Type="http://schemas.openxmlformats.org/officeDocument/2006/relationships/image" Target="../media/image368.png"/><Relationship Id="rId42" Type="http://schemas.openxmlformats.org/officeDocument/2006/relationships/image" Target="../media/image388.png"/><Relationship Id="rId47" Type="http://schemas.openxmlformats.org/officeDocument/2006/relationships/image" Target="../media/image393.png"/><Relationship Id="rId63" Type="http://schemas.openxmlformats.org/officeDocument/2006/relationships/image" Target="../media/image409.png"/><Relationship Id="rId68" Type="http://schemas.openxmlformats.org/officeDocument/2006/relationships/image" Target="../media/image414.png"/><Relationship Id="rId2" Type="http://schemas.openxmlformats.org/officeDocument/2006/relationships/image" Target="../media/image227.png"/><Relationship Id="rId16" Type="http://schemas.openxmlformats.org/officeDocument/2006/relationships/image" Target="../media/image364.png"/><Relationship Id="rId29" Type="http://schemas.openxmlformats.org/officeDocument/2006/relationships/image" Target="../media/image376.png"/><Relationship Id="rId11" Type="http://schemas.openxmlformats.org/officeDocument/2006/relationships/image" Target="../media/image359.png"/><Relationship Id="rId24" Type="http://schemas.openxmlformats.org/officeDocument/2006/relationships/image" Target="../media/image371.png"/><Relationship Id="rId32" Type="http://schemas.openxmlformats.org/officeDocument/2006/relationships/image" Target="../media/image379.png"/><Relationship Id="rId37" Type="http://schemas.openxmlformats.org/officeDocument/2006/relationships/image" Target="../media/image384.png"/><Relationship Id="rId40" Type="http://schemas.openxmlformats.org/officeDocument/2006/relationships/image" Target="../media/image337.png"/><Relationship Id="rId45" Type="http://schemas.openxmlformats.org/officeDocument/2006/relationships/image" Target="../media/image391.png"/><Relationship Id="rId53" Type="http://schemas.openxmlformats.org/officeDocument/2006/relationships/image" Target="../media/image399.png"/><Relationship Id="rId58" Type="http://schemas.openxmlformats.org/officeDocument/2006/relationships/image" Target="../media/image404.png"/><Relationship Id="rId66" Type="http://schemas.openxmlformats.org/officeDocument/2006/relationships/image" Target="../media/image412.png"/><Relationship Id="rId5" Type="http://schemas.openxmlformats.org/officeDocument/2006/relationships/image" Target="../media/image230.png"/><Relationship Id="rId61" Type="http://schemas.openxmlformats.org/officeDocument/2006/relationships/image" Target="../media/image407.png"/><Relationship Id="rId19" Type="http://schemas.openxmlformats.org/officeDocument/2006/relationships/image" Target="../media/image366.png"/><Relationship Id="rId14" Type="http://schemas.openxmlformats.org/officeDocument/2006/relationships/image" Target="../media/image362.png"/><Relationship Id="rId22" Type="http://schemas.openxmlformats.org/officeDocument/2006/relationships/image" Target="../media/image369.png"/><Relationship Id="rId27" Type="http://schemas.openxmlformats.org/officeDocument/2006/relationships/image" Target="../media/image374.png"/><Relationship Id="rId30" Type="http://schemas.openxmlformats.org/officeDocument/2006/relationships/image" Target="../media/image377.png"/><Relationship Id="rId35" Type="http://schemas.openxmlformats.org/officeDocument/2006/relationships/image" Target="../media/image382.png"/><Relationship Id="rId43" Type="http://schemas.openxmlformats.org/officeDocument/2006/relationships/image" Target="../media/image389.png"/><Relationship Id="rId48" Type="http://schemas.openxmlformats.org/officeDocument/2006/relationships/image" Target="../media/image394.png"/><Relationship Id="rId56" Type="http://schemas.openxmlformats.org/officeDocument/2006/relationships/image" Target="../media/image402.png"/><Relationship Id="rId64" Type="http://schemas.openxmlformats.org/officeDocument/2006/relationships/image" Target="../media/image410.png"/><Relationship Id="rId69" Type="http://schemas.openxmlformats.org/officeDocument/2006/relationships/image" Target="../media/image415.png"/><Relationship Id="rId8" Type="http://schemas.openxmlformats.org/officeDocument/2006/relationships/image" Target="../media/image356.png"/><Relationship Id="rId51" Type="http://schemas.openxmlformats.org/officeDocument/2006/relationships/image" Target="../media/image397.png"/><Relationship Id="rId72" Type="http://schemas.openxmlformats.org/officeDocument/2006/relationships/image" Target="../media/image418.png"/><Relationship Id="rId3" Type="http://schemas.openxmlformats.org/officeDocument/2006/relationships/image" Target="../media/image352.png"/><Relationship Id="rId12" Type="http://schemas.openxmlformats.org/officeDocument/2006/relationships/image" Target="../media/image360.png"/><Relationship Id="rId17" Type="http://schemas.openxmlformats.org/officeDocument/2006/relationships/image" Target="../media/image365.png"/><Relationship Id="rId25" Type="http://schemas.openxmlformats.org/officeDocument/2006/relationships/image" Target="../media/image372.png"/><Relationship Id="rId33" Type="http://schemas.openxmlformats.org/officeDocument/2006/relationships/image" Target="../media/image380.png"/><Relationship Id="rId38" Type="http://schemas.openxmlformats.org/officeDocument/2006/relationships/image" Target="../media/image385.png"/><Relationship Id="rId46" Type="http://schemas.openxmlformats.org/officeDocument/2006/relationships/image" Target="../media/image392.png"/><Relationship Id="rId59" Type="http://schemas.openxmlformats.org/officeDocument/2006/relationships/image" Target="../media/image405.png"/><Relationship Id="rId67" Type="http://schemas.openxmlformats.org/officeDocument/2006/relationships/image" Target="../media/image413.png"/><Relationship Id="rId20" Type="http://schemas.openxmlformats.org/officeDocument/2006/relationships/image" Target="../media/image367.png"/><Relationship Id="rId41" Type="http://schemas.openxmlformats.org/officeDocument/2006/relationships/image" Target="../media/image387.png"/><Relationship Id="rId54" Type="http://schemas.openxmlformats.org/officeDocument/2006/relationships/image" Target="../media/image400.png"/><Relationship Id="rId62" Type="http://schemas.openxmlformats.org/officeDocument/2006/relationships/image" Target="../media/image408.png"/><Relationship Id="rId70" Type="http://schemas.openxmlformats.org/officeDocument/2006/relationships/image" Target="../media/image4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4.png"/><Relationship Id="rId15" Type="http://schemas.openxmlformats.org/officeDocument/2006/relationships/image" Target="../media/image363.png"/><Relationship Id="rId23" Type="http://schemas.openxmlformats.org/officeDocument/2006/relationships/image" Target="../media/image370.png"/><Relationship Id="rId28" Type="http://schemas.openxmlformats.org/officeDocument/2006/relationships/image" Target="../media/image375.png"/><Relationship Id="rId36" Type="http://schemas.openxmlformats.org/officeDocument/2006/relationships/image" Target="../media/image383.png"/><Relationship Id="rId49" Type="http://schemas.openxmlformats.org/officeDocument/2006/relationships/image" Target="../media/image395.png"/><Relationship Id="rId57" Type="http://schemas.openxmlformats.org/officeDocument/2006/relationships/image" Target="../media/image403.png"/><Relationship Id="rId10" Type="http://schemas.openxmlformats.org/officeDocument/2006/relationships/image" Target="../media/image358.png"/><Relationship Id="rId31" Type="http://schemas.openxmlformats.org/officeDocument/2006/relationships/image" Target="../media/image378.png"/><Relationship Id="rId44" Type="http://schemas.openxmlformats.org/officeDocument/2006/relationships/image" Target="../media/image390.png"/><Relationship Id="rId52" Type="http://schemas.openxmlformats.org/officeDocument/2006/relationships/image" Target="../media/image398.png"/><Relationship Id="rId60" Type="http://schemas.openxmlformats.org/officeDocument/2006/relationships/image" Target="../media/image406.png"/><Relationship Id="rId65" Type="http://schemas.openxmlformats.org/officeDocument/2006/relationships/image" Target="../media/image411.png"/><Relationship Id="rId73" Type="http://schemas.openxmlformats.org/officeDocument/2006/relationships/image" Target="../media/image419.png"/><Relationship Id="rId4" Type="http://schemas.openxmlformats.org/officeDocument/2006/relationships/image" Target="../media/image353.png"/><Relationship Id="rId9" Type="http://schemas.openxmlformats.org/officeDocument/2006/relationships/image" Target="../media/image357.png"/><Relationship Id="rId13" Type="http://schemas.openxmlformats.org/officeDocument/2006/relationships/image" Target="../media/image361.png"/><Relationship Id="rId18" Type="http://schemas.openxmlformats.org/officeDocument/2006/relationships/image" Target="../media/image289.png"/><Relationship Id="rId39" Type="http://schemas.openxmlformats.org/officeDocument/2006/relationships/image" Target="../media/image386.png"/><Relationship Id="rId34" Type="http://schemas.openxmlformats.org/officeDocument/2006/relationships/image" Target="../media/image381.png"/><Relationship Id="rId50" Type="http://schemas.openxmlformats.org/officeDocument/2006/relationships/image" Target="../media/image396.png"/><Relationship Id="rId55" Type="http://schemas.openxmlformats.org/officeDocument/2006/relationships/image" Target="../media/image401.png"/><Relationship Id="rId7" Type="http://schemas.openxmlformats.org/officeDocument/2006/relationships/image" Target="../media/image355.png"/><Relationship Id="rId71" Type="http://schemas.openxmlformats.org/officeDocument/2006/relationships/image" Target="../media/image417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9.png"/><Relationship Id="rId18" Type="http://schemas.openxmlformats.org/officeDocument/2006/relationships/image" Target="../media/image434.png"/><Relationship Id="rId26" Type="http://schemas.openxmlformats.org/officeDocument/2006/relationships/image" Target="../media/image441.png"/><Relationship Id="rId39" Type="http://schemas.openxmlformats.org/officeDocument/2006/relationships/image" Target="../media/image452.png"/><Relationship Id="rId21" Type="http://schemas.openxmlformats.org/officeDocument/2006/relationships/image" Target="../media/image437.png"/><Relationship Id="rId34" Type="http://schemas.openxmlformats.org/officeDocument/2006/relationships/image" Target="../media/image447.png"/><Relationship Id="rId42" Type="http://schemas.openxmlformats.org/officeDocument/2006/relationships/image" Target="../media/image455.png"/><Relationship Id="rId47" Type="http://schemas.openxmlformats.org/officeDocument/2006/relationships/image" Target="../media/image460.png"/><Relationship Id="rId50" Type="http://schemas.openxmlformats.org/officeDocument/2006/relationships/image" Target="../media/image463.png"/><Relationship Id="rId55" Type="http://schemas.openxmlformats.org/officeDocument/2006/relationships/image" Target="../media/image342.png"/><Relationship Id="rId63" Type="http://schemas.openxmlformats.org/officeDocument/2006/relationships/image" Target="../media/image475.png"/><Relationship Id="rId7" Type="http://schemas.openxmlformats.org/officeDocument/2006/relationships/image" Target="../media/image281.png"/><Relationship Id="rId2" Type="http://schemas.openxmlformats.org/officeDocument/2006/relationships/image" Target="../media/image420.png"/><Relationship Id="rId16" Type="http://schemas.openxmlformats.org/officeDocument/2006/relationships/image" Target="../media/image432.png"/><Relationship Id="rId29" Type="http://schemas.openxmlformats.org/officeDocument/2006/relationships/image" Target="../media/image366.png"/><Relationship Id="rId11" Type="http://schemas.openxmlformats.org/officeDocument/2006/relationships/image" Target="../media/image427.png"/><Relationship Id="rId24" Type="http://schemas.openxmlformats.org/officeDocument/2006/relationships/image" Target="../media/image369.png"/><Relationship Id="rId32" Type="http://schemas.openxmlformats.org/officeDocument/2006/relationships/image" Target="../media/image445.png"/><Relationship Id="rId37" Type="http://schemas.openxmlformats.org/officeDocument/2006/relationships/image" Target="../media/image450.png"/><Relationship Id="rId40" Type="http://schemas.openxmlformats.org/officeDocument/2006/relationships/image" Target="../media/image453.png"/><Relationship Id="rId45" Type="http://schemas.openxmlformats.org/officeDocument/2006/relationships/image" Target="../media/image458.png"/><Relationship Id="rId53" Type="http://schemas.openxmlformats.org/officeDocument/2006/relationships/image" Target="../media/image466.png"/><Relationship Id="rId58" Type="http://schemas.openxmlformats.org/officeDocument/2006/relationships/image" Target="../media/image470.png"/><Relationship Id="rId5" Type="http://schemas.openxmlformats.org/officeDocument/2006/relationships/image" Target="../media/image423.png"/><Relationship Id="rId61" Type="http://schemas.openxmlformats.org/officeDocument/2006/relationships/image" Target="../media/image473.png"/><Relationship Id="rId19" Type="http://schemas.openxmlformats.org/officeDocument/2006/relationships/image" Target="../media/image435.png"/><Relationship Id="rId14" Type="http://schemas.openxmlformats.org/officeDocument/2006/relationships/image" Target="../media/image430.png"/><Relationship Id="rId22" Type="http://schemas.openxmlformats.org/officeDocument/2006/relationships/image" Target="../media/image438.png"/><Relationship Id="rId27" Type="http://schemas.openxmlformats.org/officeDocument/2006/relationships/image" Target="../media/image442.png"/><Relationship Id="rId30" Type="http://schemas.openxmlformats.org/officeDocument/2006/relationships/image" Target="../media/image444.png"/><Relationship Id="rId35" Type="http://schemas.openxmlformats.org/officeDocument/2006/relationships/image" Target="../media/image448.jpg"/><Relationship Id="rId43" Type="http://schemas.openxmlformats.org/officeDocument/2006/relationships/image" Target="../media/image456.png"/><Relationship Id="rId48" Type="http://schemas.openxmlformats.org/officeDocument/2006/relationships/image" Target="../media/image461.png"/><Relationship Id="rId56" Type="http://schemas.openxmlformats.org/officeDocument/2006/relationships/image" Target="../media/image468.png"/><Relationship Id="rId64" Type="http://schemas.openxmlformats.org/officeDocument/2006/relationships/image" Target="../media/image476.png"/><Relationship Id="rId8" Type="http://schemas.openxmlformats.org/officeDocument/2006/relationships/image" Target="../media/image424.png"/><Relationship Id="rId51" Type="http://schemas.openxmlformats.org/officeDocument/2006/relationships/image" Target="../media/image464.png"/><Relationship Id="rId3" Type="http://schemas.openxmlformats.org/officeDocument/2006/relationships/image" Target="../media/image421.png"/><Relationship Id="rId12" Type="http://schemas.openxmlformats.org/officeDocument/2006/relationships/image" Target="../media/image428.png"/><Relationship Id="rId17" Type="http://schemas.openxmlformats.org/officeDocument/2006/relationships/image" Target="../media/image433.png"/><Relationship Id="rId25" Type="http://schemas.openxmlformats.org/officeDocument/2006/relationships/image" Target="../media/image440.png"/><Relationship Id="rId33" Type="http://schemas.openxmlformats.org/officeDocument/2006/relationships/image" Target="../media/image446.png"/><Relationship Id="rId38" Type="http://schemas.openxmlformats.org/officeDocument/2006/relationships/image" Target="../media/image451.png"/><Relationship Id="rId46" Type="http://schemas.openxmlformats.org/officeDocument/2006/relationships/image" Target="../media/image459.png"/><Relationship Id="rId59" Type="http://schemas.openxmlformats.org/officeDocument/2006/relationships/image" Target="../media/image471.png"/><Relationship Id="rId20" Type="http://schemas.openxmlformats.org/officeDocument/2006/relationships/image" Target="../media/image436.png"/><Relationship Id="rId41" Type="http://schemas.openxmlformats.org/officeDocument/2006/relationships/image" Target="../media/image454.png"/><Relationship Id="rId54" Type="http://schemas.openxmlformats.org/officeDocument/2006/relationships/image" Target="../media/image467.png"/><Relationship Id="rId62" Type="http://schemas.openxmlformats.org/officeDocument/2006/relationships/image" Target="../media/image4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7.png"/><Relationship Id="rId15" Type="http://schemas.openxmlformats.org/officeDocument/2006/relationships/image" Target="../media/image431.png"/><Relationship Id="rId23" Type="http://schemas.openxmlformats.org/officeDocument/2006/relationships/image" Target="../media/image439.png"/><Relationship Id="rId28" Type="http://schemas.openxmlformats.org/officeDocument/2006/relationships/image" Target="../media/image443.png"/><Relationship Id="rId36" Type="http://schemas.openxmlformats.org/officeDocument/2006/relationships/image" Target="../media/image449.png"/><Relationship Id="rId49" Type="http://schemas.openxmlformats.org/officeDocument/2006/relationships/image" Target="../media/image462.png"/><Relationship Id="rId57" Type="http://schemas.openxmlformats.org/officeDocument/2006/relationships/image" Target="../media/image469.png"/><Relationship Id="rId10" Type="http://schemas.openxmlformats.org/officeDocument/2006/relationships/image" Target="../media/image426.png"/><Relationship Id="rId31" Type="http://schemas.openxmlformats.org/officeDocument/2006/relationships/image" Target="../media/image374.png"/><Relationship Id="rId44" Type="http://schemas.openxmlformats.org/officeDocument/2006/relationships/image" Target="../media/image457.png"/><Relationship Id="rId52" Type="http://schemas.openxmlformats.org/officeDocument/2006/relationships/image" Target="../media/image465.png"/><Relationship Id="rId60" Type="http://schemas.openxmlformats.org/officeDocument/2006/relationships/image" Target="../media/image472.png"/><Relationship Id="rId4" Type="http://schemas.openxmlformats.org/officeDocument/2006/relationships/image" Target="../media/image422.png"/><Relationship Id="rId9" Type="http://schemas.openxmlformats.org/officeDocument/2006/relationships/image" Target="../media/image425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5.png"/><Relationship Id="rId18" Type="http://schemas.openxmlformats.org/officeDocument/2006/relationships/image" Target="../media/image490.png"/><Relationship Id="rId26" Type="http://schemas.openxmlformats.org/officeDocument/2006/relationships/image" Target="../media/image496.png"/><Relationship Id="rId39" Type="http://schemas.openxmlformats.org/officeDocument/2006/relationships/image" Target="../media/image509.png"/><Relationship Id="rId21" Type="http://schemas.openxmlformats.org/officeDocument/2006/relationships/image" Target="../media/image492.png"/><Relationship Id="rId34" Type="http://schemas.openxmlformats.org/officeDocument/2006/relationships/image" Target="../media/image504.png"/><Relationship Id="rId42" Type="http://schemas.openxmlformats.org/officeDocument/2006/relationships/image" Target="../media/image512.png"/><Relationship Id="rId47" Type="http://schemas.openxmlformats.org/officeDocument/2006/relationships/image" Target="../media/image517.png"/><Relationship Id="rId50" Type="http://schemas.openxmlformats.org/officeDocument/2006/relationships/image" Target="../media/image520.png"/><Relationship Id="rId55" Type="http://schemas.openxmlformats.org/officeDocument/2006/relationships/image" Target="../media/image524.png"/><Relationship Id="rId7" Type="http://schemas.openxmlformats.org/officeDocument/2006/relationships/image" Target="../media/image479.png"/><Relationship Id="rId2" Type="http://schemas.openxmlformats.org/officeDocument/2006/relationships/image" Target="../media/image227.png"/><Relationship Id="rId16" Type="http://schemas.openxmlformats.org/officeDocument/2006/relationships/image" Target="../media/image488.png"/><Relationship Id="rId29" Type="http://schemas.openxmlformats.org/officeDocument/2006/relationships/image" Target="../media/image499.png"/><Relationship Id="rId11" Type="http://schemas.openxmlformats.org/officeDocument/2006/relationships/image" Target="../media/image483.png"/><Relationship Id="rId24" Type="http://schemas.openxmlformats.org/officeDocument/2006/relationships/image" Target="../media/image494.png"/><Relationship Id="rId32" Type="http://schemas.openxmlformats.org/officeDocument/2006/relationships/image" Target="../media/image502.png"/><Relationship Id="rId37" Type="http://schemas.openxmlformats.org/officeDocument/2006/relationships/image" Target="../media/image507.png"/><Relationship Id="rId40" Type="http://schemas.openxmlformats.org/officeDocument/2006/relationships/image" Target="../media/image510.png"/><Relationship Id="rId45" Type="http://schemas.openxmlformats.org/officeDocument/2006/relationships/image" Target="../media/image515.png"/><Relationship Id="rId53" Type="http://schemas.openxmlformats.org/officeDocument/2006/relationships/image" Target="../media/image522.png"/><Relationship Id="rId58" Type="http://schemas.openxmlformats.org/officeDocument/2006/relationships/image" Target="../media/image526.png"/><Relationship Id="rId5" Type="http://schemas.openxmlformats.org/officeDocument/2006/relationships/image" Target="../media/image478.png"/><Relationship Id="rId19" Type="http://schemas.openxmlformats.org/officeDocument/2006/relationships/image" Target="../media/image323.png"/><Relationship Id="rId4" Type="http://schemas.openxmlformats.org/officeDocument/2006/relationships/image" Target="../media/image477.png"/><Relationship Id="rId9" Type="http://schemas.openxmlformats.org/officeDocument/2006/relationships/image" Target="../media/image481.png"/><Relationship Id="rId14" Type="http://schemas.openxmlformats.org/officeDocument/2006/relationships/image" Target="../media/image486.png"/><Relationship Id="rId22" Type="http://schemas.openxmlformats.org/officeDocument/2006/relationships/image" Target="../media/image493.png"/><Relationship Id="rId27" Type="http://schemas.openxmlformats.org/officeDocument/2006/relationships/image" Target="../media/image497.png"/><Relationship Id="rId30" Type="http://schemas.openxmlformats.org/officeDocument/2006/relationships/image" Target="../media/image500.png"/><Relationship Id="rId35" Type="http://schemas.openxmlformats.org/officeDocument/2006/relationships/image" Target="../media/image505.png"/><Relationship Id="rId43" Type="http://schemas.openxmlformats.org/officeDocument/2006/relationships/image" Target="../media/image513.png"/><Relationship Id="rId48" Type="http://schemas.openxmlformats.org/officeDocument/2006/relationships/image" Target="../media/image518.png"/><Relationship Id="rId56" Type="http://schemas.openxmlformats.org/officeDocument/2006/relationships/image" Target="../media/image525.png"/><Relationship Id="rId8" Type="http://schemas.openxmlformats.org/officeDocument/2006/relationships/image" Target="../media/image480.png"/><Relationship Id="rId51" Type="http://schemas.openxmlformats.org/officeDocument/2006/relationships/image" Target="../media/image365.png"/><Relationship Id="rId3" Type="http://schemas.openxmlformats.org/officeDocument/2006/relationships/image" Target="../media/image281.png"/><Relationship Id="rId12" Type="http://schemas.openxmlformats.org/officeDocument/2006/relationships/image" Target="../media/image484.png"/><Relationship Id="rId17" Type="http://schemas.openxmlformats.org/officeDocument/2006/relationships/image" Target="../media/image489.png"/><Relationship Id="rId25" Type="http://schemas.openxmlformats.org/officeDocument/2006/relationships/image" Target="../media/image495.png"/><Relationship Id="rId33" Type="http://schemas.openxmlformats.org/officeDocument/2006/relationships/image" Target="../media/image503.png"/><Relationship Id="rId38" Type="http://schemas.openxmlformats.org/officeDocument/2006/relationships/image" Target="../media/image508.png"/><Relationship Id="rId46" Type="http://schemas.openxmlformats.org/officeDocument/2006/relationships/image" Target="../media/image516.png"/><Relationship Id="rId59" Type="http://schemas.openxmlformats.org/officeDocument/2006/relationships/image" Target="../media/image527.png"/><Relationship Id="rId20" Type="http://schemas.openxmlformats.org/officeDocument/2006/relationships/image" Target="../media/image491.png"/><Relationship Id="rId41" Type="http://schemas.openxmlformats.org/officeDocument/2006/relationships/image" Target="../media/image511.png"/><Relationship Id="rId54" Type="http://schemas.openxmlformats.org/officeDocument/2006/relationships/image" Target="../media/image5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5.png"/><Relationship Id="rId15" Type="http://schemas.openxmlformats.org/officeDocument/2006/relationships/image" Target="../media/image487.png"/><Relationship Id="rId23" Type="http://schemas.openxmlformats.org/officeDocument/2006/relationships/image" Target="../media/image248.png"/><Relationship Id="rId28" Type="http://schemas.openxmlformats.org/officeDocument/2006/relationships/image" Target="../media/image498.png"/><Relationship Id="rId36" Type="http://schemas.openxmlformats.org/officeDocument/2006/relationships/image" Target="../media/image506.png"/><Relationship Id="rId49" Type="http://schemas.openxmlformats.org/officeDocument/2006/relationships/image" Target="../media/image519.png"/><Relationship Id="rId57" Type="http://schemas.openxmlformats.org/officeDocument/2006/relationships/image" Target="../media/image368.png"/><Relationship Id="rId10" Type="http://schemas.openxmlformats.org/officeDocument/2006/relationships/image" Target="../media/image482.png"/><Relationship Id="rId31" Type="http://schemas.openxmlformats.org/officeDocument/2006/relationships/image" Target="../media/image501.png"/><Relationship Id="rId44" Type="http://schemas.openxmlformats.org/officeDocument/2006/relationships/image" Target="../media/image514.png"/><Relationship Id="rId52" Type="http://schemas.openxmlformats.org/officeDocument/2006/relationships/image" Target="../media/image521.png"/><Relationship Id="rId60" Type="http://schemas.openxmlformats.org/officeDocument/2006/relationships/image" Target="../media/image5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4.png"/><Relationship Id="rId3" Type="http://schemas.openxmlformats.org/officeDocument/2006/relationships/image" Target="../media/image530.png"/><Relationship Id="rId7" Type="http://schemas.openxmlformats.org/officeDocument/2006/relationships/image" Target="../media/image218.png"/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3.png"/><Relationship Id="rId5" Type="http://schemas.openxmlformats.org/officeDocument/2006/relationships/image" Target="../media/image532.png"/><Relationship Id="rId10" Type="http://schemas.openxmlformats.org/officeDocument/2006/relationships/image" Target="../media/image536.png"/><Relationship Id="rId4" Type="http://schemas.openxmlformats.org/officeDocument/2006/relationships/image" Target="../media/image531.png"/><Relationship Id="rId9" Type="http://schemas.openxmlformats.org/officeDocument/2006/relationships/image" Target="../media/image5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60.png"/><Relationship Id="rId21" Type="http://schemas.openxmlformats.org/officeDocument/2006/relationships/image" Target="../media/image555.png"/><Relationship Id="rId42" Type="http://schemas.openxmlformats.org/officeDocument/2006/relationships/image" Target="../media/image576.png"/><Relationship Id="rId47" Type="http://schemas.openxmlformats.org/officeDocument/2006/relationships/image" Target="../media/image581.png"/><Relationship Id="rId63" Type="http://schemas.openxmlformats.org/officeDocument/2006/relationships/image" Target="../media/image597.png"/><Relationship Id="rId68" Type="http://schemas.openxmlformats.org/officeDocument/2006/relationships/image" Target="../media/image602.png"/><Relationship Id="rId2" Type="http://schemas.openxmlformats.org/officeDocument/2006/relationships/image" Target="../media/image216.png"/><Relationship Id="rId16" Type="http://schemas.openxmlformats.org/officeDocument/2006/relationships/image" Target="../media/image550.png"/><Relationship Id="rId29" Type="http://schemas.openxmlformats.org/officeDocument/2006/relationships/image" Target="../media/image563.png"/><Relationship Id="rId11" Type="http://schemas.openxmlformats.org/officeDocument/2006/relationships/image" Target="../media/image545.png"/><Relationship Id="rId24" Type="http://schemas.openxmlformats.org/officeDocument/2006/relationships/image" Target="../media/image558.png"/><Relationship Id="rId32" Type="http://schemas.openxmlformats.org/officeDocument/2006/relationships/image" Target="../media/image566.png"/><Relationship Id="rId37" Type="http://schemas.openxmlformats.org/officeDocument/2006/relationships/image" Target="../media/image571.png"/><Relationship Id="rId40" Type="http://schemas.openxmlformats.org/officeDocument/2006/relationships/image" Target="../media/image574.png"/><Relationship Id="rId45" Type="http://schemas.openxmlformats.org/officeDocument/2006/relationships/image" Target="../media/image579.png"/><Relationship Id="rId53" Type="http://schemas.openxmlformats.org/officeDocument/2006/relationships/image" Target="../media/image587.png"/><Relationship Id="rId58" Type="http://schemas.openxmlformats.org/officeDocument/2006/relationships/image" Target="../media/image592.png"/><Relationship Id="rId66" Type="http://schemas.openxmlformats.org/officeDocument/2006/relationships/image" Target="../media/image600.png"/><Relationship Id="rId74" Type="http://schemas.openxmlformats.org/officeDocument/2006/relationships/image" Target="../media/image608.png"/><Relationship Id="rId5" Type="http://schemas.openxmlformats.org/officeDocument/2006/relationships/image" Target="../media/image540.png"/><Relationship Id="rId61" Type="http://schemas.openxmlformats.org/officeDocument/2006/relationships/image" Target="../media/image595.png"/><Relationship Id="rId19" Type="http://schemas.openxmlformats.org/officeDocument/2006/relationships/image" Target="../media/image553.png"/><Relationship Id="rId14" Type="http://schemas.openxmlformats.org/officeDocument/2006/relationships/image" Target="../media/image548.png"/><Relationship Id="rId22" Type="http://schemas.openxmlformats.org/officeDocument/2006/relationships/image" Target="../media/image556.png"/><Relationship Id="rId27" Type="http://schemas.openxmlformats.org/officeDocument/2006/relationships/image" Target="../media/image561.png"/><Relationship Id="rId30" Type="http://schemas.openxmlformats.org/officeDocument/2006/relationships/image" Target="../media/image564.png"/><Relationship Id="rId35" Type="http://schemas.openxmlformats.org/officeDocument/2006/relationships/image" Target="../media/image569.png"/><Relationship Id="rId43" Type="http://schemas.openxmlformats.org/officeDocument/2006/relationships/image" Target="../media/image577.png"/><Relationship Id="rId48" Type="http://schemas.openxmlformats.org/officeDocument/2006/relationships/image" Target="../media/image582.png"/><Relationship Id="rId56" Type="http://schemas.openxmlformats.org/officeDocument/2006/relationships/image" Target="../media/image590.png"/><Relationship Id="rId64" Type="http://schemas.openxmlformats.org/officeDocument/2006/relationships/image" Target="../media/image598.png"/><Relationship Id="rId69" Type="http://schemas.openxmlformats.org/officeDocument/2006/relationships/image" Target="../media/image603.png"/><Relationship Id="rId8" Type="http://schemas.openxmlformats.org/officeDocument/2006/relationships/image" Target="../media/image220.png"/><Relationship Id="rId51" Type="http://schemas.openxmlformats.org/officeDocument/2006/relationships/image" Target="../media/image585.png"/><Relationship Id="rId72" Type="http://schemas.openxmlformats.org/officeDocument/2006/relationships/image" Target="../media/image606.png"/><Relationship Id="rId3" Type="http://schemas.openxmlformats.org/officeDocument/2006/relationships/image" Target="../media/image538.png"/><Relationship Id="rId12" Type="http://schemas.openxmlformats.org/officeDocument/2006/relationships/image" Target="../media/image546.png"/><Relationship Id="rId17" Type="http://schemas.openxmlformats.org/officeDocument/2006/relationships/image" Target="../media/image551.png"/><Relationship Id="rId25" Type="http://schemas.openxmlformats.org/officeDocument/2006/relationships/image" Target="../media/image559.png"/><Relationship Id="rId33" Type="http://schemas.openxmlformats.org/officeDocument/2006/relationships/image" Target="../media/image567.png"/><Relationship Id="rId38" Type="http://schemas.openxmlformats.org/officeDocument/2006/relationships/image" Target="../media/image572.png"/><Relationship Id="rId46" Type="http://schemas.openxmlformats.org/officeDocument/2006/relationships/image" Target="../media/image580.png"/><Relationship Id="rId59" Type="http://schemas.openxmlformats.org/officeDocument/2006/relationships/image" Target="../media/image593.png"/><Relationship Id="rId67" Type="http://schemas.openxmlformats.org/officeDocument/2006/relationships/image" Target="../media/image601.png"/><Relationship Id="rId20" Type="http://schemas.openxmlformats.org/officeDocument/2006/relationships/image" Target="../media/image554.png"/><Relationship Id="rId41" Type="http://schemas.openxmlformats.org/officeDocument/2006/relationships/image" Target="../media/image575.png"/><Relationship Id="rId54" Type="http://schemas.openxmlformats.org/officeDocument/2006/relationships/image" Target="../media/image588.png"/><Relationship Id="rId62" Type="http://schemas.openxmlformats.org/officeDocument/2006/relationships/image" Target="../media/image596.png"/><Relationship Id="rId70" Type="http://schemas.openxmlformats.org/officeDocument/2006/relationships/image" Target="../media/image604.png"/><Relationship Id="rId75" Type="http://schemas.openxmlformats.org/officeDocument/2006/relationships/image" Target="../media/image6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1.png"/><Relationship Id="rId15" Type="http://schemas.openxmlformats.org/officeDocument/2006/relationships/image" Target="../media/image549.png"/><Relationship Id="rId23" Type="http://schemas.openxmlformats.org/officeDocument/2006/relationships/image" Target="../media/image557.png"/><Relationship Id="rId28" Type="http://schemas.openxmlformats.org/officeDocument/2006/relationships/image" Target="../media/image562.png"/><Relationship Id="rId36" Type="http://schemas.openxmlformats.org/officeDocument/2006/relationships/image" Target="../media/image570.png"/><Relationship Id="rId49" Type="http://schemas.openxmlformats.org/officeDocument/2006/relationships/image" Target="../media/image583.png"/><Relationship Id="rId57" Type="http://schemas.openxmlformats.org/officeDocument/2006/relationships/image" Target="../media/image591.png"/><Relationship Id="rId10" Type="http://schemas.openxmlformats.org/officeDocument/2006/relationships/image" Target="../media/image544.png"/><Relationship Id="rId31" Type="http://schemas.openxmlformats.org/officeDocument/2006/relationships/image" Target="../media/image565.png"/><Relationship Id="rId44" Type="http://schemas.openxmlformats.org/officeDocument/2006/relationships/image" Target="../media/image578.png"/><Relationship Id="rId52" Type="http://schemas.openxmlformats.org/officeDocument/2006/relationships/image" Target="../media/image586.png"/><Relationship Id="rId60" Type="http://schemas.openxmlformats.org/officeDocument/2006/relationships/image" Target="../media/image594.png"/><Relationship Id="rId65" Type="http://schemas.openxmlformats.org/officeDocument/2006/relationships/image" Target="../media/image599.png"/><Relationship Id="rId73" Type="http://schemas.openxmlformats.org/officeDocument/2006/relationships/image" Target="../media/image607.png"/><Relationship Id="rId4" Type="http://schemas.openxmlformats.org/officeDocument/2006/relationships/image" Target="../media/image539.png"/><Relationship Id="rId9" Type="http://schemas.openxmlformats.org/officeDocument/2006/relationships/image" Target="../media/image543.png"/><Relationship Id="rId13" Type="http://schemas.openxmlformats.org/officeDocument/2006/relationships/image" Target="../media/image547.png"/><Relationship Id="rId18" Type="http://schemas.openxmlformats.org/officeDocument/2006/relationships/image" Target="../media/image552.png"/><Relationship Id="rId39" Type="http://schemas.openxmlformats.org/officeDocument/2006/relationships/image" Target="../media/image573.png"/><Relationship Id="rId34" Type="http://schemas.openxmlformats.org/officeDocument/2006/relationships/image" Target="../media/image568.png"/><Relationship Id="rId50" Type="http://schemas.openxmlformats.org/officeDocument/2006/relationships/image" Target="../media/image584.png"/><Relationship Id="rId55" Type="http://schemas.openxmlformats.org/officeDocument/2006/relationships/image" Target="../media/image589.png"/><Relationship Id="rId7" Type="http://schemas.openxmlformats.org/officeDocument/2006/relationships/image" Target="../media/image542.png"/><Relationship Id="rId71" Type="http://schemas.openxmlformats.org/officeDocument/2006/relationships/image" Target="../media/image6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6.png"/><Relationship Id="rId13" Type="http://schemas.openxmlformats.org/officeDocument/2006/relationships/image" Target="../media/image621.png"/><Relationship Id="rId18" Type="http://schemas.openxmlformats.org/officeDocument/2006/relationships/image" Target="../media/image626.png"/><Relationship Id="rId26" Type="http://schemas.openxmlformats.org/officeDocument/2006/relationships/image" Target="../media/image634.png"/><Relationship Id="rId3" Type="http://schemas.openxmlformats.org/officeDocument/2006/relationships/image" Target="../media/image611.png"/><Relationship Id="rId21" Type="http://schemas.openxmlformats.org/officeDocument/2006/relationships/image" Target="../media/image629.png"/><Relationship Id="rId7" Type="http://schemas.openxmlformats.org/officeDocument/2006/relationships/image" Target="../media/image615.png"/><Relationship Id="rId12" Type="http://schemas.openxmlformats.org/officeDocument/2006/relationships/image" Target="../media/image620.png"/><Relationship Id="rId17" Type="http://schemas.openxmlformats.org/officeDocument/2006/relationships/image" Target="../media/image625.png"/><Relationship Id="rId25" Type="http://schemas.openxmlformats.org/officeDocument/2006/relationships/image" Target="../media/image633.png"/><Relationship Id="rId2" Type="http://schemas.openxmlformats.org/officeDocument/2006/relationships/image" Target="../media/image610.png"/><Relationship Id="rId16" Type="http://schemas.openxmlformats.org/officeDocument/2006/relationships/image" Target="../media/image624.png"/><Relationship Id="rId20" Type="http://schemas.openxmlformats.org/officeDocument/2006/relationships/image" Target="../media/image6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4.png"/><Relationship Id="rId11" Type="http://schemas.openxmlformats.org/officeDocument/2006/relationships/image" Target="../media/image619.png"/><Relationship Id="rId24" Type="http://schemas.openxmlformats.org/officeDocument/2006/relationships/image" Target="../media/image632.png"/><Relationship Id="rId5" Type="http://schemas.openxmlformats.org/officeDocument/2006/relationships/image" Target="../media/image613.png"/><Relationship Id="rId15" Type="http://schemas.openxmlformats.org/officeDocument/2006/relationships/image" Target="../media/image623.png"/><Relationship Id="rId23" Type="http://schemas.openxmlformats.org/officeDocument/2006/relationships/image" Target="../media/image631.png"/><Relationship Id="rId10" Type="http://schemas.openxmlformats.org/officeDocument/2006/relationships/image" Target="../media/image618.png"/><Relationship Id="rId19" Type="http://schemas.openxmlformats.org/officeDocument/2006/relationships/image" Target="../media/image627.jpg"/><Relationship Id="rId4" Type="http://schemas.openxmlformats.org/officeDocument/2006/relationships/image" Target="../media/image612.png"/><Relationship Id="rId9" Type="http://schemas.openxmlformats.org/officeDocument/2006/relationships/image" Target="../media/image617.png"/><Relationship Id="rId14" Type="http://schemas.openxmlformats.org/officeDocument/2006/relationships/image" Target="../media/image622.png"/><Relationship Id="rId22" Type="http://schemas.openxmlformats.org/officeDocument/2006/relationships/image" Target="../media/image63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9.png"/><Relationship Id="rId18" Type="http://schemas.openxmlformats.org/officeDocument/2006/relationships/image" Target="../media/image644.png"/><Relationship Id="rId26" Type="http://schemas.openxmlformats.org/officeDocument/2006/relationships/image" Target="../media/image651.png"/><Relationship Id="rId39" Type="http://schemas.openxmlformats.org/officeDocument/2006/relationships/image" Target="../media/image664.png"/><Relationship Id="rId21" Type="http://schemas.openxmlformats.org/officeDocument/2006/relationships/image" Target="../media/image626.png"/><Relationship Id="rId34" Type="http://schemas.openxmlformats.org/officeDocument/2006/relationships/image" Target="../media/image659.png"/><Relationship Id="rId42" Type="http://schemas.openxmlformats.org/officeDocument/2006/relationships/image" Target="../media/image667.png"/><Relationship Id="rId7" Type="http://schemas.openxmlformats.org/officeDocument/2006/relationships/image" Target="../media/image615.png"/><Relationship Id="rId2" Type="http://schemas.openxmlformats.org/officeDocument/2006/relationships/image" Target="../media/image610.png"/><Relationship Id="rId16" Type="http://schemas.openxmlformats.org/officeDocument/2006/relationships/image" Target="../media/image642.png"/><Relationship Id="rId20" Type="http://schemas.openxmlformats.org/officeDocument/2006/relationships/image" Target="../media/image646.png"/><Relationship Id="rId29" Type="http://schemas.openxmlformats.org/officeDocument/2006/relationships/image" Target="../media/image654.png"/><Relationship Id="rId41" Type="http://schemas.openxmlformats.org/officeDocument/2006/relationships/image" Target="../media/image6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4.png"/><Relationship Id="rId11" Type="http://schemas.openxmlformats.org/officeDocument/2006/relationships/image" Target="../media/image637.png"/><Relationship Id="rId24" Type="http://schemas.openxmlformats.org/officeDocument/2006/relationships/image" Target="../media/image649.png"/><Relationship Id="rId32" Type="http://schemas.openxmlformats.org/officeDocument/2006/relationships/image" Target="../media/image657.png"/><Relationship Id="rId37" Type="http://schemas.openxmlformats.org/officeDocument/2006/relationships/image" Target="../media/image662.png"/><Relationship Id="rId40" Type="http://schemas.openxmlformats.org/officeDocument/2006/relationships/image" Target="../media/image665.png"/><Relationship Id="rId5" Type="http://schemas.openxmlformats.org/officeDocument/2006/relationships/image" Target="../media/image613.png"/><Relationship Id="rId15" Type="http://schemas.openxmlformats.org/officeDocument/2006/relationships/image" Target="../media/image641.png"/><Relationship Id="rId23" Type="http://schemas.openxmlformats.org/officeDocument/2006/relationships/image" Target="../media/image648.png"/><Relationship Id="rId28" Type="http://schemas.openxmlformats.org/officeDocument/2006/relationships/image" Target="../media/image653.png"/><Relationship Id="rId36" Type="http://schemas.openxmlformats.org/officeDocument/2006/relationships/image" Target="../media/image661.png"/><Relationship Id="rId10" Type="http://schemas.openxmlformats.org/officeDocument/2006/relationships/image" Target="../media/image636.png"/><Relationship Id="rId19" Type="http://schemas.openxmlformats.org/officeDocument/2006/relationships/image" Target="../media/image645.png"/><Relationship Id="rId31" Type="http://schemas.openxmlformats.org/officeDocument/2006/relationships/image" Target="../media/image656.png"/><Relationship Id="rId44" Type="http://schemas.openxmlformats.org/officeDocument/2006/relationships/image" Target="../media/image669.png"/><Relationship Id="rId4" Type="http://schemas.openxmlformats.org/officeDocument/2006/relationships/image" Target="../media/image612.png"/><Relationship Id="rId9" Type="http://schemas.openxmlformats.org/officeDocument/2006/relationships/image" Target="../media/image620.png"/><Relationship Id="rId14" Type="http://schemas.openxmlformats.org/officeDocument/2006/relationships/image" Target="../media/image640.png"/><Relationship Id="rId22" Type="http://schemas.openxmlformats.org/officeDocument/2006/relationships/image" Target="../media/image647.png"/><Relationship Id="rId27" Type="http://schemas.openxmlformats.org/officeDocument/2006/relationships/image" Target="../media/image652.png"/><Relationship Id="rId30" Type="http://schemas.openxmlformats.org/officeDocument/2006/relationships/image" Target="../media/image655.png"/><Relationship Id="rId35" Type="http://schemas.openxmlformats.org/officeDocument/2006/relationships/image" Target="../media/image660.png"/><Relationship Id="rId43" Type="http://schemas.openxmlformats.org/officeDocument/2006/relationships/image" Target="../media/image668.png"/><Relationship Id="rId8" Type="http://schemas.openxmlformats.org/officeDocument/2006/relationships/image" Target="../media/image635.png"/><Relationship Id="rId3" Type="http://schemas.openxmlformats.org/officeDocument/2006/relationships/image" Target="../media/image611.png"/><Relationship Id="rId12" Type="http://schemas.openxmlformats.org/officeDocument/2006/relationships/image" Target="../media/image638.png"/><Relationship Id="rId17" Type="http://schemas.openxmlformats.org/officeDocument/2006/relationships/image" Target="../media/image643.png"/><Relationship Id="rId25" Type="http://schemas.openxmlformats.org/officeDocument/2006/relationships/image" Target="../media/image650.png"/><Relationship Id="rId33" Type="http://schemas.openxmlformats.org/officeDocument/2006/relationships/image" Target="../media/image658.png"/><Relationship Id="rId38" Type="http://schemas.openxmlformats.org/officeDocument/2006/relationships/image" Target="../media/image6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image" Target="../media/image675.png"/><Relationship Id="rId18" Type="http://schemas.openxmlformats.org/officeDocument/2006/relationships/image" Target="../media/image680.png"/><Relationship Id="rId26" Type="http://schemas.openxmlformats.org/officeDocument/2006/relationships/image" Target="../media/image687.png"/><Relationship Id="rId3" Type="http://schemas.openxmlformats.org/officeDocument/2006/relationships/image" Target="../media/image611.png"/><Relationship Id="rId21" Type="http://schemas.openxmlformats.org/officeDocument/2006/relationships/image" Target="../media/image682.png"/><Relationship Id="rId7" Type="http://schemas.openxmlformats.org/officeDocument/2006/relationships/image" Target="../media/image615.png"/><Relationship Id="rId12" Type="http://schemas.openxmlformats.org/officeDocument/2006/relationships/image" Target="../media/image674.png"/><Relationship Id="rId17" Type="http://schemas.openxmlformats.org/officeDocument/2006/relationships/image" Target="../media/image679.png"/><Relationship Id="rId25" Type="http://schemas.openxmlformats.org/officeDocument/2006/relationships/image" Target="../media/image686.png"/><Relationship Id="rId2" Type="http://schemas.openxmlformats.org/officeDocument/2006/relationships/image" Target="../media/image610.png"/><Relationship Id="rId16" Type="http://schemas.openxmlformats.org/officeDocument/2006/relationships/image" Target="../media/image678.png"/><Relationship Id="rId20" Type="http://schemas.openxmlformats.org/officeDocument/2006/relationships/image" Target="../media/image681.png"/><Relationship Id="rId29" Type="http://schemas.openxmlformats.org/officeDocument/2006/relationships/image" Target="../media/image6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4.png"/><Relationship Id="rId11" Type="http://schemas.openxmlformats.org/officeDocument/2006/relationships/image" Target="../media/image673.png"/><Relationship Id="rId24" Type="http://schemas.openxmlformats.org/officeDocument/2006/relationships/image" Target="../media/image685.png"/><Relationship Id="rId32" Type="http://schemas.openxmlformats.org/officeDocument/2006/relationships/image" Target="../media/image693.png"/><Relationship Id="rId5" Type="http://schemas.openxmlformats.org/officeDocument/2006/relationships/image" Target="../media/image613.png"/><Relationship Id="rId15" Type="http://schemas.openxmlformats.org/officeDocument/2006/relationships/image" Target="../media/image677.png"/><Relationship Id="rId23" Type="http://schemas.openxmlformats.org/officeDocument/2006/relationships/image" Target="../media/image684.png"/><Relationship Id="rId28" Type="http://schemas.openxmlformats.org/officeDocument/2006/relationships/image" Target="../media/image689.png"/><Relationship Id="rId10" Type="http://schemas.openxmlformats.org/officeDocument/2006/relationships/image" Target="../media/image672.png"/><Relationship Id="rId19" Type="http://schemas.openxmlformats.org/officeDocument/2006/relationships/image" Target="../media/image627.jpg"/><Relationship Id="rId31" Type="http://schemas.openxmlformats.org/officeDocument/2006/relationships/image" Target="../media/image692.png"/><Relationship Id="rId4" Type="http://schemas.openxmlformats.org/officeDocument/2006/relationships/image" Target="../media/image612.png"/><Relationship Id="rId9" Type="http://schemas.openxmlformats.org/officeDocument/2006/relationships/image" Target="../media/image671.png"/><Relationship Id="rId14" Type="http://schemas.openxmlformats.org/officeDocument/2006/relationships/image" Target="../media/image676.png"/><Relationship Id="rId22" Type="http://schemas.openxmlformats.org/officeDocument/2006/relationships/image" Target="../media/image683.png"/><Relationship Id="rId27" Type="http://schemas.openxmlformats.org/officeDocument/2006/relationships/image" Target="../media/image688.png"/><Relationship Id="rId30" Type="http://schemas.openxmlformats.org/officeDocument/2006/relationships/image" Target="../media/image69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5.png"/><Relationship Id="rId18" Type="http://schemas.openxmlformats.org/officeDocument/2006/relationships/image" Target="../media/image710.png"/><Relationship Id="rId26" Type="http://schemas.openxmlformats.org/officeDocument/2006/relationships/image" Target="../media/image718.png"/><Relationship Id="rId39" Type="http://schemas.openxmlformats.org/officeDocument/2006/relationships/image" Target="../media/image731.png"/><Relationship Id="rId21" Type="http://schemas.openxmlformats.org/officeDocument/2006/relationships/image" Target="../media/image713.png"/><Relationship Id="rId34" Type="http://schemas.openxmlformats.org/officeDocument/2006/relationships/image" Target="../media/image726.png"/><Relationship Id="rId42" Type="http://schemas.openxmlformats.org/officeDocument/2006/relationships/image" Target="../media/image734.png"/><Relationship Id="rId7" Type="http://schemas.openxmlformats.org/officeDocument/2006/relationships/image" Target="../media/image699.png"/><Relationship Id="rId2" Type="http://schemas.openxmlformats.org/officeDocument/2006/relationships/image" Target="../media/image694.png"/><Relationship Id="rId16" Type="http://schemas.openxmlformats.org/officeDocument/2006/relationships/image" Target="../media/image708.png"/><Relationship Id="rId20" Type="http://schemas.openxmlformats.org/officeDocument/2006/relationships/image" Target="../media/image712.png"/><Relationship Id="rId29" Type="http://schemas.openxmlformats.org/officeDocument/2006/relationships/image" Target="../media/image721.png"/><Relationship Id="rId41" Type="http://schemas.openxmlformats.org/officeDocument/2006/relationships/image" Target="../media/image7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8.png"/><Relationship Id="rId11" Type="http://schemas.openxmlformats.org/officeDocument/2006/relationships/image" Target="../media/image703.png"/><Relationship Id="rId24" Type="http://schemas.openxmlformats.org/officeDocument/2006/relationships/image" Target="../media/image716.png"/><Relationship Id="rId32" Type="http://schemas.openxmlformats.org/officeDocument/2006/relationships/image" Target="../media/image724.png"/><Relationship Id="rId37" Type="http://schemas.openxmlformats.org/officeDocument/2006/relationships/image" Target="../media/image729.png"/><Relationship Id="rId40" Type="http://schemas.openxmlformats.org/officeDocument/2006/relationships/image" Target="../media/image732.png"/><Relationship Id="rId5" Type="http://schemas.openxmlformats.org/officeDocument/2006/relationships/image" Target="../media/image697.png"/><Relationship Id="rId15" Type="http://schemas.openxmlformats.org/officeDocument/2006/relationships/image" Target="../media/image707.png"/><Relationship Id="rId23" Type="http://schemas.openxmlformats.org/officeDocument/2006/relationships/image" Target="../media/image715.png"/><Relationship Id="rId28" Type="http://schemas.openxmlformats.org/officeDocument/2006/relationships/image" Target="../media/image720.png"/><Relationship Id="rId36" Type="http://schemas.openxmlformats.org/officeDocument/2006/relationships/image" Target="../media/image728.png"/><Relationship Id="rId10" Type="http://schemas.openxmlformats.org/officeDocument/2006/relationships/image" Target="../media/image702.png"/><Relationship Id="rId19" Type="http://schemas.openxmlformats.org/officeDocument/2006/relationships/image" Target="../media/image711.png"/><Relationship Id="rId31" Type="http://schemas.openxmlformats.org/officeDocument/2006/relationships/image" Target="../media/image723.png"/><Relationship Id="rId4" Type="http://schemas.openxmlformats.org/officeDocument/2006/relationships/image" Target="../media/image696.png"/><Relationship Id="rId9" Type="http://schemas.openxmlformats.org/officeDocument/2006/relationships/image" Target="../media/image701.png"/><Relationship Id="rId14" Type="http://schemas.openxmlformats.org/officeDocument/2006/relationships/image" Target="../media/image706.png"/><Relationship Id="rId22" Type="http://schemas.openxmlformats.org/officeDocument/2006/relationships/image" Target="../media/image714.png"/><Relationship Id="rId27" Type="http://schemas.openxmlformats.org/officeDocument/2006/relationships/image" Target="../media/image719.png"/><Relationship Id="rId30" Type="http://schemas.openxmlformats.org/officeDocument/2006/relationships/image" Target="../media/image722.png"/><Relationship Id="rId35" Type="http://schemas.openxmlformats.org/officeDocument/2006/relationships/image" Target="../media/image727.png"/><Relationship Id="rId43" Type="http://schemas.openxmlformats.org/officeDocument/2006/relationships/image" Target="../media/image735.png"/><Relationship Id="rId8" Type="http://schemas.openxmlformats.org/officeDocument/2006/relationships/image" Target="../media/image700.png"/><Relationship Id="rId3" Type="http://schemas.openxmlformats.org/officeDocument/2006/relationships/image" Target="../media/image695.png"/><Relationship Id="rId12" Type="http://schemas.openxmlformats.org/officeDocument/2006/relationships/image" Target="../media/image704.png"/><Relationship Id="rId17" Type="http://schemas.openxmlformats.org/officeDocument/2006/relationships/image" Target="../media/image709.png"/><Relationship Id="rId25" Type="http://schemas.openxmlformats.org/officeDocument/2006/relationships/image" Target="../media/image717.png"/><Relationship Id="rId33" Type="http://schemas.openxmlformats.org/officeDocument/2006/relationships/image" Target="../media/image725.png"/><Relationship Id="rId38" Type="http://schemas.openxmlformats.org/officeDocument/2006/relationships/image" Target="../media/image7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5.png"/><Relationship Id="rId3" Type="http://schemas.openxmlformats.org/officeDocument/2006/relationships/image" Target="../media/image737.jpg"/><Relationship Id="rId7" Type="http://schemas.openxmlformats.org/officeDocument/2006/relationships/image" Target="../media/image724.png"/><Relationship Id="rId2" Type="http://schemas.openxmlformats.org/officeDocument/2006/relationships/image" Target="../media/image7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3.png"/><Relationship Id="rId5" Type="http://schemas.openxmlformats.org/officeDocument/2006/relationships/image" Target="../media/image722.png"/><Relationship Id="rId10" Type="http://schemas.openxmlformats.org/officeDocument/2006/relationships/image" Target="../media/image727.png"/><Relationship Id="rId4" Type="http://schemas.openxmlformats.org/officeDocument/2006/relationships/image" Target="../media/image738.jpg"/><Relationship Id="rId9" Type="http://schemas.openxmlformats.org/officeDocument/2006/relationships/image" Target="../media/image726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54.png"/><Relationship Id="rId21" Type="http://schemas.openxmlformats.org/officeDocument/2006/relationships/image" Target="../media/image749.jpg"/><Relationship Id="rId42" Type="http://schemas.openxmlformats.org/officeDocument/2006/relationships/image" Target="../media/image770.png"/><Relationship Id="rId47" Type="http://schemas.openxmlformats.org/officeDocument/2006/relationships/image" Target="../media/image775.png"/><Relationship Id="rId63" Type="http://schemas.openxmlformats.org/officeDocument/2006/relationships/image" Target="../media/image791.png"/><Relationship Id="rId68" Type="http://schemas.openxmlformats.org/officeDocument/2006/relationships/image" Target="../media/image796.png"/><Relationship Id="rId84" Type="http://schemas.openxmlformats.org/officeDocument/2006/relationships/image" Target="../media/image812.png"/><Relationship Id="rId16" Type="http://schemas.openxmlformats.org/officeDocument/2006/relationships/image" Target="../media/image726.png"/><Relationship Id="rId11" Type="http://schemas.openxmlformats.org/officeDocument/2006/relationships/image" Target="../media/image706.png"/><Relationship Id="rId32" Type="http://schemas.openxmlformats.org/officeDocument/2006/relationships/image" Target="../media/image760.png"/><Relationship Id="rId37" Type="http://schemas.openxmlformats.org/officeDocument/2006/relationships/image" Target="../media/image765.png"/><Relationship Id="rId53" Type="http://schemas.openxmlformats.org/officeDocument/2006/relationships/image" Target="../media/image781.png"/><Relationship Id="rId58" Type="http://schemas.openxmlformats.org/officeDocument/2006/relationships/image" Target="../media/image786.png"/><Relationship Id="rId74" Type="http://schemas.openxmlformats.org/officeDocument/2006/relationships/image" Target="../media/image802.png"/><Relationship Id="rId79" Type="http://schemas.openxmlformats.org/officeDocument/2006/relationships/image" Target="../media/image807.png"/><Relationship Id="rId5" Type="http://schemas.openxmlformats.org/officeDocument/2006/relationships/image" Target="../media/image741.png"/><Relationship Id="rId19" Type="http://schemas.openxmlformats.org/officeDocument/2006/relationships/image" Target="../media/image747.png"/><Relationship Id="rId14" Type="http://schemas.openxmlformats.org/officeDocument/2006/relationships/image" Target="../media/image724.png"/><Relationship Id="rId22" Type="http://schemas.openxmlformats.org/officeDocument/2006/relationships/image" Target="../media/image750.png"/><Relationship Id="rId27" Type="http://schemas.openxmlformats.org/officeDocument/2006/relationships/image" Target="../media/image755.png"/><Relationship Id="rId30" Type="http://schemas.openxmlformats.org/officeDocument/2006/relationships/image" Target="../media/image758.png"/><Relationship Id="rId35" Type="http://schemas.openxmlformats.org/officeDocument/2006/relationships/image" Target="../media/image763.png"/><Relationship Id="rId43" Type="http://schemas.openxmlformats.org/officeDocument/2006/relationships/image" Target="../media/image771.png"/><Relationship Id="rId48" Type="http://schemas.openxmlformats.org/officeDocument/2006/relationships/image" Target="../media/image776.png"/><Relationship Id="rId56" Type="http://schemas.openxmlformats.org/officeDocument/2006/relationships/image" Target="../media/image784.png"/><Relationship Id="rId64" Type="http://schemas.openxmlformats.org/officeDocument/2006/relationships/image" Target="../media/image792.png"/><Relationship Id="rId69" Type="http://schemas.openxmlformats.org/officeDocument/2006/relationships/image" Target="../media/image797.png"/><Relationship Id="rId77" Type="http://schemas.openxmlformats.org/officeDocument/2006/relationships/image" Target="../media/image805.png"/><Relationship Id="rId8" Type="http://schemas.openxmlformats.org/officeDocument/2006/relationships/image" Target="../media/image744.png"/><Relationship Id="rId51" Type="http://schemas.openxmlformats.org/officeDocument/2006/relationships/image" Target="../media/image779.png"/><Relationship Id="rId72" Type="http://schemas.openxmlformats.org/officeDocument/2006/relationships/image" Target="../media/image800.png"/><Relationship Id="rId80" Type="http://schemas.openxmlformats.org/officeDocument/2006/relationships/image" Target="../media/image808.png"/><Relationship Id="rId85" Type="http://schemas.openxmlformats.org/officeDocument/2006/relationships/image" Target="../media/image813.png"/><Relationship Id="rId3" Type="http://schemas.openxmlformats.org/officeDocument/2006/relationships/image" Target="../media/image708.png"/><Relationship Id="rId12" Type="http://schemas.openxmlformats.org/officeDocument/2006/relationships/image" Target="../media/image722.png"/><Relationship Id="rId17" Type="http://schemas.openxmlformats.org/officeDocument/2006/relationships/image" Target="../media/image727.png"/><Relationship Id="rId25" Type="http://schemas.openxmlformats.org/officeDocument/2006/relationships/image" Target="../media/image753.png"/><Relationship Id="rId33" Type="http://schemas.openxmlformats.org/officeDocument/2006/relationships/image" Target="../media/image761.png"/><Relationship Id="rId38" Type="http://schemas.openxmlformats.org/officeDocument/2006/relationships/image" Target="../media/image766.png"/><Relationship Id="rId46" Type="http://schemas.openxmlformats.org/officeDocument/2006/relationships/image" Target="../media/image774.png"/><Relationship Id="rId59" Type="http://schemas.openxmlformats.org/officeDocument/2006/relationships/image" Target="../media/image787.png"/><Relationship Id="rId67" Type="http://schemas.openxmlformats.org/officeDocument/2006/relationships/image" Target="../media/image795.png"/><Relationship Id="rId20" Type="http://schemas.openxmlformats.org/officeDocument/2006/relationships/image" Target="../media/image748.jpg"/><Relationship Id="rId41" Type="http://schemas.openxmlformats.org/officeDocument/2006/relationships/image" Target="../media/image769.png"/><Relationship Id="rId54" Type="http://schemas.openxmlformats.org/officeDocument/2006/relationships/image" Target="../media/image782.png"/><Relationship Id="rId62" Type="http://schemas.openxmlformats.org/officeDocument/2006/relationships/image" Target="../media/image790.png"/><Relationship Id="rId70" Type="http://schemas.openxmlformats.org/officeDocument/2006/relationships/image" Target="../media/image798.png"/><Relationship Id="rId75" Type="http://schemas.openxmlformats.org/officeDocument/2006/relationships/image" Target="../media/image803.png"/><Relationship Id="rId83" Type="http://schemas.openxmlformats.org/officeDocument/2006/relationships/image" Target="../media/image8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2.png"/><Relationship Id="rId15" Type="http://schemas.openxmlformats.org/officeDocument/2006/relationships/image" Target="../media/image725.png"/><Relationship Id="rId23" Type="http://schemas.openxmlformats.org/officeDocument/2006/relationships/image" Target="../media/image751.png"/><Relationship Id="rId28" Type="http://schemas.openxmlformats.org/officeDocument/2006/relationships/image" Target="../media/image756.png"/><Relationship Id="rId36" Type="http://schemas.openxmlformats.org/officeDocument/2006/relationships/image" Target="../media/image764.png"/><Relationship Id="rId49" Type="http://schemas.openxmlformats.org/officeDocument/2006/relationships/image" Target="../media/image777.png"/><Relationship Id="rId57" Type="http://schemas.openxmlformats.org/officeDocument/2006/relationships/image" Target="../media/image785.png"/><Relationship Id="rId10" Type="http://schemas.openxmlformats.org/officeDocument/2006/relationships/image" Target="../media/image705.png"/><Relationship Id="rId31" Type="http://schemas.openxmlformats.org/officeDocument/2006/relationships/image" Target="../media/image759.png"/><Relationship Id="rId44" Type="http://schemas.openxmlformats.org/officeDocument/2006/relationships/image" Target="../media/image772.png"/><Relationship Id="rId52" Type="http://schemas.openxmlformats.org/officeDocument/2006/relationships/image" Target="../media/image780.png"/><Relationship Id="rId60" Type="http://schemas.openxmlformats.org/officeDocument/2006/relationships/image" Target="../media/image788.png"/><Relationship Id="rId65" Type="http://schemas.openxmlformats.org/officeDocument/2006/relationships/image" Target="../media/image793.png"/><Relationship Id="rId73" Type="http://schemas.openxmlformats.org/officeDocument/2006/relationships/image" Target="../media/image801.png"/><Relationship Id="rId78" Type="http://schemas.openxmlformats.org/officeDocument/2006/relationships/image" Target="../media/image806.png"/><Relationship Id="rId81" Type="http://schemas.openxmlformats.org/officeDocument/2006/relationships/image" Target="../media/image809.png"/><Relationship Id="rId86" Type="http://schemas.openxmlformats.org/officeDocument/2006/relationships/image" Target="../media/image35.png"/><Relationship Id="rId4" Type="http://schemas.openxmlformats.org/officeDocument/2006/relationships/image" Target="../media/image740.png"/><Relationship Id="rId9" Type="http://schemas.openxmlformats.org/officeDocument/2006/relationships/image" Target="../media/image745.png"/><Relationship Id="rId13" Type="http://schemas.openxmlformats.org/officeDocument/2006/relationships/image" Target="../media/image723.png"/><Relationship Id="rId18" Type="http://schemas.openxmlformats.org/officeDocument/2006/relationships/image" Target="../media/image746.png"/><Relationship Id="rId39" Type="http://schemas.openxmlformats.org/officeDocument/2006/relationships/image" Target="../media/image767.png"/><Relationship Id="rId34" Type="http://schemas.openxmlformats.org/officeDocument/2006/relationships/image" Target="../media/image762.png"/><Relationship Id="rId50" Type="http://schemas.openxmlformats.org/officeDocument/2006/relationships/image" Target="../media/image778.png"/><Relationship Id="rId55" Type="http://schemas.openxmlformats.org/officeDocument/2006/relationships/image" Target="../media/image783.png"/><Relationship Id="rId76" Type="http://schemas.openxmlformats.org/officeDocument/2006/relationships/image" Target="../media/image804.png"/><Relationship Id="rId7" Type="http://schemas.openxmlformats.org/officeDocument/2006/relationships/image" Target="../media/image743.png"/><Relationship Id="rId71" Type="http://schemas.openxmlformats.org/officeDocument/2006/relationships/image" Target="../media/image799.png"/><Relationship Id="rId2" Type="http://schemas.openxmlformats.org/officeDocument/2006/relationships/image" Target="../media/image739.png"/><Relationship Id="rId29" Type="http://schemas.openxmlformats.org/officeDocument/2006/relationships/image" Target="../media/image757.png"/><Relationship Id="rId24" Type="http://schemas.openxmlformats.org/officeDocument/2006/relationships/image" Target="../media/image752.png"/><Relationship Id="rId40" Type="http://schemas.openxmlformats.org/officeDocument/2006/relationships/image" Target="../media/image768.png"/><Relationship Id="rId45" Type="http://schemas.openxmlformats.org/officeDocument/2006/relationships/image" Target="../media/image773.png"/><Relationship Id="rId66" Type="http://schemas.openxmlformats.org/officeDocument/2006/relationships/image" Target="../media/image794.png"/><Relationship Id="rId87" Type="http://schemas.openxmlformats.org/officeDocument/2006/relationships/image" Target="../media/image814.png"/><Relationship Id="rId61" Type="http://schemas.openxmlformats.org/officeDocument/2006/relationships/image" Target="../media/image789.png"/><Relationship Id="rId82" Type="http://schemas.openxmlformats.org/officeDocument/2006/relationships/image" Target="../media/image8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5.jpg"/><Relationship Id="rId13" Type="http://schemas.openxmlformats.org/officeDocument/2006/relationships/image" Target="../media/image820.png"/><Relationship Id="rId18" Type="http://schemas.openxmlformats.org/officeDocument/2006/relationships/image" Target="../media/image825.png"/><Relationship Id="rId3" Type="http://schemas.openxmlformats.org/officeDocument/2006/relationships/image" Target="../media/image723.png"/><Relationship Id="rId7" Type="http://schemas.openxmlformats.org/officeDocument/2006/relationships/image" Target="../media/image727.png"/><Relationship Id="rId12" Type="http://schemas.openxmlformats.org/officeDocument/2006/relationships/image" Target="../media/image819.png"/><Relationship Id="rId17" Type="http://schemas.openxmlformats.org/officeDocument/2006/relationships/image" Target="../media/image824.png"/><Relationship Id="rId2" Type="http://schemas.openxmlformats.org/officeDocument/2006/relationships/image" Target="../media/image722.png"/><Relationship Id="rId16" Type="http://schemas.openxmlformats.org/officeDocument/2006/relationships/image" Target="../media/image8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6.png"/><Relationship Id="rId11" Type="http://schemas.openxmlformats.org/officeDocument/2006/relationships/image" Target="../media/image818.png"/><Relationship Id="rId5" Type="http://schemas.openxmlformats.org/officeDocument/2006/relationships/image" Target="../media/image725.png"/><Relationship Id="rId15" Type="http://schemas.openxmlformats.org/officeDocument/2006/relationships/image" Target="../media/image822.png"/><Relationship Id="rId10" Type="http://schemas.openxmlformats.org/officeDocument/2006/relationships/image" Target="../media/image817.jpg"/><Relationship Id="rId4" Type="http://schemas.openxmlformats.org/officeDocument/2006/relationships/image" Target="../media/image724.png"/><Relationship Id="rId9" Type="http://schemas.openxmlformats.org/officeDocument/2006/relationships/image" Target="../media/image816.jpg"/><Relationship Id="rId14" Type="http://schemas.openxmlformats.org/officeDocument/2006/relationships/image" Target="../media/image8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6.png"/><Relationship Id="rId13" Type="http://schemas.openxmlformats.org/officeDocument/2006/relationships/image" Target="../media/image831.png"/><Relationship Id="rId18" Type="http://schemas.openxmlformats.org/officeDocument/2006/relationships/image" Target="../media/image835.jpg"/><Relationship Id="rId3" Type="http://schemas.openxmlformats.org/officeDocument/2006/relationships/image" Target="../media/image611.png"/><Relationship Id="rId7" Type="http://schemas.openxmlformats.org/officeDocument/2006/relationships/image" Target="../media/image615.png"/><Relationship Id="rId12" Type="http://schemas.openxmlformats.org/officeDocument/2006/relationships/image" Target="../media/image830.png"/><Relationship Id="rId17" Type="http://schemas.openxmlformats.org/officeDocument/2006/relationships/image" Target="../media/image834.jpg"/><Relationship Id="rId2" Type="http://schemas.openxmlformats.org/officeDocument/2006/relationships/image" Target="../media/image610.png"/><Relationship Id="rId16" Type="http://schemas.openxmlformats.org/officeDocument/2006/relationships/image" Target="../media/image833.png"/><Relationship Id="rId20" Type="http://schemas.openxmlformats.org/officeDocument/2006/relationships/image" Target="../media/image8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4.png"/><Relationship Id="rId11" Type="http://schemas.openxmlformats.org/officeDocument/2006/relationships/image" Target="../media/image829.png"/><Relationship Id="rId5" Type="http://schemas.openxmlformats.org/officeDocument/2006/relationships/image" Target="../media/image613.png"/><Relationship Id="rId15" Type="http://schemas.openxmlformats.org/officeDocument/2006/relationships/image" Target="../media/image832.png"/><Relationship Id="rId10" Type="http://schemas.openxmlformats.org/officeDocument/2006/relationships/image" Target="../media/image828.png"/><Relationship Id="rId19" Type="http://schemas.openxmlformats.org/officeDocument/2006/relationships/image" Target="../media/image836.jpg"/><Relationship Id="rId4" Type="http://schemas.openxmlformats.org/officeDocument/2006/relationships/image" Target="../media/image612.png"/><Relationship Id="rId9" Type="http://schemas.openxmlformats.org/officeDocument/2006/relationships/image" Target="../media/image827.png"/><Relationship Id="rId14" Type="http://schemas.openxmlformats.org/officeDocument/2006/relationships/image" Target="../media/image6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9.png"/><Relationship Id="rId2" Type="http://schemas.openxmlformats.org/officeDocument/2006/relationships/image" Target="../media/image838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image" Target="../media/image840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3.png"/><Relationship Id="rId2" Type="http://schemas.openxmlformats.org/officeDocument/2006/relationships/image" Target="../media/image84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5.png"/><Relationship Id="rId2" Type="http://schemas.openxmlformats.org/officeDocument/2006/relationships/image" Target="../media/image84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7.png"/><Relationship Id="rId4" Type="http://schemas.openxmlformats.org/officeDocument/2006/relationships/image" Target="../media/image84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8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1.png"/><Relationship Id="rId18" Type="http://schemas.openxmlformats.org/officeDocument/2006/relationships/image" Target="../media/image866.png"/><Relationship Id="rId26" Type="http://schemas.openxmlformats.org/officeDocument/2006/relationships/image" Target="../media/image874.png"/><Relationship Id="rId39" Type="http://schemas.openxmlformats.org/officeDocument/2006/relationships/image" Target="../media/image887.png"/><Relationship Id="rId21" Type="http://schemas.openxmlformats.org/officeDocument/2006/relationships/image" Target="../media/image869.png"/><Relationship Id="rId34" Type="http://schemas.openxmlformats.org/officeDocument/2006/relationships/image" Target="../media/image882.png"/><Relationship Id="rId42" Type="http://schemas.openxmlformats.org/officeDocument/2006/relationships/image" Target="../media/image890.png"/><Relationship Id="rId47" Type="http://schemas.openxmlformats.org/officeDocument/2006/relationships/image" Target="../media/image895.png"/><Relationship Id="rId50" Type="http://schemas.openxmlformats.org/officeDocument/2006/relationships/image" Target="../media/image898.png"/><Relationship Id="rId55" Type="http://schemas.openxmlformats.org/officeDocument/2006/relationships/image" Target="../media/image903.png"/><Relationship Id="rId7" Type="http://schemas.openxmlformats.org/officeDocument/2006/relationships/image" Target="../media/image855.jpg"/><Relationship Id="rId2" Type="http://schemas.openxmlformats.org/officeDocument/2006/relationships/image" Target="../media/image850.jpg"/><Relationship Id="rId16" Type="http://schemas.openxmlformats.org/officeDocument/2006/relationships/image" Target="../media/image864.png"/><Relationship Id="rId29" Type="http://schemas.openxmlformats.org/officeDocument/2006/relationships/image" Target="../media/image877.png"/><Relationship Id="rId11" Type="http://schemas.openxmlformats.org/officeDocument/2006/relationships/image" Target="../media/image859.png"/><Relationship Id="rId24" Type="http://schemas.openxmlformats.org/officeDocument/2006/relationships/image" Target="../media/image872.png"/><Relationship Id="rId32" Type="http://schemas.openxmlformats.org/officeDocument/2006/relationships/image" Target="../media/image880.png"/><Relationship Id="rId37" Type="http://schemas.openxmlformats.org/officeDocument/2006/relationships/image" Target="../media/image885.png"/><Relationship Id="rId40" Type="http://schemas.openxmlformats.org/officeDocument/2006/relationships/image" Target="../media/image888.png"/><Relationship Id="rId45" Type="http://schemas.openxmlformats.org/officeDocument/2006/relationships/image" Target="../media/image893.png"/><Relationship Id="rId53" Type="http://schemas.openxmlformats.org/officeDocument/2006/relationships/image" Target="../media/image901.png"/><Relationship Id="rId58" Type="http://schemas.openxmlformats.org/officeDocument/2006/relationships/image" Target="../media/image906.png"/><Relationship Id="rId5" Type="http://schemas.openxmlformats.org/officeDocument/2006/relationships/image" Target="../media/image853.jpg"/><Relationship Id="rId61" Type="http://schemas.openxmlformats.org/officeDocument/2006/relationships/image" Target="../media/image909.png"/><Relationship Id="rId19" Type="http://schemas.openxmlformats.org/officeDocument/2006/relationships/image" Target="../media/image867.png"/><Relationship Id="rId14" Type="http://schemas.openxmlformats.org/officeDocument/2006/relationships/image" Target="../media/image862.png"/><Relationship Id="rId22" Type="http://schemas.openxmlformats.org/officeDocument/2006/relationships/image" Target="../media/image870.png"/><Relationship Id="rId27" Type="http://schemas.openxmlformats.org/officeDocument/2006/relationships/image" Target="../media/image875.png"/><Relationship Id="rId30" Type="http://schemas.openxmlformats.org/officeDocument/2006/relationships/image" Target="../media/image878.png"/><Relationship Id="rId35" Type="http://schemas.openxmlformats.org/officeDocument/2006/relationships/image" Target="../media/image883.png"/><Relationship Id="rId43" Type="http://schemas.openxmlformats.org/officeDocument/2006/relationships/image" Target="../media/image891.png"/><Relationship Id="rId48" Type="http://schemas.openxmlformats.org/officeDocument/2006/relationships/image" Target="../media/image896.png"/><Relationship Id="rId56" Type="http://schemas.openxmlformats.org/officeDocument/2006/relationships/image" Target="../media/image904.png"/><Relationship Id="rId8" Type="http://schemas.openxmlformats.org/officeDocument/2006/relationships/image" Target="../media/image856.png"/><Relationship Id="rId51" Type="http://schemas.openxmlformats.org/officeDocument/2006/relationships/image" Target="../media/image899.png"/><Relationship Id="rId3" Type="http://schemas.openxmlformats.org/officeDocument/2006/relationships/image" Target="../media/image851.png"/><Relationship Id="rId12" Type="http://schemas.openxmlformats.org/officeDocument/2006/relationships/image" Target="../media/image860.png"/><Relationship Id="rId17" Type="http://schemas.openxmlformats.org/officeDocument/2006/relationships/image" Target="../media/image865.png"/><Relationship Id="rId25" Type="http://schemas.openxmlformats.org/officeDocument/2006/relationships/image" Target="../media/image873.png"/><Relationship Id="rId33" Type="http://schemas.openxmlformats.org/officeDocument/2006/relationships/image" Target="../media/image881.png"/><Relationship Id="rId38" Type="http://schemas.openxmlformats.org/officeDocument/2006/relationships/image" Target="../media/image886.png"/><Relationship Id="rId46" Type="http://schemas.openxmlformats.org/officeDocument/2006/relationships/image" Target="../media/image894.png"/><Relationship Id="rId59" Type="http://schemas.openxmlformats.org/officeDocument/2006/relationships/image" Target="../media/image907.png"/><Relationship Id="rId20" Type="http://schemas.openxmlformats.org/officeDocument/2006/relationships/image" Target="../media/image868.png"/><Relationship Id="rId41" Type="http://schemas.openxmlformats.org/officeDocument/2006/relationships/image" Target="../media/image889.png"/><Relationship Id="rId54" Type="http://schemas.openxmlformats.org/officeDocument/2006/relationships/image" Target="../media/image9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4.png"/><Relationship Id="rId15" Type="http://schemas.openxmlformats.org/officeDocument/2006/relationships/image" Target="../media/image863.png"/><Relationship Id="rId23" Type="http://schemas.openxmlformats.org/officeDocument/2006/relationships/image" Target="../media/image871.png"/><Relationship Id="rId28" Type="http://schemas.openxmlformats.org/officeDocument/2006/relationships/image" Target="../media/image876.png"/><Relationship Id="rId36" Type="http://schemas.openxmlformats.org/officeDocument/2006/relationships/image" Target="../media/image884.png"/><Relationship Id="rId49" Type="http://schemas.openxmlformats.org/officeDocument/2006/relationships/image" Target="../media/image897.png"/><Relationship Id="rId57" Type="http://schemas.openxmlformats.org/officeDocument/2006/relationships/image" Target="../media/image905.png"/><Relationship Id="rId10" Type="http://schemas.openxmlformats.org/officeDocument/2006/relationships/image" Target="../media/image858.png"/><Relationship Id="rId31" Type="http://schemas.openxmlformats.org/officeDocument/2006/relationships/image" Target="../media/image879.png"/><Relationship Id="rId44" Type="http://schemas.openxmlformats.org/officeDocument/2006/relationships/image" Target="../media/image892.png"/><Relationship Id="rId52" Type="http://schemas.openxmlformats.org/officeDocument/2006/relationships/image" Target="../media/image900.png"/><Relationship Id="rId60" Type="http://schemas.openxmlformats.org/officeDocument/2006/relationships/image" Target="../media/image908.png"/><Relationship Id="rId4" Type="http://schemas.openxmlformats.org/officeDocument/2006/relationships/image" Target="../media/image852.png"/><Relationship Id="rId9" Type="http://schemas.openxmlformats.org/officeDocument/2006/relationships/image" Target="../media/image857.jp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1.png"/><Relationship Id="rId18" Type="http://schemas.openxmlformats.org/officeDocument/2006/relationships/image" Target="../media/image926.png"/><Relationship Id="rId26" Type="http://schemas.openxmlformats.org/officeDocument/2006/relationships/image" Target="../media/image933.png"/><Relationship Id="rId39" Type="http://schemas.openxmlformats.org/officeDocument/2006/relationships/image" Target="../media/image946.png"/><Relationship Id="rId21" Type="http://schemas.openxmlformats.org/officeDocument/2006/relationships/image" Target="../media/image928.png"/><Relationship Id="rId34" Type="http://schemas.openxmlformats.org/officeDocument/2006/relationships/image" Target="../media/image941.png"/><Relationship Id="rId42" Type="http://schemas.openxmlformats.org/officeDocument/2006/relationships/image" Target="../media/image949.png"/><Relationship Id="rId47" Type="http://schemas.openxmlformats.org/officeDocument/2006/relationships/image" Target="../media/image954.png"/><Relationship Id="rId50" Type="http://schemas.openxmlformats.org/officeDocument/2006/relationships/image" Target="../media/image957.png"/><Relationship Id="rId55" Type="http://schemas.openxmlformats.org/officeDocument/2006/relationships/image" Target="../media/image962.png"/><Relationship Id="rId7" Type="http://schemas.openxmlformats.org/officeDocument/2006/relationships/image" Target="../media/image915.png"/><Relationship Id="rId2" Type="http://schemas.openxmlformats.org/officeDocument/2006/relationships/image" Target="../media/image910.jpg"/><Relationship Id="rId16" Type="http://schemas.openxmlformats.org/officeDocument/2006/relationships/image" Target="../media/image924.png"/><Relationship Id="rId29" Type="http://schemas.openxmlformats.org/officeDocument/2006/relationships/image" Target="../media/image936.png"/><Relationship Id="rId11" Type="http://schemas.openxmlformats.org/officeDocument/2006/relationships/image" Target="../media/image919.png"/><Relationship Id="rId24" Type="http://schemas.openxmlformats.org/officeDocument/2006/relationships/image" Target="../media/image931.png"/><Relationship Id="rId32" Type="http://schemas.openxmlformats.org/officeDocument/2006/relationships/image" Target="../media/image939.png"/><Relationship Id="rId37" Type="http://schemas.openxmlformats.org/officeDocument/2006/relationships/image" Target="../media/image944.png"/><Relationship Id="rId40" Type="http://schemas.openxmlformats.org/officeDocument/2006/relationships/image" Target="../media/image947.png"/><Relationship Id="rId45" Type="http://schemas.openxmlformats.org/officeDocument/2006/relationships/image" Target="../media/image952.png"/><Relationship Id="rId53" Type="http://schemas.openxmlformats.org/officeDocument/2006/relationships/image" Target="../media/image960.png"/><Relationship Id="rId5" Type="http://schemas.openxmlformats.org/officeDocument/2006/relationships/image" Target="../media/image913.png"/><Relationship Id="rId10" Type="http://schemas.openxmlformats.org/officeDocument/2006/relationships/image" Target="../media/image918.png"/><Relationship Id="rId19" Type="http://schemas.openxmlformats.org/officeDocument/2006/relationships/image" Target="../media/image112.png"/><Relationship Id="rId31" Type="http://schemas.openxmlformats.org/officeDocument/2006/relationships/image" Target="../media/image938.png"/><Relationship Id="rId44" Type="http://schemas.openxmlformats.org/officeDocument/2006/relationships/image" Target="../media/image951.png"/><Relationship Id="rId52" Type="http://schemas.openxmlformats.org/officeDocument/2006/relationships/image" Target="../media/image959.png"/><Relationship Id="rId4" Type="http://schemas.openxmlformats.org/officeDocument/2006/relationships/image" Target="../media/image912.png"/><Relationship Id="rId9" Type="http://schemas.openxmlformats.org/officeDocument/2006/relationships/image" Target="../media/image917.png"/><Relationship Id="rId14" Type="http://schemas.openxmlformats.org/officeDocument/2006/relationships/image" Target="../media/image922.png"/><Relationship Id="rId22" Type="http://schemas.openxmlformats.org/officeDocument/2006/relationships/image" Target="../media/image929.png"/><Relationship Id="rId27" Type="http://schemas.openxmlformats.org/officeDocument/2006/relationships/image" Target="../media/image934.png"/><Relationship Id="rId30" Type="http://schemas.openxmlformats.org/officeDocument/2006/relationships/image" Target="../media/image937.png"/><Relationship Id="rId35" Type="http://schemas.openxmlformats.org/officeDocument/2006/relationships/image" Target="../media/image942.png"/><Relationship Id="rId43" Type="http://schemas.openxmlformats.org/officeDocument/2006/relationships/image" Target="../media/image950.png"/><Relationship Id="rId48" Type="http://schemas.openxmlformats.org/officeDocument/2006/relationships/image" Target="../media/image955.png"/><Relationship Id="rId8" Type="http://schemas.openxmlformats.org/officeDocument/2006/relationships/image" Target="../media/image916.png"/><Relationship Id="rId51" Type="http://schemas.openxmlformats.org/officeDocument/2006/relationships/image" Target="../media/image958.png"/><Relationship Id="rId3" Type="http://schemas.openxmlformats.org/officeDocument/2006/relationships/image" Target="../media/image911.png"/><Relationship Id="rId12" Type="http://schemas.openxmlformats.org/officeDocument/2006/relationships/image" Target="../media/image920.png"/><Relationship Id="rId17" Type="http://schemas.openxmlformats.org/officeDocument/2006/relationships/image" Target="../media/image925.png"/><Relationship Id="rId25" Type="http://schemas.openxmlformats.org/officeDocument/2006/relationships/image" Target="../media/image932.png"/><Relationship Id="rId33" Type="http://schemas.openxmlformats.org/officeDocument/2006/relationships/image" Target="../media/image940.png"/><Relationship Id="rId38" Type="http://schemas.openxmlformats.org/officeDocument/2006/relationships/image" Target="../media/image945.png"/><Relationship Id="rId46" Type="http://schemas.openxmlformats.org/officeDocument/2006/relationships/image" Target="../media/image953.png"/><Relationship Id="rId20" Type="http://schemas.openxmlformats.org/officeDocument/2006/relationships/image" Target="../media/image927.png"/><Relationship Id="rId41" Type="http://schemas.openxmlformats.org/officeDocument/2006/relationships/image" Target="../media/image948.png"/><Relationship Id="rId54" Type="http://schemas.openxmlformats.org/officeDocument/2006/relationships/image" Target="../media/image9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4.png"/><Relationship Id="rId15" Type="http://schemas.openxmlformats.org/officeDocument/2006/relationships/image" Target="../media/image923.png"/><Relationship Id="rId23" Type="http://schemas.openxmlformats.org/officeDocument/2006/relationships/image" Target="../media/image930.png"/><Relationship Id="rId28" Type="http://schemas.openxmlformats.org/officeDocument/2006/relationships/image" Target="../media/image935.png"/><Relationship Id="rId36" Type="http://schemas.openxmlformats.org/officeDocument/2006/relationships/image" Target="../media/image943.png"/><Relationship Id="rId49" Type="http://schemas.openxmlformats.org/officeDocument/2006/relationships/image" Target="../media/image9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6.png"/><Relationship Id="rId3" Type="http://schemas.openxmlformats.org/officeDocument/2006/relationships/image" Target="../media/image215.png"/><Relationship Id="rId7" Type="http://schemas.openxmlformats.org/officeDocument/2006/relationships/image" Target="../media/image96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4.png"/><Relationship Id="rId5" Type="http://schemas.openxmlformats.org/officeDocument/2006/relationships/image" Target="../media/image217.png"/><Relationship Id="rId4" Type="http://schemas.openxmlformats.org/officeDocument/2006/relationships/image" Target="../media/image963.png"/><Relationship Id="rId9" Type="http://schemas.openxmlformats.org/officeDocument/2006/relationships/image" Target="../media/image967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6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42" Type="http://schemas.openxmlformats.org/officeDocument/2006/relationships/image" Target="../media/image92.png"/><Relationship Id="rId47" Type="http://schemas.openxmlformats.org/officeDocument/2006/relationships/image" Target="../media/image97.png"/><Relationship Id="rId50" Type="http://schemas.openxmlformats.org/officeDocument/2006/relationships/image" Target="../media/image100.png"/><Relationship Id="rId55" Type="http://schemas.openxmlformats.org/officeDocument/2006/relationships/image" Target="../media/image105.png"/><Relationship Id="rId63" Type="http://schemas.openxmlformats.org/officeDocument/2006/relationships/image" Target="../media/image11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9" Type="http://schemas.openxmlformats.org/officeDocument/2006/relationships/image" Target="../media/image79.png"/><Relationship Id="rId11" Type="http://schemas.openxmlformats.org/officeDocument/2006/relationships/image" Target="../media/image61.png"/><Relationship Id="rId24" Type="http://schemas.openxmlformats.org/officeDocument/2006/relationships/image" Target="../media/image74.jp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png"/><Relationship Id="rId53" Type="http://schemas.openxmlformats.org/officeDocument/2006/relationships/image" Target="../media/image103.png"/><Relationship Id="rId58" Type="http://schemas.openxmlformats.org/officeDocument/2006/relationships/image" Target="../media/image108.png"/><Relationship Id="rId66" Type="http://schemas.openxmlformats.org/officeDocument/2006/relationships/image" Target="../media/image116.png"/><Relationship Id="rId5" Type="http://schemas.openxmlformats.org/officeDocument/2006/relationships/image" Target="../media/image55.png"/><Relationship Id="rId61" Type="http://schemas.openxmlformats.org/officeDocument/2006/relationships/image" Target="../media/image111.png"/><Relationship Id="rId19" Type="http://schemas.openxmlformats.org/officeDocument/2006/relationships/image" Target="../media/image6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43" Type="http://schemas.openxmlformats.org/officeDocument/2006/relationships/image" Target="../media/image93.png"/><Relationship Id="rId48" Type="http://schemas.openxmlformats.org/officeDocument/2006/relationships/image" Target="../media/image98.png"/><Relationship Id="rId56" Type="http://schemas.openxmlformats.org/officeDocument/2006/relationships/image" Target="../media/image106.png"/><Relationship Id="rId64" Type="http://schemas.openxmlformats.org/officeDocument/2006/relationships/image" Target="../media/image114.png"/><Relationship Id="rId8" Type="http://schemas.openxmlformats.org/officeDocument/2006/relationships/image" Target="../media/image58.png"/><Relationship Id="rId51" Type="http://schemas.openxmlformats.org/officeDocument/2006/relationships/image" Target="../media/image101.png"/><Relationship Id="rId3" Type="http://schemas.openxmlformats.org/officeDocument/2006/relationships/image" Target="../media/image53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jpg"/><Relationship Id="rId33" Type="http://schemas.openxmlformats.org/officeDocument/2006/relationships/image" Target="../media/image83.png"/><Relationship Id="rId38" Type="http://schemas.openxmlformats.org/officeDocument/2006/relationships/image" Target="../media/image88.jpg"/><Relationship Id="rId46" Type="http://schemas.openxmlformats.org/officeDocument/2006/relationships/image" Target="../media/image96.png"/><Relationship Id="rId59" Type="http://schemas.openxmlformats.org/officeDocument/2006/relationships/image" Target="../media/image109.png"/><Relationship Id="rId67" Type="http://schemas.openxmlformats.org/officeDocument/2006/relationships/image" Target="../media/image117.png"/><Relationship Id="rId20" Type="http://schemas.openxmlformats.org/officeDocument/2006/relationships/image" Target="../media/image70.png"/><Relationship Id="rId41" Type="http://schemas.openxmlformats.org/officeDocument/2006/relationships/image" Target="../media/image91.png"/><Relationship Id="rId54" Type="http://schemas.openxmlformats.org/officeDocument/2006/relationships/image" Target="../media/image104.png"/><Relationship Id="rId6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5" Type="http://schemas.openxmlformats.org/officeDocument/2006/relationships/image" Target="../media/image65.png"/><Relationship Id="rId23" Type="http://schemas.openxmlformats.org/officeDocument/2006/relationships/image" Target="../media/image73.jp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49" Type="http://schemas.openxmlformats.org/officeDocument/2006/relationships/image" Target="../media/image99.png"/><Relationship Id="rId57" Type="http://schemas.openxmlformats.org/officeDocument/2006/relationships/image" Target="../media/image107.png"/><Relationship Id="rId10" Type="http://schemas.openxmlformats.org/officeDocument/2006/relationships/image" Target="../media/image60.png"/><Relationship Id="rId31" Type="http://schemas.openxmlformats.org/officeDocument/2006/relationships/image" Target="../media/image81.png"/><Relationship Id="rId44" Type="http://schemas.openxmlformats.org/officeDocument/2006/relationships/image" Target="../media/image94.png"/><Relationship Id="rId52" Type="http://schemas.openxmlformats.org/officeDocument/2006/relationships/image" Target="../media/image102.png"/><Relationship Id="rId60" Type="http://schemas.openxmlformats.org/officeDocument/2006/relationships/image" Target="../media/image110.png"/><Relationship Id="rId65" Type="http://schemas.openxmlformats.org/officeDocument/2006/relationships/image" Target="../media/image11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9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9" Type="http://schemas.openxmlformats.org/officeDocument/2006/relationships/image" Target="../media/image155.jpg"/><Relationship Id="rId21" Type="http://schemas.openxmlformats.org/officeDocument/2006/relationships/image" Target="../media/image137.jpg"/><Relationship Id="rId34" Type="http://schemas.openxmlformats.org/officeDocument/2006/relationships/image" Target="../media/image150.png"/><Relationship Id="rId42" Type="http://schemas.openxmlformats.org/officeDocument/2006/relationships/image" Target="../media/image158.png"/><Relationship Id="rId47" Type="http://schemas.openxmlformats.org/officeDocument/2006/relationships/image" Target="../media/image163.jp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6" Type="http://schemas.openxmlformats.org/officeDocument/2006/relationships/image" Target="../media/image132.jpg"/><Relationship Id="rId29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24" Type="http://schemas.openxmlformats.org/officeDocument/2006/relationships/image" Target="../media/image140.png"/><Relationship Id="rId32" Type="http://schemas.openxmlformats.org/officeDocument/2006/relationships/image" Target="../media/image148.png"/><Relationship Id="rId37" Type="http://schemas.openxmlformats.org/officeDocument/2006/relationships/image" Target="../media/image153.jpg"/><Relationship Id="rId40" Type="http://schemas.openxmlformats.org/officeDocument/2006/relationships/image" Target="../media/image156.png"/><Relationship Id="rId45" Type="http://schemas.openxmlformats.org/officeDocument/2006/relationships/image" Target="../media/image161.jp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23" Type="http://schemas.openxmlformats.org/officeDocument/2006/relationships/image" Target="../media/image139.jpg"/><Relationship Id="rId28" Type="http://schemas.openxmlformats.org/officeDocument/2006/relationships/image" Target="../media/image144.png"/><Relationship Id="rId36" Type="http://schemas.openxmlformats.org/officeDocument/2006/relationships/image" Target="../media/image152.png"/><Relationship Id="rId10" Type="http://schemas.openxmlformats.org/officeDocument/2006/relationships/image" Target="../media/image126.png"/><Relationship Id="rId19" Type="http://schemas.openxmlformats.org/officeDocument/2006/relationships/image" Target="../media/image135.jpg"/><Relationship Id="rId31" Type="http://schemas.openxmlformats.org/officeDocument/2006/relationships/image" Target="../media/image147.jpg"/><Relationship Id="rId44" Type="http://schemas.openxmlformats.org/officeDocument/2006/relationships/image" Target="../media/image160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jpg"/><Relationship Id="rId22" Type="http://schemas.openxmlformats.org/officeDocument/2006/relationships/image" Target="../media/image138.png"/><Relationship Id="rId27" Type="http://schemas.openxmlformats.org/officeDocument/2006/relationships/image" Target="../media/image143.jpg"/><Relationship Id="rId30" Type="http://schemas.openxmlformats.org/officeDocument/2006/relationships/image" Target="../media/image146.png"/><Relationship Id="rId35" Type="http://schemas.openxmlformats.org/officeDocument/2006/relationships/image" Target="../media/image151.png"/><Relationship Id="rId43" Type="http://schemas.openxmlformats.org/officeDocument/2006/relationships/image" Target="../media/image159.jpg"/><Relationship Id="rId48" Type="http://schemas.openxmlformats.org/officeDocument/2006/relationships/image" Target="../media/image164.png"/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12" Type="http://schemas.openxmlformats.org/officeDocument/2006/relationships/image" Target="../media/image128.jpg"/><Relationship Id="rId17" Type="http://schemas.openxmlformats.org/officeDocument/2006/relationships/image" Target="../media/image133.png"/><Relationship Id="rId25" Type="http://schemas.openxmlformats.org/officeDocument/2006/relationships/image" Target="../media/image141.jpg"/><Relationship Id="rId33" Type="http://schemas.openxmlformats.org/officeDocument/2006/relationships/image" Target="../media/image149.png"/><Relationship Id="rId38" Type="http://schemas.openxmlformats.org/officeDocument/2006/relationships/image" Target="../media/image154.png"/><Relationship Id="rId46" Type="http://schemas.openxmlformats.org/officeDocument/2006/relationships/image" Target="../media/image162.png"/><Relationship Id="rId20" Type="http://schemas.openxmlformats.org/officeDocument/2006/relationships/image" Target="../media/image136.png"/><Relationship Id="rId41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4.png"/><Relationship Id="rId18" Type="http://schemas.openxmlformats.org/officeDocument/2006/relationships/image" Target="../media/image177.png"/><Relationship Id="rId26" Type="http://schemas.openxmlformats.org/officeDocument/2006/relationships/image" Target="../media/image185.png"/><Relationship Id="rId21" Type="http://schemas.openxmlformats.org/officeDocument/2006/relationships/image" Target="../media/image180.png"/><Relationship Id="rId34" Type="http://schemas.openxmlformats.org/officeDocument/2006/relationships/image" Target="../media/image193.png"/><Relationship Id="rId7" Type="http://schemas.openxmlformats.org/officeDocument/2006/relationships/image" Target="../media/image169.png"/><Relationship Id="rId12" Type="http://schemas.openxmlformats.org/officeDocument/2006/relationships/image" Target="../media/image173.png"/><Relationship Id="rId17" Type="http://schemas.openxmlformats.org/officeDocument/2006/relationships/image" Target="../media/image125.png"/><Relationship Id="rId25" Type="http://schemas.openxmlformats.org/officeDocument/2006/relationships/image" Target="../media/image184.png"/><Relationship Id="rId33" Type="http://schemas.openxmlformats.org/officeDocument/2006/relationships/image" Target="../media/image192.png"/><Relationship Id="rId2" Type="http://schemas.openxmlformats.org/officeDocument/2006/relationships/image" Target="../media/image165.jpg"/><Relationship Id="rId16" Type="http://schemas.openxmlformats.org/officeDocument/2006/relationships/image" Target="../media/image176.png"/><Relationship Id="rId20" Type="http://schemas.openxmlformats.org/officeDocument/2006/relationships/image" Target="../media/image179.jpg"/><Relationship Id="rId29" Type="http://schemas.openxmlformats.org/officeDocument/2006/relationships/image" Target="../media/image1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72.png"/><Relationship Id="rId24" Type="http://schemas.openxmlformats.org/officeDocument/2006/relationships/image" Target="../media/image183.png"/><Relationship Id="rId32" Type="http://schemas.openxmlformats.org/officeDocument/2006/relationships/image" Target="../media/image191.png"/><Relationship Id="rId37" Type="http://schemas.openxmlformats.org/officeDocument/2006/relationships/image" Target="../media/image196.png"/><Relationship Id="rId5" Type="http://schemas.openxmlformats.org/officeDocument/2006/relationships/image" Target="../media/image168.png"/><Relationship Id="rId15" Type="http://schemas.openxmlformats.org/officeDocument/2006/relationships/image" Target="../media/image175.png"/><Relationship Id="rId23" Type="http://schemas.openxmlformats.org/officeDocument/2006/relationships/image" Target="../media/image182.png"/><Relationship Id="rId28" Type="http://schemas.openxmlformats.org/officeDocument/2006/relationships/image" Target="../media/image187.png"/><Relationship Id="rId36" Type="http://schemas.openxmlformats.org/officeDocument/2006/relationships/image" Target="../media/image195.png"/><Relationship Id="rId10" Type="http://schemas.openxmlformats.org/officeDocument/2006/relationships/image" Target="../media/image171.png"/><Relationship Id="rId19" Type="http://schemas.openxmlformats.org/officeDocument/2006/relationships/image" Target="../media/image178.png"/><Relationship Id="rId31" Type="http://schemas.openxmlformats.org/officeDocument/2006/relationships/image" Target="../media/image190.png"/><Relationship Id="rId4" Type="http://schemas.openxmlformats.org/officeDocument/2006/relationships/image" Target="../media/image167.jpg"/><Relationship Id="rId9" Type="http://schemas.openxmlformats.org/officeDocument/2006/relationships/image" Target="../media/image119.png"/><Relationship Id="rId14" Type="http://schemas.openxmlformats.org/officeDocument/2006/relationships/image" Target="../media/image123.png"/><Relationship Id="rId22" Type="http://schemas.openxmlformats.org/officeDocument/2006/relationships/image" Target="../media/image181.png"/><Relationship Id="rId27" Type="http://schemas.openxmlformats.org/officeDocument/2006/relationships/image" Target="../media/image186.png"/><Relationship Id="rId30" Type="http://schemas.openxmlformats.org/officeDocument/2006/relationships/image" Target="../media/image189.png"/><Relationship Id="rId35" Type="http://schemas.openxmlformats.org/officeDocument/2006/relationships/image" Target="../media/image194.png"/><Relationship Id="rId8" Type="http://schemas.openxmlformats.org/officeDocument/2006/relationships/image" Target="../media/image170.png"/><Relationship Id="rId3" Type="http://schemas.openxmlformats.org/officeDocument/2006/relationships/image" Target="../media/image1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3.png"/><Relationship Id="rId18" Type="http://schemas.openxmlformats.org/officeDocument/2006/relationships/image" Target="../media/image200.png"/><Relationship Id="rId26" Type="http://schemas.openxmlformats.org/officeDocument/2006/relationships/image" Target="../media/image208.jpg"/><Relationship Id="rId3" Type="http://schemas.openxmlformats.org/officeDocument/2006/relationships/image" Target="../media/image198.png"/><Relationship Id="rId21" Type="http://schemas.openxmlformats.org/officeDocument/2006/relationships/image" Target="../media/image203.jpg"/><Relationship Id="rId7" Type="http://schemas.openxmlformats.org/officeDocument/2006/relationships/image" Target="../media/image170.png"/><Relationship Id="rId12" Type="http://schemas.openxmlformats.org/officeDocument/2006/relationships/image" Target="../media/image176.png"/><Relationship Id="rId17" Type="http://schemas.openxmlformats.org/officeDocument/2006/relationships/image" Target="../media/image199.jpg"/><Relationship Id="rId25" Type="http://schemas.openxmlformats.org/officeDocument/2006/relationships/image" Target="../media/image207.png"/><Relationship Id="rId2" Type="http://schemas.openxmlformats.org/officeDocument/2006/relationships/image" Target="../media/image197.png"/><Relationship Id="rId16" Type="http://schemas.openxmlformats.org/officeDocument/2006/relationships/image" Target="../media/image178.png"/><Relationship Id="rId20" Type="http://schemas.openxmlformats.org/officeDocument/2006/relationships/image" Target="../media/image202.png"/><Relationship Id="rId29" Type="http://schemas.openxmlformats.org/officeDocument/2006/relationships/image" Target="../media/image2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73.png"/><Relationship Id="rId24" Type="http://schemas.openxmlformats.org/officeDocument/2006/relationships/image" Target="../media/image206.jpg"/><Relationship Id="rId5" Type="http://schemas.openxmlformats.org/officeDocument/2006/relationships/image" Target="../media/image169.png"/><Relationship Id="rId15" Type="http://schemas.openxmlformats.org/officeDocument/2006/relationships/image" Target="../media/image177.png"/><Relationship Id="rId23" Type="http://schemas.openxmlformats.org/officeDocument/2006/relationships/image" Target="../media/image205.png"/><Relationship Id="rId28" Type="http://schemas.openxmlformats.org/officeDocument/2006/relationships/image" Target="../media/image210.jpg"/><Relationship Id="rId10" Type="http://schemas.openxmlformats.org/officeDocument/2006/relationships/image" Target="../media/image172.png"/><Relationship Id="rId19" Type="http://schemas.openxmlformats.org/officeDocument/2006/relationships/image" Target="../media/image201.jpg"/><Relationship Id="rId4" Type="http://schemas.openxmlformats.org/officeDocument/2006/relationships/image" Target="../media/image168.png"/><Relationship Id="rId9" Type="http://schemas.openxmlformats.org/officeDocument/2006/relationships/image" Target="../media/image171.png"/><Relationship Id="rId14" Type="http://schemas.openxmlformats.org/officeDocument/2006/relationships/image" Target="../media/image125.png"/><Relationship Id="rId22" Type="http://schemas.openxmlformats.org/officeDocument/2006/relationships/image" Target="../media/image204.png"/><Relationship Id="rId27" Type="http://schemas.openxmlformats.org/officeDocument/2006/relationships/image" Target="../media/image20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66"/>
            <a:ext cx="10692130" cy="7557770"/>
          </a:xfrm>
          <a:custGeom>
            <a:avLst/>
            <a:gdLst/>
            <a:ahLst/>
            <a:cxnLst/>
            <a:rect l="l" t="t" r="r" b="b"/>
            <a:pathLst>
              <a:path w="10692130" h="7557770">
                <a:moveTo>
                  <a:pt x="0" y="7557433"/>
                </a:moveTo>
                <a:lnTo>
                  <a:pt x="0" y="0"/>
                </a:lnTo>
                <a:lnTo>
                  <a:pt x="10691808" y="0"/>
                </a:lnTo>
                <a:lnTo>
                  <a:pt x="10691808" y="7557433"/>
                </a:lnTo>
                <a:lnTo>
                  <a:pt x="0" y="7557433"/>
                </a:lnTo>
                <a:close/>
              </a:path>
            </a:pathLst>
          </a:custGeom>
          <a:solidFill>
            <a:srgbClr val="4A5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8032" y="3047842"/>
            <a:ext cx="2241550" cy="1153160"/>
          </a:xfrm>
          <a:custGeom>
            <a:avLst/>
            <a:gdLst/>
            <a:ahLst/>
            <a:cxnLst/>
            <a:rect l="l" t="t" r="r" b="b"/>
            <a:pathLst>
              <a:path w="2241550" h="1153160">
                <a:moveTo>
                  <a:pt x="1138262" y="1129436"/>
                </a:moveTo>
                <a:lnTo>
                  <a:pt x="1067676" y="923544"/>
                </a:lnTo>
                <a:lnTo>
                  <a:pt x="996480" y="715848"/>
                </a:lnTo>
                <a:lnTo>
                  <a:pt x="832751" y="238264"/>
                </a:lnTo>
                <a:lnTo>
                  <a:pt x="759231" y="23787"/>
                </a:lnTo>
                <a:lnTo>
                  <a:pt x="715289" y="23736"/>
                </a:lnTo>
                <a:lnTo>
                  <a:pt x="715289" y="715848"/>
                </a:lnTo>
                <a:lnTo>
                  <a:pt x="424281" y="714463"/>
                </a:lnTo>
                <a:lnTo>
                  <a:pt x="569607" y="238264"/>
                </a:lnTo>
                <a:lnTo>
                  <a:pt x="715289" y="715848"/>
                </a:lnTo>
                <a:lnTo>
                  <a:pt x="715289" y="23736"/>
                </a:lnTo>
                <a:lnTo>
                  <a:pt x="382447" y="23304"/>
                </a:lnTo>
                <a:lnTo>
                  <a:pt x="0" y="1129055"/>
                </a:lnTo>
                <a:lnTo>
                  <a:pt x="292392" y="1129423"/>
                </a:lnTo>
                <a:lnTo>
                  <a:pt x="360337" y="923886"/>
                </a:lnTo>
                <a:lnTo>
                  <a:pt x="780465" y="923683"/>
                </a:lnTo>
                <a:lnTo>
                  <a:pt x="846963" y="1129652"/>
                </a:lnTo>
                <a:lnTo>
                  <a:pt x="1138262" y="1129436"/>
                </a:lnTo>
                <a:close/>
              </a:path>
              <a:path w="2241550" h="1153160">
                <a:moveTo>
                  <a:pt x="2241219" y="594652"/>
                </a:moveTo>
                <a:lnTo>
                  <a:pt x="2241029" y="537502"/>
                </a:lnTo>
                <a:lnTo>
                  <a:pt x="2235123" y="487514"/>
                </a:lnTo>
                <a:lnTo>
                  <a:pt x="1662315" y="487464"/>
                </a:lnTo>
                <a:lnTo>
                  <a:pt x="1660461" y="518845"/>
                </a:lnTo>
                <a:lnTo>
                  <a:pt x="1659534" y="573481"/>
                </a:lnTo>
                <a:lnTo>
                  <a:pt x="1659648" y="635355"/>
                </a:lnTo>
                <a:lnTo>
                  <a:pt x="1660944" y="688479"/>
                </a:lnTo>
                <a:lnTo>
                  <a:pt x="1663534" y="716851"/>
                </a:lnTo>
                <a:lnTo>
                  <a:pt x="1952167" y="716724"/>
                </a:lnTo>
                <a:lnTo>
                  <a:pt x="1940725" y="761961"/>
                </a:lnTo>
                <a:lnTo>
                  <a:pt x="1921776" y="802055"/>
                </a:lnTo>
                <a:lnTo>
                  <a:pt x="1895970" y="836803"/>
                </a:lnTo>
                <a:lnTo>
                  <a:pt x="1863928" y="866000"/>
                </a:lnTo>
                <a:lnTo>
                  <a:pt x="1826285" y="889444"/>
                </a:lnTo>
                <a:lnTo>
                  <a:pt x="1783702" y="906932"/>
                </a:lnTo>
                <a:lnTo>
                  <a:pt x="1736788" y="918248"/>
                </a:lnTo>
                <a:lnTo>
                  <a:pt x="1686204" y="923201"/>
                </a:lnTo>
                <a:lnTo>
                  <a:pt x="1632572" y="921588"/>
                </a:lnTo>
                <a:lnTo>
                  <a:pt x="1586179" y="913396"/>
                </a:lnTo>
                <a:lnTo>
                  <a:pt x="1544370" y="898055"/>
                </a:lnTo>
                <a:lnTo>
                  <a:pt x="1507197" y="876185"/>
                </a:lnTo>
                <a:lnTo>
                  <a:pt x="1474724" y="848448"/>
                </a:lnTo>
                <a:lnTo>
                  <a:pt x="1447025" y="815454"/>
                </a:lnTo>
                <a:lnTo>
                  <a:pt x="1424152" y="777849"/>
                </a:lnTo>
                <a:lnTo>
                  <a:pt x="1406156" y="736282"/>
                </a:lnTo>
                <a:lnTo>
                  <a:pt x="1393126" y="691375"/>
                </a:lnTo>
                <a:lnTo>
                  <a:pt x="1385112" y="643763"/>
                </a:lnTo>
                <a:lnTo>
                  <a:pt x="1381493" y="588645"/>
                </a:lnTo>
                <a:lnTo>
                  <a:pt x="1383284" y="537667"/>
                </a:lnTo>
                <a:lnTo>
                  <a:pt x="1390078" y="490842"/>
                </a:lnTo>
                <a:lnTo>
                  <a:pt x="1401457" y="448183"/>
                </a:lnTo>
                <a:lnTo>
                  <a:pt x="1417040" y="409689"/>
                </a:lnTo>
                <a:lnTo>
                  <a:pt x="1436408" y="375373"/>
                </a:lnTo>
                <a:lnTo>
                  <a:pt x="1484896" y="319354"/>
                </a:lnTo>
                <a:lnTo>
                  <a:pt x="1543710" y="280200"/>
                </a:lnTo>
                <a:lnTo>
                  <a:pt x="1609623" y="257987"/>
                </a:lnTo>
                <a:lnTo>
                  <a:pt x="1679422" y="252818"/>
                </a:lnTo>
                <a:lnTo>
                  <a:pt x="1714766" y="256654"/>
                </a:lnTo>
                <a:lnTo>
                  <a:pt x="1784337" y="277190"/>
                </a:lnTo>
                <a:lnTo>
                  <a:pt x="1849729" y="314985"/>
                </a:lnTo>
                <a:lnTo>
                  <a:pt x="1879854" y="340372"/>
                </a:lnTo>
                <a:lnTo>
                  <a:pt x="1901850" y="368947"/>
                </a:lnTo>
                <a:lnTo>
                  <a:pt x="1909737" y="377063"/>
                </a:lnTo>
                <a:lnTo>
                  <a:pt x="1951990" y="360311"/>
                </a:lnTo>
                <a:lnTo>
                  <a:pt x="1994928" y="341312"/>
                </a:lnTo>
                <a:lnTo>
                  <a:pt x="2038121" y="320840"/>
                </a:lnTo>
                <a:lnTo>
                  <a:pt x="2164880" y="258178"/>
                </a:lnTo>
                <a:lnTo>
                  <a:pt x="2142172" y="219125"/>
                </a:lnTo>
                <a:lnTo>
                  <a:pt x="2109266" y="179984"/>
                </a:lnTo>
                <a:lnTo>
                  <a:pt x="2070277" y="142925"/>
                </a:lnTo>
                <a:lnTo>
                  <a:pt x="2029345" y="110109"/>
                </a:lnTo>
                <a:lnTo>
                  <a:pt x="1990572" y="83705"/>
                </a:lnTo>
                <a:lnTo>
                  <a:pt x="1947926" y="60782"/>
                </a:lnTo>
                <a:lnTo>
                  <a:pt x="1900593" y="41135"/>
                </a:lnTo>
                <a:lnTo>
                  <a:pt x="1851240" y="25234"/>
                </a:lnTo>
                <a:lnTo>
                  <a:pt x="1802523" y="13550"/>
                </a:lnTo>
                <a:lnTo>
                  <a:pt x="1756206" y="5956"/>
                </a:lnTo>
                <a:lnTo>
                  <a:pt x="1709216" y="1409"/>
                </a:lnTo>
                <a:lnTo>
                  <a:pt x="1661883" y="0"/>
                </a:lnTo>
                <a:lnTo>
                  <a:pt x="1614512" y="1790"/>
                </a:lnTo>
                <a:lnTo>
                  <a:pt x="1567383" y="6870"/>
                </a:lnTo>
                <a:lnTo>
                  <a:pt x="1520812" y="15328"/>
                </a:lnTo>
                <a:lnTo>
                  <a:pt x="1475117" y="27254"/>
                </a:lnTo>
                <a:lnTo>
                  <a:pt x="1430578" y="42697"/>
                </a:lnTo>
                <a:lnTo>
                  <a:pt x="1387513" y="61772"/>
                </a:lnTo>
                <a:lnTo>
                  <a:pt x="1343075" y="86525"/>
                </a:lnTo>
                <a:lnTo>
                  <a:pt x="1301813" y="115074"/>
                </a:lnTo>
                <a:lnTo>
                  <a:pt x="1263789" y="147154"/>
                </a:lnTo>
                <a:lnTo>
                  <a:pt x="1229029" y="182537"/>
                </a:lnTo>
                <a:lnTo>
                  <a:pt x="1197622" y="220967"/>
                </a:lnTo>
                <a:lnTo>
                  <a:pt x="1169593" y="262216"/>
                </a:lnTo>
                <a:lnTo>
                  <a:pt x="1145019" y="306019"/>
                </a:lnTo>
                <a:lnTo>
                  <a:pt x="1123937" y="352132"/>
                </a:lnTo>
                <a:lnTo>
                  <a:pt x="1108303" y="394970"/>
                </a:lnTo>
                <a:lnTo>
                  <a:pt x="1096137" y="438429"/>
                </a:lnTo>
                <a:lnTo>
                  <a:pt x="1087374" y="482295"/>
                </a:lnTo>
                <a:lnTo>
                  <a:pt x="1081963" y="526402"/>
                </a:lnTo>
                <a:lnTo>
                  <a:pt x="1079868" y="570522"/>
                </a:lnTo>
                <a:lnTo>
                  <a:pt x="1081024" y="614464"/>
                </a:lnTo>
                <a:lnTo>
                  <a:pt x="1085380" y="658037"/>
                </a:lnTo>
                <a:lnTo>
                  <a:pt x="1092885" y="701052"/>
                </a:lnTo>
                <a:lnTo>
                  <a:pt x="1103490" y="743292"/>
                </a:lnTo>
                <a:lnTo>
                  <a:pt x="1117130" y="784567"/>
                </a:lnTo>
                <a:lnTo>
                  <a:pt x="1133779" y="824674"/>
                </a:lnTo>
                <a:lnTo>
                  <a:pt x="1153363" y="863434"/>
                </a:lnTo>
                <a:lnTo>
                  <a:pt x="1175842" y="900633"/>
                </a:lnTo>
                <a:lnTo>
                  <a:pt x="1201153" y="936066"/>
                </a:lnTo>
                <a:lnTo>
                  <a:pt x="1229258" y="969556"/>
                </a:lnTo>
                <a:lnTo>
                  <a:pt x="1260094" y="1000887"/>
                </a:lnTo>
                <a:lnTo>
                  <a:pt x="1293622" y="1029868"/>
                </a:lnTo>
                <a:lnTo>
                  <a:pt x="1329766" y="1056309"/>
                </a:lnTo>
                <a:lnTo>
                  <a:pt x="1368501" y="1080008"/>
                </a:lnTo>
                <a:lnTo>
                  <a:pt x="1409763" y="1100759"/>
                </a:lnTo>
                <a:lnTo>
                  <a:pt x="1453489" y="1118362"/>
                </a:lnTo>
                <a:lnTo>
                  <a:pt x="1499654" y="1132636"/>
                </a:lnTo>
                <a:lnTo>
                  <a:pt x="1592249" y="1148143"/>
                </a:lnTo>
                <a:lnTo>
                  <a:pt x="1612798" y="1152829"/>
                </a:lnTo>
                <a:lnTo>
                  <a:pt x="1725561" y="1152829"/>
                </a:lnTo>
                <a:lnTo>
                  <a:pt x="1737575" y="1149286"/>
                </a:lnTo>
                <a:lnTo>
                  <a:pt x="1755914" y="1145857"/>
                </a:lnTo>
                <a:lnTo>
                  <a:pt x="1808289" y="1136878"/>
                </a:lnTo>
                <a:lnTo>
                  <a:pt x="1876158" y="1120838"/>
                </a:lnTo>
                <a:lnTo>
                  <a:pt x="1913851" y="1108595"/>
                </a:lnTo>
                <a:lnTo>
                  <a:pt x="1952967" y="1092695"/>
                </a:lnTo>
                <a:lnTo>
                  <a:pt x="1992693" y="1072515"/>
                </a:lnTo>
                <a:lnTo>
                  <a:pt x="2032215" y="1047407"/>
                </a:lnTo>
                <a:lnTo>
                  <a:pt x="2070696" y="1016762"/>
                </a:lnTo>
                <a:lnTo>
                  <a:pt x="2107336" y="979932"/>
                </a:lnTo>
                <a:lnTo>
                  <a:pt x="2141309" y="936307"/>
                </a:lnTo>
                <a:lnTo>
                  <a:pt x="2171814" y="885240"/>
                </a:lnTo>
                <a:lnTo>
                  <a:pt x="2198027" y="826096"/>
                </a:lnTo>
                <a:lnTo>
                  <a:pt x="2219121" y="758253"/>
                </a:lnTo>
                <a:lnTo>
                  <a:pt x="2229091" y="710133"/>
                </a:lnTo>
                <a:lnTo>
                  <a:pt x="2236838" y="653897"/>
                </a:lnTo>
                <a:lnTo>
                  <a:pt x="2241219" y="594652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2148" y="3070549"/>
            <a:ext cx="796925" cy="1106170"/>
          </a:xfrm>
          <a:custGeom>
            <a:avLst/>
            <a:gdLst/>
            <a:ahLst/>
            <a:cxnLst/>
            <a:rect l="l" t="t" r="r" b="b"/>
            <a:pathLst>
              <a:path w="796925" h="1106170">
                <a:moveTo>
                  <a:pt x="796912" y="1270"/>
                </a:moveTo>
                <a:lnTo>
                  <a:pt x="796899" y="0"/>
                </a:lnTo>
                <a:lnTo>
                  <a:pt x="304" y="0"/>
                </a:lnTo>
                <a:lnTo>
                  <a:pt x="304" y="1270"/>
                </a:lnTo>
                <a:lnTo>
                  <a:pt x="0" y="1270"/>
                </a:lnTo>
                <a:lnTo>
                  <a:pt x="0" y="265430"/>
                </a:lnTo>
                <a:lnTo>
                  <a:pt x="180619" y="265430"/>
                </a:lnTo>
                <a:lnTo>
                  <a:pt x="180619" y="266700"/>
                </a:lnTo>
                <a:lnTo>
                  <a:pt x="249961" y="266700"/>
                </a:lnTo>
                <a:lnTo>
                  <a:pt x="249961" y="1106170"/>
                </a:lnTo>
                <a:lnTo>
                  <a:pt x="544842" y="1106170"/>
                </a:lnTo>
                <a:lnTo>
                  <a:pt x="544842" y="266700"/>
                </a:lnTo>
                <a:lnTo>
                  <a:pt x="796912" y="266700"/>
                </a:lnTo>
                <a:lnTo>
                  <a:pt x="796912" y="265430"/>
                </a:lnTo>
                <a:lnTo>
                  <a:pt x="796912" y="127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37377" y="3070231"/>
            <a:ext cx="1104900" cy="1104265"/>
          </a:xfrm>
          <a:custGeom>
            <a:avLst/>
            <a:gdLst/>
            <a:ahLst/>
            <a:cxnLst/>
            <a:rect l="l" t="t" r="r" b="b"/>
            <a:pathLst>
              <a:path w="1104900" h="1104264">
                <a:moveTo>
                  <a:pt x="1104315" y="882967"/>
                </a:moveTo>
                <a:lnTo>
                  <a:pt x="1104188" y="882967"/>
                </a:lnTo>
                <a:lnTo>
                  <a:pt x="1104188" y="221297"/>
                </a:lnTo>
                <a:lnTo>
                  <a:pt x="1104099" y="220027"/>
                </a:lnTo>
                <a:lnTo>
                  <a:pt x="988504" y="220027"/>
                </a:lnTo>
                <a:lnTo>
                  <a:pt x="988504" y="221297"/>
                </a:lnTo>
                <a:lnTo>
                  <a:pt x="883386" y="221297"/>
                </a:lnTo>
                <a:lnTo>
                  <a:pt x="883386" y="882967"/>
                </a:lnTo>
                <a:lnTo>
                  <a:pt x="220992" y="882967"/>
                </a:lnTo>
                <a:lnTo>
                  <a:pt x="221805" y="222402"/>
                </a:lnTo>
                <a:lnTo>
                  <a:pt x="883424" y="220726"/>
                </a:lnTo>
                <a:lnTo>
                  <a:pt x="884275" y="12"/>
                </a:lnTo>
                <a:lnTo>
                  <a:pt x="0" y="0"/>
                </a:lnTo>
                <a:lnTo>
                  <a:pt x="0" y="884199"/>
                </a:lnTo>
                <a:lnTo>
                  <a:pt x="220967" y="883500"/>
                </a:lnTo>
                <a:lnTo>
                  <a:pt x="220967" y="1103947"/>
                </a:lnTo>
                <a:lnTo>
                  <a:pt x="1104315" y="1103947"/>
                </a:lnTo>
                <a:lnTo>
                  <a:pt x="1104315" y="882967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6171" y="1508125"/>
            <a:ext cx="2160270" cy="2160270"/>
          </a:xfrm>
          <a:custGeom>
            <a:avLst/>
            <a:gdLst/>
            <a:ahLst/>
            <a:cxnLst/>
            <a:rect l="l" t="t" r="r" b="b"/>
            <a:pathLst>
              <a:path w="2160270" h="2160270">
                <a:moveTo>
                  <a:pt x="2160000" y="0"/>
                </a:moveTo>
                <a:lnTo>
                  <a:pt x="0" y="0"/>
                </a:lnTo>
                <a:lnTo>
                  <a:pt x="0" y="2160000"/>
                </a:lnTo>
                <a:lnTo>
                  <a:pt x="2160000" y="2160000"/>
                </a:lnTo>
                <a:lnTo>
                  <a:pt x="2160000" y="0"/>
                </a:lnTo>
                <a:close/>
              </a:path>
            </a:pathLst>
          </a:custGeom>
          <a:solidFill>
            <a:srgbClr val="344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33474" y="1508125"/>
            <a:ext cx="2160270" cy="2160270"/>
          </a:xfrm>
          <a:custGeom>
            <a:avLst/>
            <a:gdLst/>
            <a:ahLst/>
            <a:cxnLst/>
            <a:rect l="l" t="t" r="r" b="b"/>
            <a:pathLst>
              <a:path w="2160270" h="2160270">
                <a:moveTo>
                  <a:pt x="2159999" y="0"/>
                </a:moveTo>
                <a:lnTo>
                  <a:pt x="0" y="0"/>
                </a:lnTo>
                <a:lnTo>
                  <a:pt x="0" y="2160000"/>
                </a:lnTo>
                <a:lnTo>
                  <a:pt x="2159999" y="2160000"/>
                </a:lnTo>
                <a:lnTo>
                  <a:pt x="2159999" y="0"/>
                </a:lnTo>
                <a:close/>
              </a:path>
            </a:pathLst>
          </a:custGeom>
          <a:solidFill>
            <a:srgbClr val="A0B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6171" y="3832628"/>
            <a:ext cx="2160270" cy="2160270"/>
          </a:xfrm>
          <a:custGeom>
            <a:avLst/>
            <a:gdLst/>
            <a:ahLst/>
            <a:cxnLst/>
            <a:rect l="l" t="t" r="r" b="b"/>
            <a:pathLst>
              <a:path w="2160270" h="2160270">
                <a:moveTo>
                  <a:pt x="2160000" y="0"/>
                </a:moveTo>
                <a:lnTo>
                  <a:pt x="0" y="0"/>
                </a:lnTo>
                <a:lnTo>
                  <a:pt x="0" y="2159999"/>
                </a:lnTo>
                <a:lnTo>
                  <a:pt x="2160000" y="2159999"/>
                </a:lnTo>
                <a:lnTo>
                  <a:pt x="2160000" y="0"/>
                </a:lnTo>
                <a:close/>
              </a:path>
            </a:pathLst>
          </a:custGeom>
          <a:solidFill>
            <a:srgbClr val="A0B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33474" y="3832628"/>
            <a:ext cx="2160270" cy="2160270"/>
          </a:xfrm>
          <a:custGeom>
            <a:avLst/>
            <a:gdLst/>
            <a:ahLst/>
            <a:cxnLst/>
            <a:rect l="l" t="t" r="r" b="b"/>
            <a:pathLst>
              <a:path w="2160270" h="2160270">
                <a:moveTo>
                  <a:pt x="2159999" y="0"/>
                </a:moveTo>
                <a:lnTo>
                  <a:pt x="0" y="0"/>
                </a:lnTo>
                <a:lnTo>
                  <a:pt x="0" y="2159999"/>
                </a:lnTo>
                <a:lnTo>
                  <a:pt x="2159999" y="2159999"/>
                </a:lnTo>
                <a:lnTo>
                  <a:pt x="2159999" y="0"/>
                </a:lnTo>
                <a:close/>
              </a:path>
            </a:pathLst>
          </a:custGeom>
          <a:solidFill>
            <a:srgbClr val="344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8918" y="2115827"/>
            <a:ext cx="1094740" cy="944880"/>
          </a:xfrm>
          <a:custGeom>
            <a:avLst/>
            <a:gdLst/>
            <a:ahLst/>
            <a:cxnLst/>
            <a:rect l="l" t="t" r="r" b="b"/>
            <a:pathLst>
              <a:path w="1094739" h="944880">
                <a:moveTo>
                  <a:pt x="500494" y="104495"/>
                </a:moveTo>
                <a:lnTo>
                  <a:pt x="155371" y="104495"/>
                </a:lnTo>
                <a:lnTo>
                  <a:pt x="155371" y="143002"/>
                </a:lnTo>
                <a:lnTo>
                  <a:pt x="434492" y="143002"/>
                </a:lnTo>
                <a:lnTo>
                  <a:pt x="262623" y="347865"/>
                </a:lnTo>
                <a:lnTo>
                  <a:pt x="262623" y="367131"/>
                </a:lnTo>
                <a:lnTo>
                  <a:pt x="298373" y="367131"/>
                </a:lnTo>
                <a:lnTo>
                  <a:pt x="500494" y="125120"/>
                </a:lnTo>
                <a:lnTo>
                  <a:pt x="500494" y="104495"/>
                </a:lnTo>
                <a:close/>
              </a:path>
              <a:path w="1094739" h="944880">
                <a:moveTo>
                  <a:pt x="518375" y="512864"/>
                </a:moveTo>
                <a:lnTo>
                  <a:pt x="508050" y="447040"/>
                </a:lnTo>
                <a:lnTo>
                  <a:pt x="477113" y="394627"/>
                </a:lnTo>
                <a:lnTo>
                  <a:pt x="430707" y="357327"/>
                </a:lnTo>
                <a:lnTo>
                  <a:pt x="373989" y="335495"/>
                </a:lnTo>
                <a:lnTo>
                  <a:pt x="371246" y="334124"/>
                </a:lnTo>
                <a:lnTo>
                  <a:pt x="342366" y="368503"/>
                </a:lnTo>
                <a:lnTo>
                  <a:pt x="380885" y="378193"/>
                </a:lnTo>
                <a:lnTo>
                  <a:pt x="405447" y="388607"/>
                </a:lnTo>
                <a:lnTo>
                  <a:pt x="444106" y="419379"/>
                </a:lnTo>
                <a:lnTo>
                  <a:pt x="468871" y="461479"/>
                </a:lnTo>
                <a:lnTo>
                  <a:pt x="477113" y="512864"/>
                </a:lnTo>
                <a:lnTo>
                  <a:pt x="474281" y="545566"/>
                </a:lnTo>
                <a:lnTo>
                  <a:pt x="451586" y="602195"/>
                </a:lnTo>
                <a:lnTo>
                  <a:pt x="407504" y="644677"/>
                </a:lnTo>
                <a:lnTo>
                  <a:pt x="349758" y="666800"/>
                </a:lnTo>
                <a:lnTo>
                  <a:pt x="316242" y="669607"/>
                </a:lnTo>
                <a:lnTo>
                  <a:pt x="268833" y="663448"/>
                </a:lnTo>
                <a:lnTo>
                  <a:pt x="225666" y="645033"/>
                </a:lnTo>
                <a:lnTo>
                  <a:pt x="186893" y="614514"/>
                </a:lnTo>
                <a:lnTo>
                  <a:pt x="152615" y="572008"/>
                </a:lnTo>
                <a:lnTo>
                  <a:pt x="149872" y="565124"/>
                </a:lnTo>
                <a:lnTo>
                  <a:pt x="116865" y="589876"/>
                </a:lnTo>
                <a:lnTo>
                  <a:pt x="120992" y="594004"/>
                </a:lnTo>
                <a:lnTo>
                  <a:pt x="152514" y="635584"/>
                </a:lnTo>
                <a:lnTo>
                  <a:pt x="187655" y="667918"/>
                </a:lnTo>
                <a:lnTo>
                  <a:pt x="226428" y="691019"/>
                </a:lnTo>
                <a:lnTo>
                  <a:pt x="268833" y="704875"/>
                </a:lnTo>
                <a:lnTo>
                  <a:pt x="314858" y="709498"/>
                </a:lnTo>
                <a:lnTo>
                  <a:pt x="354228" y="706170"/>
                </a:lnTo>
                <a:lnTo>
                  <a:pt x="391528" y="696264"/>
                </a:lnTo>
                <a:lnTo>
                  <a:pt x="426250" y="679907"/>
                </a:lnTo>
                <a:lnTo>
                  <a:pt x="457873" y="657237"/>
                </a:lnTo>
                <a:lnTo>
                  <a:pt x="484149" y="628103"/>
                </a:lnTo>
                <a:lnTo>
                  <a:pt x="503072" y="594334"/>
                </a:lnTo>
                <a:lnTo>
                  <a:pt x="514527" y="555917"/>
                </a:lnTo>
                <a:lnTo>
                  <a:pt x="518375" y="512864"/>
                </a:lnTo>
                <a:close/>
              </a:path>
              <a:path w="1094739" h="944880">
                <a:moveTo>
                  <a:pt x="980363" y="426237"/>
                </a:moveTo>
                <a:lnTo>
                  <a:pt x="968844" y="361619"/>
                </a:lnTo>
                <a:lnTo>
                  <a:pt x="933615" y="309372"/>
                </a:lnTo>
                <a:lnTo>
                  <a:pt x="878433" y="275336"/>
                </a:lnTo>
                <a:lnTo>
                  <a:pt x="805738" y="263994"/>
                </a:lnTo>
                <a:lnTo>
                  <a:pt x="603618" y="263994"/>
                </a:lnTo>
                <a:lnTo>
                  <a:pt x="603618" y="767245"/>
                </a:lnTo>
                <a:lnTo>
                  <a:pt x="38493" y="767245"/>
                </a:lnTo>
                <a:lnTo>
                  <a:pt x="38493" y="35750"/>
                </a:lnTo>
                <a:lnTo>
                  <a:pt x="620115" y="35750"/>
                </a:lnTo>
                <a:lnTo>
                  <a:pt x="620115" y="0"/>
                </a:lnTo>
                <a:lnTo>
                  <a:pt x="0" y="0"/>
                </a:lnTo>
                <a:lnTo>
                  <a:pt x="0" y="804367"/>
                </a:lnTo>
                <a:lnTo>
                  <a:pt x="603618" y="804367"/>
                </a:lnTo>
                <a:lnTo>
                  <a:pt x="603618" y="866241"/>
                </a:lnTo>
                <a:lnTo>
                  <a:pt x="644855" y="866241"/>
                </a:lnTo>
                <a:lnTo>
                  <a:pt x="644855" y="303872"/>
                </a:lnTo>
                <a:lnTo>
                  <a:pt x="802995" y="303872"/>
                </a:lnTo>
                <a:lnTo>
                  <a:pt x="861428" y="312293"/>
                </a:lnTo>
                <a:lnTo>
                  <a:pt x="903363" y="338239"/>
                </a:lnTo>
                <a:lnTo>
                  <a:pt x="929309" y="377774"/>
                </a:lnTo>
                <a:lnTo>
                  <a:pt x="937742" y="427621"/>
                </a:lnTo>
                <a:lnTo>
                  <a:pt x="935659" y="453161"/>
                </a:lnTo>
                <a:lnTo>
                  <a:pt x="918591" y="497039"/>
                </a:lnTo>
                <a:lnTo>
                  <a:pt x="884580" y="530275"/>
                </a:lnTo>
                <a:lnTo>
                  <a:pt x="834136" y="547712"/>
                </a:lnTo>
                <a:lnTo>
                  <a:pt x="802995" y="549986"/>
                </a:lnTo>
                <a:lnTo>
                  <a:pt x="680618" y="549986"/>
                </a:lnTo>
                <a:lnTo>
                  <a:pt x="680618" y="588492"/>
                </a:lnTo>
                <a:lnTo>
                  <a:pt x="805738" y="588492"/>
                </a:lnTo>
                <a:lnTo>
                  <a:pt x="844080" y="585660"/>
                </a:lnTo>
                <a:lnTo>
                  <a:pt x="908405" y="562965"/>
                </a:lnTo>
                <a:lnTo>
                  <a:pt x="954265" y="518668"/>
                </a:lnTo>
                <a:lnTo>
                  <a:pt x="977506" y="459968"/>
                </a:lnTo>
                <a:lnTo>
                  <a:pt x="980363" y="426237"/>
                </a:lnTo>
                <a:close/>
              </a:path>
              <a:path w="1094739" h="944880">
                <a:moveTo>
                  <a:pt x="1094486" y="176212"/>
                </a:moveTo>
                <a:lnTo>
                  <a:pt x="602234" y="176212"/>
                </a:lnTo>
                <a:lnTo>
                  <a:pt x="602234" y="211772"/>
                </a:lnTo>
                <a:lnTo>
                  <a:pt x="1057363" y="211772"/>
                </a:lnTo>
                <a:lnTo>
                  <a:pt x="1057363" y="907732"/>
                </a:lnTo>
                <a:lnTo>
                  <a:pt x="604989" y="907732"/>
                </a:lnTo>
                <a:lnTo>
                  <a:pt x="604989" y="944562"/>
                </a:lnTo>
                <a:lnTo>
                  <a:pt x="1094486" y="944562"/>
                </a:lnTo>
                <a:lnTo>
                  <a:pt x="1094486" y="907732"/>
                </a:lnTo>
                <a:lnTo>
                  <a:pt x="1094486" y="211772"/>
                </a:lnTo>
                <a:lnTo>
                  <a:pt x="1094486" y="176212"/>
                </a:lnTo>
                <a:close/>
              </a:path>
            </a:pathLst>
          </a:custGeom>
          <a:solidFill>
            <a:srgbClr val="83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0717" y="2363529"/>
            <a:ext cx="1634462" cy="46404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83526" y="4594172"/>
            <a:ext cx="1459890" cy="636904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804828" y="4520577"/>
            <a:ext cx="236220" cy="486409"/>
            <a:chOff x="1804828" y="4520577"/>
            <a:chExt cx="236220" cy="486409"/>
          </a:xfrm>
        </p:grpSpPr>
        <p:sp>
          <p:nvSpPr>
            <p:cNvPr id="14" name="object 14"/>
            <p:cNvSpPr/>
            <p:nvPr/>
          </p:nvSpPr>
          <p:spPr>
            <a:xfrm>
              <a:off x="1817528" y="4533278"/>
              <a:ext cx="210820" cy="461009"/>
            </a:xfrm>
            <a:custGeom>
              <a:avLst/>
              <a:gdLst/>
              <a:ahLst/>
              <a:cxnLst/>
              <a:rect l="l" t="t" r="r" b="b"/>
              <a:pathLst>
                <a:path w="210819" h="461010">
                  <a:moveTo>
                    <a:pt x="81187" y="0"/>
                  </a:moveTo>
                  <a:lnTo>
                    <a:pt x="121023" y="39628"/>
                  </a:lnTo>
                  <a:lnTo>
                    <a:pt x="156434" y="103316"/>
                  </a:lnTo>
                  <a:lnTo>
                    <a:pt x="170418" y="145935"/>
                  </a:lnTo>
                  <a:lnTo>
                    <a:pt x="176814" y="187782"/>
                  </a:lnTo>
                  <a:lnTo>
                    <a:pt x="175998" y="228573"/>
                  </a:lnTo>
                  <a:lnTo>
                    <a:pt x="168347" y="268025"/>
                  </a:lnTo>
                  <a:lnTo>
                    <a:pt x="154238" y="305853"/>
                  </a:lnTo>
                  <a:lnTo>
                    <a:pt x="134047" y="341774"/>
                  </a:lnTo>
                  <a:lnTo>
                    <a:pt x="108151" y="375504"/>
                  </a:lnTo>
                  <a:lnTo>
                    <a:pt x="76927" y="406760"/>
                  </a:lnTo>
                  <a:lnTo>
                    <a:pt x="40751" y="435257"/>
                  </a:lnTo>
                  <a:lnTo>
                    <a:pt x="0" y="460712"/>
                  </a:lnTo>
                  <a:lnTo>
                    <a:pt x="38798" y="450256"/>
                  </a:lnTo>
                  <a:lnTo>
                    <a:pt x="76934" y="434452"/>
                  </a:lnTo>
                  <a:lnTo>
                    <a:pt x="112967" y="412682"/>
                  </a:lnTo>
                  <a:lnTo>
                    <a:pt x="145454" y="384327"/>
                  </a:lnTo>
                  <a:lnTo>
                    <a:pt x="172953" y="348769"/>
                  </a:lnTo>
                  <a:lnTo>
                    <a:pt x="194022" y="305387"/>
                  </a:lnTo>
                  <a:lnTo>
                    <a:pt x="207219" y="253565"/>
                  </a:lnTo>
                  <a:lnTo>
                    <a:pt x="210450" y="215109"/>
                  </a:lnTo>
                  <a:lnTo>
                    <a:pt x="208666" y="177218"/>
                  </a:lnTo>
                  <a:lnTo>
                    <a:pt x="192718" y="110018"/>
                  </a:lnTo>
                  <a:lnTo>
                    <a:pt x="151650" y="45286"/>
                  </a:lnTo>
                  <a:lnTo>
                    <a:pt x="119223" y="16589"/>
                  </a:lnTo>
                  <a:lnTo>
                    <a:pt x="81187" y="0"/>
                  </a:lnTo>
                  <a:close/>
                </a:path>
              </a:pathLst>
            </a:custGeom>
            <a:solidFill>
              <a:srgbClr val="344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17528" y="4533278"/>
              <a:ext cx="210820" cy="461009"/>
            </a:xfrm>
            <a:custGeom>
              <a:avLst/>
              <a:gdLst/>
              <a:ahLst/>
              <a:cxnLst/>
              <a:rect l="l" t="t" r="r" b="b"/>
              <a:pathLst>
                <a:path w="210819" h="461010">
                  <a:moveTo>
                    <a:pt x="0" y="460712"/>
                  </a:moveTo>
                  <a:lnTo>
                    <a:pt x="38798" y="450256"/>
                  </a:lnTo>
                  <a:lnTo>
                    <a:pt x="76934" y="434452"/>
                  </a:lnTo>
                  <a:lnTo>
                    <a:pt x="112967" y="412682"/>
                  </a:lnTo>
                  <a:lnTo>
                    <a:pt x="145454" y="384327"/>
                  </a:lnTo>
                  <a:lnTo>
                    <a:pt x="172953" y="348769"/>
                  </a:lnTo>
                  <a:lnTo>
                    <a:pt x="194022" y="305387"/>
                  </a:lnTo>
                  <a:lnTo>
                    <a:pt x="207219" y="253565"/>
                  </a:lnTo>
                  <a:lnTo>
                    <a:pt x="210450" y="215109"/>
                  </a:lnTo>
                  <a:lnTo>
                    <a:pt x="208666" y="177218"/>
                  </a:lnTo>
                  <a:lnTo>
                    <a:pt x="192718" y="110018"/>
                  </a:lnTo>
                  <a:lnTo>
                    <a:pt x="151650" y="45286"/>
                  </a:lnTo>
                  <a:lnTo>
                    <a:pt x="119223" y="16589"/>
                  </a:lnTo>
                  <a:lnTo>
                    <a:pt x="81187" y="0"/>
                  </a:lnTo>
                  <a:lnTo>
                    <a:pt x="91297" y="8394"/>
                  </a:lnTo>
                  <a:lnTo>
                    <a:pt x="105601" y="21980"/>
                  </a:lnTo>
                  <a:lnTo>
                    <a:pt x="134485" y="60209"/>
                  </a:lnTo>
                  <a:lnTo>
                    <a:pt x="156434" y="103316"/>
                  </a:lnTo>
                  <a:lnTo>
                    <a:pt x="170418" y="145935"/>
                  </a:lnTo>
                  <a:lnTo>
                    <a:pt x="176814" y="187782"/>
                  </a:lnTo>
                  <a:lnTo>
                    <a:pt x="175998" y="228573"/>
                  </a:lnTo>
                  <a:lnTo>
                    <a:pt x="168347" y="268025"/>
                  </a:lnTo>
                  <a:lnTo>
                    <a:pt x="154238" y="305853"/>
                  </a:lnTo>
                  <a:lnTo>
                    <a:pt x="134047" y="341774"/>
                  </a:lnTo>
                  <a:lnTo>
                    <a:pt x="108151" y="375504"/>
                  </a:lnTo>
                  <a:lnTo>
                    <a:pt x="76927" y="406760"/>
                  </a:lnTo>
                  <a:lnTo>
                    <a:pt x="40751" y="435257"/>
                  </a:lnTo>
                  <a:lnTo>
                    <a:pt x="0" y="460712"/>
                  </a:lnTo>
                  <a:close/>
                </a:path>
              </a:pathLst>
            </a:custGeom>
            <a:ln w="25401">
              <a:solidFill>
                <a:srgbClr val="3440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269745" y="4485116"/>
            <a:ext cx="300355" cy="829310"/>
            <a:chOff x="1269745" y="4485116"/>
            <a:chExt cx="300355" cy="829310"/>
          </a:xfrm>
        </p:grpSpPr>
        <p:sp>
          <p:nvSpPr>
            <p:cNvPr id="17" name="object 17"/>
            <p:cNvSpPr/>
            <p:nvPr/>
          </p:nvSpPr>
          <p:spPr>
            <a:xfrm>
              <a:off x="1282445" y="4497817"/>
              <a:ext cx="274955" cy="803910"/>
            </a:xfrm>
            <a:custGeom>
              <a:avLst/>
              <a:gdLst/>
              <a:ahLst/>
              <a:cxnLst/>
              <a:rect l="l" t="t" r="r" b="b"/>
              <a:pathLst>
                <a:path w="274955" h="803910">
                  <a:moveTo>
                    <a:pt x="274500" y="0"/>
                  </a:moveTo>
                  <a:lnTo>
                    <a:pt x="0" y="1501"/>
                  </a:lnTo>
                  <a:lnTo>
                    <a:pt x="11743" y="803819"/>
                  </a:lnTo>
                  <a:lnTo>
                    <a:pt x="271396" y="802299"/>
                  </a:lnTo>
                  <a:lnTo>
                    <a:pt x="141908" y="777873"/>
                  </a:lnTo>
                  <a:lnTo>
                    <a:pt x="135103" y="26017"/>
                  </a:lnTo>
                  <a:lnTo>
                    <a:pt x="274500" y="0"/>
                  </a:lnTo>
                  <a:close/>
                </a:path>
              </a:pathLst>
            </a:custGeom>
            <a:solidFill>
              <a:srgbClr val="344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82445" y="4497817"/>
              <a:ext cx="274955" cy="803910"/>
            </a:xfrm>
            <a:custGeom>
              <a:avLst/>
              <a:gdLst/>
              <a:ahLst/>
              <a:cxnLst/>
              <a:rect l="l" t="t" r="r" b="b"/>
              <a:pathLst>
                <a:path w="274955" h="803910">
                  <a:moveTo>
                    <a:pt x="11743" y="803819"/>
                  </a:moveTo>
                  <a:lnTo>
                    <a:pt x="0" y="1501"/>
                  </a:lnTo>
                  <a:lnTo>
                    <a:pt x="274500" y="0"/>
                  </a:lnTo>
                  <a:lnTo>
                    <a:pt x="135103" y="26017"/>
                  </a:lnTo>
                  <a:lnTo>
                    <a:pt x="141908" y="777873"/>
                  </a:lnTo>
                  <a:lnTo>
                    <a:pt x="271396" y="802299"/>
                  </a:lnTo>
                  <a:lnTo>
                    <a:pt x="11743" y="803819"/>
                  </a:lnTo>
                  <a:close/>
                </a:path>
              </a:pathLst>
            </a:custGeom>
            <a:ln w="25401">
              <a:solidFill>
                <a:srgbClr val="3440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678827" y="4592635"/>
            <a:ext cx="156210" cy="298450"/>
            <a:chOff x="1678827" y="4592635"/>
            <a:chExt cx="156210" cy="298450"/>
          </a:xfrm>
        </p:grpSpPr>
        <p:sp>
          <p:nvSpPr>
            <p:cNvPr id="20" name="object 20"/>
            <p:cNvSpPr/>
            <p:nvPr/>
          </p:nvSpPr>
          <p:spPr>
            <a:xfrm>
              <a:off x="1691528" y="4605335"/>
              <a:ext cx="130810" cy="273050"/>
            </a:xfrm>
            <a:custGeom>
              <a:avLst/>
              <a:gdLst/>
              <a:ahLst/>
              <a:cxnLst/>
              <a:rect l="l" t="t" r="r" b="b"/>
              <a:pathLst>
                <a:path w="130810" h="273050">
                  <a:moveTo>
                    <a:pt x="0" y="0"/>
                  </a:moveTo>
                  <a:lnTo>
                    <a:pt x="0" y="1367"/>
                  </a:lnTo>
                  <a:lnTo>
                    <a:pt x="24510" y="15242"/>
                  </a:lnTo>
                  <a:lnTo>
                    <a:pt x="48336" y="35813"/>
                  </a:lnTo>
                  <a:lnTo>
                    <a:pt x="68261" y="59346"/>
                  </a:lnTo>
                  <a:lnTo>
                    <a:pt x="81065" y="82109"/>
                  </a:lnTo>
                  <a:lnTo>
                    <a:pt x="89609" y="108536"/>
                  </a:lnTo>
                  <a:lnTo>
                    <a:pt x="93298" y="135698"/>
                  </a:lnTo>
                  <a:lnTo>
                    <a:pt x="92429" y="163443"/>
                  </a:lnTo>
                  <a:lnTo>
                    <a:pt x="81697" y="210227"/>
                  </a:lnTo>
                  <a:lnTo>
                    <a:pt x="52873" y="256783"/>
                  </a:lnTo>
                  <a:lnTo>
                    <a:pt x="36028" y="272818"/>
                  </a:lnTo>
                  <a:lnTo>
                    <a:pt x="40007" y="272022"/>
                  </a:lnTo>
                  <a:lnTo>
                    <a:pt x="57801" y="261975"/>
                  </a:lnTo>
                  <a:lnTo>
                    <a:pt x="93356" y="232683"/>
                  </a:lnTo>
                  <a:lnTo>
                    <a:pt x="117899" y="195306"/>
                  </a:lnTo>
                  <a:lnTo>
                    <a:pt x="130181" y="153584"/>
                  </a:lnTo>
                  <a:lnTo>
                    <a:pt x="128952" y="111262"/>
                  </a:lnTo>
                  <a:lnTo>
                    <a:pt x="112960" y="72081"/>
                  </a:lnTo>
                  <a:lnTo>
                    <a:pt x="80957" y="39784"/>
                  </a:lnTo>
                  <a:lnTo>
                    <a:pt x="42033" y="17351"/>
                  </a:lnTo>
                  <a:lnTo>
                    <a:pt x="21339" y="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4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91528" y="4605335"/>
              <a:ext cx="130810" cy="273050"/>
            </a:xfrm>
            <a:custGeom>
              <a:avLst/>
              <a:gdLst/>
              <a:ahLst/>
              <a:cxnLst/>
              <a:rect l="l" t="t" r="r" b="b"/>
              <a:pathLst>
                <a:path w="130810" h="273050">
                  <a:moveTo>
                    <a:pt x="81065" y="82109"/>
                  </a:moveTo>
                  <a:lnTo>
                    <a:pt x="89609" y="108536"/>
                  </a:lnTo>
                  <a:lnTo>
                    <a:pt x="93298" y="135698"/>
                  </a:lnTo>
                  <a:lnTo>
                    <a:pt x="92429" y="163443"/>
                  </a:lnTo>
                  <a:lnTo>
                    <a:pt x="81697" y="210227"/>
                  </a:lnTo>
                  <a:lnTo>
                    <a:pt x="52873" y="256783"/>
                  </a:lnTo>
                  <a:lnTo>
                    <a:pt x="36028" y="272818"/>
                  </a:lnTo>
                  <a:lnTo>
                    <a:pt x="40007" y="272022"/>
                  </a:lnTo>
                  <a:lnTo>
                    <a:pt x="93356" y="232683"/>
                  </a:lnTo>
                  <a:lnTo>
                    <a:pt x="117899" y="195306"/>
                  </a:lnTo>
                  <a:lnTo>
                    <a:pt x="130181" y="153584"/>
                  </a:lnTo>
                  <a:lnTo>
                    <a:pt x="128952" y="111262"/>
                  </a:lnTo>
                  <a:lnTo>
                    <a:pt x="112960" y="72081"/>
                  </a:lnTo>
                  <a:lnTo>
                    <a:pt x="80957" y="39784"/>
                  </a:lnTo>
                  <a:lnTo>
                    <a:pt x="42033" y="17351"/>
                  </a:lnTo>
                  <a:lnTo>
                    <a:pt x="0" y="0"/>
                  </a:lnTo>
                  <a:lnTo>
                    <a:pt x="0" y="1367"/>
                  </a:lnTo>
                  <a:lnTo>
                    <a:pt x="24510" y="15242"/>
                  </a:lnTo>
                  <a:lnTo>
                    <a:pt x="48336" y="35813"/>
                  </a:lnTo>
                  <a:lnTo>
                    <a:pt x="68261" y="59346"/>
                  </a:lnTo>
                  <a:lnTo>
                    <a:pt x="81065" y="82109"/>
                  </a:lnTo>
                  <a:close/>
                </a:path>
              </a:pathLst>
            </a:custGeom>
            <a:ln w="25401">
              <a:solidFill>
                <a:srgbClr val="3440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642543" y="1651959"/>
            <a:ext cx="1861820" cy="1861820"/>
          </a:xfrm>
          <a:custGeom>
            <a:avLst/>
            <a:gdLst/>
            <a:ahLst/>
            <a:cxnLst/>
            <a:rect l="l" t="t" r="r" b="b"/>
            <a:pathLst>
              <a:path w="1861820" h="1861820">
                <a:moveTo>
                  <a:pt x="1861769" y="0"/>
                </a:moveTo>
                <a:lnTo>
                  <a:pt x="0" y="0"/>
                </a:lnTo>
                <a:lnTo>
                  <a:pt x="0" y="33020"/>
                </a:lnTo>
                <a:lnTo>
                  <a:pt x="0" y="1861820"/>
                </a:lnTo>
                <a:lnTo>
                  <a:pt x="32880" y="1861820"/>
                </a:lnTo>
                <a:lnTo>
                  <a:pt x="32880" y="33020"/>
                </a:lnTo>
                <a:lnTo>
                  <a:pt x="1861769" y="33020"/>
                </a:lnTo>
                <a:lnTo>
                  <a:pt x="186176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81249" y="3977329"/>
            <a:ext cx="1861820" cy="1861820"/>
          </a:xfrm>
          <a:custGeom>
            <a:avLst/>
            <a:gdLst/>
            <a:ahLst/>
            <a:cxnLst/>
            <a:rect l="l" t="t" r="r" b="b"/>
            <a:pathLst>
              <a:path w="1861820" h="1861820">
                <a:moveTo>
                  <a:pt x="1861756" y="0"/>
                </a:moveTo>
                <a:lnTo>
                  <a:pt x="1828876" y="0"/>
                </a:lnTo>
                <a:lnTo>
                  <a:pt x="1828876" y="1828800"/>
                </a:lnTo>
                <a:lnTo>
                  <a:pt x="0" y="1828800"/>
                </a:lnTo>
                <a:lnTo>
                  <a:pt x="0" y="1861820"/>
                </a:lnTo>
                <a:lnTo>
                  <a:pt x="1861756" y="1861820"/>
                </a:lnTo>
                <a:lnTo>
                  <a:pt x="1861756" y="1828800"/>
                </a:lnTo>
                <a:lnTo>
                  <a:pt x="186175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" y="0"/>
            <a:ext cx="10689153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86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503" y="3693365"/>
            <a:ext cx="5053020" cy="169072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17869" y="227699"/>
            <a:ext cx="10061575" cy="1990725"/>
            <a:chOff x="317869" y="227699"/>
            <a:chExt cx="10061575" cy="1990725"/>
          </a:xfrm>
        </p:grpSpPr>
        <p:sp>
          <p:nvSpPr>
            <p:cNvPr id="4" name="object 4"/>
            <p:cNvSpPr/>
            <p:nvPr/>
          </p:nvSpPr>
          <p:spPr>
            <a:xfrm>
              <a:off x="317869" y="227699"/>
              <a:ext cx="5046980" cy="563880"/>
            </a:xfrm>
            <a:custGeom>
              <a:avLst/>
              <a:gdLst/>
              <a:ahLst/>
              <a:cxnLst/>
              <a:rect l="l" t="t" r="r" b="b"/>
              <a:pathLst>
                <a:path w="5046980" h="563880">
                  <a:moveTo>
                    <a:pt x="0" y="563882"/>
                  </a:moveTo>
                  <a:lnTo>
                    <a:pt x="5046638" y="563882"/>
                  </a:lnTo>
                  <a:lnTo>
                    <a:pt x="5046638" y="0"/>
                  </a:lnTo>
                  <a:lnTo>
                    <a:pt x="0" y="0"/>
                  </a:lnTo>
                  <a:lnTo>
                    <a:pt x="0" y="563882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7868" y="791585"/>
              <a:ext cx="10047605" cy="657860"/>
            </a:xfrm>
            <a:custGeom>
              <a:avLst/>
              <a:gdLst/>
              <a:ahLst/>
              <a:cxnLst/>
              <a:rect l="l" t="t" r="r" b="b"/>
              <a:pathLst>
                <a:path w="10047605" h="657860">
                  <a:moveTo>
                    <a:pt x="10047199" y="0"/>
                  </a:moveTo>
                  <a:lnTo>
                    <a:pt x="0" y="0"/>
                  </a:lnTo>
                  <a:lnTo>
                    <a:pt x="0" y="208267"/>
                  </a:lnTo>
                  <a:lnTo>
                    <a:pt x="0" y="657656"/>
                  </a:lnTo>
                  <a:lnTo>
                    <a:pt x="10047199" y="657656"/>
                  </a:lnTo>
                  <a:lnTo>
                    <a:pt x="10047199" y="208267"/>
                  </a:lnTo>
                  <a:lnTo>
                    <a:pt x="10047199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418" y="923406"/>
              <a:ext cx="128591" cy="16181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3331" y="922979"/>
              <a:ext cx="300990" cy="162560"/>
            </a:xfrm>
            <a:custGeom>
              <a:avLst/>
              <a:gdLst/>
              <a:ahLst/>
              <a:cxnLst/>
              <a:rect l="l" t="t" r="r" b="b"/>
              <a:pathLst>
                <a:path w="300990" h="162559">
                  <a:moveTo>
                    <a:pt x="129260" y="0"/>
                  </a:moveTo>
                  <a:lnTo>
                    <a:pt x="96494" y="0"/>
                  </a:lnTo>
                  <a:lnTo>
                    <a:pt x="96494" y="64770"/>
                  </a:lnTo>
                  <a:lnTo>
                    <a:pt x="32766" y="6477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91440"/>
                  </a:lnTo>
                  <a:lnTo>
                    <a:pt x="0" y="162560"/>
                  </a:lnTo>
                  <a:lnTo>
                    <a:pt x="32766" y="162560"/>
                  </a:lnTo>
                  <a:lnTo>
                    <a:pt x="32766" y="91440"/>
                  </a:lnTo>
                  <a:lnTo>
                    <a:pt x="96494" y="91440"/>
                  </a:lnTo>
                  <a:lnTo>
                    <a:pt x="96494" y="162560"/>
                  </a:lnTo>
                  <a:lnTo>
                    <a:pt x="129260" y="162560"/>
                  </a:lnTo>
                  <a:lnTo>
                    <a:pt x="129260" y="91440"/>
                  </a:lnTo>
                  <a:lnTo>
                    <a:pt x="129260" y="64770"/>
                  </a:lnTo>
                  <a:lnTo>
                    <a:pt x="129260" y="0"/>
                  </a:lnTo>
                  <a:close/>
                </a:path>
                <a:path w="300990" h="162559">
                  <a:moveTo>
                    <a:pt x="300418" y="0"/>
                  </a:moveTo>
                  <a:lnTo>
                    <a:pt x="267639" y="0"/>
                  </a:lnTo>
                  <a:lnTo>
                    <a:pt x="267639" y="64770"/>
                  </a:lnTo>
                  <a:lnTo>
                    <a:pt x="203911" y="64770"/>
                  </a:lnTo>
                  <a:lnTo>
                    <a:pt x="203911" y="0"/>
                  </a:lnTo>
                  <a:lnTo>
                    <a:pt x="171145" y="0"/>
                  </a:lnTo>
                  <a:lnTo>
                    <a:pt x="171145" y="64770"/>
                  </a:lnTo>
                  <a:lnTo>
                    <a:pt x="171145" y="91440"/>
                  </a:lnTo>
                  <a:lnTo>
                    <a:pt x="171145" y="162560"/>
                  </a:lnTo>
                  <a:lnTo>
                    <a:pt x="203911" y="162560"/>
                  </a:lnTo>
                  <a:lnTo>
                    <a:pt x="203911" y="91440"/>
                  </a:lnTo>
                  <a:lnTo>
                    <a:pt x="267639" y="91440"/>
                  </a:lnTo>
                  <a:lnTo>
                    <a:pt x="267639" y="162560"/>
                  </a:lnTo>
                  <a:lnTo>
                    <a:pt x="300418" y="162560"/>
                  </a:lnTo>
                  <a:lnTo>
                    <a:pt x="300418" y="91440"/>
                  </a:lnTo>
                  <a:lnTo>
                    <a:pt x="300418" y="64770"/>
                  </a:lnTo>
                  <a:lnTo>
                    <a:pt x="30041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8851" y="920469"/>
              <a:ext cx="157014" cy="1676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9367" y="923406"/>
              <a:ext cx="297708" cy="16181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92910" y="922979"/>
              <a:ext cx="142240" cy="198120"/>
            </a:xfrm>
            <a:custGeom>
              <a:avLst/>
              <a:gdLst/>
              <a:ahLst/>
              <a:cxnLst/>
              <a:rect l="l" t="t" r="r" b="b"/>
              <a:pathLst>
                <a:path w="142239" h="198119">
                  <a:moveTo>
                    <a:pt x="142151" y="134620"/>
                  </a:moveTo>
                  <a:lnTo>
                    <a:pt x="128587" y="134620"/>
                  </a:lnTo>
                  <a:lnTo>
                    <a:pt x="128587" y="0"/>
                  </a:lnTo>
                  <a:lnTo>
                    <a:pt x="95821" y="0"/>
                  </a:lnTo>
                  <a:lnTo>
                    <a:pt x="95821" y="134620"/>
                  </a:lnTo>
                  <a:lnTo>
                    <a:pt x="32766" y="13462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134620"/>
                  </a:lnTo>
                  <a:lnTo>
                    <a:pt x="0" y="162560"/>
                  </a:lnTo>
                  <a:lnTo>
                    <a:pt x="114808" y="162560"/>
                  </a:lnTo>
                  <a:lnTo>
                    <a:pt x="114808" y="198120"/>
                  </a:lnTo>
                  <a:lnTo>
                    <a:pt x="142151" y="198120"/>
                  </a:lnTo>
                  <a:lnTo>
                    <a:pt x="142151" y="162560"/>
                  </a:lnTo>
                  <a:lnTo>
                    <a:pt x="142151" y="13462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5947" y="923406"/>
              <a:ext cx="128591" cy="1618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9077" y="920469"/>
              <a:ext cx="157014" cy="1676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19591" y="922979"/>
              <a:ext cx="300990" cy="162560"/>
            </a:xfrm>
            <a:custGeom>
              <a:avLst/>
              <a:gdLst/>
              <a:ahLst/>
              <a:cxnLst/>
              <a:rect l="l" t="t" r="r" b="b"/>
              <a:pathLst>
                <a:path w="300989" h="162559">
                  <a:moveTo>
                    <a:pt x="129260" y="0"/>
                  </a:moveTo>
                  <a:lnTo>
                    <a:pt x="96494" y="0"/>
                  </a:lnTo>
                  <a:lnTo>
                    <a:pt x="96494" y="64770"/>
                  </a:lnTo>
                  <a:lnTo>
                    <a:pt x="32766" y="6477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91440"/>
                  </a:lnTo>
                  <a:lnTo>
                    <a:pt x="0" y="162560"/>
                  </a:lnTo>
                  <a:lnTo>
                    <a:pt x="32766" y="162560"/>
                  </a:lnTo>
                  <a:lnTo>
                    <a:pt x="32766" y="91440"/>
                  </a:lnTo>
                  <a:lnTo>
                    <a:pt x="96494" y="91440"/>
                  </a:lnTo>
                  <a:lnTo>
                    <a:pt x="96494" y="162560"/>
                  </a:lnTo>
                  <a:lnTo>
                    <a:pt x="129260" y="162560"/>
                  </a:lnTo>
                  <a:lnTo>
                    <a:pt x="129260" y="91440"/>
                  </a:lnTo>
                  <a:lnTo>
                    <a:pt x="129260" y="64770"/>
                  </a:lnTo>
                  <a:lnTo>
                    <a:pt x="129260" y="0"/>
                  </a:lnTo>
                  <a:close/>
                </a:path>
                <a:path w="300989" h="162559">
                  <a:moveTo>
                    <a:pt x="300418" y="0"/>
                  </a:moveTo>
                  <a:lnTo>
                    <a:pt x="267639" y="0"/>
                  </a:lnTo>
                  <a:lnTo>
                    <a:pt x="267639" y="64770"/>
                  </a:lnTo>
                  <a:lnTo>
                    <a:pt x="203911" y="64770"/>
                  </a:lnTo>
                  <a:lnTo>
                    <a:pt x="203911" y="0"/>
                  </a:lnTo>
                  <a:lnTo>
                    <a:pt x="171145" y="0"/>
                  </a:lnTo>
                  <a:lnTo>
                    <a:pt x="171145" y="64770"/>
                  </a:lnTo>
                  <a:lnTo>
                    <a:pt x="171145" y="91440"/>
                  </a:lnTo>
                  <a:lnTo>
                    <a:pt x="171145" y="162560"/>
                  </a:lnTo>
                  <a:lnTo>
                    <a:pt x="203911" y="162560"/>
                  </a:lnTo>
                  <a:lnTo>
                    <a:pt x="203911" y="91440"/>
                  </a:lnTo>
                  <a:lnTo>
                    <a:pt x="267639" y="91440"/>
                  </a:lnTo>
                  <a:lnTo>
                    <a:pt x="267639" y="162560"/>
                  </a:lnTo>
                  <a:lnTo>
                    <a:pt x="300418" y="162560"/>
                  </a:lnTo>
                  <a:lnTo>
                    <a:pt x="300418" y="91440"/>
                  </a:lnTo>
                  <a:lnTo>
                    <a:pt x="300418" y="64770"/>
                  </a:lnTo>
                  <a:lnTo>
                    <a:pt x="30041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62799" y="923406"/>
              <a:ext cx="186444" cy="16181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1540" y="876628"/>
              <a:ext cx="128591" cy="20859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73417" y="1175468"/>
              <a:ext cx="778510" cy="200025"/>
            </a:xfrm>
            <a:custGeom>
              <a:avLst/>
              <a:gdLst/>
              <a:ahLst/>
              <a:cxnLst/>
              <a:rect l="l" t="t" r="r" b="b"/>
              <a:pathLst>
                <a:path w="778510" h="200025">
                  <a:moveTo>
                    <a:pt x="128587" y="2781"/>
                  </a:moveTo>
                  <a:lnTo>
                    <a:pt x="0" y="2781"/>
                  </a:lnTo>
                  <a:lnTo>
                    <a:pt x="0" y="30721"/>
                  </a:lnTo>
                  <a:lnTo>
                    <a:pt x="0" y="165341"/>
                  </a:lnTo>
                  <a:lnTo>
                    <a:pt x="32766" y="165341"/>
                  </a:lnTo>
                  <a:lnTo>
                    <a:pt x="32766" y="30721"/>
                  </a:lnTo>
                  <a:lnTo>
                    <a:pt x="95821" y="30721"/>
                  </a:lnTo>
                  <a:lnTo>
                    <a:pt x="95821" y="165341"/>
                  </a:lnTo>
                  <a:lnTo>
                    <a:pt x="128587" y="165341"/>
                  </a:lnTo>
                  <a:lnTo>
                    <a:pt x="128587" y="30721"/>
                  </a:lnTo>
                  <a:lnTo>
                    <a:pt x="128587" y="2781"/>
                  </a:lnTo>
                  <a:close/>
                </a:path>
                <a:path w="778510" h="200025">
                  <a:moveTo>
                    <a:pt x="293751" y="52730"/>
                  </a:moveTo>
                  <a:lnTo>
                    <a:pt x="293166" y="43522"/>
                  </a:lnTo>
                  <a:lnTo>
                    <a:pt x="291401" y="35191"/>
                  </a:lnTo>
                  <a:lnTo>
                    <a:pt x="289471" y="30289"/>
                  </a:lnTo>
                  <a:lnTo>
                    <a:pt x="288480" y="27762"/>
                  </a:lnTo>
                  <a:lnTo>
                    <a:pt x="260083" y="5168"/>
                  </a:lnTo>
                  <a:lnTo>
                    <a:pt x="260083" y="47307"/>
                  </a:lnTo>
                  <a:lnTo>
                    <a:pt x="260083" y="58039"/>
                  </a:lnTo>
                  <a:lnTo>
                    <a:pt x="220497" y="76390"/>
                  </a:lnTo>
                  <a:lnTo>
                    <a:pt x="202679" y="76390"/>
                  </a:lnTo>
                  <a:lnTo>
                    <a:pt x="202679" y="30289"/>
                  </a:lnTo>
                  <a:lnTo>
                    <a:pt x="230136" y="30289"/>
                  </a:lnTo>
                  <a:lnTo>
                    <a:pt x="260083" y="47307"/>
                  </a:lnTo>
                  <a:lnTo>
                    <a:pt x="260083" y="5168"/>
                  </a:lnTo>
                  <a:lnTo>
                    <a:pt x="255282" y="4292"/>
                  </a:lnTo>
                  <a:lnTo>
                    <a:pt x="246875" y="3543"/>
                  </a:lnTo>
                  <a:lnTo>
                    <a:pt x="235889" y="3086"/>
                  </a:lnTo>
                  <a:lnTo>
                    <a:pt x="222300" y="2933"/>
                  </a:lnTo>
                  <a:lnTo>
                    <a:pt x="169913" y="2933"/>
                  </a:lnTo>
                  <a:lnTo>
                    <a:pt x="169913" y="164757"/>
                  </a:lnTo>
                  <a:lnTo>
                    <a:pt x="202679" y="164757"/>
                  </a:lnTo>
                  <a:lnTo>
                    <a:pt x="202679" y="103733"/>
                  </a:lnTo>
                  <a:lnTo>
                    <a:pt x="223913" y="103733"/>
                  </a:lnTo>
                  <a:lnTo>
                    <a:pt x="263474" y="100152"/>
                  </a:lnTo>
                  <a:lnTo>
                    <a:pt x="290715" y="72402"/>
                  </a:lnTo>
                  <a:lnTo>
                    <a:pt x="293408" y="59893"/>
                  </a:lnTo>
                  <a:lnTo>
                    <a:pt x="293751" y="52730"/>
                  </a:lnTo>
                  <a:close/>
                </a:path>
                <a:path w="778510" h="200025">
                  <a:moveTo>
                    <a:pt x="467906" y="84823"/>
                  </a:moveTo>
                  <a:lnTo>
                    <a:pt x="455879" y="34442"/>
                  </a:lnTo>
                  <a:lnTo>
                    <a:pt x="434276" y="12230"/>
                  </a:lnTo>
                  <a:lnTo>
                    <a:pt x="434276" y="83286"/>
                  </a:lnTo>
                  <a:lnTo>
                    <a:pt x="433501" y="96494"/>
                  </a:lnTo>
                  <a:lnTo>
                    <a:pt x="415010" y="131737"/>
                  </a:lnTo>
                  <a:lnTo>
                    <a:pt x="389572" y="139661"/>
                  </a:lnTo>
                  <a:lnTo>
                    <a:pt x="380225" y="138772"/>
                  </a:lnTo>
                  <a:lnTo>
                    <a:pt x="347751" y="107924"/>
                  </a:lnTo>
                  <a:lnTo>
                    <a:pt x="344589" y="83286"/>
                  </a:lnTo>
                  <a:lnTo>
                    <a:pt x="345338" y="70637"/>
                  </a:lnTo>
                  <a:lnTo>
                    <a:pt x="363639" y="35826"/>
                  </a:lnTo>
                  <a:lnTo>
                    <a:pt x="389572" y="28028"/>
                  </a:lnTo>
                  <a:lnTo>
                    <a:pt x="399249" y="28892"/>
                  </a:lnTo>
                  <a:lnTo>
                    <a:pt x="431228" y="58966"/>
                  </a:lnTo>
                  <a:lnTo>
                    <a:pt x="434276" y="83286"/>
                  </a:lnTo>
                  <a:lnTo>
                    <a:pt x="434276" y="12230"/>
                  </a:lnTo>
                  <a:lnTo>
                    <a:pt x="421411" y="5562"/>
                  </a:lnTo>
                  <a:lnTo>
                    <a:pt x="406209" y="1397"/>
                  </a:lnTo>
                  <a:lnTo>
                    <a:pt x="389191" y="0"/>
                  </a:lnTo>
                  <a:lnTo>
                    <a:pt x="379590" y="406"/>
                  </a:lnTo>
                  <a:lnTo>
                    <a:pt x="343306" y="12509"/>
                  </a:lnTo>
                  <a:lnTo>
                    <a:pt x="318312" y="43243"/>
                  </a:lnTo>
                  <a:lnTo>
                    <a:pt x="310883" y="84823"/>
                  </a:lnTo>
                  <a:lnTo>
                    <a:pt x="312216" y="103162"/>
                  </a:lnTo>
                  <a:lnTo>
                    <a:pt x="332206" y="145618"/>
                  </a:lnTo>
                  <a:lnTo>
                    <a:pt x="372516" y="166319"/>
                  </a:lnTo>
                  <a:lnTo>
                    <a:pt x="389648" y="167690"/>
                  </a:lnTo>
                  <a:lnTo>
                    <a:pt x="406577" y="166306"/>
                  </a:lnTo>
                  <a:lnTo>
                    <a:pt x="421728" y="162153"/>
                  </a:lnTo>
                  <a:lnTo>
                    <a:pt x="435076" y="155219"/>
                  </a:lnTo>
                  <a:lnTo>
                    <a:pt x="446633" y="145503"/>
                  </a:lnTo>
                  <a:lnTo>
                    <a:pt x="451116" y="139661"/>
                  </a:lnTo>
                  <a:lnTo>
                    <a:pt x="455955" y="133362"/>
                  </a:lnTo>
                  <a:lnTo>
                    <a:pt x="462622" y="119075"/>
                  </a:lnTo>
                  <a:lnTo>
                    <a:pt x="466623" y="102641"/>
                  </a:lnTo>
                  <a:lnTo>
                    <a:pt x="467906" y="84823"/>
                  </a:lnTo>
                  <a:close/>
                </a:path>
                <a:path w="778510" h="200025">
                  <a:moveTo>
                    <a:pt x="629462" y="137401"/>
                  </a:moveTo>
                  <a:lnTo>
                    <a:pt x="615226" y="137401"/>
                  </a:lnTo>
                  <a:lnTo>
                    <a:pt x="615226" y="30289"/>
                  </a:lnTo>
                  <a:lnTo>
                    <a:pt x="615226" y="2933"/>
                  </a:lnTo>
                  <a:lnTo>
                    <a:pt x="582460" y="2933"/>
                  </a:lnTo>
                  <a:lnTo>
                    <a:pt x="582460" y="30289"/>
                  </a:lnTo>
                  <a:lnTo>
                    <a:pt x="582460" y="137401"/>
                  </a:lnTo>
                  <a:lnTo>
                    <a:pt x="521208" y="137401"/>
                  </a:lnTo>
                  <a:lnTo>
                    <a:pt x="527138" y="118084"/>
                  </a:lnTo>
                  <a:lnTo>
                    <a:pt x="531380" y="93789"/>
                  </a:lnTo>
                  <a:lnTo>
                    <a:pt x="533920" y="64528"/>
                  </a:lnTo>
                  <a:lnTo>
                    <a:pt x="534771" y="30289"/>
                  </a:lnTo>
                  <a:lnTo>
                    <a:pt x="582460" y="30289"/>
                  </a:lnTo>
                  <a:lnTo>
                    <a:pt x="582460" y="2933"/>
                  </a:lnTo>
                  <a:lnTo>
                    <a:pt x="503580" y="2933"/>
                  </a:lnTo>
                  <a:lnTo>
                    <a:pt x="503478" y="30289"/>
                  </a:lnTo>
                  <a:lnTo>
                    <a:pt x="503389" y="40068"/>
                  </a:lnTo>
                  <a:lnTo>
                    <a:pt x="500380" y="89306"/>
                  </a:lnTo>
                  <a:lnTo>
                    <a:pt x="491693" y="126619"/>
                  </a:lnTo>
                  <a:lnTo>
                    <a:pt x="487083" y="137401"/>
                  </a:lnTo>
                  <a:lnTo>
                    <a:pt x="473303" y="137401"/>
                  </a:lnTo>
                  <a:lnTo>
                    <a:pt x="473303" y="200012"/>
                  </a:lnTo>
                  <a:lnTo>
                    <a:pt x="500646" y="200012"/>
                  </a:lnTo>
                  <a:lnTo>
                    <a:pt x="500646" y="164757"/>
                  </a:lnTo>
                  <a:lnTo>
                    <a:pt x="602119" y="164757"/>
                  </a:lnTo>
                  <a:lnTo>
                    <a:pt x="602119" y="200012"/>
                  </a:lnTo>
                  <a:lnTo>
                    <a:pt x="629462" y="200012"/>
                  </a:lnTo>
                  <a:lnTo>
                    <a:pt x="629462" y="164757"/>
                  </a:lnTo>
                  <a:lnTo>
                    <a:pt x="629462" y="137401"/>
                  </a:lnTo>
                  <a:close/>
                </a:path>
                <a:path w="778510" h="200025">
                  <a:moveTo>
                    <a:pt x="778395" y="2933"/>
                  </a:moveTo>
                  <a:lnTo>
                    <a:pt x="744308" y="2933"/>
                  </a:lnTo>
                  <a:lnTo>
                    <a:pt x="712063" y="86702"/>
                  </a:lnTo>
                  <a:lnTo>
                    <a:pt x="674395" y="2933"/>
                  </a:lnTo>
                  <a:lnTo>
                    <a:pt x="637603" y="2933"/>
                  </a:lnTo>
                  <a:lnTo>
                    <a:pt x="697115" y="118948"/>
                  </a:lnTo>
                  <a:lnTo>
                    <a:pt x="694131" y="128104"/>
                  </a:lnTo>
                  <a:lnTo>
                    <a:pt x="690968" y="134086"/>
                  </a:lnTo>
                  <a:lnTo>
                    <a:pt x="684453" y="139623"/>
                  </a:lnTo>
                  <a:lnTo>
                    <a:pt x="679030" y="141020"/>
                  </a:lnTo>
                  <a:lnTo>
                    <a:pt x="667766" y="141020"/>
                  </a:lnTo>
                  <a:lnTo>
                    <a:pt x="658952" y="140576"/>
                  </a:lnTo>
                  <a:lnTo>
                    <a:pt x="658952" y="164909"/>
                  </a:lnTo>
                  <a:lnTo>
                    <a:pt x="664375" y="166141"/>
                  </a:lnTo>
                  <a:lnTo>
                    <a:pt x="671906" y="166789"/>
                  </a:lnTo>
                  <a:lnTo>
                    <a:pt x="681558" y="166789"/>
                  </a:lnTo>
                  <a:lnTo>
                    <a:pt x="714654" y="143522"/>
                  </a:lnTo>
                  <a:lnTo>
                    <a:pt x="723658" y="125920"/>
                  </a:lnTo>
                  <a:lnTo>
                    <a:pt x="778395" y="293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6596" y="1177275"/>
              <a:ext cx="259930" cy="16353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293780" y="298684"/>
              <a:ext cx="2085975" cy="701675"/>
            </a:xfrm>
            <a:custGeom>
              <a:avLst/>
              <a:gdLst/>
              <a:ahLst/>
              <a:cxnLst/>
              <a:rect l="l" t="t" r="r" b="b"/>
              <a:pathLst>
                <a:path w="2085975" h="701675">
                  <a:moveTo>
                    <a:pt x="2085379" y="0"/>
                  </a:moveTo>
                  <a:lnTo>
                    <a:pt x="0" y="0"/>
                  </a:lnTo>
                  <a:lnTo>
                    <a:pt x="0" y="701164"/>
                  </a:lnTo>
                  <a:lnTo>
                    <a:pt x="2085379" y="701164"/>
                  </a:lnTo>
                  <a:lnTo>
                    <a:pt x="208537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600288" y="434994"/>
              <a:ext cx="1450975" cy="378460"/>
            </a:xfrm>
            <a:custGeom>
              <a:avLst/>
              <a:gdLst/>
              <a:ahLst/>
              <a:cxnLst/>
              <a:rect l="l" t="t" r="r" b="b"/>
              <a:pathLst>
                <a:path w="1450975" h="378459">
                  <a:moveTo>
                    <a:pt x="362356" y="368604"/>
                  </a:moveTo>
                  <a:lnTo>
                    <a:pt x="362343" y="297484"/>
                  </a:lnTo>
                  <a:lnTo>
                    <a:pt x="362305" y="79044"/>
                  </a:lnTo>
                  <a:lnTo>
                    <a:pt x="290004" y="79044"/>
                  </a:lnTo>
                  <a:lnTo>
                    <a:pt x="290004" y="6654"/>
                  </a:lnTo>
                  <a:lnTo>
                    <a:pt x="289852" y="6654"/>
                  </a:lnTo>
                  <a:lnTo>
                    <a:pt x="289852" y="79044"/>
                  </a:lnTo>
                  <a:lnTo>
                    <a:pt x="289852" y="297484"/>
                  </a:lnTo>
                  <a:lnTo>
                    <a:pt x="72644" y="297484"/>
                  </a:lnTo>
                  <a:lnTo>
                    <a:pt x="72644" y="80314"/>
                  </a:lnTo>
                  <a:lnTo>
                    <a:pt x="226402" y="80314"/>
                  </a:lnTo>
                  <a:lnTo>
                    <a:pt x="226402" y="79044"/>
                  </a:lnTo>
                  <a:lnTo>
                    <a:pt x="289852" y="79044"/>
                  </a:lnTo>
                  <a:lnTo>
                    <a:pt x="289852" y="6654"/>
                  </a:lnTo>
                  <a:lnTo>
                    <a:pt x="0" y="6654"/>
                  </a:lnTo>
                  <a:lnTo>
                    <a:pt x="0" y="79044"/>
                  </a:lnTo>
                  <a:lnTo>
                    <a:pt x="0" y="80314"/>
                  </a:lnTo>
                  <a:lnTo>
                    <a:pt x="0" y="297484"/>
                  </a:lnTo>
                  <a:lnTo>
                    <a:pt x="72504" y="297484"/>
                  </a:lnTo>
                  <a:lnTo>
                    <a:pt x="72504" y="368604"/>
                  </a:lnTo>
                  <a:lnTo>
                    <a:pt x="210083" y="368604"/>
                  </a:lnTo>
                  <a:lnTo>
                    <a:pt x="210083" y="369874"/>
                  </a:lnTo>
                  <a:lnTo>
                    <a:pt x="362356" y="369874"/>
                  </a:lnTo>
                  <a:lnTo>
                    <a:pt x="362356" y="368604"/>
                  </a:lnTo>
                  <a:close/>
                </a:path>
                <a:path w="1450975" h="378459">
                  <a:moveTo>
                    <a:pt x="826503" y="370344"/>
                  </a:moveTo>
                  <a:lnTo>
                    <a:pt x="803338" y="302793"/>
                  </a:lnTo>
                  <a:lnTo>
                    <a:pt x="779970" y="234632"/>
                  </a:lnTo>
                  <a:lnTo>
                    <a:pt x="726262" y="77939"/>
                  </a:lnTo>
                  <a:lnTo>
                    <a:pt x="702132" y="7556"/>
                  </a:lnTo>
                  <a:lnTo>
                    <a:pt x="687717" y="7543"/>
                  </a:lnTo>
                  <a:lnTo>
                    <a:pt x="687717" y="234632"/>
                  </a:lnTo>
                  <a:lnTo>
                    <a:pt x="592226" y="234188"/>
                  </a:lnTo>
                  <a:lnTo>
                    <a:pt x="639914" y="77939"/>
                  </a:lnTo>
                  <a:lnTo>
                    <a:pt x="687717" y="234632"/>
                  </a:lnTo>
                  <a:lnTo>
                    <a:pt x="687717" y="7543"/>
                  </a:lnTo>
                  <a:lnTo>
                    <a:pt x="578510" y="7404"/>
                  </a:lnTo>
                  <a:lnTo>
                    <a:pt x="453021" y="370217"/>
                  </a:lnTo>
                  <a:lnTo>
                    <a:pt x="548957" y="370332"/>
                  </a:lnTo>
                  <a:lnTo>
                    <a:pt x="571246" y="302895"/>
                  </a:lnTo>
                  <a:lnTo>
                    <a:pt x="709104" y="302844"/>
                  </a:lnTo>
                  <a:lnTo>
                    <a:pt x="730923" y="370408"/>
                  </a:lnTo>
                  <a:lnTo>
                    <a:pt x="826503" y="370344"/>
                  </a:lnTo>
                  <a:close/>
                </a:path>
                <a:path w="1450975" h="378459">
                  <a:moveTo>
                    <a:pt x="1188504" y="180644"/>
                  </a:moveTo>
                  <a:lnTo>
                    <a:pt x="1186395" y="159715"/>
                  </a:lnTo>
                  <a:lnTo>
                    <a:pt x="998448" y="159702"/>
                  </a:lnTo>
                  <a:lnTo>
                    <a:pt x="997737" y="173964"/>
                  </a:lnTo>
                  <a:lnTo>
                    <a:pt x="997508" y="198107"/>
                  </a:lnTo>
                  <a:lnTo>
                    <a:pt x="997851" y="221856"/>
                  </a:lnTo>
                  <a:lnTo>
                    <a:pt x="998855" y="234962"/>
                  </a:lnTo>
                  <a:lnTo>
                    <a:pt x="1093558" y="234924"/>
                  </a:lnTo>
                  <a:lnTo>
                    <a:pt x="1081671" y="265938"/>
                  </a:lnTo>
                  <a:lnTo>
                    <a:pt x="1058646" y="287985"/>
                  </a:lnTo>
                  <a:lnTo>
                    <a:pt x="1026858" y="300316"/>
                  </a:lnTo>
                  <a:lnTo>
                    <a:pt x="988682" y="302145"/>
                  </a:lnTo>
                  <a:lnTo>
                    <a:pt x="956551" y="292823"/>
                  </a:lnTo>
                  <a:lnTo>
                    <a:pt x="932154" y="272935"/>
                  </a:lnTo>
                  <a:lnTo>
                    <a:pt x="915720" y="244856"/>
                  </a:lnTo>
                  <a:lnTo>
                    <a:pt x="907491" y="210985"/>
                  </a:lnTo>
                  <a:lnTo>
                    <a:pt x="908710" y="162915"/>
                  </a:lnTo>
                  <a:lnTo>
                    <a:pt x="922388" y="125996"/>
                  </a:lnTo>
                  <a:lnTo>
                    <a:pt x="945451" y="100304"/>
                  </a:lnTo>
                  <a:lnTo>
                    <a:pt x="974801" y="85915"/>
                  </a:lnTo>
                  <a:lnTo>
                    <a:pt x="1007376" y="82931"/>
                  </a:lnTo>
                  <a:lnTo>
                    <a:pt x="1040079" y="91401"/>
                  </a:lnTo>
                  <a:lnTo>
                    <a:pt x="1069822" y="111442"/>
                  </a:lnTo>
                  <a:lnTo>
                    <a:pt x="1073734" y="115138"/>
                  </a:lnTo>
                  <a:lnTo>
                    <a:pt x="1075829" y="120396"/>
                  </a:lnTo>
                  <a:lnTo>
                    <a:pt x="1079627" y="123469"/>
                  </a:lnTo>
                  <a:lnTo>
                    <a:pt x="1100518" y="114935"/>
                  </a:lnTo>
                  <a:lnTo>
                    <a:pt x="1121752" y="105029"/>
                  </a:lnTo>
                  <a:lnTo>
                    <a:pt x="1163345" y="84467"/>
                  </a:lnTo>
                  <a:lnTo>
                    <a:pt x="1153464" y="68414"/>
                  </a:lnTo>
                  <a:lnTo>
                    <a:pt x="1122222" y="38404"/>
                  </a:lnTo>
                  <a:lnTo>
                    <a:pt x="1076629" y="13258"/>
                  </a:lnTo>
                  <a:lnTo>
                    <a:pt x="1009967" y="0"/>
                  </a:lnTo>
                  <a:lnTo>
                    <a:pt x="975017" y="1041"/>
                  </a:lnTo>
                  <a:lnTo>
                    <a:pt x="908278" y="20027"/>
                  </a:lnTo>
                  <a:lnTo>
                    <a:pt x="856284" y="59651"/>
                  </a:lnTo>
                  <a:lnTo>
                    <a:pt x="821804" y="115290"/>
                  </a:lnTo>
                  <a:lnTo>
                    <a:pt x="809485" y="160070"/>
                  </a:lnTo>
                  <a:lnTo>
                    <a:pt x="808024" y="205473"/>
                  </a:lnTo>
                  <a:lnTo>
                    <a:pt x="816889" y="249491"/>
                  </a:lnTo>
                  <a:lnTo>
                    <a:pt x="835558" y="290106"/>
                  </a:lnTo>
                  <a:lnTo>
                    <a:pt x="863498" y="325297"/>
                  </a:lnTo>
                  <a:lnTo>
                    <a:pt x="900176" y="353072"/>
                  </a:lnTo>
                  <a:lnTo>
                    <a:pt x="945070" y="371398"/>
                  </a:lnTo>
                  <a:lnTo>
                    <a:pt x="975461" y="376478"/>
                  </a:lnTo>
                  <a:lnTo>
                    <a:pt x="982192" y="378015"/>
                  </a:lnTo>
                  <a:lnTo>
                    <a:pt x="1019200" y="378015"/>
                  </a:lnTo>
                  <a:lnTo>
                    <a:pt x="1038745" y="374142"/>
                  </a:lnTo>
                  <a:lnTo>
                    <a:pt x="1114653" y="346925"/>
                  </a:lnTo>
                  <a:lnTo>
                    <a:pt x="1153464" y="310019"/>
                  </a:lnTo>
                  <a:lnTo>
                    <a:pt x="1181138" y="248551"/>
                  </a:lnTo>
                  <a:lnTo>
                    <a:pt x="1187843" y="204609"/>
                  </a:lnTo>
                  <a:lnTo>
                    <a:pt x="1188504" y="180644"/>
                  </a:lnTo>
                  <a:close/>
                </a:path>
                <a:path w="1450975" h="378459">
                  <a:moveTo>
                    <a:pt x="1450822" y="7924"/>
                  </a:moveTo>
                  <a:lnTo>
                    <a:pt x="1189342" y="7924"/>
                  </a:lnTo>
                  <a:lnTo>
                    <a:pt x="1189342" y="94284"/>
                  </a:lnTo>
                  <a:lnTo>
                    <a:pt x="1271358" y="94284"/>
                  </a:lnTo>
                  <a:lnTo>
                    <a:pt x="1271358" y="369874"/>
                  </a:lnTo>
                  <a:lnTo>
                    <a:pt x="1368120" y="369874"/>
                  </a:lnTo>
                  <a:lnTo>
                    <a:pt x="1368120" y="94284"/>
                  </a:lnTo>
                  <a:lnTo>
                    <a:pt x="1450822" y="94284"/>
                  </a:lnTo>
                  <a:lnTo>
                    <a:pt x="1450822" y="7924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293115" y="1068238"/>
              <a:ext cx="2072005" cy="1149985"/>
            </a:xfrm>
            <a:custGeom>
              <a:avLst/>
              <a:gdLst/>
              <a:ahLst/>
              <a:cxnLst/>
              <a:rect l="l" t="t" r="r" b="b"/>
              <a:pathLst>
                <a:path w="2072004" h="1149985">
                  <a:moveTo>
                    <a:pt x="2071965" y="0"/>
                  </a:moveTo>
                  <a:lnTo>
                    <a:pt x="0" y="0"/>
                  </a:lnTo>
                  <a:lnTo>
                    <a:pt x="0" y="1149789"/>
                  </a:lnTo>
                  <a:lnTo>
                    <a:pt x="2071965" y="1149789"/>
                  </a:lnTo>
                  <a:lnTo>
                    <a:pt x="2071965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15290" y="1291842"/>
              <a:ext cx="1458283" cy="63618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330131" y="3691993"/>
            <a:ext cx="5055870" cy="1693545"/>
            <a:chOff x="330131" y="3691993"/>
            <a:chExt cx="5055870" cy="1693545"/>
          </a:xfrm>
        </p:grpSpPr>
        <p:sp>
          <p:nvSpPr>
            <p:cNvPr id="23" name="object 23"/>
            <p:cNvSpPr/>
            <p:nvPr/>
          </p:nvSpPr>
          <p:spPr>
            <a:xfrm>
              <a:off x="331503" y="3693365"/>
              <a:ext cx="5053330" cy="1691005"/>
            </a:xfrm>
            <a:custGeom>
              <a:avLst/>
              <a:gdLst/>
              <a:ahLst/>
              <a:cxnLst/>
              <a:rect l="l" t="t" r="r" b="b"/>
              <a:pathLst>
                <a:path w="5053330" h="1691004">
                  <a:moveTo>
                    <a:pt x="5053020" y="0"/>
                  </a:moveTo>
                  <a:lnTo>
                    <a:pt x="0" y="0"/>
                  </a:lnTo>
                  <a:lnTo>
                    <a:pt x="0" y="1690725"/>
                  </a:lnTo>
                  <a:lnTo>
                    <a:pt x="5053020" y="1690725"/>
                  </a:lnTo>
                  <a:lnTo>
                    <a:pt x="5053020" y="0"/>
                  </a:lnTo>
                  <a:close/>
                </a:path>
              </a:pathLst>
            </a:custGeom>
            <a:solidFill>
              <a:srgbClr val="ED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1503" y="3693365"/>
              <a:ext cx="5053330" cy="1691005"/>
            </a:xfrm>
            <a:custGeom>
              <a:avLst/>
              <a:gdLst/>
              <a:ahLst/>
              <a:cxnLst/>
              <a:rect l="l" t="t" r="r" b="b"/>
              <a:pathLst>
                <a:path w="5053330" h="1691004">
                  <a:moveTo>
                    <a:pt x="0" y="0"/>
                  </a:moveTo>
                  <a:lnTo>
                    <a:pt x="5053020" y="0"/>
                  </a:lnTo>
                  <a:lnTo>
                    <a:pt x="5053020" y="1690725"/>
                  </a:lnTo>
                  <a:lnTo>
                    <a:pt x="0" y="169072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2454" y="5636465"/>
            <a:ext cx="5053021" cy="1690725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308854" y="1684749"/>
            <a:ext cx="5060315" cy="1697989"/>
            <a:chOff x="308854" y="1684749"/>
            <a:chExt cx="5060315" cy="1697989"/>
          </a:xfrm>
        </p:grpSpPr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454" y="1688349"/>
              <a:ext cx="5053021" cy="169072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12454" y="1688349"/>
              <a:ext cx="5053330" cy="1691005"/>
            </a:xfrm>
            <a:custGeom>
              <a:avLst/>
              <a:gdLst/>
              <a:ahLst/>
              <a:cxnLst/>
              <a:rect l="l" t="t" r="r" b="b"/>
              <a:pathLst>
                <a:path w="5053330" h="1691004">
                  <a:moveTo>
                    <a:pt x="0" y="0"/>
                  </a:moveTo>
                  <a:lnTo>
                    <a:pt x="5053021" y="0"/>
                  </a:lnTo>
                  <a:lnTo>
                    <a:pt x="5053021" y="1690725"/>
                  </a:lnTo>
                  <a:lnTo>
                    <a:pt x="0" y="169072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D9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52036" y="2664453"/>
              <a:ext cx="396713" cy="1172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39393" y="2895498"/>
              <a:ext cx="267087" cy="11444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629391" y="2890527"/>
              <a:ext cx="94615" cy="117475"/>
            </a:xfrm>
            <a:custGeom>
              <a:avLst/>
              <a:gdLst/>
              <a:ahLst/>
              <a:cxnLst/>
              <a:rect l="l" t="t" r="r" b="b"/>
              <a:pathLst>
                <a:path w="94614" h="117475">
                  <a:moveTo>
                    <a:pt x="58254" y="30810"/>
                  </a:moveTo>
                  <a:lnTo>
                    <a:pt x="22821" y="46583"/>
                  </a:lnTo>
                  <a:lnTo>
                    <a:pt x="22821" y="30937"/>
                  </a:lnTo>
                  <a:lnTo>
                    <a:pt x="0" y="30937"/>
                  </a:lnTo>
                  <a:lnTo>
                    <a:pt x="0" y="117106"/>
                  </a:lnTo>
                  <a:lnTo>
                    <a:pt x="22821" y="117106"/>
                  </a:lnTo>
                  <a:lnTo>
                    <a:pt x="22821" y="56921"/>
                  </a:lnTo>
                  <a:lnTo>
                    <a:pt x="29629" y="54330"/>
                  </a:lnTo>
                  <a:lnTo>
                    <a:pt x="37071" y="53047"/>
                  </a:lnTo>
                  <a:lnTo>
                    <a:pt x="50304" y="53047"/>
                  </a:lnTo>
                  <a:lnTo>
                    <a:pt x="54419" y="53441"/>
                  </a:lnTo>
                  <a:lnTo>
                    <a:pt x="57492" y="54229"/>
                  </a:lnTo>
                  <a:lnTo>
                    <a:pt x="58254" y="54229"/>
                  </a:lnTo>
                  <a:lnTo>
                    <a:pt x="58254" y="30810"/>
                  </a:lnTo>
                  <a:close/>
                </a:path>
                <a:path w="94614" h="117475">
                  <a:moveTo>
                    <a:pt x="94399" y="0"/>
                  </a:moveTo>
                  <a:lnTo>
                    <a:pt x="71564" y="0"/>
                  </a:lnTo>
                  <a:lnTo>
                    <a:pt x="71564" y="117106"/>
                  </a:lnTo>
                  <a:lnTo>
                    <a:pt x="94399" y="117106"/>
                  </a:lnTo>
                  <a:lnTo>
                    <a:pt x="9439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88763" y="2890518"/>
              <a:ext cx="250094" cy="11711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61031" y="2890518"/>
              <a:ext cx="189216" cy="11942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06525" y="3124080"/>
              <a:ext cx="256416" cy="11406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04839" y="3118949"/>
              <a:ext cx="70023" cy="11726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88235" y="3152120"/>
              <a:ext cx="91306" cy="8409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42266" y="3149758"/>
              <a:ext cx="296473" cy="883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60833" y="3152120"/>
              <a:ext cx="369900" cy="1151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56027" y="3152120"/>
              <a:ext cx="91306" cy="8409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72631" y="3118949"/>
              <a:ext cx="70023" cy="117262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4852036" y="4772073"/>
            <a:ext cx="396240" cy="116839"/>
            <a:chOff x="4852036" y="4772073"/>
            <a:chExt cx="396240" cy="116839"/>
          </a:xfrm>
        </p:grpSpPr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52036" y="4772073"/>
              <a:ext cx="189619" cy="11675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67918" y="4774082"/>
              <a:ext cx="71366" cy="11235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63387" y="4772073"/>
              <a:ext cx="84548" cy="114368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301021" y="5000886"/>
            <a:ext cx="432528" cy="116805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4788763" y="4997911"/>
            <a:ext cx="461645" cy="120014"/>
            <a:chOff x="4788763" y="4997911"/>
            <a:chExt cx="461645" cy="120014"/>
          </a:xfrm>
        </p:grpSpPr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788763" y="4997911"/>
              <a:ext cx="250094" cy="11711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61031" y="4997911"/>
              <a:ext cx="189216" cy="119423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4034858" y="5226343"/>
            <a:ext cx="468630" cy="119380"/>
            <a:chOff x="4034858" y="5226343"/>
            <a:chExt cx="468630" cy="119380"/>
          </a:xfrm>
        </p:grpSpPr>
        <p:pic>
          <p:nvPicPr>
            <p:cNvPr id="50" name="object 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34858" y="5231472"/>
              <a:ext cx="256416" cy="11406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316568" y="5259512"/>
              <a:ext cx="91307" cy="8409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433173" y="5226343"/>
              <a:ext cx="70022" cy="117262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4574105" y="5226343"/>
            <a:ext cx="668655" cy="119380"/>
            <a:chOff x="4574105" y="5226343"/>
            <a:chExt cx="668655" cy="119380"/>
          </a:xfrm>
        </p:grpSpPr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574105" y="5257428"/>
              <a:ext cx="152971" cy="8810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746200" y="5257151"/>
              <a:ext cx="284533" cy="8838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056027" y="5259512"/>
              <a:ext cx="91306" cy="8409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72631" y="5226343"/>
              <a:ext cx="70023" cy="117262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4847291" y="6679259"/>
            <a:ext cx="396875" cy="117475"/>
            <a:chOff x="4847291" y="6679259"/>
            <a:chExt cx="396875" cy="117475"/>
          </a:xfrm>
        </p:grpSpPr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847291" y="6679487"/>
              <a:ext cx="189619" cy="11675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063173" y="6681494"/>
              <a:ext cx="71366" cy="11235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153968" y="6679259"/>
              <a:ext cx="90036" cy="117212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4461033" y="6905325"/>
            <a:ext cx="787400" cy="149225"/>
            <a:chOff x="4461033" y="6905325"/>
            <a:chExt cx="787400" cy="149225"/>
          </a:xfrm>
        </p:grpSpPr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461033" y="6910304"/>
              <a:ext cx="415406" cy="11480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4899427" y="6905325"/>
              <a:ext cx="22860" cy="117475"/>
            </a:xfrm>
            <a:custGeom>
              <a:avLst/>
              <a:gdLst/>
              <a:ahLst/>
              <a:cxnLst/>
              <a:rect l="l" t="t" r="r" b="b"/>
              <a:pathLst>
                <a:path w="22860" h="117475">
                  <a:moveTo>
                    <a:pt x="22830" y="0"/>
                  </a:moveTo>
                  <a:lnTo>
                    <a:pt x="0" y="0"/>
                  </a:lnTo>
                  <a:lnTo>
                    <a:pt x="0" y="117111"/>
                  </a:lnTo>
                  <a:lnTo>
                    <a:pt x="22830" y="117111"/>
                  </a:lnTo>
                  <a:lnTo>
                    <a:pt x="22830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945118" y="6905325"/>
              <a:ext cx="125060" cy="14896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093852" y="6905325"/>
              <a:ext cx="154468" cy="118814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4272433" y="7133756"/>
            <a:ext cx="584835" cy="148590"/>
            <a:chOff x="4272433" y="7133756"/>
            <a:chExt cx="584835" cy="148590"/>
          </a:xfrm>
        </p:grpSpPr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272433" y="7138885"/>
              <a:ext cx="277930" cy="14316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575657" y="7166927"/>
              <a:ext cx="69566" cy="8409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70517" y="7166927"/>
              <a:ext cx="91306" cy="8409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87121" y="7133756"/>
              <a:ext cx="70023" cy="117262"/>
            </a:xfrm>
            <a:prstGeom prst="rect">
              <a:avLst/>
            </a:prstGeom>
          </p:spPr>
        </p:pic>
      </p:grpSp>
      <p:pic>
        <p:nvPicPr>
          <p:cNvPr id="72" name="object 7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928054" y="7164565"/>
            <a:ext cx="321307" cy="88383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775655" y="5455822"/>
            <a:ext cx="1011045" cy="98739"/>
          </a:xfrm>
          <a:prstGeom prst="rect">
            <a:avLst/>
          </a:prstGeom>
        </p:spPr>
      </p:pic>
      <p:grpSp>
        <p:nvGrpSpPr>
          <p:cNvPr id="74" name="object 74"/>
          <p:cNvGrpSpPr/>
          <p:nvPr/>
        </p:nvGrpSpPr>
        <p:grpSpPr>
          <a:xfrm>
            <a:off x="8711833" y="4246645"/>
            <a:ext cx="1125220" cy="1125220"/>
            <a:chOff x="8711833" y="4246645"/>
            <a:chExt cx="1125220" cy="1125220"/>
          </a:xfrm>
        </p:grpSpPr>
        <p:sp>
          <p:nvSpPr>
            <p:cNvPr id="75" name="object 75"/>
            <p:cNvSpPr/>
            <p:nvPr/>
          </p:nvSpPr>
          <p:spPr>
            <a:xfrm>
              <a:off x="8716333" y="4251145"/>
              <a:ext cx="1116330" cy="1116330"/>
            </a:xfrm>
            <a:custGeom>
              <a:avLst/>
              <a:gdLst/>
              <a:ahLst/>
              <a:cxnLst/>
              <a:rect l="l" t="t" r="r" b="b"/>
              <a:pathLst>
                <a:path w="1116329" h="1116329">
                  <a:moveTo>
                    <a:pt x="0" y="0"/>
                  </a:moveTo>
                  <a:lnTo>
                    <a:pt x="1116001" y="0"/>
                  </a:lnTo>
                  <a:lnTo>
                    <a:pt x="1116001" y="1116001"/>
                  </a:lnTo>
                  <a:lnTo>
                    <a:pt x="0" y="1116001"/>
                  </a:lnTo>
                  <a:lnTo>
                    <a:pt x="0" y="0"/>
                  </a:lnTo>
                  <a:close/>
                </a:path>
              </a:pathLst>
            </a:custGeom>
            <a:ln w="9000">
              <a:solidFill>
                <a:srgbClr val="393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871686" y="4389317"/>
              <a:ext cx="829944" cy="831215"/>
            </a:xfrm>
            <a:custGeom>
              <a:avLst/>
              <a:gdLst/>
              <a:ahLst/>
              <a:cxnLst/>
              <a:rect l="l" t="t" r="r" b="b"/>
              <a:pathLst>
                <a:path w="829945" h="831214">
                  <a:moveTo>
                    <a:pt x="825652" y="377469"/>
                  </a:moveTo>
                  <a:lnTo>
                    <a:pt x="762" y="377469"/>
                  </a:lnTo>
                  <a:lnTo>
                    <a:pt x="762" y="830656"/>
                  </a:lnTo>
                  <a:lnTo>
                    <a:pt x="825652" y="830656"/>
                  </a:lnTo>
                  <a:lnTo>
                    <a:pt x="825652" y="377469"/>
                  </a:lnTo>
                  <a:close/>
                </a:path>
                <a:path w="829945" h="831214">
                  <a:moveTo>
                    <a:pt x="829792" y="0"/>
                  </a:moveTo>
                  <a:lnTo>
                    <a:pt x="0" y="0"/>
                  </a:lnTo>
                  <a:lnTo>
                    <a:pt x="0" y="65582"/>
                  </a:lnTo>
                  <a:lnTo>
                    <a:pt x="829792" y="65582"/>
                  </a:lnTo>
                  <a:lnTo>
                    <a:pt x="829792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7" name="object 7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529276" y="1653695"/>
            <a:ext cx="2623672" cy="5683733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8708108" y="5718275"/>
            <a:ext cx="1125220" cy="1125220"/>
            <a:chOff x="8708108" y="5718275"/>
            <a:chExt cx="1125220" cy="1125220"/>
          </a:xfrm>
        </p:grpSpPr>
        <p:sp>
          <p:nvSpPr>
            <p:cNvPr id="79" name="object 79"/>
            <p:cNvSpPr/>
            <p:nvPr/>
          </p:nvSpPr>
          <p:spPr>
            <a:xfrm>
              <a:off x="8712609" y="5722776"/>
              <a:ext cx="1116330" cy="1116330"/>
            </a:xfrm>
            <a:custGeom>
              <a:avLst/>
              <a:gdLst/>
              <a:ahLst/>
              <a:cxnLst/>
              <a:rect l="l" t="t" r="r" b="b"/>
              <a:pathLst>
                <a:path w="1116329" h="1116329">
                  <a:moveTo>
                    <a:pt x="0" y="0"/>
                  </a:moveTo>
                  <a:lnTo>
                    <a:pt x="1115999" y="0"/>
                  </a:lnTo>
                  <a:lnTo>
                    <a:pt x="1115999" y="1115999"/>
                  </a:lnTo>
                  <a:lnTo>
                    <a:pt x="0" y="1115999"/>
                  </a:lnTo>
                  <a:lnTo>
                    <a:pt x="0" y="0"/>
                  </a:lnTo>
                  <a:close/>
                </a:path>
              </a:pathLst>
            </a:custGeom>
            <a:ln w="9000">
              <a:solidFill>
                <a:srgbClr val="5B5B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983191" y="5887209"/>
              <a:ext cx="553720" cy="290830"/>
            </a:xfrm>
            <a:custGeom>
              <a:avLst/>
              <a:gdLst/>
              <a:ahLst/>
              <a:cxnLst/>
              <a:rect l="l" t="t" r="r" b="b"/>
              <a:pathLst>
                <a:path w="553720" h="290829">
                  <a:moveTo>
                    <a:pt x="420154" y="0"/>
                  </a:moveTo>
                  <a:lnTo>
                    <a:pt x="364589" y="2137"/>
                  </a:lnTo>
                  <a:lnTo>
                    <a:pt x="303782" y="11421"/>
                  </a:lnTo>
                  <a:lnTo>
                    <a:pt x="239612" y="28039"/>
                  </a:lnTo>
                  <a:lnTo>
                    <a:pt x="177404" y="50846"/>
                  </a:lnTo>
                  <a:lnTo>
                    <a:pt x="122198" y="77752"/>
                  </a:lnTo>
                  <a:lnTo>
                    <a:pt x="75423" y="107540"/>
                  </a:lnTo>
                  <a:lnTo>
                    <a:pt x="38510" y="138989"/>
                  </a:lnTo>
                  <a:lnTo>
                    <a:pt x="12892" y="170881"/>
                  </a:lnTo>
                  <a:lnTo>
                    <a:pt x="0" y="201997"/>
                  </a:lnTo>
                  <a:lnTo>
                    <a:pt x="1263" y="231118"/>
                  </a:lnTo>
                  <a:lnTo>
                    <a:pt x="17078" y="255704"/>
                  </a:lnTo>
                  <a:lnTo>
                    <a:pt x="45648" y="273890"/>
                  </a:lnTo>
                  <a:lnTo>
                    <a:pt x="85094" y="285489"/>
                  </a:lnTo>
                  <a:lnTo>
                    <a:pt x="133539" y="290313"/>
                  </a:lnTo>
                  <a:lnTo>
                    <a:pt x="189104" y="288177"/>
                  </a:lnTo>
                  <a:lnTo>
                    <a:pt x="249911" y="278892"/>
                  </a:lnTo>
                  <a:lnTo>
                    <a:pt x="314082" y="262273"/>
                  </a:lnTo>
                  <a:lnTo>
                    <a:pt x="376286" y="239468"/>
                  </a:lnTo>
                  <a:lnTo>
                    <a:pt x="431491" y="212561"/>
                  </a:lnTo>
                  <a:lnTo>
                    <a:pt x="464639" y="191451"/>
                  </a:lnTo>
                  <a:lnTo>
                    <a:pt x="213480" y="191451"/>
                  </a:lnTo>
                  <a:lnTo>
                    <a:pt x="187740" y="184938"/>
                  </a:lnTo>
                  <a:lnTo>
                    <a:pt x="174689" y="171204"/>
                  </a:lnTo>
                  <a:lnTo>
                    <a:pt x="177439" y="152539"/>
                  </a:lnTo>
                  <a:lnTo>
                    <a:pt x="194765" y="132589"/>
                  </a:lnTo>
                  <a:lnTo>
                    <a:pt x="223864" y="113705"/>
                  </a:lnTo>
                  <a:lnTo>
                    <a:pt x="261928" y="98236"/>
                  </a:lnTo>
                  <a:lnTo>
                    <a:pt x="302075" y="89304"/>
                  </a:lnTo>
                  <a:lnTo>
                    <a:pt x="336845" y="88263"/>
                  </a:lnTo>
                  <a:lnTo>
                    <a:pt x="553688" y="88263"/>
                  </a:lnTo>
                  <a:lnTo>
                    <a:pt x="552431" y="59187"/>
                  </a:lnTo>
                  <a:lnTo>
                    <a:pt x="536616" y="34603"/>
                  </a:lnTo>
                  <a:lnTo>
                    <a:pt x="508046" y="16419"/>
                  </a:lnTo>
                  <a:lnTo>
                    <a:pt x="468599" y="4823"/>
                  </a:lnTo>
                  <a:lnTo>
                    <a:pt x="420154" y="0"/>
                  </a:lnTo>
                  <a:close/>
                </a:path>
                <a:path w="553720" h="290829">
                  <a:moveTo>
                    <a:pt x="553688" y="88263"/>
                  </a:moveTo>
                  <a:lnTo>
                    <a:pt x="336845" y="88263"/>
                  </a:lnTo>
                  <a:lnTo>
                    <a:pt x="362582" y="94780"/>
                  </a:lnTo>
                  <a:lnTo>
                    <a:pt x="375627" y="108524"/>
                  </a:lnTo>
                  <a:lnTo>
                    <a:pt x="355557" y="147130"/>
                  </a:lnTo>
                  <a:lnTo>
                    <a:pt x="288396" y="181482"/>
                  </a:lnTo>
                  <a:lnTo>
                    <a:pt x="248251" y="190409"/>
                  </a:lnTo>
                  <a:lnTo>
                    <a:pt x="213480" y="191451"/>
                  </a:lnTo>
                  <a:lnTo>
                    <a:pt x="464639" y="191451"/>
                  </a:lnTo>
                  <a:lnTo>
                    <a:pt x="478264" y="182774"/>
                  </a:lnTo>
                  <a:lnTo>
                    <a:pt x="515176" y="151324"/>
                  </a:lnTo>
                  <a:lnTo>
                    <a:pt x="540795" y="119430"/>
                  </a:lnTo>
                  <a:lnTo>
                    <a:pt x="553690" y="88311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983191" y="5887209"/>
              <a:ext cx="553720" cy="290830"/>
            </a:xfrm>
            <a:custGeom>
              <a:avLst/>
              <a:gdLst/>
              <a:ahLst/>
              <a:cxnLst/>
              <a:rect l="l" t="t" r="r" b="b"/>
              <a:pathLst>
                <a:path w="553720" h="290829">
                  <a:moveTo>
                    <a:pt x="239612" y="28039"/>
                  </a:moveTo>
                  <a:lnTo>
                    <a:pt x="177404" y="50846"/>
                  </a:lnTo>
                  <a:lnTo>
                    <a:pt x="122198" y="77752"/>
                  </a:lnTo>
                  <a:lnTo>
                    <a:pt x="75423" y="107540"/>
                  </a:lnTo>
                  <a:lnTo>
                    <a:pt x="38510" y="138989"/>
                  </a:lnTo>
                  <a:lnTo>
                    <a:pt x="12892" y="170881"/>
                  </a:lnTo>
                  <a:lnTo>
                    <a:pt x="0" y="201997"/>
                  </a:lnTo>
                  <a:lnTo>
                    <a:pt x="1263" y="231118"/>
                  </a:lnTo>
                  <a:lnTo>
                    <a:pt x="17078" y="255704"/>
                  </a:lnTo>
                  <a:lnTo>
                    <a:pt x="45648" y="273890"/>
                  </a:lnTo>
                  <a:lnTo>
                    <a:pt x="85094" y="285489"/>
                  </a:lnTo>
                  <a:lnTo>
                    <a:pt x="133539" y="290313"/>
                  </a:lnTo>
                  <a:lnTo>
                    <a:pt x="189104" y="288177"/>
                  </a:lnTo>
                  <a:lnTo>
                    <a:pt x="249911" y="278892"/>
                  </a:lnTo>
                  <a:lnTo>
                    <a:pt x="314082" y="262273"/>
                  </a:lnTo>
                  <a:lnTo>
                    <a:pt x="376286" y="239468"/>
                  </a:lnTo>
                  <a:lnTo>
                    <a:pt x="431491" y="212561"/>
                  </a:lnTo>
                  <a:lnTo>
                    <a:pt x="478264" y="182774"/>
                  </a:lnTo>
                  <a:lnTo>
                    <a:pt x="515176" y="151324"/>
                  </a:lnTo>
                  <a:lnTo>
                    <a:pt x="540795" y="119430"/>
                  </a:lnTo>
                  <a:lnTo>
                    <a:pt x="553690" y="88311"/>
                  </a:lnTo>
                  <a:lnTo>
                    <a:pt x="552431" y="59187"/>
                  </a:lnTo>
                  <a:lnTo>
                    <a:pt x="536616" y="34603"/>
                  </a:lnTo>
                  <a:lnTo>
                    <a:pt x="508046" y="16419"/>
                  </a:lnTo>
                  <a:lnTo>
                    <a:pt x="468599" y="4823"/>
                  </a:lnTo>
                  <a:lnTo>
                    <a:pt x="420154" y="0"/>
                  </a:lnTo>
                  <a:lnTo>
                    <a:pt x="364589" y="2137"/>
                  </a:lnTo>
                  <a:lnTo>
                    <a:pt x="303782" y="11421"/>
                  </a:lnTo>
                  <a:lnTo>
                    <a:pt x="239612" y="28039"/>
                  </a:lnTo>
                  <a:close/>
                </a:path>
              </a:pathLst>
            </a:custGeom>
            <a:ln w="9000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153380" y="5970971"/>
              <a:ext cx="211486" cy="112189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9303961" y="5931575"/>
              <a:ext cx="248920" cy="433070"/>
            </a:xfrm>
            <a:custGeom>
              <a:avLst/>
              <a:gdLst/>
              <a:ahLst/>
              <a:cxnLst/>
              <a:rect l="l" t="t" r="r" b="b"/>
              <a:pathLst>
                <a:path w="248920" h="433070">
                  <a:moveTo>
                    <a:pt x="224292" y="0"/>
                  </a:moveTo>
                  <a:lnTo>
                    <a:pt x="224428" y="209"/>
                  </a:lnTo>
                  <a:lnTo>
                    <a:pt x="224292" y="0"/>
                  </a:lnTo>
                  <a:close/>
                </a:path>
                <a:path w="248920" h="433070">
                  <a:moveTo>
                    <a:pt x="227989" y="6059"/>
                  </a:moveTo>
                  <a:lnTo>
                    <a:pt x="229472" y="8863"/>
                  </a:lnTo>
                  <a:lnTo>
                    <a:pt x="230695" y="11786"/>
                  </a:lnTo>
                  <a:lnTo>
                    <a:pt x="231661" y="14822"/>
                  </a:lnTo>
                  <a:lnTo>
                    <a:pt x="232629" y="45332"/>
                  </a:lnTo>
                  <a:lnTo>
                    <a:pt x="218192" y="77962"/>
                  </a:lnTo>
                  <a:lnTo>
                    <a:pt x="189986" y="111317"/>
                  </a:lnTo>
                  <a:lnTo>
                    <a:pt x="149648" y="144004"/>
                  </a:lnTo>
                  <a:lnTo>
                    <a:pt x="98814" y="174632"/>
                  </a:lnTo>
                  <a:lnTo>
                    <a:pt x="92316" y="180252"/>
                  </a:lnTo>
                  <a:lnTo>
                    <a:pt x="82766" y="188722"/>
                  </a:lnTo>
                  <a:lnTo>
                    <a:pt x="72574" y="198162"/>
                  </a:lnTo>
                  <a:lnTo>
                    <a:pt x="64149" y="206691"/>
                  </a:lnTo>
                  <a:lnTo>
                    <a:pt x="57448" y="213920"/>
                  </a:lnTo>
                  <a:lnTo>
                    <a:pt x="52330" y="219245"/>
                  </a:lnTo>
                  <a:lnTo>
                    <a:pt x="25753" y="251968"/>
                  </a:lnTo>
                  <a:lnTo>
                    <a:pt x="2292" y="298859"/>
                  </a:lnTo>
                  <a:lnTo>
                    <a:pt x="0" y="313582"/>
                  </a:lnTo>
                  <a:lnTo>
                    <a:pt x="310" y="327016"/>
                  </a:lnTo>
                  <a:lnTo>
                    <a:pt x="19570" y="366924"/>
                  </a:lnTo>
                  <a:lnTo>
                    <a:pt x="59628" y="393639"/>
                  </a:lnTo>
                  <a:lnTo>
                    <a:pt x="154347" y="428465"/>
                  </a:lnTo>
                  <a:lnTo>
                    <a:pt x="166077" y="432673"/>
                  </a:lnTo>
                  <a:lnTo>
                    <a:pt x="157557" y="428433"/>
                  </a:lnTo>
                  <a:lnTo>
                    <a:pt x="137307" y="418041"/>
                  </a:lnTo>
                  <a:lnTo>
                    <a:pt x="93461" y="392781"/>
                  </a:lnTo>
                  <a:lnTo>
                    <a:pt x="57310" y="352951"/>
                  </a:lnTo>
                  <a:lnTo>
                    <a:pt x="53831" y="337521"/>
                  </a:lnTo>
                  <a:lnTo>
                    <a:pt x="56266" y="320171"/>
                  </a:lnTo>
                  <a:lnTo>
                    <a:pt x="64339" y="300024"/>
                  </a:lnTo>
                  <a:lnTo>
                    <a:pt x="78611" y="278080"/>
                  </a:lnTo>
                  <a:lnTo>
                    <a:pt x="99642" y="255341"/>
                  </a:lnTo>
                  <a:lnTo>
                    <a:pt x="167095" y="195821"/>
                  </a:lnTo>
                  <a:lnTo>
                    <a:pt x="201672" y="162347"/>
                  </a:lnTo>
                  <a:lnTo>
                    <a:pt x="225397" y="132372"/>
                  </a:lnTo>
                  <a:lnTo>
                    <a:pt x="238147" y="106280"/>
                  </a:lnTo>
                  <a:lnTo>
                    <a:pt x="245708" y="82232"/>
                  </a:lnTo>
                  <a:lnTo>
                    <a:pt x="248395" y="61392"/>
                  </a:lnTo>
                  <a:lnTo>
                    <a:pt x="246522" y="44921"/>
                  </a:lnTo>
                  <a:lnTo>
                    <a:pt x="242766" y="34598"/>
                  </a:lnTo>
                  <a:lnTo>
                    <a:pt x="237810" y="23935"/>
                  </a:lnTo>
                  <a:lnTo>
                    <a:pt x="232577" y="14049"/>
                  </a:lnTo>
                  <a:lnTo>
                    <a:pt x="227989" y="6059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9303961" y="5931575"/>
              <a:ext cx="248920" cy="433070"/>
            </a:xfrm>
            <a:custGeom>
              <a:avLst/>
              <a:gdLst/>
              <a:ahLst/>
              <a:cxnLst/>
              <a:rect l="l" t="t" r="r" b="b"/>
              <a:pathLst>
                <a:path w="248920" h="433070">
                  <a:moveTo>
                    <a:pt x="224292" y="0"/>
                  </a:moveTo>
                  <a:lnTo>
                    <a:pt x="224428" y="209"/>
                  </a:lnTo>
                  <a:lnTo>
                    <a:pt x="224292" y="0"/>
                  </a:lnTo>
                  <a:close/>
                </a:path>
                <a:path w="248920" h="433070">
                  <a:moveTo>
                    <a:pt x="98814" y="174632"/>
                  </a:moveTo>
                  <a:lnTo>
                    <a:pt x="64149" y="206691"/>
                  </a:lnTo>
                  <a:lnTo>
                    <a:pt x="57448" y="213920"/>
                  </a:lnTo>
                  <a:lnTo>
                    <a:pt x="52330" y="219245"/>
                  </a:lnTo>
                  <a:lnTo>
                    <a:pt x="25753" y="251968"/>
                  </a:lnTo>
                  <a:lnTo>
                    <a:pt x="2292" y="298859"/>
                  </a:lnTo>
                  <a:lnTo>
                    <a:pt x="0" y="313582"/>
                  </a:lnTo>
                  <a:lnTo>
                    <a:pt x="310" y="327016"/>
                  </a:lnTo>
                  <a:lnTo>
                    <a:pt x="19570" y="366924"/>
                  </a:lnTo>
                  <a:lnTo>
                    <a:pt x="59628" y="393639"/>
                  </a:lnTo>
                  <a:lnTo>
                    <a:pt x="125928" y="418198"/>
                  </a:lnTo>
                  <a:lnTo>
                    <a:pt x="166077" y="432673"/>
                  </a:lnTo>
                  <a:lnTo>
                    <a:pt x="157557" y="428433"/>
                  </a:lnTo>
                  <a:lnTo>
                    <a:pt x="137307" y="418041"/>
                  </a:lnTo>
                  <a:lnTo>
                    <a:pt x="93461" y="392781"/>
                  </a:lnTo>
                  <a:lnTo>
                    <a:pt x="57310" y="352951"/>
                  </a:lnTo>
                  <a:lnTo>
                    <a:pt x="53831" y="337521"/>
                  </a:lnTo>
                  <a:lnTo>
                    <a:pt x="56266" y="320171"/>
                  </a:lnTo>
                  <a:lnTo>
                    <a:pt x="78611" y="278080"/>
                  </a:lnTo>
                  <a:lnTo>
                    <a:pt x="130230" y="228312"/>
                  </a:lnTo>
                  <a:lnTo>
                    <a:pt x="167095" y="195821"/>
                  </a:lnTo>
                  <a:lnTo>
                    <a:pt x="201672" y="162347"/>
                  </a:lnTo>
                  <a:lnTo>
                    <a:pt x="225397" y="132372"/>
                  </a:lnTo>
                  <a:lnTo>
                    <a:pt x="238147" y="106280"/>
                  </a:lnTo>
                  <a:lnTo>
                    <a:pt x="245708" y="82232"/>
                  </a:lnTo>
                  <a:lnTo>
                    <a:pt x="248395" y="61392"/>
                  </a:lnTo>
                  <a:lnTo>
                    <a:pt x="246522" y="44921"/>
                  </a:lnTo>
                  <a:lnTo>
                    <a:pt x="242766" y="34598"/>
                  </a:lnTo>
                  <a:lnTo>
                    <a:pt x="237810" y="23935"/>
                  </a:lnTo>
                  <a:lnTo>
                    <a:pt x="232577" y="14049"/>
                  </a:lnTo>
                  <a:lnTo>
                    <a:pt x="227989" y="6059"/>
                  </a:lnTo>
                  <a:lnTo>
                    <a:pt x="229472" y="8863"/>
                  </a:lnTo>
                  <a:lnTo>
                    <a:pt x="230695" y="11786"/>
                  </a:lnTo>
                  <a:lnTo>
                    <a:pt x="231661" y="14822"/>
                  </a:lnTo>
                  <a:lnTo>
                    <a:pt x="232629" y="45332"/>
                  </a:lnTo>
                  <a:lnTo>
                    <a:pt x="218192" y="77962"/>
                  </a:lnTo>
                  <a:lnTo>
                    <a:pt x="189986" y="111317"/>
                  </a:lnTo>
                  <a:lnTo>
                    <a:pt x="149648" y="144004"/>
                  </a:lnTo>
                  <a:lnTo>
                    <a:pt x="98814" y="174632"/>
                  </a:lnTo>
                  <a:close/>
                </a:path>
              </a:pathLst>
            </a:custGeom>
            <a:ln w="9000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989837" y="6104952"/>
              <a:ext cx="415925" cy="128270"/>
            </a:xfrm>
            <a:custGeom>
              <a:avLst/>
              <a:gdLst/>
              <a:ahLst/>
              <a:cxnLst/>
              <a:rect l="l" t="t" r="r" b="b"/>
              <a:pathLst>
                <a:path w="415925" h="128270">
                  <a:moveTo>
                    <a:pt x="0" y="25153"/>
                  </a:moveTo>
                  <a:lnTo>
                    <a:pt x="15834" y="66617"/>
                  </a:lnTo>
                  <a:lnTo>
                    <a:pt x="45860" y="95180"/>
                  </a:lnTo>
                  <a:lnTo>
                    <a:pt x="88569" y="114815"/>
                  </a:lnTo>
                  <a:lnTo>
                    <a:pt x="135119" y="125070"/>
                  </a:lnTo>
                  <a:lnTo>
                    <a:pt x="183251" y="127850"/>
                  </a:lnTo>
                  <a:lnTo>
                    <a:pt x="207870" y="126412"/>
                  </a:lnTo>
                  <a:lnTo>
                    <a:pt x="259681" y="120120"/>
                  </a:lnTo>
                  <a:lnTo>
                    <a:pt x="314101" y="107698"/>
                  </a:lnTo>
                  <a:lnTo>
                    <a:pt x="327423" y="98099"/>
                  </a:lnTo>
                  <a:lnTo>
                    <a:pt x="330438" y="92825"/>
                  </a:lnTo>
                  <a:lnTo>
                    <a:pt x="335228" y="85518"/>
                  </a:lnTo>
                  <a:lnTo>
                    <a:pt x="341119" y="77025"/>
                  </a:lnTo>
                  <a:lnTo>
                    <a:pt x="344209" y="72705"/>
                  </a:lnTo>
                  <a:lnTo>
                    <a:pt x="137057" y="72705"/>
                  </a:lnTo>
                  <a:lnTo>
                    <a:pt x="90056" y="69629"/>
                  </a:lnTo>
                  <a:lnTo>
                    <a:pt x="50520" y="60577"/>
                  </a:lnTo>
                  <a:lnTo>
                    <a:pt x="19987" y="45700"/>
                  </a:lnTo>
                  <a:lnTo>
                    <a:pt x="0" y="25153"/>
                  </a:lnTo>
                  <a:close/>
                </a:path>
                <a:path w="415925" h="128270">
                  <a:moveTo>
                    <a:pt x="415302" y="0"/>
                  </a:moveTo>
                  <a:lnTo>
                    <a:pt x="364204" y="24004"/>
                  </a:lnTo>
                  <a:lnTo>
                    <a:pt x="307436" y="44531"/>
                  </a:lnTo>
                  <a:lnTo>
                    <a:pt x="247287" y="60309"/>
                  </a:lnTo>
                  <a:lnTo>
                    <a:pt x="189980" y="69649"/>
                  </a:lnTo>
                  <a:lnTo>
                    <a:pt x="137057" y="72705"/>
                  </a:lnTo>
                  <a:lnTo>
                    <a:pt x="344209" y="72705"/>
                  </a:lnTo>
                  <a:lnTo>
                    <a:pt x="372598" y="37941"/>
                  </a:lnTo>
                  <a:lnTo>
                    <a:pt x="404558" y="9445"/>
                  </a:lnTo>
                  <a:lnTo>
                    <a:pt x="415302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989837" y="6104952"/>
              <a:ext cx="415925" cy="128270"/>
            </a:xfrm>
            <a:custGeom>
              <a:avLst/>
              <a:gdLst/>
              <a:ahLst/>
              <a:cxnLst/>
              <a:rect l="l" t="t" r="r" b="b"/>
              <a:pathLst>
                <a:path w="415925" h="128270">
                  <a:moveTo>
                    <a:pt x="415302" y="0"/>
                  </a:moveTo>
                  <a:lnTo>
                    <a:pt x="411194" y="3623"/>
                  </a:lnTo>
                  <a:lnTo>
                    <a:pt x="404558" y="9445"/>
                  </a:lnTo>
                  <a:lnTo>
                    <a:pt x="395755" y="17115"/>
                  </a:lnTo>
                  <a:lnTo>
                    <a:pt x="385146" y="26283"/>
                  </a:lnTo>
                  <a:lnTo>
                    <a:pt x="372598" y="37941"/>
                  </a:lnTo>
                  <a:lnTo>
                    <a:pt x="347432" y="68197"/>
                  </a:lnTo>
                  <a:lnTo>
                    <a:pt x="324888" y="103405"/>
                  </a:lnTo>
                  <a:lnTo>
                    <a:pt x="324050" y="105091"/>
                  </a:lnTo>
                  <a:lnTo>
                    <a:pt x="314101" y="107698"/>
                  </a:lnTo>
                  <a:lnTo>
                    <a:pt x="289848" y="113644"/>
                  </a:lnTo>
                  <a:lnTo>
                    <a:pt x="259681" y="120120"/>
                  </a:lnTo>
                  <a:lnTo>
                    <a:pt x="231990" y="124315"/>
                  </a:lnTo>
                  <a:lnTo>
                    <a:pt x="207870" y="126412"/>
                  </a:lnTo>
                  <a:lnTo>
                    <a:pt x="183251" y="127850"/>
                  </a:lnTo>
                  <a:lnTo>
                    <a:pt x="158783" y="127710"/>
                  </a:lnTo>
                  <a:lnTo>
                    <a:pt x="111809" y="120585"/>
                  </a:lnTo>
                  <a:lnTo>
                    <a:pt x="66290" y="106700"/>
                  </a:lnTo>
                  <a:lnTo>
                    <a:pt x="30515" y="83240"/>
                  </a:lnTo>
                  <a:lnTo>
                    <a:pt x="4616" y="44669"/>
                  </a:lnTo>
                  <a:lnTo>
                    <a:pt x="0" y="25153"/>
                  </a:lnTo>
                  <a:lnTo>
                    <a:pt x="19987" y="45700"/>
                  </a:lnTo>
                  <a:lnTo>
                    <a:pt x="50520" y="60577"/>
                  </a:lnTo>
                  <a:lnTo>
                    <a:pt x="90056" y="69629"/>
                  </a:lnTo>
                  <a:lnTo>
                    <a:pt x="137057" y="72705"/>
                  </a:lnTo>
                  <a:lnTo>
                    <a:pt x="189980" y="69649"/>
                  </a:lnTo>
                  <a:lnTo>
                    <a:pt x="247287" y="60309"/>
                  </a:lnTo>
                  <a:lnTo>
                    <a:pt x="307436" y="44531"/>
                  </a:lnTo>
                  <a:lnTo>
                    <a:pt x="364204" y="24004"/>
                  </a:lnTo>
                  <a:lnTo>
                    <a:pt x="390528" y="12379"/>
                  </a:lnTo>
                  <a:lnTo>
                    <a:pt x="415302" y="0"/>
                  </a:lnTo>
                  <a:close/>
                </a:path>
              </a:pathLst>
            </a:custGeom>
            <a:ln w="9000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853681" y="6408183"/>
              <a:ext cx="834390" cy="316865"/>
            </a:xfrm>
            <a:custGeom>
              <a:avLst/>
              <a:gdLst/>
              <a:ahLst/>
              <a:cxnLst/>
              <a:rect l="l" t="t" r="r" b="b"/>
              <a:pathLst>
                <a:path w="834390" h="316865">
                  <a:moveTo>
                    <a:pt x="833860" y="0"/>
                  </a:moveTo>
                  <a:lnTo>
                    <a:pt x="0" y="0"/>
                  </a:lnTo>
                  <a:lnTo>
                    <a:pt x="0" y="316619"/>
                  </a:lnTo>
                  <a:lnTo>
                    <a:pt x="833860" y="316619"/>
                  </a:lnTo>
                  <a:lnTo>
                    <a:pt x="833860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8" name="object 8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828099" y="6993240"/>
            <a:ext cx="445251" cy="116586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322243" y="7018894"/>
            <a:ext cx="63882" cy="65911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434830" y="7017498"/>
            <a:ext cx="275738" cy="84707"/>
          </a:xfrm>
          <a:prstGeom prst="rect">
            <a:avLst/>
          </a:prstGeom>
        </p:spPr>
      </p:pic>
      <p:grpSp>
        <p:nvGrpSpPr>
          <p:cNvPr id="91" name="object 91"/>
          <p:cNvGrpSpPr/>
          <p:nvPr/>
        </p:nvGrpSpPr>
        <p:grpSpPr>
          <a:xfrm>
            <a:off x="8713227" y="2505476"/>
            <a:ext cx="1125220" cy="1125220"/>
            <a:chOff x="8713227" y="2505476"/>
            <a:chExt cx="1125220" cy="1125220"/>
          </a:xfrm>
        </p:grpSpPr>
        <p:sp>
          <p:nvSpPr>
            <p:cNvPr id="92" name="object 92"/>
            <p:cNvSpPr/>
            <p:nvPr/>
          </p:nvSpPr>
          <p:spPr>
            <a:xfrm>
              <a:off x="8717727" y="2509976"/>
              <a:ext cx="1116330" cy="1116330"/>
            </a:xfrm>
            <a:custGeom>
              <a:avLst/>
              <a:gdLst/>
              <a:ahLst/>
              <a:cxnLst/>
              <a:rect l="l" t="t" r="r" b="b"/>
              <a:pathLst>
                <a:path w="1116329" h="1116329">
                  <a:moveTo>
                    <a:pt x="0" y="0"/>
                  </a:moveTo>
                  <a:lnTo>
                    <a:pt x="1116001" y="0"/>
                  </a:lnTo>
                  <a:lnTo>
                    <a:pt x="1116001" y="1116001"/>
                  </a:lnTo>
                  <a:lnTo>
                    <a:pt x="0" y="1116001"/>
                  </a:lnTo>
                  <a:lnTo>
                    <a:pt x="0" y="0"/>
                  </a:lnTo>
                  <a:close/>
                </a:path>
              </a:pathLst>
            </a:custGeom>
            <a:ln w="9000">
              <a:solidFill>
                <a:srgbClr val="393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872542" y="3008620"/>
              <a:ext cx="818515" cy="450850"/>
            </a:xfrm>
            <a:custGeom>
              <a:avLst/>
              <a:gdLst/>
              <a:ahLst/>
              <a:cxnLst/>
              <a:rect l="l" t="t" r="r" b="b"/>
              <a:pathLst>
                <a:path w="818515" h="450850">
                  <a:moveTo>
                    <a:pt x="408945" y="0"/>
                  </a:moveTo>
                  <a:lnTo>
                    <a:pt x="204472" y="112669"/>
                  </a:lnTo>
                  <a:lnTo>
                    <a:pt x="0" y="225334"/>
                  </a:lnTo>
                  <a:lnTo>
                    <a:pt x="204472" y="338004"/>
                  </a:lnTo>
                  <a:lnTo>
                    <a:pt x="408945" y="450669"/>
                  </a:lnTo>
                  <a:lnTo>
                    <a:pt x="613413" y="338004"/>
                  </a:lnTo>
                  <a:lnTo>
                    <a:pt x="817887" y="225334"/>
                  </a:lnTo>
                  <a:lnTo>
                    <a:pt x="613413" y="112669"/>
                  </a:lnTo>
                  <a:lnTo>
                    <a:pt x="408945" y="0"/>
                  </a:lnTo>
                  <a:close/>
                </a:path>
              </a:pathLst>
            </a:custGeom>
            <a:ln w="17999">
              <a:solidFill>
                <a:srgbClr val="393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872542" y="2836735"/>
              <a:ext cx="818515" cy="450850"/>
            </a:xfrm>
            <a:custGeom>
              <a:avLst/>
              <a:gdLst/>
              <a:ahLst/>
              <a:cxnLst/>
              <a:rect l="l" t="t" r="r" b="b"/>
              <a:pathLst>
                <a:path w="818515" h="450850">
                  <a:moveTo>
                    <a:pt x="408945" y="0"/>
                  </a:moveTo>
                  <a:lnTo>
                    <a:pt x="0" y="225334"/>
                  </a:lnTo>
                  <a:lnTo>
                    <a:pt x="408945" y="450669"/>
                  </a:lnTo>
                  <a:lnTo>
                    <a:pt x="817887" y="225334"/>
                  </a:lnTo>
                  <a:lnTo>
                    <a:pt x="408945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872542" y="2836735"/>
              <a:ext cx="818515" cy="450850"/>
            </a:xfrm>
            <a:custGeom>
              <a:avLst/>
              <a:gdLst/>
              <a:ahLst/>
              <a:cxnLst/>
              <a:rect l="l" t="t" r="r" b="b"/>
              <a:pathLst>
                <a:path w="818515" h="450850">
                  <a:moveTo>
                    <a:pt x="408945" y="0"/>
                  </a:moveTo>
                  <a:lnTo>
                    <a:pt x="204472" y="112669"/>
                  </a:lnTo>
                  <a:lnTo>
                    <a:pt x="0" y="225334"/>
                  </a:lnTo>
                  <a:lnTo>
                    <a:pt x="204472" y="338004"/>
                  </a:lnTo>
                  <a:lnTo>
                    <a:pt x="408945" y="450669"/>
                  </a:lnTo>
                  <a:lnTo>
                    <a:pt x="613413" y="338004"/>
                  </a:lnTo>
                  <a:lnTo>
                    <a:pt x="817887" y="225334"/>
                  </a:lnTo>
                  <a:lnTo>
                    <a:pt x="613413" y="112669"/>
                  </a:lnTo>
                  <a:lnTo>
                    <a:pt x="408945" y="0"/>
                  </a:lnTo>
                  <a:close/>
                </a:path>
              </a:pathLst>
            </a:custGeom>
            <a:ln w="17999">
              <a:solidFill>
                <a:srgbClr val="393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872542" y="2668924"/>
              <a:ext cx="818515" cy="450850"/>
            </a:xfrm>
            <a:custGeom>
              <a:avLst/>
              <a:gdLst/>
              <a:ahLst/>
              <a:cxnLst/>
              <a:rect l="l" t="t" r="r" b="b"/>
              <a:pathLst>
                <a:path w="818515" h="450850">
                  <a:moveTo>
                    <a:pt x="408945" y="0"/>
                  </a:moveTo>
                  <a:lnTo>
                    <a:pt x="0" y="225334"/>
                  </a:lnTo>
                  <a:lnTo>
                    <a:pt x="408945" y="450669"/>
                  </a:lnTo>
                  <a:lnTo>
                    <a:pt x="817887" y="225334"/>
                  </a:lnTo>
                  <a:lnTo>
                    <a:pt x="40894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872542" y="2668924"/>
              <a:ext cx="818515" cy="450850"/>
            </a:xfrm>
            <a:custGeom>
              <a:avLst/>
              <a:gdLst/>
              <a:ahLst/>
              <a:cxnLst/>
              <a:rect l="l" t="t" r="r" b="b"/>
              <a:pathLst>
                <a:path w="818515" h="450850">
                  <a:moveTo>
                    <a:pt x="408945" y="0"/>
                  </a:moveTo>
                  <a:lnTo>
                    <a:pt x="204472" y="112665"/>
                  </a:lnTo>
                  <a:lnTo>
                    <a:pt x="0" y="225334"/>
                  </a:lnTo>
                  <a:lnTo>
                    <a:pt x="204472" y="338000"/>
                  </a:lnTo>
                  <a:lnTo>
                    <a:pt x="408945" y="450669"/>
                  </a:lnTo>
                  <a:lnTo>
                    <a:pt x="613413" y="338000"/>
                  </a:lnTo>
                  <a:lnTo>
                    <a:pt x="817887" y="225334"/>
                  </a:lnTo>
                  <a:lnTo>
                    <a:pt x="613413" y="112665"/>
                  </a:lnTo>
                  <a:lnTo>
                    <a:pt x="408945" y="0"/>
                  </a:lnTo>
                  <a:close/>
                </a:path>
              </a:pathLst>
            </a:custGeom>
            <a:ln w="17999">
              <a:solidFill>
                <a:srgbClr val="393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8" name="object 9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798162" y="3709947"/>
            <a:ext cx="943394" cy="399700"/>
          </a:xfrm>
          <a:prstGeom prst="rect">
            <a:avLst/>
          </a:prstGeom>
        </p:spPr>
      </p:pic>
      <p:grpSp>
        <p:nvGrpSpPr>
          <p:cNvPr id="99" name="object 99"/>
          <p:cNvGrpSpPr/>
          <p:nvPr/>
        </p:nvGrpSpPr>
        <p:grpSpPr>
          <a:xfrm>
            <a:off x="591832" y="406854"/>
            <a:ext cx="701675" cy="171450"/>
            <a:chOff x="591832" y="406854"/>
            <a:chExt cx="701675" cy="171450"/>
          </a:xfrm>
        </p:grpSpPr>
        <p:pic>
          <p:nvPicPr>
            <p:cNvPr id="100" name="object 10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91832" y="406854"/>
              <a:ext cx="384660" cy="171103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14440" y="448916"/>
              <a:ext cx="136969" cy="12614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80097" y="445369"/>
              <a:ext cx="113309" cy="132587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1389722" y="445369"/>
            <a:ext cx="525145" cy="133350"/>
            <a:chOff x="1389722" y="445369"/>
            <a:chExt cx="525145" cy="133350"/>
          </a:xfrm>
        </p:grpSpPr>
        <p:pic>
          <p:nvPicPr>
            <p:cNvPr id="104" name="object 10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89722" y="445369"/>
              <a:ext cx="477356" cy="133160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1894968" y="517849"/>
              <a:ext cx="19685" cy="57150"/>
            </a:xfrm>
            <a:custGeom>
              <a:avLst/>
              <a:gdLst/>
              <a:ahLst/>
              <a:cxnLst/>
              <a:rect l="l" t="t" r="r" b="b"/>
              <a:pathLst>
                <a:path w="19685" h="57150">
                  <a:moveTo>
                    <a:pt x="0" y="57150"/>
                  </a:moveTo>
                  <a:lnTo>
                    <a:pt x="19659" y="57150"/>
                  </a:lnTo>
                  <a:lnTo>
                    <a:pt x="19659" y="0"/>
                  </a:lnTo>
                  <a:lnTo>
                    <a:pt x="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6" name="object 106"/>
          <p:cNvGrpSpPr/>
          <p:nvPr/>
        </p:nvGrpSpPr>
        <p:grpSpPr>
          <a:xfrm>
            <a:off x="1894968" y="448916"/>
            <a:ext cx="377825" cy="126364"/>
            <a:chOff x="1894968" y="448916"/>
            <a:chExt cx="377825" cy="126364"/>
          </a:xfrm>
        </p:grpSpPr>
        <p:sp>
          <p:nvSpPr>
            <p:cNvPr id="107" name="object 107"/>
            <p:cNvSpPr/>
            <p:nvPr/>
          </p:nvSpPr>
          <p:spPr>
            <a:xfrm>
              <a:off x="1894967" y="449269"/>
              <a:ext cx="104775" cy="125730"/>
            </a:xfrm>
            <a:custGeom>
              <a:avLst/>
              <a:gdLst/>
              <a:ahLst/>
              <a:cxnLst/>
              <a:rect l="l" t="t" r="r" b="b"/>
              <a:pathLst>
                <a:path w="104775" h="125729">
                  <a:moveTo>
                    <a:pt x="104343" y="0"/>
                  </a:moveTo>
                  <a:lnTo>
                    <a:pt x="84734" y="0"/>
                  </a:lnTo>
                  <a:lnTo>
                    <a:pt x="84734" y="52070"/>
                  </a:lnTo>
                  <a:lnTo>
                    <a:pt x="19659" y="52070"/>
                  </a:lnTo>
                  <a:lnTo>
                    <a:pt x="19659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68580"/>
                  </a:lnTo>
                  <a:lnTo>
                    <a:pt x="84734" y="68580"/>
                  </a:lnTo>
                  <a:lnTo>
                    <a:pt x="84734" y="125730"/>
                  </a:lnTo>
                  <a:lnTo>
                    <a:pt x="104343" y="125730"/>
                  </a:lnTo>
                  <a:lnTo>
                    <a:pt x="104343" y="68580"/>
                  </a:lnTo>
                  <a:lnTo>
                    <a:pt x="104343" y="52070"/>
                  </a:lnTo>
                  <a:lnTo>
                    <a:pt x="10434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037271" y="448916"/>
              <a:ext cx="110830" cy="12614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167192" y="448916"/>
              <a:ext cx="105040" cy="126146"/>
            </a:xfrm>
            <a:prstGeom prst="rect">
              <a:avLst/>
            </a:prstGeom>
          </p:spPr>
        </p:pic>
      </p:grpSp>
      <p:pic>
        <p:nvPicPr>
          <p:cNvPr id="110" name="object 110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8952925" y="4507304"/>
            <a:ext cx="670295" cy="5597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75431" y="4279607"/>
            <a:ext cx="1116330" cy="1116330"/>
            <a:chOff x="8775431" y="4279607"/>
            <a:chExt cx="1116330" cy="1116330"/>
          </a:xfrm>
        </p:grpSpPr>
        <p:sp>
          <p:nvSpPr>
            <p:cNvPr id="3" name="object 3"/>
            <p:cNvSpPr/>
            <p:nvPr/>
          </p:nvSpPr>
          <p:spPr>
            <a:xfrm>
              <a:off x="8775431" y="4279607"/>
              <a:ext cx="1116330" cy="1116330"/>
            </a:xfrm>
            <a:custGeom>
              <a:avLst/>
              <a:gdLst/>
              <a:ahLst/>
              <a:cxnLst/>
              <a:rect l="l" t="t" r="r" b="b"/>
              <a:pathLst>
                <a:path w="1116329" h="1116329">
                  <a:moveTo>
                    <a:pt x="1115992" y="0"/>
                  </a:moveTo>
                  <a:lnTo>
                    <a:pt x="0" y="0"/>
                  </a:lnTo>
                  <a:lnTo>
                    <a:pt x="0" y="1115950"/>
                  </a:lnTo>
                  <a:lnTo>
                    <a:pt x="1115992" y="1115950"/>
                  </a:lnTo>
                  <a:lnTo>
                    <a:pt x="1115992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998519" y="4725496"/>
              <a:ext cx="669925" cy="446405"/>
            </a:xfrm>
            <a:custGeom>
              <a:avLst/>
              <a:gdLst/>
              <a:ahLst/>
              <a:cxnLst/>
              <a:rect l="l" t="t" r="r" b="b"/>
              <a:pathLst>
                <a:path w="669925" h="446404">
                  <a:moveTo>
                    <a:pt x="669737" y="0"/>
                  </a:moveTo>
                  <a:lnTo>
                    <a:pt x="0" y="0"/>
                  </a:lnTo>
                  <a:lnTo>
                    <a:pt x="0" y="446241"/>
                  </a:lnTo>
                  <a:lnTo>
                    <a:pt x="669737" y="446241"/>
                  </a:lnTo>
                  <a:lnTo>
                    <a:pt x="669737" y="0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31033" y="4322807"/>
              <a:ext cx="533400" cy="750570"/>
            </a:xfrm>
            <a:custGeom>
              <a:avLst/>
              <a:gdLst/>
              <a:ahLst/>
              <a:cxnLst/>
              <a:rect l="l" t="t" r="r" b="b"/>
              <a:pathLst>
                <a:path w="533400" h="750570">
                  <a:moveTo>
                    <a:pt x="58381" y="662444"/>
                  </a:moveTo>
                  <a:lnTo>
                    <a:pt x="56629" y="656971"/>
                  </a:lnTo>
                  <a:lnTo>
                    <a:pt x="51816" y="651637"/>
                  </a:lnTo>
                  <a:lnTo>
                    <a:pt x="44081" y="651294"/>
                  </a:lnTo>
                  <a:lnTo>
                    <a:pt x="35179" y="653732"/>
                  </a:lnTo>
                  <a:lnTo>
                    <a:pt x="26898" y="656767"/>
                  </a:lnTo>
                  <a:lnTo>
                    <a:pt x="11468" y="662076"/>
                  </a:lnTo>
                  <a:lnTo>
                    <a:pt x="4851" y="664806"/>
                  </a:lnTo>
                  <a:lnTo>
                    <a:pt x="2540" y="667816"/>
                  </a:lnTo>
                  <a:lnTo>
                    <a:pt x="0" y="673925"/>
                  </a:lnTo>
                  <a:lnTo>
                    <a:pt x="2235" y="680212"/>
                  </a:lnTo>
                  <a:lnTo>
                    <a:pt x="7289" y="683260"/>
                  </a:lnTo>
                  <a:lnTo>
                    <a:pt x="7886" y="684745"/>
                  </a:lnTo>
                  <a:lnTo>
                    <a:pt x="15468" y="682218"/>
                  </a:lnTo>
                  <a:lnTo>
                    <a:pt x="51790" y="669366"/>
                  </a:lnTo>
                  <a:lnTo>
                    <a:pt x="56489" y="667334"/>
                  </a:lnTo>
                  <a:lnTo>
                    <a:pt x="58381" y="662444"/>
                  </a:lnTo>
                  <a:close/>
                </a:path>
                <a:path w="533400" h="750570">
                  <a:moveTo>
                    <a:pt x="62877" y="607542"/>
                  </a:moveTo>
                  <a:lnTo>
                    <a:pt x="21526" y="583514"/>
                  </a:lnTo>
                  <a:lnTo>
                    <a:pt x="11836" y="581317"/>
                  </a:lnTo>
                  <a:lnTo>
                    <a:pt x="5003" y="582993"/>
                  </a:lnTo>
                  <a:lnTo>
                    <a:pt x="2857" y="591108"/>
                  </a:lnTo>
                  <a:lnTo>
                    <a:pt x="7086" y="596595"/>
                  </a:lnTo>
                  <a:lnTo>
                    <a:pt x="12534" y="600938"/>
                  </a:lnTo>
                  <a:lnTo>
                    <a:pt x="21043" y="605536"/>
                  </a:lnTo>
                  <a:lnTo>
                    <a:pt x="40474" y="614514"/>
                  </a:lnTo>
                  <a:lnTo>
                    <a:pt x="48044" y="618629"/>
                  </a:lnTo>
                  <a:lnTo>
                    <a:pt x="60147" y="615276"/>
                  </a:lnTo>
                  <a:lnTo>
                    <a:pt x="62877" y="607542"/>
                  </a:lnTo>
                  <a:close/>
                </a:path>
                <a:path w="533400" h="750570">
                  <a:moveTo>
                    <a:pt x="95173" y="698728"/>
                  </a:moveTo>
                  <a:lnTo>
                    <a:pt x="86817" y="689381"/>
                  </a:lnTo>
                  <a:lnTo>
                    <a:pt x="79387" y="688022"/>
                  </a:lnTo>
                  <a:lnTo>
                    <a:pt x="72605" y="696709"/>
                  </a:lnTo>
                  <a:lnTo>
                    <a:pt x="69011" y="704596"/>
                  </a:lnTo>
                  <a:lnTo>
                    <a:pt x="62661" y="716940"/>
                  </a:lnTo>
                  <a:lnTo>
                    <a:pt x="58610" y="725855"/>
                  </a:lnTo>
                  <a:lnTo>
                    <a:pt x="56515" y="734301"/>
                  </a:lnTo>
                  <a:lnTo>
                    <a:pt x="58115" y="741057"/>
                  </a:lnTo>
                  <a:lnTo>
                    <a:pt x="62928" y="747649"/>
                  </a:lnTo>
                  <a:lnTo>
                    <a:pt x="70815" y="745375"/>
                  </a:lnTo>
                  <a:lnTo>
                    <a:pt x="74104" y="740587"/>
                  </a:lnTo>
                  <a:lnTo>
                    <a:pt x="78117" y="733806"/>
                  </a:lnTo>
                  <a:lnTo>
                    <a:pt x="82080" y="725779"/>
                  </a:lnTo>
                  <a:lnTo>
                    <a:pt x="89268" y="710133"/>
                  </a:lnTo>
                  <a:lnTo>
                    <a:pt x="91465" y="705548"/>
                  </a:lnTo>
                  <a:lnTo>
                    <a:pt x="95173" y="698728"/>
                  </a:lnTo>
                  <a:close/>
                </a:path>
                <a:path w="533400" h="750570">
                  <a:moveTo>
                    <a:pt x="140982" y="747229"/>
                  </a:moveTo>
                  <a:lnTo>
                    <a:pt x="140919" y="747026"/>
                  </a:lnTo>
                  <a:lnTo>
                    <a:pt x="140766" y="746963"/>
                  </a:lnTo>
                  <a:lnTo>
                    <a:pt x="140982" y="747229"/>
                  </a:lnTo>
                  <a:close/>
                </a:path>
                <a:path w="533400" h="750570">
                  <a:moveTo>
                    <a:pt x="159626" y="739305"/>
                  </a:moveTo>
                  <a:lnTo>
                    <a:pt x="155930" y="728929"/>
                  </a:lnTo>
                  <a:lnTo>
                    <a:pt x="153746" y="722871"/>
                  </a:lnTo>
                  <a:lnTo>
                    <a:pt x="151587" y="716813"/>
                  </a:lnTo>
                  <a:lnTo>
                    <a:pt x="148780" y="708533"/>
                  </a:lnTo>
                  <a:lnTo>
                    <a:pt x="145249" y="700049"/>
                  </a:lnTo>
                  <a:lnTo>
                    <a:pt x="140411" y="693953"/>
                  </a:lnTo>
                  <a:lnTo>
                    <a:pt x="133743" y="692835"/>
                  </a:lnTo>
                  <a:lnTo>
                    <a:pt x="128739" y="694270"/>
                  </a:lnTo>
                  <a:lnTo>
                    <a:pt x="124828" y="698931"/>
                  </a:lnTo>
                  <a:lnTo>
                    <a:pt x="125399" y="702830"/>
                  </a:lnTo>
                  <a:lnTo>
                    <a:pt x="127317" y="709320"/>
                  </a:lnTo>
                  <a:lnTo>
                    <a:pt x="131114" y="720166"/>
                  </a:lnTo>
                  <a:lnTo>
                    <a:pt x="138150" y="739394"/>
                  </a:lnTo>
                  <a:lnTo>
                    <a:pt x="140919" y="747026"/>
                  </a:lnTo>
                  <a:lnTo>
                    <a:pt x="145478" y="749338"/>
                  </a:lnTo>
                  <a:lnTo>
                    <a:pt x="147523" y="750430"/>
                  </a:lnTo>
                  <a:lnTo>
                    <a:pt x="154825" y="747852"/>
                  </a:lnTo>
                  <a:lnTo>
                    <a:pt x="155930" y="745909"/>
                  </a:lnTo>
                  <a:lnTo>
                    <a:pt x="157124" y="744359"/>
                  </a:lnTo>
                  <a:lnTo>
                    <a:pt x="159626" y="739394"/>
                  </a:lnTo>
                  <a:close/>
                </a:path>
                <a:path w="533400" h="750570">
                  <a:moveTo>
                    <a:pt x="223100" y="683374"/>
                  </a:moveTo>
                  <a:lnTo>
                    <a:pt x="180352" y="659257"/>
                  </a:lnTo>
                  <a:lnTo>
                    <a:pt x="173456" y="657682"/>
                  </a:lnTo>
                  <a:lnTo>
                    <a:pt x="168300" y="659663"/>
                  </a:lnTo>
                  <a:lnTo>
                    <a:pt x="165265" y="663702"/>
                  </a:lnTo>
                  <a:lnTo>
                    <a:pt x="164706" y="668312"/>
                  </a:lnTo>
                  <a:lnTo>
                    <a:pt x="166116" y="672211"/>
                  </a:lnTo>
                  <a:lnTo>
                    <a:pt x="167335" y="674230"/>
                  </a:lnTo>
                  <a:lnTo>
                    <a:pt x="166662" y="672858"/>
                  </a:lnTo>
                  <a:lnTo>
                    <a:pt x="167182" y="673481"/>
                  </a:lnTo>
                  <a:lnTo>
                    <a:pt x="172605" y="677405"/>
                  </a:lnTo>
                  <a:lnTo>
                    <a:pt x="181381" y="682066"/>
                  </a:lnTo>
                  <a:lnTo>
                    <a:pt x="190474" y="686346"/>
                  </a:lnTo>
                  <a:lnTo>
                    <a:pt x="200342" y="690676"/>
                  </a:lnTo>
                  <a:lnTo>
                    <a:pt x="207860" y="695312"/>
                  </a:lnTo>
                  <a:lnTo>
                    <a:pt x="220027" y="691070"/>
                  </a:lnTo>
                  <a:lnTo>
                    <a:pt x="223100" y="683374"/>
                  </a:lnTo>
                  <a:close/>
                </a:path>
                <a:path w="533400" h="750570">
                  <a:moveTo>
                    <a:pt x="473024" y="238201"/>
                  </a:moveTo>
                  <a:lnTo>
                    <a:pt x="471982" y="235267"/>
                  </a:lnTo>
                  <a:lnTo>
                    <a:pt x="403796" y="176631"/>
                  </a:lnTo>
                  <a:lnTo>
                    <a:pt x="403796" y="382549"/>
                  </a:lnTo>
                  <a:lnTo>
                    <a:pt x="402894" y="386588"/>
                  </a:lnTo>
                  <a:lnTo>
                    <a:pt x="403567" y="383209"/>
                  </a:lnTo>
                  <a:lnTo>
                    <a:pt x="403796" y="382549"/>
                  </a:lnTo>
                  <a:lnTo>
                    <a:pt x="403796" y="176631"/>
                  </a:lnTo>
                  <a:lnTo>
                    <a:pt x="299389" y="86817"/>
                  </a:lnTo>
                  <a:lnTo>
                    <a:pt x="289750" y="78778"/>
                  </a:lnTo>
                  <a:lnTo>
                    <a:pt x="283679" y="76073"/>
                  </a:lnTo>
                  <a:lnTo>
                    <a:pt x="277317" y="78613"/>
                  </a:lnTo>
                  <a:lnTo>
                    <a:pt x="257949" y="92506"/>
                  </a:lnTo>
                  <a:lnTo>
                    <a:pt x="249161" y="98336"/>
                  </a:lnTo>
                  <a:lnTo>
                    <a:pt x="240106" y="103924"/>
                  </a:lnTo>
                  <a:lnTo>
                    <a:pt x="197294" y="127723"/>
                  </a:lnTo>
                  <a:lnTo>
                    <a:pt x="175729" y="141719"/>
                  </a:lnTo>
                  <a:lnTo>
                    <a:pt x="133362" y="184988"/>
                  </a:lnTo>
                  <a:lnTo>
                    <a:pt x="60363" y="271894"/>
                  </a:lnTo>
                  <a:lnTo>
                    <a:pt x="51460" y="298627"/>
                  </a:lnTo>
                  <a:lnTo>
                    <a:pt x="54140" y="309372"/>
                  </a:lnTo>
                  <a:lnTo>
                    <a:pt x="60375" y="322199"/>
                  </a:lnTo>
                  <a:lnTo>
                    <a:pt x="67106" y="328777"/>
                  </a:lnTo>
                  <a:lnTo>
                    <a:pt x="81851" y="335673"/>
                  </a:lnTo>
                  <a:lnTo>
                    <a:pt x="78257" y="345516"/>
                  </a:lnTo>
                  <a:lnTo>
                    <a:pt x="74701" y="356895"/>
                  </a:lnTo>
                  <a:lnTo>
                    <a:pt x="74409" y="370738"/>
                  </a:lnTo>
                  <a:lnTo>
                    <a:pt x="80645" y="387972"/>
                  </a:lnTo>
                  <a:lnTo>
                    <a:pt x="92532" y="402361"/>
                  </a:lnTo>
                  <a:lnTo>
                    <a:pt x="105587" y="409714"/>
                  </a:lnTo>
                  <a:lnTo>
                    <a:pt x="116700" y="412673"/>
                  </a:lnTo>
                  <a:lnTo>
                    <a:pt x="122783" y="413816"/>
                  </a:lnTo>
                  <a:lnTo>
                    <a:pt x="123177" y="420827"/>
                  </a:lnTo>
                  <a:lnTo>
                    <a:pt x="119811" y="428396"/>
                  </a:lnTo>
                  <a:lnTo>
                    <a:pt x="121475" y="436245"/>
                  </a:lnTo>
                  <a:lnTo>
                    <a:pt x="126453" y="451396"/>
                  </a:lnTo>
                  <a:lnTo>
                    <a:pt x="134353" y="463448"/>
                  </a:lnTo>
                  <a:lnTo>
                    <a:pt x="145338" y="472363"/>
                  </a:lnTo>
                  <a:lnTo>
                    <a:pt x="159588" y="478091"/>
                  </a:lnTo>
                  <a:lnTo>
                    <a:pt x="163207" y="479044"/>
                  </a:lnTo>
                  <a:lnTo>
                    <a:pt x="167817" y="478967"/>
                  </a:lnTo>
                  <a:lnTo>
                    <a:pt x="170700" y="480072"/>
                  </a:lnTo>
                  <a:lnTo>
                    <a:pt x="160959" y="494538"/>
                  </a:lnTo>
                  <a:lnTo>
                    <a:pt x="95402" y="587908"/>
                  </a:lnTo>
                  <a:lnTo>
                    <a:pt x="87426" y="599770"/>
                  </a:lnTo>
                  <a:lnTo>
                    <a:pt x="81483" y="609561"/>
                  </a:lnTo>
                  <a:lnTo>
                    <a:pt x="76631" y="621880"/>
                  </a:lnTo>
                  <a:lnTo>
                    <a:pt x="75120" y="635774"/>
                  </a:lnTo>
                  <a:lnTo>
                    <a:pt x="78574" y="649986"/>
                  </a:lnTo>
                  <a:lnTo>
                    <a:pt x="88569" y="663206"/>
                  </a:lnTo>
                  <a:lnTo>
                    <a:pt x="99656" y="670699"/>
                  </a:lnTo>
                  <a:lnTo>
                    <a:pt x="112395" y="674408"/>
                  </a:lnTo>
                  <a:lnTo>
                    <a:pt x="126758" y="673519"/>
                  </a:lnTo>
                  <a:lnTo>
                    <a:pt x="183095" y="621576"/>
                  </a:lnTo>
                  <a:lnTo>
                    <a:pt x="263728" y="522211"/>
                  </a:lnTo>
                  <a:lnTo>
                    <a:pt x="269532" y="514896"/>
                  </a:lnTo>
                  <a:lnTo>
                    <a:pt x="291249" y="497573"/>
                  </a:lnTo>
                  <a:lnTo>
                    <a:pt x="311111" y="496633"/>
                  </a:lnTo>
                  <a:lnTo>
                    <a:pt x="311632" y="496633"/>
                  </a:lnTo>
                  <a:lnTo>
                    <a:pt x="312623" y="498970"/>
                  </a:lnTo>
                  <a:lnTo>
                    <a:pt x="318185" y="504177"/>
                  </a:lnTo>
                  <a:lnTo>
                    <a:pt x="324002" y="507657"/>
                  </a:lnTo>
                  <a:lnTo>
                    <a:pt x="337997" y="512000"/>
                  </a:lnTo>
                  <a:lnTo>
                    <a:pt x="352971" y="512165"/>
                  </a:lnTo>
                  <a:lnTo>
                    <a:pt x="368198" y="507758"/>
                  </a:lnTo>
                  <a:lnTo>
                    <a:pt x="398272" y="481406"/>
                  </a:lnTo>
                  <a:lnTo>
                    <a:pt x="411873" y="443750"/>
                  </a:lnTo>
                  <a:lnTo>
                    <a:pt x="415594" y="422986"/>
                  </a:lnTo>
                  <a:lnTo>
                    <a:pt x="423900" y="382409"/>
                  </a:lnTo>
                  <a:lnTo>
                    <a:pt x="433920" y="341998"/>
                  </a:lnTo>
                  <a:lnTo>
                    <a:pt x="446392" y="302234"/>
                  </a:lnTo>
                  <a:lnTo>
                    <a:pt x="462013" y="263613"/>
                  </a:lnTo>
                  <a:lnTo>
                    <a:pt x="467956" y="251320"/>
                  </a:lnTo>
                  <a:lnTo>
                    <a:pt x="470738" y="244932"/>
                  </a:lnTo>
                  <a:lnTo>
                    <a:pt x="473024" y="238201"/>
                  </a:lnTo>
                  <a:close/>
                </a:path>
                <a:path w="533400" h="750570">
                  <a:moveTo>
                    <a:pt x="533095" y="152692"/>
                  </a:moveTo>
                  <a:lnTo>
                    <a:pt x="346570" y="0"/>
                  </a:lnTo>
                  <a:lnTo>
                    <a:pt x="309410" y="45402"/>
                  </a:lnTo>
                  <a:lnTo>
                    <a:pt x="495909" y="198107"/>
                  </a:lnTo>
                  <a:lnTo>
                    <a:pt x="533095" y="15269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763256" y="2389405"/>
            <a:ext cx="1140460" cy="1141730"/>
            <a:chOff x="8763256" y="2389405"/>
            <a:chExt cx="1140460" cy="1141730"/>
          </a:xfrm>
        </p:grpSpPr>
        <p:sp>
          <p:nvSpPr>
            <p:cNvPr id="7" name="object 7"/>
            <p:cNvSpPr/>
            <p:nvPr/>
          </p:nvSpPr>
          <p:spPr>
            <a:xfrm>
              <a:off x="8763256" y="2389405"/>
              <a:ext cx="1140460" cy="1141730"/>
            </a:xfrm>
            <a:custGeom>
              <a:avLst/>
              <a:gdLst/>
              <a:ahLst/>
              <a:cxnLst/>
              <a:rect l="l" t="t" r="r" b="b"/>
              <a:pathLst>
                <a:path w="1140459" h="1141729">
                  <a:moveTo>
                    <a:pt x="1140346" y="0"/>
                  </a:moveTo>
                  <a:lnTo>
                    <a:pt x="0" y="0"/>
                  </a:lnTo>
                  <a:lnTo>
                    <a:pt x="0" y="1141298"/>
                  </a:lnTo>
                  <a:lnTo>
                    <a:pt x="1140346" y="1141298"/>
                  </a:lnTo>
                  <a:lnTo>
                    <a:pt x="1140346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91338" y="2844982"/>
              <a:ext cx="685165" cy="457200"/>
            </a:xfrm>
            <a:custGeom>
              <a:avLst/>
              <a:gdLst/>
              <a:ahLst/>
              <a:cxnLst/>
              <a:rect l="l" t="t" r="r" b="b"/>
              <a:pathLst>
                <a:path w="685165" h="457200">
                  <a:moveTo>
                    <a:pt x="684543" y="0"/>
                  </a:moveTo>
                  <a:lnTo>
                    <a:pt x="0" y="0"/>
                  </a:lnTo>
                  <a:lnTo>
                    <a:pt x="0" y="456879"/>
                  </a:lnTo>
                  <a:lnTo>
                    <a:pt x="684543" y="456879"/>
                  </a:lnTo>
                  <a:lnTo>
                    <a:pt x="684543" y="0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999410" y="2578259"/>
              <a:ext cx="661670" cy="481965"/>
            </a:xfrm>
            <a:custGeom>
              <a:avLst/>
              <a:gdLst/>
              <a:ahLst/>
              <a:cxnLst/>
              <a:rect l="l" t="t" r="r" b="b"/>
              <a:pathLst>
                <a:path w="661670" h="481964">
                  <a:moveTo>
                    <a:pt x="320573" y="401713"/>
                  </a:moveTo>
                  <a:lnTo>
                    <a:pt x="315925" y="395376"/>
                  </a:lnTo>
                  <a:lnTo>
                    <a:pt x="307530" y="389763"/>
                  </a:lnTo>
                  <a:lnTo>
                    <a:pt x="290474" y="381393"/>
                  </a:lnTo>
                  <a:lnTo>
                    <a:pt x="277126" y="378002"/>
                  </a:lnTo>
                  <a:lnTo>
                    <a:pt x="269646" y="382397"/>
                  </a:lnTo>
                  <a:lnTo>
                    <a:pt x="264972" y="389610"/>
                  </a:lnTo>
                  <a:lnTo>
                    <a:pt x="260045" y="394652"/>
                  </a:lnTo>
                  <a:lnTo>
                    <a:pt x="253644" y="397078"/>
                  </a:lnTo>
                  <a:lnTo>
                    <a:pt x="249974" y="386575"/>
                  </a:lnTo>
                  <a:lnTo>
                    <a:pt x="67589" y="31064"/>
                  </a:lnTo>
                  <a:lnTo>
                    <a:pt x="58902" y="13436"/>
                  </a:lnTo>
                  <a:lnTo>
                    <a:pt x="53289" y="5626"/>
                  </a:lnTo>
                  <a:lnTo>
                    <a:pt x="46456" y="1879"/>
                  </a:lnTo>
                  <a:lnTo>
                    <a:pt x="45504" y="63"/>
                  </a:lnTo>
                  <a:lnTo>
                    <a:pt x="44589" y="0"/>
                  </a:lnTo>
                  <a:lnTo>
                    <a:pt x="41313" y="292"/>
                  </a:lnTo>
                  <a:lnTo>
                    <a:pt x="39344" y="838"/>
                  </a:lnTo>
                  <a:lnTo>
                    <a:pt x="37287" y="1778"/>
                  </a:lnTo>
                  <a:lnTo>
                    <a:pt x="37579" y="1892"/>
                  </a:lnTo>
                  <a:lnTo>
                    <a:pt x="36537" y="2755"/>
                  </a:lnTo>
                  <a:lnTo>
                    <a:pt x="0" y="27736"/>
                  </a:lnTo>
                  <a:lnTo>
                    <a:pt x="2324" y="34048"/>
                  </a:lnTo>
                  <a:lnTo>
                    <a:pt x="8902" y="45999"/>
                  </a:lnTo>
                  <a:lnTo>
                    <a:pt x="11137" y="50977"/>
                  </a:lnTo>
                  <a:lnTo>
                    <a:pt x="22948" y="73088"/>
                  </a:lnTo>
                  <a:lnTo>
                    <a:pt x="40424" y="107175"/>
                  </a:lnTo>
                  <a:lnTo>
                    <a:pt x="65697" y="157772"/>
                  </a:lnTo>
                  <a:lnTo>
                    <a:pt x="100533" y="224472"/>
                  </a:lnTo>
                  <a:lnTo>
                    <a:pt x="142709" y="308267"/>
                  </a:lnTo>
                  <a:lnTo>
                    <a:pt x="195199" y="408990"/>
                  </a:lnTo>
                  <a:lnTo>
                    <a:pt x="220459" y="459066"/>
                  </a:lnTo>
                  <a:lnTo>
                    <a:pt x="225120" y="467893"/>
                  </a:lnTo>
                  <a:lnTo>
                    <a:pt x="230543" y="474814"/>
                  </a:lnTo>
                  <a:lnTo>
                    <a:pt x="238023" y="479425"/>
                  </a:lnTo>
                  <a:lnTo>
                    <a:pt x="248831" y="481291"/>
                  </a:lnTo>
                  <a:lnTo>
                    <a:pt x="273659" y="480326"/>
                  </a:lnTo>
                  <a:lnTo>
                    <a:pt x="286791" y="474154"/>
                  </a:lnTo>
                  <a:lnTo>
                    <a:pt x="295478" y="460565"/>
                  </a:lnTo>
                  <a:lnTo>
                    <a:pt x="307047" y="437349"/>
                  </a:lnTo>
                  <a:lnTo>
                    <a:pt x="311188" y="429958"/>
                  </a:lnTo>
                  <a:lnTo>
                    <a:pt x="316255" y="420192"/>
                  </a:lnTo>
                  <a:lnTo>
                    <a:pt x="320103" y="410095"/>
                  </a:lnTo>
                  <a:lnTo>
                    <a:pt x="320573" y="401713"/>
                  </a:lnTo>
                  <a:close/>
                </a:path>
                <a:path w="661670" h="481964">
                  <a:moveTo>
                    <a:pt x="397484" y="251256"/>
                  </a:moveTo>
                  <a:lnTo>
                    <a:pt x="392849" y="244005"/>
                  </a:lnTo>
                  <a:lnTo>
                    <a:pt x="383908" y="237794"/>
                  </a:lnTo>
                  <a:lnTo>
                    <a:pt x="373684" y="232676"/>
                  </a:lnTo>
                  <a:lnTo>
                    <a:pt x="365188" y="228688"/>
                  </a:lnTo>
                  <a:lnTo>
                    <a:pt x="356781" y="224383"/>
                  </a:lnTo>
                  <a:lnTo>
                    <a:pt x="349897" y="225691"/>
                  </a:lnTo>
                  <a:lnTo>
                    <a:pt x="341591" y="236728"/>
                  </a:lnTo>
                  <a:lnTo>
                    <a:pt x="337019" y="244640"/>
                  </a:lnTo>
                  <a:lnTo>
                    <a:pt x="339090" y="251942"/>
                  </a:lnTo>
                  <a:lnTo>
                    <a:pt x="371817" y="273558"/>
                  </a:lnTo>
                  <a:lnTo>
                    <a:pt x="384327" y="274980"/>
                  </a:lnTo>
                  <a:lnTo>
                    <a:pt x="392544" y="268503"/>
                  </a:lnTo>
                  <a:lnTo>
                    <a:pt x="396798" y="258978"/>
                  </a:lnTo>
                  <a:lnTo>
                    <a:pt x="397484" y="251256"/>
                  </a:lnTo>
                  <a:close/>
                </a:path>
                <a:path w="661670" h="481964">
                  <a:moveTo>
                    <a:pt x="424942" y="197459"/>
                  </a:moveTo>
                  <a:lnTo>
                    <a:pt x="420306" y="190207"/>
                  </a:lnTo>
                  <a:lnTo>
                    <a:pt x="411365" y="183997"/>
                  </a:lnTo>
                  <a:lnTo>
                    <a:pt x="401142" y="178879"/>
                  </a:lnTo>
                  <a:lnTo>
                    <a:pt x="392645" y="174891"/>
                  </a:lnTo>
                  <a:lnTo>
                    <a:pt x="384238" y="170586"/>
                  </a:lnTo>
                  <a:lnTo>
                    <a:pt x="377355" y="171881"/>
                  </a:lnTo>
                  <a:lnTo>
                    <a:pt x="369049" y="182918"/>
                  </a:lnTo>
                  <a:lnTo>
                    <a:pt x="364477" y="190842"/>
                  </a:lnTo>
                  <a:lnTo>
                    <a:pt x="366560" y="198145"/>
                  </a:lnTo>
                  <a:lnTo>
                    <a:pt x="399275" y="219760"/>
                  </a:lnTo>
                  <a:lnTo>
                    <a:pt x="411784" y="221183"/>
                  </a:lnTo>
                  <a:lnTo>
                    <a:pt x="420001" y="214693"/>
                  </a:lnTo>
                  <a:lnTo>
                    <a:pt x="424256" y="205168"/>
                  </a:lnTo>
                  <a:lnTo>
                    <a:pt x="424942" y="197459"/>
                  </a:lnTo>
                  <a:close/>
                </a:path>
                <a:path w="661670" h="481964">
                  <a:moveTo>
                    <a:pt x="455434" y="139827"/>
                  </a:moveTo>
                  <a:lnTo>
                    <a:pt x="423379" y="117805"/>
                  </a:lnTo>
                  <a:lnTo>
                    <a:pt x="409879" y="116255"/>
                  </a:lnTo>
                  <a:lnTo>
                    <a:pt x="401497" y="123190"/>
                  </a:lnTo>
                  <a:lnTo>
                    <a:pt x="397484" y="133159"/>
                  </a:lnTo>
                  <a:lnTo>
                    <a:pt x="397129" y="140766"/>
                  </a:lnTo>
                  <a:lnTo>
                    <a:pt x="398932" y="147574"/>
                  </a:lnTo>
                  <a:lnTo>
                    <a:pt x="406285" y="150660"/>
                  </a:lnTo>
                  <a:lnTo>
                    <a:pt x="417855" y="156273"/>
                  </a:lnTo>
                  <a:lnTo>
                    <a:pt x="423430" y="159664"/>
                  </a:lnTo>
                  <a:lnTo>
                    <a:pt x="429323" y="162356"/>
                  </a:lnTo>
                  <a:lnTo>
                    <a:pt x="442683" y="163931"/>
                  </a:lnTo>
                  <a:lnTo>
                    <a:pt x="451002" y="157289"/>
                  </a:lnTo>
                  <a:lnTo>
                    <a:pt x="455002" y="147548"/>
                  </a:lnTo>
                  <a:lnTo>
                    <a:pt x="455434" y="139827"/>
                  </a:lnTo>
                  <a:close/>
                </a:path>
                <a:path w="661670" h="481964">
                  <a:moveTo>
                    <a:pt x="467436" y="98742"/>
                  </a:moveTo>
                  <a:lnTo>
                    <a:pt x="466636" y="98475"/>
                  </a:lnTo>
                  <a:lnTo>
                    <a:pt x="464870" y="98221"/>
                  </a:lnTo>
                  <a:lnTo>
                    <a:pt x="467436" y="98742"/>
                  </a:lnTo>
                  <a:close/>
                </a:path>
                <a:path w="661670" h="481964">
                  <a:moveTo>
                    <a:pt x="468439" y="402132"/>
                  </a:moveTo>
                  <a:lnTo>
                    <a:pt x="463791" y="395795"/>
                  </a:lnTo>
                  <a:lnTo>
                    <a:pt x="455409" y="390169"/>
                  </a:lnTo>
                  <a:lnTo>
                    <a:pt x="438340" y="381800"/>
                  </a:lnTo>
                  <a:lnTo>
                    <a:pt x="425005" y="378409"/>
                  </a:lnTo>
                  <a:lnTo>
                    <a:pt x="417512" y="382816"/>
                  </a:lnTo>
                  <a:lnTo>
                    <a:pt x="412838" y="390029"/>
                  </a:lnTo>
                  <a:lnTo>
                    <a:pt x="407924" y="395058"/>
                  </a:lnTo>
                  <a:lnTo>
                    <a:pt x="401510" y="397484"/>
                  </a:lnTo>
                  <a:lnTo>
                    <a:pt x="397840" y="386994"/>
                  </a:lnTo>
                  <a:lnTo>
                    <a:pt x="215468" y="31470"/>
                  </a:lnTo>
                  <a:lnTo>
                    <a:pt x="206781" y="13855"/>
                  </a:lnTo>
                  <a:lnTo>
                    <a:pt x="201155" y="6032"/>
                  </a:lnTo>
                  <a:lnTo>
                    <a:pt x="194335" y="2286"/>
                  </a:lnTo>
                  <a:lnTo>
                    <a:pt x="184404" y="3175"/>
                  </a:lnTo>
                  <a:lnTo>
                    <a:pt x="147866" y="28143"/>
                  </a:lnTo>
                  <a:lnTo>
                    <a:pt x="150190" y="34455"/>
                  </a:lnTo>
                  <a:lnTo>
                    <a:pt x="156768" y="46418"/>
                  </a:lnTo>
                  <a:lnTo>
                    <a:pt x="159004" y="51396"/>
                  </a:lnTo>
                  <a:lnTo>
                    <a:pt x="170815" y="73494"/>
                  </a:lnTo>
                  <a:lnTo>
                    <a:pt x="188290" y="107581"/>
                  </a:lnTo>
                  <a:lnTo>
                    <a:pt x="213563" y="158191"/>
                  </a:lnTo>
                  <a:lnTo>
                    <a:pt x="248399" y="224878"/>
                  </a:lnTo>
                  <a:lnTo>
                    <a:pt x="290576" y="308686"/>
                  </a:lnTo>
                  <a:lnTo>
                    <a:pt x="343065" y="409397"/>
                  </a:lnTo>
                  <a:lnTo>
                    <a:pt x="368325" y="459473"/>
                  </a:lnTo>
                  <a:lnTo>
                    <a:pt x="372986" y="468299"/>
                  </a:lnTo>
                  <a:lnTo>
                    <a:pt x="378421" y="475234"/>
                  </a:lnTo>
                  <a:lnTo>
                    <a:pt x="385889" y="479844"/>
                  </a:lnTo>
                  <a:lnTo>
                    <a:pt x="396697" y="481711"/>
                  </a:lnTo>
                  <a:lnTo>
                    <a:pt x="421525" y="480733"/>
                  </a:lnTo>
                  <a:lnTo>
                    <a:pt x="434657" y="474560"/>
                  </a:lnTo>
                  <a:lnTo>
                    <a:pt x="443344" y="460971"/>
                  </a:lnTo>
                  <a:lnTo>
                    <a:pt x="454914" y="437756"/>
                  </a:lnTo>
                  <a:lnTo>
                    <a:pt x="459054" y="430377"/>
                  </a:lnTo>
                  <a:lnTo>
                    <a:pt x="464121" y="420611"/>
                  </a:lnTo>
                  <a:lnTo>
                    <a:pt x="467969" y="410514"/>
                  </a:lnTo>
                  <a:lnTo>
                    <a:pt x="468439" y="402132"/>
                  </a:lnTo>
                  <a:close/>
                </a:path>
                <a:path w="661670" h="481964">
                  <a:moveTo>
                    <a:pt x="489115" y="79248"/>
                  </a:moveTo>
                  <a:lnTo>
                    <a:pt x="454952" y="51079"/>
                  </a:lnTo>
                  <a:lnTo>
                    <a:pt x="443242" y="50507"/>
                  </a:lnTo>
                  <a:lnTo>
                    <a:pt x="435152" y="57404"/>
                  </a:lnTo>
                  <a:lnTo>
                    <a:pt x="431063" y="67513"/>
                  </a:lnTo>
                  <a:lnTo>
                    <a:pt x="431380" y="76644"/>
                  </a:lnTo>
                  <a:lnTo>
                    <a:pt x="436499" y="82702"/>
                  </a:lnTo>
                  <a:lnTo>
                    <a:pt x="445262" y="87922"/>
                  </a:lnTo>
                  <a:lnTo>
                    <a:pt x="455079" y="92595"/>
                  </a:lnTo>
                  <a:lnTo>
                    <a:pt x="463384" y="96989"/>
                  </a:lnTo>
                  <a:lnTo>
                    <a:pt x="463651" y="97155"/>
                  </a:lnTo>
                  <a:lnTo>
                    <a:pt x="463816" y="97155"/>
                  </a:lnTo>
                  <a:lnTo>
                    <a:pt x="464058" y="97231"/>
                  </a:lnTo>
                  <a:lnTo>
                    <a:pt x="464375" y="97904"/>
                  </a:lnTo>
                  <a:lnTo>
                    <a:pt x="464820" y="97904"/>
                  </a:lnTo>
                  <a:lnTo>
                    <a:pt x="466636" y="98475"/>
                  </a:lnTo>
                  <a:lnTo>
                    <a:pt x="468426" y="98742"/>
                  </a:lnTo>
                  <a:lnTo>
                    <a:pt x="479018" y="96799"/>
                  </a:lnTo>
                  <a:lnTo>
                    <a:pt x="486054" y="89077"/>
                  </a:lnTo>
                  <a:lnTo>
                    <a:pt x="489115" y="79248"/>
                  </a:lnTo>
                  <a:close/>
                </a:path>
                <a:path w="661670" h="481964">
                  <a:moveTo>
                    <a:pt x="500151" y="343738"/>
                  </a:moveTo>
                  <a:lnTo>
                    <a:pt x="500100" y="335495"/>
                  </a:lnTo>
                  <a:lnTo>
                    <a:pt x="497878" y="329095"/>
                  </a:lnTo>
                  <a:lnTo>
                    <a:pt x="490689" y="326047"/>
                  </a:lnTo>
                  <a:lnTo>
                    <a:pt x="484835" y="323215"/>
                  </a:lnTo>
                  <a:lnTo>
                    <a:pt x="475068" y="318008"/>
                  </a:lnTo>
                  <a:lnTo>
                    <a:pt x="465455" y="313601"/>
                  </a:lnTo>
                  <a:lnTo>
                    <a:pt x="456374" y="312724"/>
                  </a:lnTo>
                  <a:lnTo>
                    <a:pt x="448157" y="318084"/>
                  </a:lnTo>
                  <a:lnTo>
                    <a:pt x="444703" y="322326"/>
                  </a:lnTo>
                  <a:lnTo>
                    <a:pt x="439953" y="331203"/>
                  </a:lnTo>
                  <a:lnTo>
                    <a:pt x="442366" y="338442"/>
                  </a:lnTo>
                  <a:lnTo>
                    <a:pt x="444385" y="344487"/>
                  </a:lnTo>
                  <a:lnTo>
                    <a:pt x="451281" y="347662"/>
                  </a:lnTo>
                  <a:lnTo>
                    <a:pt x="463651" y="353606"/>
                  </a:lnTo>
                  <a:lnTo>
                    <a:pt x="468820" y="356793"/>
                  </a:lnTo>
                  <a:lnTo>
                    <a:pt x="474814" y="359549"/>
                  </a:lnTo>
                  <a:lnTo>
                    <a:pt x="487870" y="360870"/>
                  </a:lnTo>
                  <a:lnTo>
                    <a:pt x="496189" y="353898"/>
                  </a:lnTo>
                  <a:lnTo>
                    <a:pt x="500151" y="343738"/>
                  </a:lnTo>
                  <a:close/>
                </a:path>
                <a:path w="661670" h="481964">
                  <a:moveTo>
                    <a:pt x="515467" y="30530"/>
                  </a:moveTo>
                  <a:lnTo>
                    <a:pt x="514769" y="23456"/>
                  </a:lnTo>
                  <a:lnTo>
                    <a:pt x="508863" y="17614"/>
                  </a:lnTo>
                  <a:lnTo>
                    <a:pt x="500926" y="13017"/>
                  </a:lnTo>
                  <a:lnTo>
                    <a:pt x="494106" y="9677"/>
                  </a:lnTo>
                  <a:lnTo>
                    <a:pt x="486575" y="5600"/>
                  </a:lnTo>
                  <a:lnTo>
                    <a:pt x="478459" y="1930"/>
                  </a:lnTo>
                  <a:lnTo>
                    <a:pt x="470382" y="520"/>
                  </a:lnTo>
                  <a:lnTo>
                    <a:pt x="462978" y="3238"/>
                  </a:lnTo>
                  <a:lnTo>
                    <a:pt x="464299" y="11277"/>
                  </a:lnTo>
                  <a:lnTo>
                    <a:pt x="469341" y="16878"/>
                  </a:lnTo>
                  <a:lnTo>
                    <a:pt x="476567" y="21069"/>
                  </a:lnTo>
                  <a:lnTo>
                    <a:pt x="484403" y="24892"/>
                  </a:lnTo>
                  <a:lnTo>
                    <a:pt x="490893" y="28359"/>
                  </a:lnTo>
                  <a:lnTo>
                    <a:pt x="500418" y="32575"/>
                  </a:lnTo>
                  <a:lnTo>
                    <a:pt x="509689" y="34366"/>
                  </a:lnTo>
                  <a:lnTo>
                    <a:pt x="515467" y="30530"/>
                  </a:lnTo>
                  <a:close/>
                </a:path>
                <a:path w="661670" h="481964">
                  <a:moveTo>
                    <a:pt x="533996" y="270751"/>
                  </a:moveTo>
                  <a:lnTo>
                    <a:pt x="501116" y="248704"/>
                  </a:lnTo>
                  <a:lnTo>
                    <a:pt x="488391" y="247446"/>
                  </a:lnTo>
                  <a:lnTo>
                    <a:pt x="480237" y="254381"/>
                  </a:lnTo>
                  <a:lnTo>
                    <a:pt x="476110" y="264160"/>
                  </a:lnTo>
                  <a:lnTo>
                    <a:pt x="475488" y="271449"/>
                  </a:lnTo>
                  <a:lnTo>
                    <a:pt x="480263" y="278498"/>
                  </a:lnTo>
                  <a:lnTo>
                    <a:pt x="489229" y="284632"/>
                  </a:lnTo>
                  <a:lnTo>
                    <a:pt x="499427" y="289725"/>
                  </a:lnTo>
                  <a:lnTo>
                    <a:pt x="507860" y="293674"/>
                  </a:lnTo>
                  <a:lnTo>
                    <a:pt x="520700" y="295541"/>
                  </a:lnTo>
                  <a:lnTo>
                    <a:pt x="529196" y="289039"/>
                  </a:lnTo>
                  <a:lnTo>
                    <a:pt x="533552" y="279120"/>
                  </a:lnTo>
                  <a:lnTo>
                    <a:pt x="533996" y="270751"/>
                  </a:lnTo>
                  <a:close/>
                </a:path>
                <a:path w="661670" h="481964">
                  <a:moveTo>
                    <a:pt x="567905" y="205955"/>
                  </a:moveTo>
                  <a:lnTo>
                    <a:pt x="566559" y="198755"/>
                  </a:lnTo>
                  <a:lnTo>
                    <a:pt x="560489" y="196253"/>
                  </a:lnTo>
                  <a:lnTo>
                    <a:pt x="553859" y="192760"/>
                  </a:lnTo>
                  <a:lnTo>
                    <a:pt x="543153" y="186893"/>
                  </a:lnTo>
                  <a:lnTo>
                    <a:pt x="532879" y="182295"/>
                  </a:lnTo>
                  <a:lnTo>
                    <a:pt x="523506" y="181394"/>
                  </a:lnTo>
                  <a:lnTo>
                    <a:pt x="515493" y="186664"/>
                  </a:lnTo>
                  <a:lnTo>
                    <a:pt x="512229" y="190830"/>
                  </a:lnTo>
                  <a:lnTo>
                    <a:pt x="507504" y="199872"/>
                  </a:lnTo>
                  <a:lnTo>
                    <a:pt x="509460" y="206654"/>
                  </a:lnTo>
                  <a:lnTo>
                    <a:pt x="542328" y="228307"/>
                  </a:lnTo>
                  <a:lnTo>
                    <a:pt x="554723" y="229704"/>
                  </a:lnTo>
                  <a:lnTo>
                    <a:pt x="562889" y="223164"/>
                  </a:lnTo>
                  <a:lnTo>
                    <a:pt x="567169" y="213601"/>
                  </a:lnTo>
                  <a:lnTo>
                    <a:pt x="567905" y="205955"/>
                  </a:lnTo>
                  <a:close/>
                </a:path>
                <a:path w="661670" h="481964">
                  <a:moveTo>
                    <a:pt x="602945" y="143840"/>
                  </a:moveTo>
                  <a:lnTo>
                    <a:pt x="602157" y="139306"/>
                  </a:lnTo>
                  <a:lnTo>
                    <a:pt x="602005" y="139484"/>
                  </a:lnTo>
                  <a:lnTo>
                    <a:pt x="601459" y="138315"/>
                  </a:lnTo>
                  <a:lnTo>
                    <a:pt x="600354" y="136817"/>
                  </a:lnTo>
                  <a:lnTo>
                    <a:pt x="593483" y="131000"/>
                  </a:lnTo>
                  <a:lnTo>
                    <a:pt x="579348" y="122085"/>
                  </a:lnTo>
                  <a:lnTo>
                    <a:pt x="563232" y="116192"/>
                  </a:lnTo>
                  <a:lnTo>
                    <a:pt x="550418" y="119405"/>
                  </a:lnTo>
                  <a:lnTo>
                    <a:pt x="547204" y="122745"/>
                  </a:lnTo>
                  <a:lnTo>
                    <a:pt x="542099" y="131889"/>
                  </a:lnTo>
                  <a:lnTo>
                    <a:pt x="542823" y="138544"/>
                  </a:lnTo>
                  <a:lnTo>
                    <a:pt x="582891" y="164236"/>
                  </a:lnTo>
                  <a:lnTo>
                    <a:pt x="591337" y="162445"/>
                  </a:lnTo>
                  <a:lnTo>
                    <a:pt x="597509" y="156324"/>
                  </a:lnTo>
                  <a:lnTo>
                    <a:pt x="601243" y="146621"/>
                  </a:lnTo>
                  <a:lnTo>
                    <a:pt x="602361" y="145148"/>
                  </a:lnTo>
                  <a:lnTo>
                    <a:pt x="602945" y="143840"/>
                  </a:lnTo>
                  <a:close/>
                </a:path>
                <a:path w="661670" h="481964">
                  <a:moveTo>
                    <a:pt x="637806" y="73990"/>
                  </a:moveTo>
                  <a:lnTo>
                    <a:pt x="598271" y="50927"/>
                  </a:lnTo>
                  <a:lnTo>
                    <a:pt x="589572" y="50596"/>
                  </a:lnTo>
                  <a:lnTo>
                    <a:pt x="582422" y="55994"/>
                  </a:lnTo>
                  <a:lnTo>
                    <a:pt x="577303" y="65036"/>
                  </a:lnTo>
                  <a:lnTo>
                    <a:pt x="576897" y="75120"/>
                  </a:lnTo>
                  <a:lnTo>
                    <a:pt x="583831" y="83616"/>
                  </a:lnTo>
                  <a:lnTo>
                    <a:pt x="600481" y="93154"/>
                  </a:lnTo>
                  <a:lnTo>
                    <a:pt x="614603" y="98437"/>
                  </a:lnTo>
                  <a:lnTo>
                    <a:pt x="625970" y="96291"/>
                  </a:lnTo>
                  <a:lnTo>
                    <a:pt x="634390" y="83527"/>
                  </a:lnTo>
                  <a:lnTo>
                    <a:pt x="637806" y="73990"/>
                  </a:lnTo>
                  <a:close/>
                </a:path>
                <a:path w="661670" h="481964">
                  <a:moveTo>
                    <a:pt x="661428" y="30391"/>
                  </a:moveTo>
                  <a:lnTo>
                    <a:pt x="660742" y="23469"/>
                  </a:lnTo>
                  <a:lnTo>
                    <a:pt x="654812" y="17716"/>
                  </a:lnTo>
                  <a:lnTo>
                    <a:pt x="646836" y="13131"/>
                  </a:lnTo>
                  <a:lnTo>
                    <a:pt x="640080" y="9740"/>
                  </a:lnTo>
                  <a:lnTo>
                    <a:pt x="632993" y="5689"/>
                  </a:lnTo>
                  <a:lnTo>
                    <a:pt x="625411" y="2146"/>
                  </a:lnTo>
                  <a:lnTo>
                    <a:pt x="617334" y="723"/>
                  </a:lnTo>
                  <a:lnTo>
                    <a:pt x="608761" y="3022"/>
                  </a:lnTo>
                  <a:lnTo>
                    <a:pt x="610362" y="11645"/>
                  </a:lnTo>
                  <a:lnTo>
                    <a:pt x="615442" y="17132"/>
                  </a:lnTo>
                  <a:lnTo>
                    <a:pt x="622630" y="20993"/>
                  </a:lnTo>
                  <a:lnTo>
                    <a:pt x="630542" y="24803"/>
                  </a:lnTo>
                  <a:lnTo>
                    <a:pt x="637120" y="28435"/>
                  </a:lnTo>
                  <a:lnTo>
                    <a:pt x="646493" y="32664"/>
                  </a:lnTo>
                  <a:lnTo>
                    <a:pt x="655599" y="34353"/>
                  </a:lnTo>
                  <a:lnTo>
                    <a:pt x="661428" y="3039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15161" y="303158"/>
            <a:ext cx="10061575" cy="3105785"/>
            <a:chOff x="315161" y="303158"/>
            <a:chExt cx="10061575" cy="3105785"/>
          </a:xfrm>
        </p:grpSpPr>
        <p:sp>
          <p:nvSpPr>
            <p:cNvPr id="11" name="object 11"/>
            <p:cNvSpPr/>
            <p:nvPr/>
          </p:nvSpPr>
          <p:spPr>
            <a:xfrm>
              <a:off x="315161" y="303158"/>
              <a:ext cx="5046980" cy="563880"/>
            </a:xfrm>
            <a:custGeom>
              <a:avLst/>
              <a:gdLst/>
              <a:ahLst/>
              <a:cxnLst/>
              <a:rect l="l" t="t" r="r" b="b"/>
              <a:pathLst>
                <a:path w="5046980" h="563880">
                  <a:moveTo>
                    <a:pt x="0" y="563882"/>
                  </a:moveTo>
                  <a:lnTo>
                    <a:pt x="5046638" y="563882"/>
                  </a:lnTo>
                  <a:lnTo>
                    <a:pt x="5046638" y="0"/>
                  </a:lnTo>
                  <a:lnTo>
                    <a:pt x="0" y="0"/>
                  </a:lnTo>
                  <a:lnTo>
                    <a:pt x="0" y="563882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5150" y="867048"/>
              <a:ext cx="10047605" cy="657860"/>
            </a:xfrm>
            <a:custGeom>
              <a:avLst/>
              <a:gdLst/>
              <a:ahLst/>
              <a:cxnLst/>
              <a:rect l="l" t="t" r="r" b="b"/>
              <a:pathLst>
                <a:path w="10047605" h="657860">
                  <a:moveTo>
                    <a:pt x="10047211" y="0"/>
                  </a:moveTo>
                  <a:lnTo>
                    <a:pt x="0" y="0"/>
                  </a:lnTo>
                  <a:lnTo>
                    <a:pt x="0" y="208267"/>
                  </a:lnTo>
                  <a:lnTo>
                    <a:pt x="0" y="657644"/>
                  </a:lnTo>
                  <a:lnTo>
                    <a:pt x="10047211" y="657644"/>
                  </a:lnTo>
                  <a:lnTo>
                    <a:pt x="10047211" y="208267"/>
                  </a:lnTo>
                  <a:lnTo>
                    <a:pt x="10047211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711" y="998866"/>
              <a:ext cx="128592" cy="16181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0613" y="999179"/>
              <a:ext cx="300990" cy="161290"/>
            </a:xfrm>
            <a:custGeom>
              <a:avLst/>
              <a:gdLst/>
              <a:ahLst/>
              <a:cxnLst/>
              <a:rect l="l" t="t" r="r" b="b"/>
              <a:pathLst>
                <a:path w="300990" h="161290">
                  <a:moveTo>
                    <a:pt x="129273" y="0"/>
                  </a:moveTo>
                  <a:lnTo>
                    <a:pt x="96507" y="0"/>
                  </a:lnTo>
                  <a:lnTo>
                    <a:pt x="96507" y="63500"/>
                  </a:lnTo>
                  <a:lnTo>
                    <a:pt x="32778" y="63500"/>
                  </a:lnTo>
                  <a:lnTo>
                    <a:pt x="32778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0170"/>
                  </a:lnTo>
                  <a:lnTo>
                    <a:pt x="0" y="161290"/>
                  </a:lnTo>
                  <a:lnTo>
                    <a:pt x="32778" y="161290"/>
                  </a:lnTo>
                  <a:lnTo>
                    <a:pt x="32778" y="90170"/>
                  </a:lnTo>
                  <a:lnTo>
                    <a:pt x="96507" y="90170"/>
                  </a:lnTo>
                  <a:lnTo>
                    <a:pt x="96507" y="161290"/>
                  </a:lnTo>
                  <a:lnTo>
                    <a:pt x="129273" y="161290"/>
                  </a:lnTo>
                  <a:lnTo>
                    <a:pt x="129273" y="90170"/>
                  </a:lnTo>
                  <a:lnTo>
                    <a:pt x="129273" y="63500"/>
                  </a:lnTo>
                  <a:lnTo>
                    <a:pt x="129273" y="0"/>
                  </a:lnTo>
                  <a:close/>
                </a:path>
                <a:path w="300990" h="161290">
                  <a:moveTo>
                    <a:pt x="300431" y="0"/>
                  </a:moveTo>
                  <a:lnTo>
                    <a:pt x="267652" y="0"/>
                  </a:lnTo>
                  <a:lnTo>
                    <a:pt x="267652" y="63500"/>
                  </a:lnTo>
                  <a:lnTo>
                    <a:pt x="203923" y="63500"/>
                  </a:lnTo>
                  <a:lnTo>
                    <a:pt x="203923" y="0"/>
                  </a:lnTo>
                  <a:lnTo>
                    <a:pt x="171157" y="0"/>
                  </a:lnTo>
                  <a:lnTo>
                    <a:pt x="171157" y="63500"/>
                  </a:lnTo>
                  <a:lnTo>
                    <a:pt x="171157" y="90170"/>
                  </a:lnTo>
                  <a:lnTo>
                    <a:pt x="171157" y="161290"/>
                  </a:lnTo>
                  <a:lnTo>
                    <a:pt x="203923" y="161290"/>
                  </a:lnTo>
                  <a:lnTo>
                    <a:pt x="203923" y="90170"/>
                  </a:lnTo>
                  <a:lnTo>
                    <a:pt x="267652" y="90170"/>
                  </a:lnTo>
                  <a:lnTo>
                    <a:pt x="267652" y="161290"/>
                  </a:lnTo>
                  <a:lnTo>
                    <a:pt x="300431" y="161290"/>
                  </a:lnTo>
                  <a:lnTo>
                    <a:pt x="300431" y="90170"/>
                  </a:lnTo>
                  <a:lnTo>
                    <a:pt x="300431" y="63500"/>
                  </a:lnTo>
                  <a:lnTo>
                    <a:pt x="30043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6144" y="995928"/>
              <a:ext cx="157013" cy="1676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6659" y="998866"/>
              <a:ext cx="297709" cy="16181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90205" y="999179"/>
              <a:ext cx="142240" cy="196850"/>
            </a:xfrm>
            <a:custGeom>
              <a:avLst/>
              <a:gdLst/>
              <a:ahLst/>
              <a:cxnLst/>
              <a:rect l="l" t="t" r="r" b="b"/>
              <a:pathLst>
                <a:path w="142239" h="196850">
                  <a:moveTo>
                    <a:pt x="142151" y="134620"/>
                  </a:moveTo>
                  <a:lnTo>
                    <a:pt x="128587" y="134620"/>
                  </a:lnTo>
                  <a:lnTo>
                    <a:pt x="128587" y="0"/>
                  </a:lnTo>
                  <a:lnTo>
                    <a:pt x="95821" y="0"/>
                  </a:lnTo>
                  <a:lnTo>
                    <a:pt x="95821" y="134620"/>
                  </a:lnTo>
                  <a:lnTo>
                    <a:pt x="32766" y="13462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134620"/>
                  </a:lnTo>
                  <a:lnTo>
                    <a:pt x="0" y="161290"/>
                  </a:lnTo>
                  <a:lnTo>
                    <a:pt x="114795" y="161290"/>
                  </a:lnTo>
                  <a:lnTo>
                    <a:pt x="114795" y="196850"/>
                  </a:lnTo>
                  <a:lnTo>
                    <a:pt x="142151" y="196850"/>
                  </a:lnTo>
                  <a:lnTo>
                    <a:pt x="142151" y="161290"/>
                  </a:lnTo>
                  <a:lnTo>
                    <a:pt x="142151" y="13462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3240" y="998866"/>
              <a:ext cx="128592" cy="16181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6370" y="995928"/>
              <a:ext cx="157014" cy="16768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116886" y="999179"/>
              <a:ext cx="300990" cy="161290"/>
            </a:xfrm>
            <a:custGeom>
              <a:avLst/>
              <a:gdLst/>
              <a:ahLst/>
              <a:cxnLst/>
              <a:rect l="l" t="t" r="r" b="b"/>
              <a:pathLst>
                <a:path w="300989" h="161290">
                  <a:moveTo>
                    <a:pt x="129260" y="0"/>
                  </a:moveTo>
                  <a:lnTo>
                    <a:pt x="96494" y="0"/>
                  </a:lnTo>
                  <a:lnTo>
                    <a:pt x="96494" y="63500"/>
                  </a:lnTo>
                  <a:lnTo>
                    <a:pt x="32766" y="6350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0170"/>
                  </a:lnTo>
                  <a:lnTo>
                    <a:pt x="0" y="161290"/>
                  </a:lnTo>
                  <a:lnTo>
                    <a:pt x="32766" y="161290"/>
                  </a:lnTo>
                  <a:lnTo>
                    <a:pt x="32766" y="90170"/>
                  </a:lnTo>
                  <a:lnTo>
                    <a:pt x="96494" y="90170"/>
                  </a:lnTo>
                  <a:lnTo>
                    <a:pt x="96494" y="161290"/>
                  </a:lnTo>
                  <a:lnTo>
                    <a:pt x="129260" y="161290"/>
                  </a:lnTo>
                  <a:lnTo>
                    <a:pt x="129260" y="90170"/>
                  </a:lnTo>
                  <a:lnTo>
                    <a:pt x="129260" y="63500"/>
                  </a:lnTo>
                  <a:lnTo>
                    <a:pt x="129260" y="0"/>
                  </a:lnTo>
                  <a:close/>
                </a:path>
                <a:path w="300989" h="161290">
                  <a:moveTo>
                    <a:pt x="300418" y="0"/>
                  </a:moveTo>
                  <a:lnTo>
                    <a:pt x="267639" y="0"/>
                  </a:lnTo>
                  <a:lnTo>
                    <a:pt x="267639" y="63500"/>
                  </a:lnTo>
                  <a:lnTo>
                    <a:pt x="203911" y="63500"/>
                  </a:lnTo>
                  <a:lnTo>
                    <a:pt x="203911" y="0"/>
                  </a:lnTo>
                  <a:lnTo>
                    <a:pt x="171145" y="0"/>
                  </a:lnTo>
                  <a:lnTo>
                    <a:pt x="171145" y="63500"/>
                  </a:lnTo>
                  <a:lnTo>
                    <a:pt x="171145" y="90170"/>
                  </a:lnTo>
                  <a:lnTo>
                    <a:pt x="171145" y="161290"/>
                  </a:lnTo>
                  <a:lnTo>
                    <a:pt x="203911" y="161290"/>
                  </a:lnTo>
                  <a:lnTo>
                    <a:pt x="203911" y="90170"/>
                  </a:lnTo>
                  <a:lnTo>
                    <a:pt x="267639" y="90170"/>
                  </a:lnTo>
                  <a:lnTo>
                    <a:pt x="267639" y="161290"/>
                  </a:lnTo>
                  <a:lnTo>
                    <a:pt x="300418" y="161290"/>
                  </a:lnTo>
                  <a:lnTo>
                    <a:pt x="300418" y="90170"/>
                  </a:lnTo>
                  <a:lnTo>
                    <a:pt x="300418" y="63500"/>
                  </a:lnTo>
                  <a:lnTo>
                    <a:pt x="30041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0092" y="998866"/>
              <a:ext cx="186443" cy="16181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88832" y="952088"/>
              <a:ext cx="128592" cy="20859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70699" y="1250931"/>
              <a:ext cx="778510" cy="200025"/>
            </a:xfrm>
            <a:custGeom>
              <a:avLst/>
              <a:gdLst/>
              <a:ahLst/>
              <a:cxnLst/>
              <a:rect l="l" t="t" r="r" b="b"/>
              <a:pathLst>
                <a:path w="778510" h="200025">
                  <a:moveTo>
                    <a:pt x="128600" y="3517"/>
                  </a:moveTo>
                  <a:lnTo>
                    <a:pt x="0" y="3517"/>
                  </a:lnTo>
                  <a:lnTo>
                    <a:pt x="0" y="30187"/>
                  </a:lnTo>
                  <a:lnTo>
                    <a:pt x="0" y="164807"/>
                  </a:lnTo>
                  <a:lnTo>
                    <a:pt x="32778" y="164807"/>
                  </a:lnTo>
                  <a:lnTo>
                    <a:pt x="32778" y="30187"/>
                  </a:lnTo>
                  <a:lnTo>
                    <a:pt x="95821" y="30187"/>
                  </a:lnTo>
                  <a:lnTo>
                    <a:pt x="95821" y="164807"/>
                  </a:lnTo>
                  <a:lnTo>
                    <a:pt x="128600" y="164807"/>
                  </a:lnTo>
                  <a:lnTo>
                    <a:pt x="128600" y="30187"/>
                  </a:lnTo>
                  <a:lnTo>
                    <a:pt x="128600" y="3517"/>
                  </a:lnTo>
                  <a:close/>
                </a:path>
                <a:path w="778510" h="200025">
                  <a:moveTo>
                    <a:pt x="293763" y="52730"/>
                  </a:moveTo>
                  <a:lnTo>
                    <a:pt x="279412" y="15646"/>
                  </a:lnTo>
                  <a:lnTo>
                    <a:pt x="260083" y="5168"/>
                  </a:lnTo>
                  <a:lnTo>
                    <a:pt x="260083" y="47307"/>
                  </a:lnTo>
                  <a:lnTo>
                    <a:pt x="260083" y="58039"/>
                  </a:lnTo>
                  <a:lnTo>
                    <a:pt x="220497" y="76390"/>
                  </a:lnTo>
                  <a:lnTo>
                    <a:pt x="202692" y="76390"/>
                  </a:lnTo>
                  <a:lnTo>
                    <a:pt x="202692" y="30276"/>
                  </a:lnTo>
                  <a:lnTo>
                    <a:pt x="230149" y="30276"/>
                  </a:lnTo>
                  <a:lnTo>
                    <a:pt x="260083" y="47307"/>
                  </a:lnTo>
                  <a:lnTo>
                    <a:pt x="260083" y="5168"/>
                  </a:lnTo>
                  <a:lnTo>
                    <a:pt x="255295" y="4292"/>
                  </a:lnTo>
                  <a:lnTo>
                    <a:pt x="246888" y="3530"/>
                  </a:lnTo>
                  <a:lnTo>
                    <a:pt x="235902" y="3086"/>
                  </a:lnTo>
                  <a:lnTo>
                    <a:pt x="222313" y="2933"/>
                  </a:lnTo>
                  <a:lnTo>
                    <a:pt x="169913" y="2933"/>
                  </a:lnTo>
                  <a:lnTo>
                    <a:pt x="169913" y="164744"/>
                  </a:lnTo>
                  <a:lnTo>
                    <a:pt x="202692" y="164744"/>
                  </a:lnTo>
                  <a:lnTo>
                    <a:pt x="202692" y="103733"/>
                  </a:lnTo>
                  <a:lnTo>
                    <a:pt x="223926" y="103733"/>
                  </a:lnTo>
                  <a:lnTo>
                    <a:pt x="263474" y="100152"/>
                  </a:lnTo>
                  <a:lnTo>
                    <a:pt x="290728" y="72402"/>
                  </a:lnTo>
                  <a:lnTo>
                    <a:pt x="293420" y="59880"/>
                  </a:lnTo>
                  <a:lnTo>
                    <a:pt x="293763" y="52730"/>
                  </a:lnTo>
                  <a:close/>
                </a:path>
                <a:path w="778510" h="200025">
                  <a:moveTo>
                    <a:pt x="467906" y="83273"/>
                  </a:moveTo>
                  <a:lnTo>
                    <a:pt x="455891" y="34429"/>
                  </a:lnTo>
                  <a:lnTo>
                    <a:pt x="434289" y="12230"/>
                  </a:lnTo>
                  <a:lnTo>
                    <a:pt x="434289" y="83273"/>
                  </a:lnTo>
                  <a:lnTo>
                    <a:pt x="433501" y="96494"/>
                  </a:lnTo>
                  <a:lnTo>
                    <a:pt x="415023" y="131737"/>
                  </a:lnTo>
                  <a:lnTo>
                    <a:pt x="389585" y="139661"/>
                  </a:lnTo>
                  <a:lnTo>
                    <a:pt x="380238" y="138772"/>
                  </a:lnTo>
                  <a:lnTo>
                    <a:pt x="347764" y="107911"/>
                  </a:lnTo>
                  <a:lnTo>
                    <a:pt x="344601" y="83273"/>
                  </a:lnTo>
                  <a:lnTo>
                    <a:pt x="345351" y="70624"/>
                  </a:lnTo>
                  <a:lnTo>
                    <a:pt x="363639" y="35826"/>
                  </a:lnTo>
                  <a:lnTo>
                    <a:pt x="389585" y="28028"/>
                  </a:lnTo>
                  <a:lnTo>
                    <a:pt x="399262" y="28892"/>
                  </a:lnTo>
                  <a:lnTo>
                    <a:pt x="431241" y="58966"/>
                  </a:lnTo>
                  <a:lnTo>
                    <a:pt x="434289" y="83273"/>
                  </a:lnTo>
                  <a:lnTo>
                    <a:pt x="434289" y="12230"/>
                  </a:lnTo>
                  <a:lnTo>
                    <a:pt x="421424" y="5562"/>
                  </a:lnTo>
                  <a:lnTo>
                    <a:pt x="406209" y="1384"/>
                  </a:lnTo>
                  <a:lnTo>
                    <a:pt x="389204" y="0"/>
                  </a:lnTo>
                  <a:lnTo>
                    <a:pt x="379603" y="406"/>
                  </a:lnTo>
                  <a:lnTo>
                    <a:pt x="343319" y="12509"/>
                  </a:lnTo>
                  <a:lnTo>
                    <a:pt x="318325" y="43243"/>
                  </a:lnTo>
                  <a:lnTo>
                    <a:pt x="310896" y="84823"/>
                  </a:lnTo>
                  <a:lnTo>
                    <a:pt x="312229" y="103162"/>
                  </a:lnTo>
                  <a:lnTo>
                    <a:pt x="332219" y="145618"/>
                  </a:lnTo>
                  <a:lnTo>
                    <a:pt x="372529" y="166306"/>
                  </a:lnTo>
                  <a:lnTo>
                    <a:pt x="389661" y="167690"/>
                  </a:lnTo>
                  <a:lnTo>
                    <a:pt x="406590" y="166306"/>
                  </a:lnTo>
                  <a:lnTo>
                    <a:pt x="446646" y="145503"/>
                  </a:lnTo>
                  <a:lnTo>
                    <a:pt x="466636" y="102641"/>
                  </a:lnTo>
                  <a:lnTo>
                    <a:pt x="467906" y="84823"/>
                  </a:lnTo>
                  <a:lnTo>
                    <a:pt x="467906" y="83273"/>
                  </a:lnTo>
                  <a:close/>
                </a:path>
                <a:path w="778510" h="200025">
                  <a:moveTo>
                    <a:pt x="629475" y="137401"/>
                  </a:moveTo>
                  <a:lnTo>
                    <a:pt x="615238" y="137401"/>
                  </a:lnTo>
                  <a:lnTo>
                    <a:pt x="615238" y="30276"/>
                  </a:lnTo>
                  <a:lnTo>
                    <a:pt x="615238" y="2933"/>
                  </a:lnTo>
                  <a:lnTo>
                    <a:pt x="582460" y="2933"/>
                  </a:lnTo>
                  <a:lnTo>
                    <a:pt x="582460" y="30276"/>
                  </a:lnTo>
                  <a:lnTo>
                    <a:pt x="582460" y="137401"/>
                  </a:lnTo>
                  <a:lnTo>
                    <a:pt x="521220" y="137401"/>
                  </a:lnTo>
                  <a:lnTo>
                    <a:pt x="527151" y="118084"/>
                  </a:lnTo>
                  <a:lnTo>
                    <a:pt x="531393" y="93789"/>
                  </a:lnTo>
                  <a:lnTo>
                    <a:pt x="533933" y="64516"/>
                  </a:lnTo>
                  <a:lnTo>
                    <a:pt x="534784" y="30276"/>
                  </a:lnTo>
                  <a:lnTo>
                    <a:pt x="582460" y="30276"/>
                  </a:lnTo>
                  <a:lnTo>
                    <a:pt x="582460" y="2933"/>
                  </a:lnTo>
                  <a:lnTo>
                    <a:pt x="503593" y="2933"/>
                  </a:lnTo>
                  <a:lnTo>
                    <a:pt x="503491" y="30276"/>
                  </a:lnTo>
                  <a:lnTo>
                    <a:pt x="503389" y="40068"/>
                  </a:lnTo>
                  <a:lnTo>
                    <a:pt x="500392" y="89306"/>
                  </a:lnTo>
                  <a:lnTo>
                    <a:pt x="491693" y="126619"/>
                  </a:lnTo>
                  <a:lnTo>
                    <a:pt x="487095" y="137401"/>
                  </a:lnTo>
                  <a:lnTo>
                    <a:pt x="473316" y="137401"/>
                  </a:lnTo>
                  <a:lnTo>
                    <a:pt x="473316" y="199999"/>
                  </a:lnTo>
                  <a:lnTo>
                    <a:pt x="500659" y="199999"/>
                  </a:lnTo>
                  <a:lnTo>
                    <a:pt x="500659" y="164744"/>
                  </a:lnTo>
                  <a:lnTo>
                    <a:pt x="602132" y="164744"/>
                  </a:lnTo>
                  <a:lnTo>
                    <a:pt x="602132" y="199999"/>
                  </a:lnTo>
                  <a:lnTo>
                    <a:pt x="629475" y="199999"/>
                  </a:lnTo>
                  <a:lnTo>
                    <a:pt x="629475" y="164744"/>
                  </a:lnTo>
                  <a:lnTo>
                    <a:pt x="629475" y="137401"/>
                  </a:lnTo>
                  <a:close/>
                </a:path>
                <a:path w="778510" h="200025">
                  <a:moveTo>
                    <a:pt x="778395" y="2933"/>
                  </a:moveTo>
                  <a:lnTo>
                    <a:pt x="744308" y="2933"/>
                  </a:lnTo>
                  <a:lnTo>
                    <a:pt x="712076" y="86702"/>
                  </a:lnTo>
                  <a:lnTo>
                    <a:pt x="674408" y="2933"/>
                  </a:lnTo>
                  <a:lnTo>
                    <a:pt x="637603" y="2933"/>
                  </a:lnTo>
                  <a:lnTo>
                    <a:pt x="697115" y="118948"/>
                  </a:lnTo>
                  <a:lnTo>
                    <a:pt x="694143" y="128104"/>
                  </a:lnTo>
                  <a:lnTo>
                    <a:pt x="690981" y="134086"/>
                  </a:lnTo>
                  <a:lnTo>
                    <a:pt x="684466" y="139623"/>
                  </a:lnTo>
                  <a:lnTo>
                    <a:pt x="679043" y="141020"/>
                  </a:lnTo>
                  <a:lnTo>
                    <a:pt x="667778" y="141020"/>
                  </a:lnTo>
                  <a:lnTo>
                    <a:pt x="658964" y="140563"/>
                  </a:lnTo>
                  <a:lnTo>
                    <a:pt x="658964" y="164896"/>
                  </a:lnTo>
                  <a:lnTo>
                    <a:pt x="664387" y="166141"/>
                  </a:lnTo>
                  <a:lnTo>
                    <a:pt x="671918" y="166776"/>
                  </a:lnTo>
                  <a:lnTo>
                    <a:pt x="681570" y="166776"/>
                  </a:lnTo>
                  <a:lnTo>
                    <a:pt x="714667" y="143522"/>
                  </a:lnTo>
                  <a:lnTo>
                    <a:pt x="723671" y="125920"/>
                  </a:lnTo>
                  <a:lnTo>
                    <a:pt x="778395" y="293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3889" y="1252735"/>
              <a:ext cx="259930" cy="16300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291072" y="374144"/>
              <a:ext cx="2085975" cy="701675"/>
            </a:xfrm>
            <a:custGeom>
              <a:avLst/>
              <a:gdLst/>
              <a:ahLst/>
              <a:cxnLst/>
              <a:rect l="l" t="t" r="r" b="b"/>
              <a:pathLst>
                <a:path w="2085975" h="701675">
                  <a:moveTo>
                    <a:pt x="2085379" y="0"/>
                  </a:moveTo>
                  <a:lnTo>
                    <a:pt x="0" y="0"/>
                  </a:lnTo>
                  <a:lnTo>
                    <a:pt x="0" y="701164"/>
                  </a:lnTo>
                  <a:lnTo>
                    <a:pt x="2085379" y="701164"/>
                  </a:lnTo>
                  <a:lnTo>
                    <a:pt x="208537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597582" y="510458"/>
              <a:ext cx="1450975" cy="378460"/>
            </a:xfrm>
            <a:custGeom>
              <a:avLst/>
              <a:gdLst/>
              <a:ahLst/>
              <a:cxnLst/>
              <a:rect l="l" t="t" r="r" b="b"/>
              <a:pathLst>
                <a:path w="1450975" h="378459">
                  <a:moveTo>
                    <a:pt x="362343" y="296951"/>
                  </a:moveTo>
                  <a:lnTo>
                    <a:pt x="362305" y="79781"/>
                  </a:lnTo>
                  <a:lnTo>
                    <a:pt x="290004" y="79781"/>
                  </a:lnTo>
                  <a:lnTo>
                    <a:pt x="290004" y="7391"/>
                  </a:lnTo>
                  <a:lnTo>
                    <a:pt x="289852" y="7391"/>
                  </a:lnTo>
                  <a:lnTo>
                    <a:pt x="289852" y="79781"/>
                  </a:lnTo>
                  <a:lnTo>
                    <a:pt x="289852" y="296951"/>
                  </a:lnTo>
                  <a:lnTo>
                    <a:pt x="72644" y="296951"/>
                  </a:lnTo>
                  <a:lnTo>
                    <a:pt x="72644" y="79781"/>
                  </a:lnTo>
                  <a:lnTo>
                    <a:pt x="289852" y="79781"/>
                  </a:lnTo>
                  <a:lnTo>
                    <a:pt x="289852" y="7391"/>
                  </a:lnTo>
                  <a:lnTo>
                    <a:pt x="0" y="7391"/>
                  </a:lnTo>
                  <a:lnTo>
                    <a:pt x="0" y="79781"/>
                  </a:lnTo>
                  <a:lnTo>
                    <a:pt x="0" y="296951"/>
                  </a:lnTo>
                  <a:lnTo>
                    <a:pt x="72491" y="296951"/>
                  </a:lnTo>
                  <a:lnTo>
                    <a:pt x="72491" y="369341"/>
                  </a:lnTo>
                  <a:lnTo>
                    <a:pt x="362343" y="369341"/>
                  </a:lnTo>
                  <a:lnTo>
                    <a:pt x="362343" y="296951"/>
                  </a:lnTo>
                  <a:close/>
                </a:path>
                <a:path w="1450975" h="378459">
                  <a:moveTo>
                    <a:pt x="826490" y="370332"/>
                  </a:moveTo>
                  <a:lnTo>
                    <a:pt x="803338" y="302780"/>
                  </a:lnTo>
                  <a:lnTo>
                    <a:pt x="779970" y="234632"/>
                  </a:lnTo>
                  <a:lnTo>
                    <a:pt x="726249" y="77927"/>
                  </a:lnTo>
                  <a:lnTo>
                    <a:pt x="702132" y="7556"/>
                  </a:lnTo>
                  <a:lnTo>
                    <a:pt x="687717" y="7543"/>
                  </a:lnTo>
                  <a:lnTo>
                    <a:pt x="687717" y="234632"/>
                  </a:lnTo>
                  <a:lnTo>
                    <a:pt x="592226" y="234175"/>
                  </a:lnTo>
                  <a:lnTo>
                    <a:pt x="639914" y="77927"/>
                  </a:lnTo>
                  <a:lnTo>
                    <a:pt x="687717" y="234632"/>
                  </a:lnTo>
                  <a:lnTo>
                    <a:pt x="687717" y="7543"/>
                  </a:lnTo>
                  <a:lnTo>
                    <a:pt x="578497" y="7404"/>
                  </a:lnTo>
                  <a:lnTo>
                    <a:pt x="453009" y="370217"/>
                  </a:lnTo>
                  <a:lnTo>
                    <a:pt x="548957" y="370332"/>
                  </a:lnTo>
                  <a:lnTo>
                    <a:pt x="571246" y="302895"/>
                  </a:lnTo>
                  <a:lnTo>
                    <a:pt x="709104" y="302831"/>
                  </a:lnTo>
                  <a:lnTo>
                    <a:pt x="730923" y="370408"/>
                  </a:lnTo>
                  <a:lnTo>
                    <a:pt x="826490" y="370332"/>
                  </a:lnTo>
                  <a:close/>
                </a:path>
                <a:path w="1450975" h="378459">
                  <a:moveTo>
                    <a:pt x="1188504" y="180644"/>
                  </a:moveTo>
                  <a:lnTo>
                    <a:pt x="1186395" y="159715"/>
                  </a:lnTo>
                  <a:lnTo>
                    <a:pt x="998448" y="159689"/>
                  </a:lnTo>
                  <a:lnTo>
                    <a:pt x="997737" y="173964"/>
                  </a:lnTo>
                  <a:lnTo>
                    <a:pt x="997508" y="198107"/>
                  </a:lnTo>
                  <a:lnTo>
                    <a:pt x="997851" y="221856"/>
                  </a:lnTo>
                  <a:lnTo>
                    <a:pt x="998855" y="234962"/>
                  </a:lnTo>
                  <a:lnTo>
                    <a:pt x="1093546" y="234924"/>
                  </a:lnTo>
                  <a:lnTo>
                    <a:pt x="1081671" y="265938"/>
                  </a:lnTo>
                  <a:lnTo>
                    <a:pt x="1058633" y="287985"/>
                  </a:lnTo>
                  <a:lnTo>
                    <a:pt x="1026845" y="300304"/>
                  </a:lnTo>
                  <a:lnTo>
                    <a:pt x="988682" y="302133"/>
                  </a:lnTo>
                  <a:lnTo>
                    <a:pt x="956551" y="292811"/>
                  </a:lnTo>
                  <a:lnTo>
                    <a:pt x="932154" y="272935"/>
                  </a:lnTo>
                  <a:lnTo>
                    <a:pt x="915720" y="244856"/>
                  </a:lnTo>
                  <a:lnTo>
                    <a:pt x="907491" y="210985"/>
                  </a:lnTo>
                  <a:lnTo>
                    <a:pt x="908710" y="162915"/>
                  </a:lnTo>
                  <a:lnTo>
                    <a:pt x="922388" y="125996"/>
                  </a:lnTo>
                  <a:lnTo>
                    <a:pt x="945451" y="100304"/>
                  </a:lnTo>
                  <a:lnTo>
                    <a:pt x="974801" y="85915"/>
                  </a:lnTo>
                  <a:lnTo>
                    <a:pt x="1007376" y="82918"/>
                  </a:lnTo>
                  <a:lnTo>
                    <a:pt x="1040079" y="91401"/>
                  </a:lnTo>
                  <a:lnTo>
                    <a:pt x="1069822" y="111442"/>
                  </a:lnTo>
                  <a:lnTo>
                    <a:pt x="1073734" y="115138"/>
                  </a:lnTo>
                  <a:lnTo>
                    <a:pt x="1075829" y="120383"/>
                  </a:lnTo>
                  <a:lnTo>
                    <a:pt x="1079627" y="123469"/>
                  </a:lnTo>
                  <a:lnTo>
                    <a:pt x="1100518" y="114935"/>
                  </a:lnTo>
                  <a:lnTo>
                    <a:pt x="1121752" y="105029"/>
                  </a:lnTo>
                  <a:lnTo>
                    <a:pt x="1163345" y="84467"/>
                  </a:lnTo>
                  <a:lnTo>
                    <a:pt x="1153464" y="68414"/>
                  </a:lnTo>
                  <a:lnTo>
                    <a:pt x="1122222" y="38404"/>
                  </a:lnTo>
                  <a:lnTo>
                    <a:pt x="1076629" y="13246"/>
                  </a:lnTo>
                  <a:lnTo>
                    <a:pt x="1009967" y="0"/>
                  </a:lnTo>
                  <a:lnTo>
                    <a:pt x="975017" y="1041"/>
                  </a:lnTo>
                  <a:lnTo>
                    <a:pt x="908278" y="20015"/>
                  </a:lnTo>
                  <a:lnTo>
                    <a:pt x="856284" y="59651"/>
                  </a:lnTo>
                  <a:lnTo>
                    <a:pt x="821791" y="115290"/>
                  </a:lnTo>
                  <a:lnTo>
                    <a:pt x="809472" y="160070"/>
                  </a:lnTo>
                  <a:lnTo>
                    <a:pt x="808012" y="205473"/>
                  </a:lnTo>
                  <a:lnTo>
                    <a:pt x="816889" y="249478"/>
                  </a:lnTo>
                  <a:lnTo>
                    <a:pt x="835545" y="290093"/>
                  </a:lnTo>
                  <a:lnTo>
                    <a:pt x="863485" y="325297"/>
                  </a:lnTo>
                  <a:lnTo>
                    <a:pt x="900176" y="353060"/>
                  </a:lnTo>
                  <a:lnTo>
                    <a:pt x="945070" y="371386"/>
                  </a:lnTo>
                  <a:lnTo>
                    <a:pt x="975448" y="376478"/>
                  </a:lnTo>
                  <a:lnTo>
                    <a:pt x="982192" y="378015"/>
                  </a:lnTo>
                  <a:lnTo>
                    <a:pt x="1019200" y="378015"/>
                  </a:lnTo>
                  <a:lnTo>
                    <a:pt x="1038745" y="374142"/>
                  </a:lnTo>
                  <a:lnTo>
                    <a:pt x="1114653" y="346925"/>
                  </a:lnTo>
                  <a:lnTo>
                    <a:pt x="1153464" y="310019"/>
                  </a:lnTo>
                  <a:lnTo>
                    <a:pt x="1181138" y="248551"/>
                  </a:lnTo>
                  <a:lnTo>
                    <a:pt x="1187843" y="204609"/>
                  </a:lnTo>
                  <a:lnTo>
                    <a:pt x="1188504" y="180644"/>
                  </a:lnTo>
                  <a:close/>
                </a:path>
                <a:path w="1450975" h="378459">
                  <a:moveTo>
                    <a:pt x="1450822" y="7391"/>
                  </a:moveTo>
                  <a:lnTo>
                    <a:pt x="1189342" y="7391"/>
                  </a:lnTo>
                  <a:lnTo>
                    <a:pt x="1189342" y="93751"/>
                  </a:lnTo>
                  <a:lnTo>
                    <a:pt x="1226273" y="93751"/>
                  </a:lnTo>
                  <a:lnTo>
                    <a:pt x="1226273" y="95021"/>
                  </a:lnTo>
                  <a:lnTo>
                    <a:pt x="1271358" y="95021"/>
                  </a:lnTo>
                  <a:lnTo>
                    <a:pt x="1271358" y="370611"/>
                  </a:lnTo>
                  <a:lnTo>
                    <a:pt x="1368120" y="370611"/>
                  </a:lnTo>
                  <a:lnTo>
                    <a:pt x="1368120" y="95021"/>
                  </a:lnTo>
                  <a:lnTo>
                    <a:pt x="1450822" y="95021"/>
                  </a:lnTo>
                  <a:lnTo>
                    <a:pt x="1450822" y="93751"/>
                  </a:lnTo>
                  <a:lnTo>
                    <a:pt x="1450822" y="7391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290407" y="1143698"/>
              <a:ext cx="2072005" cy="1149985"/>
            </a:xfrm>
            <a:custGeom>
              <a:avLst/>
              <a:gdLst/>
              <a:ahLst/>
              <a:cxnLst/>
              <a:rect l="l" t="t" r="r" b="b"/>
              <a:pathLst>
                <a:path w="2072004" h="1149985">
                  <a:moveTo>
                    <a:pt x="2071965" y="0"/>
                  </a:moveTo>
                  <a:lnTo>
                    <a:pt x="0" y="0"/>
                  </a:lnTo>
                  <a:lnTo>
                    <a:pt x="0" y="1149789"/>
                  </a:lnTo>
                  <a:lnTo>
                    <a:pt x="2071965" y="1149789"/>
                  </a:lnTo>
                  <a:lnTo>
                    <a:pt x="2071965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12582" y="1367302"/>
              <a:ext cx="1458283" cy="63618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271105" y="1824871"/>
              <a:ext cx="3763645" cy="1584325"/>
            </a:xfrm>
            <a:custGeom>
              <a:avLst/>
              <a:gdLst/>
              <a:ahLst/>
              <a:cxnLst/>
              <a:rect l="l" t="t" r="r" b="b"/>
              <a:pathLst>
                <a:path w="3763645" h="1584325">
                  <a:moveTo>
                    <a:pt x="3763234" y="0"/>
                  </a:moveTo>
                  <a:lnTo>
                    <a:pt x="0" y="0"/>
                  </a:lnTo>
                  <a:lnTo>
                    <a:pt x="0" y="1583997"/>
                  </a:lnTo>
                  <a:lnTo>
                    <a:pt x="3763234" y="1583997"/>
                  </a:lnTo>
                  <a:lnTo>
                    <a:pt x="3763234" y="0"/>
                  </a:lnTo>
                  <a:close/>
                </a:path>
              </a:pathLst>
            </a:custGeom>
            <a:solidFill>
              <a:srgbClr val="B396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71105" y="3709054"/>
            <a:ext cx="3763230" cy="1583996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315161" y="1824871"/>
            <a:ext cx="3763645" cy="1584325"/>
          </a:xfrm>
          <a:custGeom>
            <a:avLst/>
            <a:gdLst/>
            <a:ahLst/>
            <a:cxnLst/>
            <a:rect l="l" t="t" r="r" b="b"/>
            <a:pathLst>
              <a:path w="3763645" h="1584325">
                <a:moveTo>
                  <a:pt x="3763234" y="0"/>
                </a:moveTo>
                <a:lnTo>
                  <a:pt x="0" y="0"/>
                </a:lnTo>
                <a:lnTo>
                  <a:pt x="0" y="1584001"/>
                </a:lnTo>
                <a:lnTo>
                  <a:pt x="3763234" y="1584001"/>
                </a:lnTo>
                <a:lnTo>
                  <a:pt x="3763234" y="0"/>
                </a:lnTo>
                <a:close/>
              </a:path>
            </a:pathLst>
          </a:custGeom>
          <a:solidFill>
            <a:srgbClr val="A4BBB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580773" y="497529"/>
            <a:ext cx="566420" cy="215265"/>
            <a:chOff x="580773" y="497529"/>
            <a:chExt cx="566420" cy="215265"/>
          </a:xfrm>
        </p:grpSpPr>
        <p:sp>
          <p:nvSpPr>
            <p:cNvPr id="33" name="object 33"/>
            <p:cNvSpPr/>
            <p:nvPr/>
          </p:nvSpPr>
          <p:spPr>
            <a:xfrm>
              <a:off x="580771" y="497529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09">
                  <a:moveTo>
                    <a:pt x="109499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0" y="67310"/>
                  </a:lnTo>
                  <a:lnTo>
                    <a:pt x="0" y="85090"/>
                  </a:lnTo>
                  <a:lnTo>
                    <a:pt x="0" y="151130"/>
                  </a:lnTo>
                  <a:lnTo>
                    <a:pt x="0" y="168910"/>
                  </a:lnTo>
                  <a:lnTo>
                    <a:pt x="109499" y="168910"/>
                  </a:lnTo>
                  <a:lnTo>
                    <a:pt x="109499" y="151130"/>
                  </a:lnTo>
                  <a:lnTo>
                    <a:pt x="20764" y="151130"/>
                  </a:lnTo>
                  <a:lnTo>
                    <a:pt x="20764" y="85090"/>
                  </a:lnTo>
                  <a:lnTo>
                    <a:pt x="107251" y="85090"/>
                  </a:lnTo>
                  <a:lnTo>
                    <a:pt x="107251" y="67310"/>
                  </a:lnTo>
                  <a:lnTo>
                    <a:pt x="20764" y="67310"/>
                  </a:lnTo>
                  <a:lnTo>
                    <a:pt x="20764" y="19050"/>
                  </a:lnTo>
                  <a:lnTo>
                    <a:pt x="109499" y="19050"/>
                  </a:lnTo>
                  <a:lnTo>
                    <a:pt x="10949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0298" y="540086"/>
              <a:ext cx="102906" cy="12614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2580" y="536540"/>
              <a:ext cx="110185" cy="17625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2385" y="536540"/>
              <a:ext cx="116320" cy="13316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127394" y="557219"/>
              <a:ext cx="19685" cy="109220"/>
            </a:xfrm>
            <a:custGeom>
              <a:avLst/>
              <a:gdLst/>
              <a:ahLst/>
              <a:cxnLst/>
              <a:rect l="l" t="t" r="r" b="b"/>
              <a:pathLst>
                <a:path w="19684" h="109220">
                  <a:moveTo>
                    <a:pt x="0" y="109219"/>
                  </a:moveTo>
                  <a:lnTo>
                    <a:pt x="19659" y="109219"/>
                  </a:lnTo>
                  <a:lnTo>
                    <a:pt x="19659" y="0"/>
                  </a:lnTo>
                  <a:lnTo>
                    <a:pt x="0" y="0"/>
                  </a:lnTo>
                  <a:lnTo>
                    <a:pt x="0" y="10921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127394" y="490327"/>
            <a:ext cx="910590" cy="179070"/>
            <a:chOff x="1127394" y="490327"/>
            <a:chExt cx="910590" cy="179070"/>
          </a:xfrm>
        </p:grpSpPr>
        <p:sp>
          <p:nvSpPr>
            <p:cNvPr id="39" name="object 39"/>
            <p:cNvSpPr/>
            <p:nvPr/>
          </p:nvSpPr>
          <p:spPr>
            <a:xfrm>
              <a:off x="1127391" y="540709"/>
              <a:ext cx="104775" cy="125730"/>
            </a:xfrm>
            <a:custGeom>
              <a:avLst/>
              <a:gdLst/>
              <a:ahLst/>
              <a:cxnLst/>
              <a:rect l="l" t="t" r="r" b="b"/>
              <a:pathLst>
                <a:path w="104775" h="125729">
                  <a:moveTo>
                    <a:pt x="104355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84734" y="16510"/>
                  </a:lnTo>
                  <a:lnTo>
                    <a:pt x="84734" y="125730"/>
                  </a:lnTo>
                  <a:lnTo>
                    <a:pt x="104355" y="125730"/>
                  </a:lnTo>
                  <a:lnTo>
                    <a:pt x="104355" y="16510"/>
                  </a:lnTo>
                  <a:lnTo>
                    <a:pt x="1043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60439" y="536540"/>
              <a:ext cx="113309" cy="13258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01638" y="490327"/>
              <a:ext cx="105041" cy="17590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5367" y="536962"/>
              <a:ext cx="100886" cy="13216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60489" y="540086"/>
              <a:ext cx="110829" cy="12614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90409" y="540086"/>
              <a:ext cx="105041" cy="12614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24138" y="536540"/>
              <a:ext cx="113309" cy="132587"/>
            </a:xfrm>
            <a:prstGeom prst="rect">
              <a:avLst/>
            </a:prstGeom>
          </p:spPr>
        </p:pic>
      </p:grpSp>
      <p:sp>
        <p:nvSpPr>
          <p:cNvPr id="46" name="object 46"/>
          <p:cNvSpPr/>
          <p:nvPr/>
        </p:nvSpPr>
        <p:spPr>
          <a:xfrm>
            <a:off x="2125827" y="540709"/>
            <a:ext cx="109855" cy="125730"/>
          </a:xfrm>
          <a:custGeom>
            <a:avLst/>
            <a:gdLst/>
            <a:ahLst/>
            <a:cxnLst/>
            <a:rect l="l" t="t" r="r" b="b"/>
            <a:pathLst>
              <a:path w="109855" h="125729">
                <a:moveTo>
                  <a:pt x="109842" y="0"/>
                </a:moveTo>
                <a:lnTo>
                  <a:pt x="0" y="0"/>
                </a:lnTo>
                <a:lnTo>
                  <a:pt x="0" y="16510"/>
                </a:lnTo>
                <a:lnTo>
                  <a:pt x="45072" y="16510"/>
                </a:lnTo>
                <a:lnTo>
                  <a:pt x="45072" y="125730"/>
                </a:lnTo>
                <a:lnTo>
                  <a:pt x="64731" y="125730"/>
                </a:lnTo>
                <a:lnTo>
                  <a:pt x="64731" y="16510"/>
                </a:lnTo>
                <a:lnTo>
                  <a:pt x="109842" y="16510"/>
                </a:lnTo>
                <a:lnTo>
                  <a:pt x="1098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2256447" y="536540"/>
            <a:ext cx="290830" cy="176530"/>
            <a:chOff x="2256447" y="536540"/>
            <a:chExt cx="290830" cy="176530"/>
          </a:xfrm>
        </p:grpSpPr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86252" y="536540"/>
              <a:ext cx="113310" cy="13258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56447" y="536540"/>
              <a:ext cx="110185" cy="176251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527452" y="608019"/>
              <a:ext cx="19685" cy="58419"/>
            </a:xfrm>
            <a:custGeom>
              <a:avLst/>
              <a:gdLst/>
              <a:ahLst/>
              <a:cxnLst/>
              <a:rect l="l" t="t" r="r" b="b"/>
              <a:pathLst>
                <a:path w="19685" h="58420">
                  <a:moveTo>
                    <a:pt x="0" y="58419"/>
                  </a:moveTo>
                  <a:lnTo>
                    <a:pt x="19659" y="58419"/>
                  </a:lnTo>
                  <a:lnTo>
                    <a:pt x="19659" y="0"/>
                  </a:lnTo>
                  <a:lnTo>
                    <a:pt x="0" y="0"/>
                  </a:lnTo>
                  <a:lnTo>
                    <a:pt x="0" y="5841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2527452" y="540086"/>
            <a:ext cx="419734" cy="156210"/>
            <a:chOff x="2527452" y="540086"/>
            <a:chExt cx="419734" cy="156210"/>
          </a:xfrm>
        </p:grpSpPr>
        <p:sp>
          <p:nvSpPr>
            <p:cNvPr id="52" name="object 52"/>
            <p:cNvSpPr/>
            <p:nvPr/>
          </p:nvSpPr>
          <p:spPr>
            <a:xfrm>
              <a:off x="2527452" y="540709"/>
              <a:ext cx="104775" cy="125730"/>
            </a:xfrm>
            <a:custGeom>
              <a:avLst/>
              <a:gdLst/>
              <a:ahLst/>
              <a:cxnLst/>
              <a:rect l="l" t="t" r="r" b="b"/>
              <a:pathLst>
                <a:path w="104775" h="125729">
                  <a:moveTo>
                    <a:pt x="104343" y="0"/>
                  </a:moveTo>
                  <a:lnTo>
                    <a:pt x="84721" y="0"/>
                  </a:lnTo>
                  <a:lnTo>
                    <a:pt x="84721" y="50800"/>
                  </a:lnTo>
                  <a:lnTo>
                    <a:pt x="19659" y="50800"/>
                  </a:lnTo>
                  <a:lnTo>
                    <a:pt x="19659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7310"/>
                  </a:lnTo>
                  <a:lnTo>
                    <a:pt x="84721" y="67310"/>
                  </a:lnTo>
                  <a:lnTo>
                    <a:pt x="84721" y="125730"/>
                  </a:lnTo>
                  <a:lnTo>
                    <a:pt x="104343" y="125730"/>
                  </a:lnTo>
                  <a:lnTo>
                    <a:pt x="104343" y="67310"/>
                  </a:lnTo>
                  <a:lnTo>
                    <a:pt x="104343" y="50800"/>
                  </a:lnTo>
                  <a:lnTo>
                    <a:pt x="10434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51353" y="540086"/>
              <a:ext cx="132814" cy="1560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09735" y="540086"/>
              <a:ext cx="136969" cy="126147"/>
            </a:xfrm>
            <a:prstGeom prst="rect">
              <a:avLst/>
            </a:prstGeom>
          </p:spPr>
        </p:pic>
      </p:grpSp>
      <p:sp>
        <p:nvSpPr>
          <p:cNvPr id="55" name="object 55"/>
          <p:cNvSpPr/>
          <p:nvPr/>
        </p:nvSpPr>
        <p:spPr>
          <a:xfrm>
            <a:off x="315161" y="5595248"/>
            <a:ext cx="3763645" cy="1584325"/>
          </a:xfrm>
          <a:custGeom>
            <a:avLst/>
            <a:gdLst/>
            <a:ahLst/>
            <a:cxnLst/>
            <a:rect l="l" t="t" r="r" b="b"/>
            <a:pathLst>
              <a:path w="3763645" h="1584325">
                <a:moveTo>
                  <a:pt x="3763234" y="0"/>
                </a:moveTo>
                <a:lnTo>
                  <a:pt x="0" y="0"/>
                </a:lnTo>
                <a:lnTo>
                  <a:pt x="0" y="1584001"/>
                </a:lnTo>
                <a:lnTo>
                  <a:pt x="3763234" y="1584001"/>
                </a:lnTo>
                <a:lnTo>
                  <a:pt x="3763234" y="0"/>
                </a:lnTo>
                <a:close/>
              </a:path>
            </a:pathLst>
          </a:custGeom>
          <a:solidFill>
            <a:srgbClr val="3C3B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15161" y="3709051"/>
            <a:ext cx="3763645" cy="1586230"/>
          </a:xfrm>
          <a:custGeom>
            <a:avLst/>
            <a:gdLst/>
            <a:ahLst/>
            <a:cxnLst/>
            <a:rect l="l" t="t" r="r" b="b"/>
            <a:pathLst>
              <a:path w="3763645" h="1586229">
                <a:moveTo>
                  <a:pt x="3763234" y="0"/>
                </a:moveTo>
                <a:lnTo>
                  <a:pt x="0" y="0"/>
                </a:lnTo>
                <a:lnTo>
                  <a:pt x="0" y="1586019"/>
                </a:lnTo>
                <a:lnTo>
                  <a:pt x="3763234" y="1586019"/>
                </a:lnTo>
                <a:lnTo>
                  <a:pt x="3763234" y="0"/>
                </a:lnTo>
                <a:close/>
              </a:path>
            </a:pathLst>
          </a:custGeom>
          <a:solidFill>
            <a:srgbClr val="4A5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7497126" y="2717988"/>
            <a:ext cx="396875" cy="116839"/>
            <a:chOff x="7497126" y="2717988"/>
            <a:chExt cx="396875" cy="116839"/>
          </a:xfrm>
        </p:grpSpPr>
        <p:pic>
          <p:nvPicPr>
            <p:cNvPr id="58" name="object 5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97126" y="2717988"/>
              <a:ext cx="189633" cy="11676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13021" y="2719994"/>
              <a:ext cx="71374" cy="11237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805917" y="2717988"/>
              <a:ext cx="88084" cy="116762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6980611" y="2943845"/>
            <a:ext cx="429259" cy="148590"/>
            <a:chOff x="6980611" y="2943845"/>
            <a:chExt cx="429259" cy="148590"/>
          </a:xfrm>
        </p:grpSpPr>
        <p:pic>
          <p:nvPicPr>
            <p:cNvPr id="62" name="object 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80611" y="2943845"/>
              <a:ext cx="126799" cy="11711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30271" y="2972421"/>
              <a:ext cx="80669" cy="8854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33926" y="2943845"/>
              <a:ext cx="175917" cy="148158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7474183" y="2943845"/>
            <a:ext cx="426084" cy="148590"/>
            <a:chOff x="7474183" y="2943845"/>
            <a:chExt cx="426084" cy="148590"/>
          </a:xfrm>
        </p:grpSpPr>
        <p:pic>
          <p:nvPicPr>
            <p:cNvPr id="66" name="object 6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474183" y="2948824"/>
              <a:ext cx="191998" cy="11445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688278" y="2943845"/>
              <a:ext cx="211708" cy="148158"/>
            </a:xfrm>
            <a:prstGeom prst="rect">
              <a:avLst/>
            </a:prstGeom>
          </p:spPr>
        </p:pic>
      </p:grpSp>
      <p:sp>
        <p:nvSpPr>
          <p:cNvPr id="68" name="object 68"/>
          <p:cNvSpPr/>
          <p:nvPr/>
        </p:nvSpPr>
        <p:spPr>
          <a:xfrm>
            <a:off x="6907982" y="3189929"/>
            <a:ext cx="13970" cy="99060"/>
          </a:xfrm>
          <a:custGeom>
            <a:avLst/>
            <a:gdLst/>
            <a:ahLst/>
            <a:cxnLst/>
            <a:rect l="l" t="t" r="r" b="b"/>
            <a:pathLst>
              <a:path w="13970" h="99060">
                <a:moveTo>
                  <a:pt x="0" y="99060"/>
                </a:moveTo>
                <a:lnTo>
                  <a:pt x="13841" y="99060"/>
                </a:lnTo>
                <a:lnTo>
                  <a:pt x="13841" y="0"/>
                </a:lnTo>
                <a:lnTo>
                  <a:pt x="0" y="0"/>
                </a:lnTo>
                <a:lnTo>
                  <a:pt x="0" y="9906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object 69"/>
          <p:cNvGrpSpPr/>
          <p:nvPr/>
        </p:nvGrpSpPr>
        <p:grpSpPr>
          <a:xfrm>
            <a:off x="6907982" y="3177229"/>
            <a:ext cx="459105" cy="112395"/>
            <a:chOff x="6907982" y="3177229"/>
            <a:chExt cx="459105" cy="112395"/>
          </a:xfrm>
        </p:grpSpPr>
        <p:sp>
          <p:nvSpPr>
            <p:cNvPr id="70" name="object 70"/>
            <p:cNvSpPr/>
            <p:nvPr/>
          </p:nvSpPr>
          <p:spPr>
            <a:xfrm>
              <a:off x="6907974" y="3177229"/>
              <a:ext cx="85725" cy="111760"/>
            </a:xfrm>
            <a:custGeom>
              <a:avLst/>
              <a:gdLst/>
              <a:ahLst/>
              <a:cxnLst/>
              <a:rect l="l" t="t" r="r" b="b"/>
              <a:pathLst>
                <a:path w="85725" h="111760">
                  <a:moveTo>
                    <a:pt x="8572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71882" y="12700"/>
                  </a:lnTo>
                  <a:lnTo>
                    <a:pt x="71882" y="111760"/>
                  </a:lnTo>
                  <a:lnTo>
                    <a:pt x="85725" y="111760"/>
                  </a:lnTo>
                  <a:lnTo>
                    <a:pt x="85725" y="12700"/>
                  </a:lnTo>
                  <a:lnTo>
                    <a:pt x="8572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20121" y="3205464"/>
              <a:ext cx="70027" cy="8410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115446" y="3205464"/>
              <a:ext cx="69570" cy="8410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210314" y="3205464"/>
              <a:ext cx="156639" cy="84100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7431847" y="3172294"/>
            <a:ext cx="455930" cy="142875"/>
            <a:chOff x="7431847" y="3172294"/>
            <a:chExt cx="455930" cy="142875"/>
          </a:xfrm>
        </p:grpSpPr>
        <p:pic>
          <p:nvPicPr>
            <p:cNvPr id="75" name="object 7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431847" y="3172294"/>
              <a:ext cx="365958" cy="14264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817745" y="3205464"/>
              <a:ext cx="70027" cy="84100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3551184" y="2710450"/>
            <a:ext cx="394970" cy="116839"/>
            <a:chOff x="3551184" y="2710450"/>
            <a:chExt cx="394970" cy="116839"/>
          </a:xfrm>
        </p:grpSpPr>
        <p:pic>
          <p:nvPicPr>
            <p:cNvPr id="78" name="object 7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551184" y="2710450"/>
              <a:ext cx="189633" cy="11676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767078" y="2712455"/>
              <a:ext cx="71374" cy="11237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862504" y="2712686"/>
              <a:ext cx="83110" cy="114526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2844147" y="2941286"/>
            <a:ext cx="602615" cy="114935"/>
            <a:chOff x="2844147" y="2941286"/>
            <a:chExt cx="602615" cy="114935"/>
          </a:xfrm>
        </p:grpSpPr>
        <p:pic>
          <p:nvPicPr>
            <p:cNvPr id="82" name="object 8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844147" y="2941286"/>
              <a:ext cx="99033" cy="11213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963199" y="2967245"/>
              <a:ext cx="235811" cy="8849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223623" y="2966964"/>
              <a:ext cx="134341" cy="88773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377091" y="2966964"/>
              <a:ext cx="69490" cy="86461"/>
            </a:xfrm>
            <a:prstGeom prst="rect">
              <a:avLst/>
            </a:prstGeom>
          </p:spPr>
        </p:pic>
      </p:grpSp>
      <p:grpSp>
        <p:nvGrpSpPr>
          <p:cNvPr id="86" name="object 86"/>
          <p:cNvGrpSpPr/>
          <p:nvPr/>
        </p:nvGrpSpPr>
        <p:grpSpPr>
          <a:xfrm>
            <a:off x="3517347" y="2939281"/>
            <a:ext cx="425450" cy="116839"/>
            <a:chOff x="3517347" y="2939281"/>
            <a:chExt cx="425450" cy="116839"/>
          </a:xfrm>
        </p:grpSpPr>
        <p:pic>
          <p:nvPicPr>
            <p:cNvPr id="87" name="object 8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517347" y="2939281"/>
              <a:ext cx="95937" cy="11630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634034" y="2966964"/>
              <a:ext cx="308376" cy="88390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2903767" y="3169886"/>
            <a:ext cx="637540" cy="143510"/>
            <a:chOff x="2903767" y="3169886"/>
            <a:chExt cx="637540" cy="143510"/>
          </a:xfrm>
        </p:grpSpPr>
        <p:pic>
          <p:nvPicPr>
            <p:cNvPr id="90" name="object 9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903767" y="3169886"/>
              <a:ext cx="99032" cy="11213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022819" y="3195921"/>
              <a:ext cx="70177" cy="8841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117611" y="3195921"/>
              <a:ext cx="150389" cy="8841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292613" y="3195564"/>
              <a:ext cx="248231" cy="117500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3619047" y="3169609"/>
            <a:ext cx="323215" cy="143510"/>
            <a:chOff x="3619047" y="3169609"/>
            <a:chExt cx="323215" cy="143510"/>
          </a:xfrm>
        </p:grpSpPr>
        <p:pic>
          <p:nvPicPr>
            <p:cNvPr id="95" name="object 9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619047" y="3169609"/>
              <a:ext cx="138631" cy="14345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776936" y="3197927"/>
              <a:ext cx="70026" cy="8409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872260" y="3197927"/>
              <a:ext cx="69570" cy="84099"/>
            </a:xfrm>
            <a:prstGeom prst="rect">
              <a:avLst/>
            </a:prstGeom>
          </p:spPr>
        </p:pic>
      </p:grpSp>
      <p:pic>
        <p:nvPicPr>
          <p:cNvPr id="98" name="object 9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7505399" y="4582123"/>
            <a:ext cx="396876" cy="116762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068769" y="4807979"/>
            <a:ext cx="478047" cy="119505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7614738" y="4807979"/>
            <a:ext cx="282117" cy="119505"/>
          </a:xfrm>
          <a:prstGeom prst="rect">
            <a:avLst/>
          </a:prstGeom>
        </p:spPr>
      </p:pic>
      <p:grpSp>
        <p:nvGrpSpPr>
          <p:cNvPr id="101" name="object 101"/>
          <p:cNvGrpSpPr/>
          <p:nvPr/>
        </p:nvGrpSpPr>
        <p:grpSpPr>
          <a:xfrm>
            <a:off x="7092910" y="5041558"/>
            <a:ext cx="499109" cy="143510"/>
            <a:chOff x="7092910" y="5041558"/>
            <a:chExt cx="499109" cy="143510"/>
          </a:xfrm>
        </p:grpSpPr>
        <p:pic>
          <p:nvPicPr>
            <p:cNvPr id="102" name="object 10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092910" y="5041558"/>
              <a:ext cx="399535" cy="143179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517743" y="5069598"/>
              <a:ext cx="73886" cy="84100"/>
            </a:xfrm>
            <a:prstGeom prst="rect">
              <a:avLst/>
            </a:prstGeom>
          </p:spPr>
        </p:pic>
      </p:grpSp>
      <p:pic>
        <p:nvPicPr>
          <p:cNvPr id="104" name="object 104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7657262" y="5041558"/>
            <a:ext cx="247035" cy="132081"/>
          </a:xfrm>
          <a:prstGeom prst="rect">
            <a:avLst/>
          </a:prstGeom>
        </p:spPr>
      </p:pic>
      <p:grpSp>
        <p:nvGrpSpPr>
          <p:cNvPr id="105" name="object 105"/>
          <p:cNvGrpSpPr/>
          <p:nvPr/>
        </p:nvGrpSpPr>
        <p:grpSpPr>
          <a:xfrm>
            <a:off x="3533284" y="6450944"/>
            <a:ext cx="390525" cy="116839"/>
            <a:chOff x="3533284" y="6450944"/>
            <a:chExt cx="390525" cy="116839"/>
          </a:xfrm>
        </p:grpSpPr>
        <p:pic>
          <p:nvPicPr>
            <p:cNvPr id="106" name="object 10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533284" y="6450944"/>
              <a:ext cx="189633" cy="11676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749180" y="6452949"/>
              <a:ext cx="71372" cy="112369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852327" y="6452949"/>
              <a:ext cx="71374" cy="112369"/>
            </a:xfrm>
            <a:prstGeom prst="rect">
              <a:avLst/>
            </a:prstGeom>
          </p:spPr>
        </p:pic>
      </p:grpSp>
      <p:sp>
        <p:nvSpPr>
          <p:cNvPr id="109" name="object 109"/>
          <p:cNvSpPr/>
          <p:nvPr/>
        </p:nvSpPr>
        <p:spPr>
          <a:xfrm>
            <a:off x="2861830" y="6676803"/>
            <a:ext cx="573405" cy="120014"/>
          </a:xfrm>
          <a:custGeom>
            <a:avLst/>
            <a:gdLst/>
            <a:ahLst/>
            <a:cxnLst/>
            <a:rect l="l" t="t" r="r" b="b"/>
            <a:pathLst>
              <a:path w="573404" h="120015">
                <a:moveTo>
                  <a:pt x="77851" y="98336"/>
                </a:moveTo>
                <a:lnTo>
                  <a:pt x="24561" y="98336"/>
                </a:lnTo>
                <a:lnTo>
                  <a:pt x="24561" y="4356"/>
                </a:lnTo>
                <a:lnTo>
                  <a:pt x="0" y="4356"/>
                </a:lnTo>
                <a:lnTo>
                  <a:pt x="0" y="98336"/>
                </a:lnTo>
                <a:lnTo>
                  <a:pt x="0" y="117386"/>
                </a:lnTo>
                <a:lnTo>
                  <a:pt x="77851" y="117386"/>
                </a:lnTo>
                <a:lnTo>
                  <a:pt x="77851" y="98336"/>
                </a:lnTo>
                <a:close/>
              </a:path>
              <a:path w="573404" h="120015">
                <a:moveTo>
                  <a:pt x="171246" y="74117"/>
                </a:moveTo>
                <a:lnTo>
                  <a:pt x="153174" y="35090"/>
                </a:lnTo>
                <a:lnTo>
                  <a:pt x="147345" y="32181"/>
                </a:lnTo>
                <a:lnTo>
                  <a:pt x="147345" y="74320"/>
                </a:lnTo>
                <a:lnTo>
                  <a:pt x="146088" y="87249"/>
                </a:lnTo>
                <a:lnTo>
                  <a:pt x="142341" y="96481"/>
                </a:lnTo>
                <a:lnTo>
                  <a:pt x="136080" y="102019"/>
                </a:lnTo>
                <a:lnTo>
                  <a:pt x="127330" y="103860"/>
                </a:lnTo>
                <a:lnTo>
                  <a:pt x="118313" y="102019"/>
                </a:lnTo>
                <a:lnTo>
                  <a:pt x="111861" y="96481"/>
                </a:lnTo>
                <a:lnTo>
                  <a:pt x="108000" y="87249"/>
                </a:lnTo>
                <a:lnTo>
                  <a:pt x="106705" y="74320"/>
                </a:lnTo>
                <a:lnTo>
                  <a:pt x="107975" y="61137"/>
                </a:lnTo>
                <a:lnTo>
                  <a:pt x="111785" y="51727"/>
                </a:lnTo>
                <a:lnTo>
                  <a:pt x="118135" y="46088"/>
                </a:lnTo>
                <a:lnTo>
                  <a:pt x="127025" y="44196"/>
                </a:lnTo>
                <a:lnTo>
                  <a:pt x="135915" y="46088"/>
                </a:lnTo>
                <a:lnTo>
                  <a:pt x="142265" y="51727"/>
                </a:lnTo>
                <a:lnTo>
                  <a:pt x="146075" y="61137"/>
                </a:lnTo>
                <a:lnTo>
                  <a:pt x="147345" y="74320"/>
                </a:lnTo>
                <a:lnTo>
                  <a:pt x="147345" y="32181"/>
                </a:lnTo>
                <a:lnTo>
                  <a:pt x="145618" y="31305"/>
                </a:lnTo>
                <a:lnTo>
                  <a:pt x="136906" y="29032"/>
                </a:lnTo>
                <a:lnTo>
                  <a:pt x="127025" y="28270"/>
                </a:lnTo>
                <a:lnTo>
                  <a:pt x="117208" y="29032"/>
                </a:lnTo>
                <a:lnTo>
                  <a:pt x="85763" y="54889"/>
                </a:lnTo>
                <a:lnTo>
                  <a:pt x="82829" y="74117"/>
                </a:lnTo>
                <a:lnTo>
                  <a:pt x="83553" y="84277"/>
                </a:lnTo>
                <a:lnTo>
                  <a:pt x="108381" y="116776"/>
                </a:lnTo>
                <a:lnTo>
                  <a:pt x="127025" y="119786"/>
                </a:lnTo>
                <a:lnTo>
                  <a:pt x="136906" y="119037"/>
                </a:lnTo>
                <a:lnTo>
                  <a:pt x="168325" y="93256"/>
                </a:lnTo>
                <a:lnTo>
                  <a:pt x="170522" y="84277"/>
                </a:lnTo>
                <a:lnTo>
                  <a:pt x="171246" y="74117"/>
                </a:lnTo>
                <a:close/>
              </a:path>
              <a:path w="573404" h="120015">
                <a:moveTo>
                  <a:pt x="269011" y="60502"/>
                </a:moveTo>
                <a:lnTo>
                  <a:pt x="267296" y="46532"/>
                </a:lnTo>
                <a:lnTo>
                  <a:pt x="262191" y="36563"/>
                </a:lnTo>
                <a:lnTo>
                  <a:pt x="253669" y="30581"/>
                </a:lnTo>
                <a:lnTo>
                  <a:pt x="241757" y="28575"/>
                </a:lnTo>
                <a:lnTo>
                  <a:pt x="237109" y="28575"/>
                </a:lnTo>
                <a:lnTo>
                  <a:pt x="232638" y="29514"/>
                </a:lnTo>
                <a:lnTo>
                  <a:pt x="224053" y="33274"/>
                </a:lnTo>
                <a:lnTo>
                  <a:pt x="218338" y="37160"/>
                </a:lnTo>
                <a:lnTo>
                  <a:pt x="211175" y="43002"/>
                </a:lnTo>
                <a:lnTo>
                  <a:pt x="211175" y="30937"/>
                </a:lnTo>
                <a:lnTo>
                  <a:pt x="188341" y="30937"/>
                </a:lnTo>
                <a:lnTo>
                  <a:pt x="188341" y="117119"/>
                </a:lnTo>
                <a:lnTo>
                  <a:pt x="211175" y="117119"/>
                </a:lnTo>
                <a:lnTo>
                  <a:pt x="211175" y="54102"/>
                </a:lnTo>
                <a:lnTo>
                  <a:pt x="218186" y="49682"/>
                </a:lnTo>
                <a:lnTo>
                  <a:pt x="224155" y="47472"/>
                </a:lnTo>
                <a:lnTo>
                  <a:pt x="235077" y="47472"/>
                </a:lnTo>
                <a:lnTo>
                  <a:pt x="239369" y="48920"/>
                </a:lnTo>
                <a:lnTo>
                  <a:pt x="244678" y="54711"/>
                </a:lnTo>
                <a:lnTo>
                  <a:pt x="245999" y="62179"/>
                </a:lnTo>
                <a:lnTo>
                  <a:pt x="245999" y="117119"/>
                </a:lnTo>
                <a:lnTo>
                  <a:pt x="269011" y="117119"/>
                </a:lnTo>
                <a:lnTo>
                  <a:pt x="269011" y="60502"/>
                </a:lnTo>
                <a:close/>
              </a:path>
              <a:path w="573404" h="120015">
                <a:moveTo>
                  <a:pt x="369747" y="0"/>
                </a:moveTo>
                <a:lnTo>
                  <a:pt x="346913" y="0"/>
                </a:lnTo>
                <a:lnTo>
                  <a:pt x="346913" y="35941"/>
                </a:lnTo>
                <a:lnTo>
                  <a:pt x="346913" y="48361"/>
                </a:lnTo>
                <a:lnTo>
                  <a:pt x="346913" y="95021"/>
                </a:lnTo>
                <a:lnTo>
                  <a:pt x="340614" y="99593"/>
                </a:lnTo>
                <a:lnTo>
                  <a:pt x="334810" y="101854"/>
                </a:lnTo>
                <a:lnTo>
                  <a:pt x="322580" y="101854"/>
                </a:lnTo>
                <a:lnTo>
                  <a:pt x="317436" y="99695"/>
                </a:lnTo>
                <a:lnTo>
                  <a:pt x="310896" y="91008"/>
                </a:lnTo>
                <a:lnTo>
                  <a:pt x="309270" y="83947"/>
                </a:lnTo>
                <a:lnTo>
                  <a:pt x="309270" y="74193"/>
                </a:lnTo>
                <a:lnTo>
                  <a:pt x="310756" y="61493"/>
                </a:lnTo>
                <a:lnTo>
                  <a:pt x="315214" y="52425"/>
                </a:lnTo>
                <a:lnTo>
                  <a:pt x="322643" y="46977"/>
                </a:lnTo>
                <a:lnTo>
                  <a:pt x="333070" y="45161"/>
                </a:lnTo>
                <a:lnTo>
                  <a:pt x="337337" y="45161"/>
                </a:lnTo>
                <a:lnTo>
                  <a:pt x="341960" y="46228"/>
                </a:lnTo>
                <a:lnTo>
                  <a:pt x="346913" y="48361"/>
                </a:lnTo>
                <a:lnTo>
                  <a:pt x="346913" y="35941"/>
                </a:lnTo>
                <a:lnTo>
                  <a:pt x="340753" y="32715"/>
                </a:lnTo>
                <a:lnTo>
                  <a:pt x="336118" y="30683"/>
                </a:lnTo>
                <a:lnTo>
                  <a:pt x="329869" y="28981"/>
                </a:lnTo>
                <a:lnTo>
                  <a:pt x="326415" y="28575"/>
                </a:lnTo>
                <a:lnTo>
                  <a:pt x="322656" y="28575"/>
                </a:lnTo>
                <a:lnTo>
                  <a:pt x="288251" y="56172"/>
                </a:lnTo>
                <a:lnTo>
                  <a:pt x="285597" y="74777"/>
                </a:lnTo>
                <a:lnTo>
                  <a:pt x="286143" y="84582"/>
                </a:lnTo>
                <a:lnTo>
                  <a:pt x="310934" y="118757"/>
                </a:lnTo>
                <a:lnTo>
                  <a:pt x="317957" y="119507"/>
                </a:lnTo>
                <a:lnTo>
                  <a:pt x="322275" y="119507"/>
                </a:lnTo>
                <a:lnTo>
                  <a:pt x="326313" y="118719"/>
                </a:lnTo>
                <a:lnTo>
                  <a:pt x="333844" y="115646"/>
                </a:lnTo>
                <a:lnTo>
                  <a:pt x="339471" y="111861"/>
                </a:lnTo>
                <a:lnTo>
                  <a:pt x="346913" y="105816"/>
                </a:lnTo>
                <a:lnTo>
                  <a:pt x="346913" y="117119"/>
                </a:lnTo>
                <a:lnTo>
                  <a:pt x="369747" y="117119"/>
                </a:lnTo>
                <a:lnTo>
                  <a:pt x="369747" y="105816"/>
                </a:lnTo>
                <a:lnTo>
                  <a:pt x="369747" y="101854"/>
                </a:lnTo>
                <a:lnTo>
                  <a:pt x="369747" y="45161"/>
                </a:lnTo>
                <a:lnTo>
                  <a:pt x="369747" y="35941"/>
                </a:lnTo>
                <a:lnTo>
                  <a:pt x="369747" y="0"/>
                </a:lnTo>
                <a:close/>
              </a:path>
              <a:path w="573404" h="120015">
                <a:moveTo>
                  <a:pt x="475284" y="74117"/>
                </a:moveTo>
                <a:lnTo>
                  <a:pt x="457212" y="35090"/>
                </a:lnTo>
                <a:lnTo>
                  <a:pt x="451383" y="32181"/>
                </a:lnTo>
                <a:lnTo>
                  <a:pt x="451383" y="74320"/>
                </a:lnTo>
                <a:lnTo>
                  <a:pt x="450126" y="87249"/>
                </a:lnTo>
                <a:lnTo>
                  <a:pt x="446366" y="96481"/>
                </a:lnTo>
                <a:lnTo>
                  <a:pt x="440118" y="102019"/>
                </a:lnTo>
                <a:lnTo>
                  <a:pt x="431368" y="103860"/>
                </a:lnTo>
                <a:lnTo>
                  <a:pt x="422338" y="102019"/>
                </a:lnTo>
                <a:lnTo>
                  <a:pt x="415899" y="96481"/>
                </a:lnTo>
                <a:lnTo>
                  <a:pt x="412026" y="87249"/>
                </a:lnTo>
                <a:lnTo>
                  <a:pt x="410743" y="74320"/>
                </a:lnTo>
                <a:lnTo>
                  <a:pt x="412013" y="61137"/>
                </a:lnTo>
                <a:lnTo>
                  <a:pt x="415823" y="51727"/>
                </a:lnTo>
                <a:lnTo>
                  <a:pt x="422173" y="46088"/>
                </a:lnTo>
                <a:lnTo>
                  <a:pt x="431063" y="44196"/>
                </a:lnTo>
                <a:lnTo>
                  <a:pt x="439940" y="46088"/>
                </a:lnTo>
                <a:lnTo>
                  <a:pt x="446290" y="51727"/>
                </a:lnTo>
                <a:lnTo>
                  <a:pt x="450113" y="61137"/>
                </a:lnTo>
                <a:lnTo>
                  <a:pt x="451383" y="74320"/>
                </a:lnTo>
                <a:lnTo>
                  <a:pt x="451383" y="32181"/>
                </a:lnTo>
                <a:lnTo>
                  <a:pt x="449656" y="31305"/>
                </a:lnTo>
                <a:lnTo>
                  <a:pt x="440931" y="29032"/>
                </a:lnTo>
                <a:lnTo>
                  <a:pt x="431063" y="28270"/>
                </a:lnTo>
                <a:lnTo>
                  <a:pt x="421246" y="29032"/>
                </a:lnTo>
                <a:lnTo>
                  <a:pt x="389788" y="54889"/>
                </a:lnTo>
                <a:lnTo>
                  <a:pt x="386867" y="74117"/>
                </a:lnTo>
                <a:lnTo>
                  <a:pt x="387591" y="84277"/>
                </a:lnTo>
                <a:lnTo>
                  <a:pt x="412419" y="116776"/>
                </a:lnTo>
                <a:lnTo>
                  <a:pt x="431063" y="119786"/>
                </a:lnTo>
                <a:lnTo>
                  <a:pt x="440931" y="119037"/>
                </a:lnTo>
                <a:lnTo>
                  <a:pt x="472363" y="93256"/>
                </a:lnTo>
                <a:lnTo>
                  <a:pt x="474548" y="84277"/>
                </a:lnTo>
                <a:lnTo>
                  <a:pt x="475284" y="74117"/>
                </a:lnTo>
                <a:close/>
              </a:path>
              <a:path w="573404" h="120015">
                <a:moveTo>
                  <a:pt x="573036" y="60502"/>
                </a:moveTo>
                <a:lnTo>
                  <a:pt x="571334" y="46532"/>
                </a:lnTo>
                <a:lnTo>
                  <a:pt x="566229" y="36563"/>
                </a:lnTo>
                <a:lnTo>
                  <a:pt x="557707" y="30581"/>
                </a:lnTo>
                <a:lnTo>
                  <a:pt x="545795" y="28575"/>
                </a:lnTo>
                <a:lnTo>
                  <a:pt x="541134" y="28575"/>
                </a:lnTo>
                <a:lnTo>
                  <a:pt x="536676" y="29514"/>
                </a:lnTo>
                <a:lnTo>
                  <a:pt x="528091" y="33274"/>
                </a:lnTo>
                <a:lnTo>
                  <a:pt x="522363" y="37160"/>
                </a:lnTo>
                <a:lnTo>
                  <a:pt x="515213" y="43002"/>
                </a:lnTo>
                <a:lnTo>
                  <a:pt x="515213" y="30937"/>
                </a:lnTo>
                <a:lnTo>
                  <a:pt x="492379" y="30937"/>
                </a:lnTo>
                <a:lnTo>
                  <a:pt x="492379" y="117119"/>
                </a:lnTo>
                <a:lnTo>
                  <a:pt x="515213" y="117119"/>
                </a:lnTo>
                <a:lnTo>
                  <a:pt x="515213" y="54102"/>
                </a:lnTo>
                <a:lnTo>
                  <a:pt x="522211" y="49682"/>
                </a:lnTo>
                <a:lnTo>
                  <a:pt x="528180" y="47472"/>
                </a:lnTo>
                <a:lnTo>
                  <a:pt x="539115" y="47472"/>
                </a:lnTo>
                <a:lnTo>
                  <a:pt x="543394" y="48920"/>
                </a:lnTo>
                <a:lnTo>
                  <a:pt x="548716" y="54711"/>
                </a:lnTo>
                <a:lnTo>
                  <a:pt x="550037" y="62179"/>
                </a:lnTo>
                <a:lnTo>
                  <a:pt x="550037" y="117119"/>
                </a:lnTo>
                <a:lnTo>
                  <a:pt x="573036" y="117119"/>
                </a:lnTo>
                <a:lnTo>
                  <a:pt x="573036" y="6050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0" name="object 110"/>
          <p:cNvGrpSpPr/>
          <p:nvPr/>
        </p:nvGrpSpPr>
        <p:grpSpPr>
          <a:xfrm>
            <a:off x="3509935" y="6676800"/>
            <a:ext cx="422909" cy="120014"/>
            <a:chOff x="3509935" y="6676800"/>
            <a:chExt cx="422909" cy="120014"/>
          </a:xfrm>
        </p:grpSpPr>
        <p:sp>
          <p:nvSpPr>
            <p:cNvPr id="111" name="object 111"/>
            <p:cNvSpPr/>
            <p:nvPr/>
          </p:nvSpPr>
          <p:spPr>
            <a:xfrm>
              <a:off x="3509924" y="6676803"/>
              <a:ext cx="133350" cy="117475"/>
            </a:xfrm>
            <a:custGeom>
              <a:avLst/>
              <a:gdLst/>
              <a:ahLst/>
              <a:cxnLst/>
              <a:rect l="l" t="t" r="r" b="b"/>
              <a:pathLst>
                <a:path w="133350" h="117475">
                  <a:moveTo>
                    <a:pt x="92430" y="82677"/>
                  </a:moveTo>
                  <a:lnTo>
                    <a:pt x="90932" y="72428"/>
                  </a:lnTo>
                  <a:lnTo>
                    <a:pt x="87579" y="66446"/>
                  </a:lnTo>
                  <a:lnTo>
                    <a:pt x="86436" y="64389"/>
                  </a:lnTo>
                  <a:lnTo>
                    <a:pt x="78917" y="58547"/>
                  </a:lnTo>
                  <a:lnTo>
                    <a:pt x="68414" y="54914"/>
                  </a:lnTo>
                  <a:lnTo>
                    <a:pt x="68414" y="54305"/>
                  </a:lnTo>
                  <a:lnTo>
                    <a:pt x="75374" y="50076"/>
                  </a:lnTo>
                  <a:lnTo>
                    <a:pt x="75641" y="49784"/>
                  </a:lnTo>
                  <a:lnTo>
                    <a:pt x="80352" y="44729"/>
                  </a:lnTo>
                  <a:lnTo>
                    <a:pt x="83337" y="38290"/>
                  </a:lnTo>
                  <a:lnTo>
                    <a:pt x="84328" y="30734"/>
                  </a:lnTo>
                  <a:lnTo>
                    <a:pt x="84328" y="22606"/>
                  </a:lnTo>
                  <a:lnTo>
                    <a:pt x="81254" y="16205"/>
                  </a:lnTo>
                  <a:lnTo>
                    <a:pt x="75133" y="11709"/>
                  </a:lnTo>
                  <a:lnTo>
                    <a:pt x="69519" y="8763"/>
                  </a:lnTo>
                  <a:lnTo>
                    <a:pt x="66979" y="8077"/>
                  </a:lnTo>
                  <a:lnTo>
                    <a:pt x="66979" y="78892"/>
                  </a:lnTo>
                  <a:lnTo>
                    <a:pt x="66979" y="86131"/>
                  </a:lnTo>
                  <a:lnTo>
                    <a:pt x="38887" y="99491"/>
                  </a:lnTo>
                  <a:lnTo>
                    <a:pt x="24409" y="99491"/>
                  </a:lnTo>
                  <a:lnTo>
                    <a:pt x="24409" y="66446"/>
                  </a:lnTo>
                  <a:lnTo>
                    <a:pt x="47396" y="66446"/>
                  </a:lnTo>
                  <a:lnTo>
                    <a:pt x="66979" y="78892"/>
                  </a:lnTo>
                  <a:lnTo>
                    <a:pt x="66979" y="8077"/>
                  </a:lnTo>
                  <a:lnTo>
                    <a:pt x="61849" y="6667"/>
                  </a:lnTo>
                  <a:lnTo>
                    <a:pt x="59182" y="6324"/>
                  </a:lnTo>
                  <a:lnTo>
                    <a:pt x="59182" y="32410"/>
                  </a:lnTo>
                  <a:lnTo>
                    <a:pt x="59182" y="38658"/>
                  </a:lnTo>
                  <a:lnTo>
                    <a:pt x="41224" y="49784"/>
                  </a:lnTo>
                  <a:lnTo>
                    <a:pt x="24409" y="49784"/>
                  </a:lnTo>
                  <a:lnTo>
                    <a:pt x="24409" y="22606"/>
                  </a:lnTo>
                  <a:lnTo>
                    <a:pt x="41198" y="22606"/>
                  </a:lnTo>
                  <a:lnTo>
                    <a:pt x="59182" y="32410"/>
                  </a:lnTo>
                  <a:lnTo>
                    <a:pt x="59182" y="6324"/>
                  </a:lnTo>
                  <a:lnTo>
                    <a:pt x="52120" y="5397"/>
                  </a:lnTo>
                  <a:lnTo>
                    <a:pt x="40335" y="4978"/>
                  </a:lnTo>
                  <a:lnTo>
                    <a:pt x="0" y="4978"/>
                  </a:lnTo>
                  <a:lnTo>
                    <a:pt x="0" y="117119"/>
                  </a:lnTo>
                  <a:lnTo>
                    <a:pt x="46151" y="117119"/>
                  </a:lnTo>
                  <a:lnTo>
                    <a:pt x="85763" y="102768"/>
                  </a:lnTo>
                  <a:lnTo>
                    <a:pt x="87820" y="99491"/>
                  </a:lnTo>
                  <a:lnTo>
                    <a:pt x="89471" y="96888"/>
                  </a:lnTo>
                  <a:lnTo>
                    <a:pt x="91694" y="90195"/>
                  </a:lnTo>
                  <a:lnTo>
                    <a:pt x="92430" y="82677"/>
                  </a:lnTo>
                  <a:close/>
                </a:path>
                <a:path w="133350" h="117475">
                  <a:moveTo>
                    <a:pt x="132854" y="0"/>
                  </a:moveTo>
                  <a:lnTo>
                    <a:pt x="110020" y="0"/>
                  </a:lnTo>
                  <a:lnTo>
                    <a:pt x="110020" y="117119"/>
                  </a:lnTo>
                  <a:lnTo>
                    <a:pt x="132854" y="117119"/>
                  </a:lnTo>
                  <a:lnTo>
                    <a:pt x="132854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665790" y="6705071"/>
              <a:ext cx="266928" cy="91235"/>
            </a:xfrm>
            <a:prstGeom prst="rect">
              <a:avLst/>
            </a:prstGeom>
          </p:spPr>
        </p:pic>
      </p:grpSp>
      <p:grpSp>
        <p:nvGrpSpPr>
          <p:cNvPr id="113" name="object 113"/>
          <p:cNvGrpSpPr/>
          <p:nvPr/>
        </p:nvGrpSpPr>
        <p:grpSpPr>
          <a:xfrm>
            <a:off x="2912915" y="6910379"/>
            <a:ext cx="561340" cy="132080"/>
            <a:chOff x="2912915" y="6910379"/>
            <a:chExt cx="561340" cy="132080"/>
          </a:xfrm>
        </p:grpSpPr>
        <p:pic>
          <p:nvPicPr>
            <p:cNvPr id="114" name="object 11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912915" y="6910379"/>
              <a:ext cx="95705" cy="11236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028863" y="6936059"/>
              <a:ext cx="77547" cy="88771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125538" y="6936059"/>
              <a:ext cx="259558" cy="106401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404224" y="6938420"/>
              <a:ext cx="69569" cy="84099"/>
            </a:xfrm>
            <a:prstGeom prst="rect">
              <a:avLst/>
            </a:prstGeom>
          </p:spPr>
        </p:pic>
      </p:grpSp>
      <p:grpSp>
        <p:nvGrpSpPr>
          <p:cNvPr id="118" name="object 118"/>
          <p:cNvGrpSpPr/>
          <p:nvPr/>
        </p:nvGrpSpPr>
        <p:grpSpPr>
          <a:xfrm>
            <a:off x="3551998" y="6910379"/>
            <a:ext cx="377825" cy="114935"/>
            <a:chOff x="3551998" y="6910379"/>
            <a:chExt cx="377825" cy="114935"/>
          </a:xfrm>
        </p:grpSpPr>
        <p:pic>
          <p:nvPicPr>
            <p:cNvPr id="119" name="object 11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551998" y="6910379"/>
              <a:ext cx="168475" cy="11229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745774" y="6936134"/>
              <a:ext cx="183513" cy="88696"/>
            </a:xfrm>
            <a:prstGeom prst="rect">
              <a:avLst/>
            </a:prstGeom>
          </p:spPr>
        </p:pic>
      </p:grpSp>
      <p:pic>
        <p:nvPicPr>
          <p:cNvPr id="121" name="object 121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3561599" y="4585662"/>
            <a:ext cx="395013" cy="116761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940591" y="4816497"/>
            <a:ext cx="489125" cy="114807"/>
          </a:xfrm>
          <a:prstGeom prst="rect">
            <a:avLst/>
          </a:prstGeom>
        </p:spPr>
      </p:pic>
      <p:grpSp>
        <p:nvGrpSpPr>
          <p:cNvPr id="123" name="object 123"/>
          <p:cNvGrpSpPr/>
          <p:nvPr/>
        </p:nvGrpSpPr>
        <p:grpSpPr>
          <a:xfrm>
            <a:off x="3488720" y="4814337"/>
            <a:ext cx="465455" cy="116839"/>
            <a:chOff x="3488720" y="4814337"/>
            <a:chExt cx="465455" cy="116839"/>
          </a:xfrm>
        </p:grpSpPr>
        <p:pic>
          <p:nvPicPr>
            <p:cNvPr id="124" name="object 12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488720" y="4814337"/>
              <a:ext cx="101804" cy="116686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612470" y="4839789"/>
              <a:ext cx="341273" cy="91159"/>
            </a:xfrm>
            <a:prstGeom prst="rect">
              <a:avLst/>
            </a:prstGeom>
          </p:spPr>
        </p:pic>
      </p:grpSp>
      <p:grpSp>
        <p:nvGrpSpPr>
          <p:cNvPr id="126" name="object 126"/>
          <p:cNvGrpSpPr/>
          <p:nvPr/>
        </p:nvGrpSpPr>
        <p:grpSpPr>
          <a:xfrm>
            <a:off x="3024766" y="5043902"/>
            <a:ext cx="538480" cy="144780"/>
            <a:chOff x="3024766" y="5043902"/>
            <a:chExt cx="538480" cy="144780"/>
          </a:xfrm>
        </p:grpSpPr>
        <p:pic>
          <p:nvPicPr>
            <p:cNvPr id="127" name="object 12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024766" y="5043902"/>
              <a:ext cx="198554" cy="115646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242448" y="5070775"/>
              <a:ext cx="320266" cy="117500"/>
            </a:xfrm>
            <a:prstGeom prst="rect">
              <a:avLst/>
            </a:prstGeom>
          </p:spPr>
        </p:pic>
      </p:grpSp>
      <p:grpSp>
        <p:nvGrpSpPr>
          <p:cNvPr id="129" name="object 129"/>
          <p:cNvGrpSpPr/>
          <p:nvPr/>
        </p:nvGrpSpPr>
        <p:grpSpPr>
          <a:xfrm>
            <a:off x="3629461" y="5045399"/>
            <a:ext cx="323215" cy="142875"/>
            <a:chOff x="3629461" y="5045399"/>
            <a:chExt cx="323215" cy="142875"/>
          </a:xfrm>
        </p:grpSpPr>
        <p:pic>
          <p:nvPicPr>
            <p:cNvPr id="130" name="object 13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629461" y="5045399"/>
              <a:ext cx="138633" cy="142876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787350" y="5073137"/>
              <a:ext cx="70027" cy="84099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882675" y="5073137"/>
              <a:ext cx="69569" cy="84099"/>
            </a:xfrm>
            <a:prstGeom prst="rect">
              <a:avLst/>
            </a:prstGeom>
          </p:spPr>
        </p:pic>
      </p:grpSp>
      <p:pic>
        <p:nvPicPr>
          <p:cNvPr id="133" name="object 13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8724366" y="5503910"/>
            <a:ext cx="1218128" cy="1422918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8889317" y="7002496"/>
            <a:ext cx="888220" cy="259473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8699587" y="3676888"/>
            <a:ext cx="1267686" cy="541577"/>
          </a:xfrm>
          <a:prstGeom prst="rect">
            <a:avLst/>
          </a:prstGeom>
        </p:spPr>
      </p:pic>
      <p:grpSp>
        <p:nvGrpSpPr>
          <p:cNvPr id="136" name="object 136"/>
          <p:cNvGrpSpPr/>
          <p:nvPr/>
        </p:nvGrpSpPr>
        <p:grpSpPr>
          <a:xfrm>
            <a:off x="-3599" y="0"/>
            <a:ext cx="10699750" cy="7567295"/>
            <a:chOff x="-3599" y="0"/>
            <a:chExt cx="10699750" cy="7567295"/>
          </a:xfrm>
        </p:grpSpPr>
        <p:pic>
          <p:nvPicPr>
            <p:cNvPr id="137" name="object 13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286628" y="5599216"/>
              <a:ext cx="3763230" cy="1583996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0" y="0"/>
                  </a:moveTo>
                  <a:lnTo>
                    <a:pt x="10692000" y="0"/>
                  </a:lnTo>
                  <a:lnTo>
                    <a:pt x="10692000" y="7560000"/>
                  </a:lnTo>
                  <a:lnTo>
                    <a:pt x="0" y="756000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B2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2454" y="208922"/>
            <a:ext cx="10067290" cy="2771140"/>
            <a:chOff x="312454" y="208922"/>
            <a:chExt cx="10067290" cy="2771140"/>
          </a:xfrm>
        </p:grpSpPr>
        <p:sp>
          <p:nvSpPr>
            <p:cNvPr id="3" name="object 3"/>
            <p:cNvSpPr/>
            <p:nvPr/>
          </p:nvSpPr>
          <p:spPr>
            <a:xfrm>
              <a:off x="317869" y="208922"/>
              <a:ext cx="5046980" cy="563880"/>
            </a:xfrm>
            <a:custGeom>
              <a:avLst/>
              <a:gdLst/>
              <a:ahLst/>
              <a:cxnLst/>
              <a:rect l="l" t="t" r="r" b="b"/>
              <a:pathLst>
                <a:path w="5046980" h="563880">
                  <a:moveTo>
                    <a:pt x="0" y="563882"/>
                  </a:moveTo>
                  <a:lnTo>
                    <a:pt x="5046638" y="563882"/>
                  </a:lnTo>
                  <a:lnTo>
                    <a:pt x="5046638" y="0"/>
                  </a:lnTo>
                  <a:lnTo>
                    <a:pt x="0" y="0"/>
                  </a:lnTo>
                  <a:lnTo>
                    <a:pt x="0" y="563882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7868" y="772814"/>
              <a:ext cx="10047605" cy="657860"/>
            </a:xfrm>
            <a:custGeom>
              <a:avLst/>
              <a:gdLst/>
              <a:ahLst/>
              <a:cxnLst/>
              <a:rect l="l" t="t" r="r" b="b"/>
              <a:pathLst>
                <a:path w="10047605" h="657860">
                  <a:moveTo>
                    <a:pt x="10047199" y="0"/>
                  </a:moveTo>
                  <a:lnTo>
                    <a:pt x="0" y="0"/>
                  </a:lnTo>
                  <a:lnTo>
                    <a:pt x="0" y="208267"/>
                  </a:lnTo>
                  <a:lnTo>
                    <a:pt x="0" y="657644"/>
                  </a:lnTo>
                  <a:lnTo>
                    <a:pt x="10047199" y="657644"/>
                  </a:lnTo>
                  <a:lnTo>
                    <a:pt x="10047199" y="208267"/>
                  </a:lnTo>
                  <a:lnTo>
                    <a:pt x="10047199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418" y="904629"/>
              <a:ext cx="128591" cy="1618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3331" y="905199"/>
              <a:ext cx="300990" cy="161290"/>
            </a:xfrm>
            <a:custGeom>
              <a:avLst/>
              <a:gdLst/>
              <a:ahLst/>
              <a:cxnLst/>
              <a:rect l="l" t="t" r="r" b="b"/>
              <a:pathLst>
                <a:path w="300990" h="161290">
                  <a:moveTo>
                    <a:pt x="129260" y="0"/>
                  </a:moveTo>
                  <a:lnTo>
                    <a:pt x="96494" y="0"/>
                  </a:lnTo>
                  <a:lnTo>
                    <a:pt x="96494" y="63500"/>
                  </a:lnTo>
                  <a:lnTo>
                    <a:pt x="32766" y="6350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0170"/>
                  </a:lnTo>
                  <a:lnTo>
                    <a:pt x="0" y="161290"/>
                  </a:lnTo>
                  <a:lnTo>
                    <a:pt x="32766" y="161290"/>
                  </a:lnTo>
                  <a:lnTo>
                    <a:pt x="32766" y="90170"/>
                  </a:lnTo>
                  <a:lnTo>
                    <a:pt x="96494" y="90170"/>
                  </a:lnTo>
                  <a:lnTo>
                    <a:pt x="96494" y="161290"/>
                  </a:lnTo>
                  <a:lnTo>
                    <a:pt x="129260" y="161290"/>
                  </a:lnTo>
                  <a:lnTo>
                    <a:pt x="129260" y="90170"/>
                  </a:lnTo>
                  <a:lnTo>
                    <a:pt x="129260" y="63500"/>
                  </a:lnTo>
                  <a:lnTo>
                    <a:pt x="129260" y="0"/>
                  </a:lnTo>
                  <a:close/>
                </a:path>
                <a:path w="300990" h="161290">
                  <a:moveTo>
                    <a:pt x="300418" y="0"/>
                  </a:moveTo>
                  <a:lnTo>
                    <a:pt x="267639" y="0"/>
                  </a:lnTo>
                  <a:lnTo>
                    <a:pt x="267639" y="63500"/>
                  </a:lnTo>
                  <a:lnTo>
                    <a:pt x="203911" y="63500"/>
                  </a:lnTo>
                  <a:lnTo>
                    <a:pt x="203911" y="0"/>
                  </a:lnTo>
                  <a:lnTo>
                    <a:pt x="171145" y="0"/>
                  </a:lnTo>
                  <a:lnTo>
                    <a:pt x="171145" y="63500"/>
                  </a:lnTo>
                  <a:lnTo>
                    <a:pt x="171145" y="90170"/>
                  </a:lnTo>
                  <a:lnTo>
                    <a:pt x="171145" y="161290"/>
                  </a:lnTo>
                  <a:lnTo>
                    <a:pt x="203911" y="161290"/>
                  </a:lnTo>
                  <a:lnTo>
                    <a:pt x="203911" y="90170"/>
                  </a:lnTo>
                  <a:lnTo>
                    <a:pt x="267639" y="90170"/>
                  </a:lnTo>
                  <a:lnTo>
                    <a:pt x="267639" y="161290"/>
                  </a:lnTo>
                  <a:lnTo>
                    <a:pt x="300418" y="161290"/>
                  </a:lnTo>
                  <a:lnTo>
                    <a:pt x="300418" y="90170"/>
                  </a:lnTo>
                  <a:lnTo>
                    <a:pt x="300418" y="63500"/>
                  </a:lnTo>
                  <a:lnTo>
                    <a:pt x="30041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851" y="901692"/>
              <a:ext cx="157014" cy="1676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9367" y="904629"/>
              <a:ext cx="297708" cy="16181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92910" y="905199"/>
              <a:ext cx="142240" cy="196850"/>
            </a:xfrm>
            <a:custGeom>
              <a:avLst/>
              <a:gdLst/>
              <a:ahLst/>
              <a:cxnLst/>
              <a:rect l="l" t="t" r="r" b="b"/>
              <a:pathLst>
                <a:path w="142239" h="196850">
                  <a:moveTo>
                    <a:pt x="142151" y="133350"/>
                  </a:moveTo>
                  <a:lnTo>
                    <a:pt x="128587" y="133350"/>
                  </a:lnTo>
                  <a:lnTo>
                    <a:pt x="128587" y="0"/>
                  </a:lnTo>
                  <a:lnTo>
                    <a:pt x="95821" y="0"/>
                  </a:lnTo>
                  <a:lnTo>
                    <a:pt x="95821" y="133350"/>
                  </a:lnTo>
                  <a:lnTo>
                    <a:pt x="32766" y="13335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133350"/>
                  </a:lnTo>
                  <a:lnTo>
                    <a:pt x="0" y="161290"/>
                  </a:lnTo>
                  <a:lnTo>
                    <a:pt x="114808" y="161290"/>
                  </a:lnTo>
                  <a:lnTo>
                    <a:pt x="114808" y="196850"/>
                  </a:lnTo>
                  <a:lnTo>
                    <a:pt x="142151" y="196850"/>
                  </a:lnTo>
                  <a:lnTo>
                    <a:pt x="142151" y="161290"/>
                  </a:lnTo>
                  <a:lnTo>
                    <a:pt x="142151" y="13335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5947" y="904629"/>
              <a:ext cx="128591" cy="16181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9077" y="901692"/>
              <a:ext cx="157014" cy="16768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119592" y="905199"/>
              <a:ext cx="300990" cy="161290"/>
            </a:xfrm>
            <a:custGeom>
              <a:avLst/>
              <a:gdLst/>
              <a:ahLst/>
              <a:cxnLst/>
              <a:rect l="l" t="t" r="r" b="b"/>
              <a:pathLst>
                <a:path w="300989" h="161290">
                  <a:moveTo>
                    <a:pt x="129260" y="0"/>
                  </a:moveTo>
                  <a:lnTo>
                    <a:pt x="96494" y="0"/>
                  </a:lnTo>
                  <a:lnTo>
                    <a:pt x="96494" y="63500"/>
                  </a:lnTo>
                  <a:lnTo>
                    <a:pt x="32766" y="6350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0170"/>
                  </a:lnTo>
                  <a:lnTo>
                    <a:pt x="0" y="161290"/>
                  </a:lnTo>
                  <a:lnTo>
                    <a:pt x="32766" y="161290"/>
                  </a:lnTo>
                  <a:lnTo>
                    <a:pt x="32766" y="90170"/>
                  </a:lnTo>
                  <a:lnTo>
                    <a:pt x="96494" y="90170"/>
                  </a:lnTo>
                  <a:lnTo>
                    <a:pt x="96494" y="161290"/>
                  </a:lnTo>
                  <a:lnTo>
                    <a:pt x="129260" y="161290"/>
                  </a:lnTo>
                  <a:lnTo>
                    <a:pt x="129260" y="90170"/>
                  </a:lnTo>
                  <a:lnTo>
                    <a:pt x="129260" y="63500"/>
                  </a:lnTo>
                  <a:lnTo>
                    <a:pt x="129260" y="0"/>
                  </a:lnTo>
                  <a:close/>
                </a:path>
                <a:path w="300989" h="161290">
                  <a:moveTo>
                    <a:pt x="300418" y="0"/>
                  </a:moveTo>
                  <a:lnTo>
                    <a:pt x="267639" y="0"/>
                  </a:lnTo>
                  <a:lnTo>
                    <a:pt x="267639" y="63500"/>
                  </a:lnTo>
                  <a:lnTo>
                    <a:pt x="203911" y="63500"/>
                  </a:lnTo>
                  <a:lnTo>
                    <a:pt x="203911" y="0"/>
                  </a:lnTo>
                  <a:lnTo>
                    <a:pt x="171145" y="0"/>
                  </a:lnTo>
                  <a:lnTo>
                    <a:pt x="171145" y="63500"/>
                  </a:lnTo>
                  <a:lnTo>
                    <a:pt x="171145" y="90170"/>
                  </a:lnTo>
                  <a:lnTo>
                    <a:pt x="171145" y="161290"/>
                  </a:lnTo>
                  <a:lnTo>
                    <a:pt x="203911" y="161290"/>
                  </a:lnTo>
                  <a:lnTo>
                    <a:pt x="203911" y="90170"/>
                  </a:lnTo>
                  <a:lnTo>
                    <a:pt x="267639" y="90170"/>
                  </a:lnTo>
                  <a:lnTo>
                    <a:pt x="267639" y="161290"/>
                  </a:lnTo>
                  <a:lnTo>
                    <a:pt x="300418" y="161290"/>
                  </a:lnTo>
                  <a:lnTo>
                    <a:pt x="300418" y="90170"/>
                  </a:lnTo>
                  <a:lnTo>
                    <a:pt x="300418" y="63500"/>
                  </a:lnTo>
                  <a:lnTo>
                    <a:pt x="30041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62799" y="904629"/>
              <a:ext cx="186444" cy="16181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1540" y="857850"/>
              <a:ext cx="128591" cy="20859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73417" y="1156697"/>
              <a:ext cx="778510" cy="200025"/>
            </a:xfrm>
            <a:custGeom>
              <a:avLst/>
              <a:gdLst/>
              <a:ahLst/>
              <a:cxnLst/>
              <a:rect l="l" t="t" r="r" b="b"/>
              <a:pathLst>
                <a:path w="778510" h="200025">
                  <a:moveTo>
                    <a:pt x="128587" y="2501"/>
                  </a:moveTo>
                  <a:lnTo>
                    <a:pt x="0" y="2501"/>
                  </a:lnTo>
                  <a:lnTo>
                    <a:pt x="0" y="30441"/>
                  </a:lnTo>
                  <a:lnTo>
                    <a:pt x="0" y="165061"/>
                  </a:lnTo>
                  <a:lnTo>
                    <a:pt x="32766" y="165061"/>
                  </a:lnTo>
                  <a:lnTo>
                    <a:pt x="32766" y="30441"/>
                  </a:lnTo>
                  <a:lnTo>
                    <a:pt x="95821" y="30441"/>
                  </a:lnTo>
                  <a:lnTo>
                    <a:pt x="95821" y="165061"/>
                  </a:lnTo>
                  <a:lnTo>
                    <a:pt x="128587" y="165061"/>
                  </a:lnTo>
                  <a:lnTo>
                    <a:pt x="128587" y="30441"/>
                  </a:lnTo>
                  <a:lnTo>
                    <a:pt x="128587" y="2501"/>
                  </a:lnTo>
                  <a:close/>
                </a:path>
                <a:path w="778510" h="200025">
                  <a:moveTo>
                    <a:pt x="293751" y="52730"/>
                  </a:moveTo>
                  <a:lnTo>
                    <a:pt x="293166" y="43510"/>
                  </a:lnTo>
                  <a:lnTo>
                    <a:pt x="291401" y="35191"/>
                  </a:lnTo>
                  <a:lnTo>
                    <a:pt x="289471" y="30276"/>
                  </a:lnTo>
                  <a:lnTo>
                    <a:pt x="288480" y="27749"/>
                  </a:lnTo>
                  <a:lnTo>
                    <a:pt x="260083" y="5168"/>
                  </a:lnTo>
                  <a:lnTo>
                    <a:pt x="260083" y="47307"/>
                  </a:lnTo>
                  <a:lnTo>
                    <a:pt x="260083" y="58039"/>
                  </a:lnTo>
                  <a:lnTo>
                    <a:pt x="220497" y="76377"/>
                  </a:lnTo>
                  <a:lnTo>
                    <a:pt x="202679" y="76377"/>
                  </a:lnTo>
                  <a:lnTo>
                    <a:pt x="202679" y="30276"/>
                  </a:lnTo>
                  <a:lnTo>
                    <a:pt x="230136" y="30276"/>
                  </a:lnTo>
                  <a:lnTo>
                    <a:pt x="260083" y="47307"/>
                  </a:lnTo>
                  <a:lnTo>
                    <a:pt x="260083" y="5168"/>
                  </a:lnTo>
                  <a:lnTo>
                    <a:pt x="255282" y="4279"/>
                  </a:lnTo>
                  <a:lnTo>
                    <a:pt x="246875" y="3530"/>
                  </a:lnTo>
                  <a:lnTo>
                    <a:pt x="235889" y="3086"/>
                  </a:lnTo>
                  <a:lnTo>
                    <a:pt x="222300" y="2933"/>
                  </a:lnTo>
                  <a:lnTo>
                    <a:pt x="169913" y="2933"/>
                  </a:lnTo>
                  <a:lnTo>
                    <a:pt x="169913" y="164744"/>
                  </a:lnTo>
                  <a:lnTo>
                    <a:pt x="202679" y="164744"/>
                  </a:lnTo>
                  <a:lnTo>
                    <a:pt x="202679" y="103720"/>
                  </a:lnTo>
                  <a:lnTo>
                    <a:pt x="223913" y="103720"/>
                  </a:lnTo>
                  <a:lnTo>
                    <a:pt x="263474" y="100152"/>
                  </a:lnTo>
                  <a:lnTo>
                    <a:pt x="288975" y="76377"/>
                  </a:lnTo>
                  <a:lnTo>
                    <a:pt x="290715" y="72402"/>
                  </a:lnTo>
                  <a:lnTo>
                    <a:pt x="292404" y="66433"/>
                  </a:lnTo>
                  <a:lnTo>
                    <a:pt x="293408" y="59880"/>
                  </a:lnTo>
                  <a:lnTo>
                    <a:pt x="293751" y="52730"/>
                  </a:lnTo>
                  <a:close/>
                </a:path>
                <a:path w="778510" h="200025">
                  <a:moveTo>
                    <a:pt x="467906" y="84823"/>
                  </a:moveTo>
                  <a:lnTo>
                    <a:pt x="455879" y="34429"/>
                  </a:lnTo>
                  <a:lnTo>
                    <a:pt x="434276" y="12217"/>
                  </a:lnTo>
                  <a:lnTo>
                    <a:pt x="434276" y="83273"/>
                  </a:lnTo>
                  <a:lnTo>
                    <a:pt x="433501" y="96494"/>
                  </a:lnTo>
                  <a:lnTo>
                    <a:pt x="415010" y="131737"/>
                  </a:lnTo>
                  <a:lnTo>
                    <a:pt x="389572" y="139661"/>
                  </a:lnTo>
                  <a:lnTo>
                    <a:pt x="380225" y="138772"/>
                  </a:lnTo>
                  <a:lnTo>
                    <a:pt x="347751" y="107911"/>
                  </a:lnTo>
                  <a:lnTo>
                    <a:pt x="344589" y="83273"/>
                  </a:lnTo>
                  <a:lnTo>
                    <a:pt x="345338" y="70624"/>
                  </a:lnTo>
                  <a:lnTo>
                    <a:pt x="363639" y="35826"/>
                  </a:lnTo>
                  <a:lnTo>
                    <a:pt x="389572" y="28016"/>
                  </a:lnTo>
                  <a:lnTo>
                    <a:pt x="399249" y="28892"/>
                  </a:lnTo>
                  <a:lnTo>
                    <a:pt x="431228" y="58953"/>
                  </a:lnTo>
                  <a:lnTo>
                    <a:pt x="434276" y="83273"/>
                  </a:lnTo>
                  <a:lnTo>
                    <a:pt x="434276" y="12217"/>
                  </a:lnTo>
                  <a:lnTo>
                    <a:pt x="421411" y="5549"/>
                  </a:lnTo>
                  <a:lnTo>
                    <a:pt x="406209" y="1384"/>
                  </a:lnTo>
                  <a:lnTo>
                    <a:pt x="389191" y="0"/>
                  </a:lnTo>
                  <a:lnTo>
                    <a:pt x="379590" y="393"/>
                  </a:lnTo>
                  <a:lnTo>
                    <a:pt x="343306" y="12496"/>
                  </a:lnTo>
                  <a:lnTo>
                    <a:pt x="318312" y="43230"/>
                  </a:lnTo>
                  <a:lnTo>
                    <a:pt x="310883" y="84823"/>
                  </a:lnTo>
                  <a:lnTo>
                    <a:pt x="312216" y="103149"/>
                  </a:lnTo>
                  <a:lnTo>
                    <a:pt x="332206" y="145605"/>
                  </a:lnTo>
                  <a:lnTo>
                    <a:pt x="372516" y="166306"/>
                  </a:lnTo>
                  <a:lnTo>
                    <a:pt x="389648" y="167678"/>
                  </a:lnTo>
                  <a:lnTo>
                    <a:pt x="406577" y="166293"/>
                  </a:lnTo>
                  <a:lnTo>
                    <a:pt x="446633" y="145503"/>
                  </a:lnTo>
                  <a:lnTo>
                    <a:pt x="466623" y="102628"/>
                  </a:lnTo>
                  <a:lnTo>
                    <a:pt x="467906" y="84823"/>
                  </a:lnTo>
                  <a:close/>
                </a:path>
                <a:path w="778510" h="200025">
                  <a:moveTo>
                    <a:pt x="629462" y="137401"/>
                  </a:moveTo>
                  <a:lnTo>
                    <a:pt x="615226" y="137401"/>
                  </a:lnTo>
                  <a:lnTo>
                    <a:pt x="615226" y="30276"/>
                  </a:lnTo>
                  <a:lnTo>
                    <a:pt x="615226" y="2933"/>
                  </a:lnTo>
                  <a:lnTo>
                    <a:pt x="582460" y="2933"/>
                  </a:lnTo>
                  <a:lnTo>
                    <a:pt x="582460" y="30276"/>
                  </a:lnTo>
                  <a:lnTo>
                    <a:pt x="582460" y="137401"/>
                  </a:lnTo>
                  <a:lnTo>
                    <a:pt x="521208" y="137401"/>
                  </a:lnTo>
                  <a:lnTo>
                    <a:pt x="527138" y="118071"/>
                  </a:lnTo>
                  <a:lnTo>
                    <a:pt x="531380" y="93776"/>
                  </a:lnTo>
                  <a:lnTo>
                    <a:pt x="533920" y="64516"/>
                  </a:lnTo>
                  <a:lnTo>
                    <a:pt x="534771" y="30276"/>
                  </a:lnTo>
                  <a:lnTo>
                    <a:pt x="582460" y="30276"/>
                  </a:lnTo>
                  <a:lnTo>
                    <a:pt x="582460" y="2933"/>
                  </a:lnTo>
                  <a:lnTo>
                    <a:pt x="503580" y="2933"/>
                  </a:lnTo>
                  <a:lnTo>
                    <a:pt x="503478" y="30276"/>
                  </a:lnTo>
                  <a:lnTo>
                    <a:pt x="503389" y="40055"/>
                  </a:lnTo>
                  <a:lnTo>
                    <a:pt x="500380" y="89293"/>
                  </a:lnTo>
                  <a:lnTo>
                    <a:pt x="491693" y="126619"/>
                  </a:lnTo>
                  <a:lnTo>
                    <a:pt x="487083" y="137401"/>
                  </a:lnTo>
                  <a:lnTo>
                    <a:pt x="473303" y="137401"/>
                  </a:lnTo>
                  <a:lnTo>
                    <a:pt x="473303" y="199999"/>
                  </a:lnTo>
                  <a:lnTo>
                    <a:pt x="500646" y="199999"/>
                  </a:lnTo>
                  <a:lnTo>
                    <a:pt x="500646" y="164744"/>
                  </a:lnTo>
                  <a:lnTo>
                    <a:pt x="602119" y="164744"/>
                  </a:lnTo>
                  <a:lnTo>
                    <a:pt x="602119" y="199999"/>
                  </a:lnTo>
                  <a:lnTo>
                    <a:pt x="629462" y="199999"/>
                  </a:lnTo>
                  <a:lnTo>
                    <a:pt x="629462" y="164744"/>
                  </a:lnTo>
                  <a:lnTo>
                    <a:pt x="629462" y="137401"/>
                  </a:lnTo>
                  <a:close/>
                </a:path>
                <a:path w="778510" h="200025">
                  <a:moveTo>
                    <a:pt x="778395" y="2933"/>
                  </a:moveTo>
                  <a:lnTo>
                    <a:pt x="744308" y="2933"/>
                  </a:lnTo>
                  <a:lnTo>
                    <a:pt x="712063" y="86702"/>
                  </a:lnTo>
                  <a:lnTo>
                    <a:pt x="674395" y="2933"/>
                  </a:lnTo>
                  <a:lnTo>
                    <a:pt x="637603" y="2933"/>
                  </a:lnTo>
                  <a:lnTo>
                    <a:pt x="697115" y="118948"/>
                  </a:lnTo>
                  <a:lnTo>
                    <a:pt x="694131" y="128092"/>
                  </a:lnTo>
                  <a:lnTo>
                    <a:pt x="690968" y="134086"/>
                  </a:lnTo>
                  <a:lnTo>
                    <a:pt x="684453" y="139623"/>
                  </a:lnTo>
                  <a:lnTo>
                    <a:pt x="679030" y="141020"/>
                  </a:lnTo>
                  <a:lnTo>
                    <a:pt x="667766" y="141020"/>
                  </a:lnTo>
                  <a:lnTo>
                    <a:pt x="658952" y="140563"/>
                  </a:lnTo>
                  <a:lnTo>
                    <a:pt x="658952" y="164896"/>
                  </a:lnTo>
                  <a:lnTo>
                    <a:pt x="664375" y="166141"/>
                  </a:lnTo>
                  <a:lnTo>
                    <a:pt x="671906" y="166776"/>
                  </a:lnTo>
                  <a:lnTo>
                    <a:pt x="681558" y="166776"/>
                  </a:lnTo>
                  <a:lnTo>
                    <a:pt x="714654" y="143522"/>
                  </a:lnTo>
                  <a:lnTo>
                    <a:pt x="723658" y="125907"/>
                  </a:lnTo>
                  <a:lnTo>
                    <a:pt x="778395" y="293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6596" y="1158497"/>
              <a:ext cx="259930" cy="16326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293781" y="279906"/>
              <a:ext cx="2085975" cy="701675"/>
            </a:xfrm>
            <a:custGeom>
              <a:avLst/>
              <a:gdLst/>
              <a:ahLst/>
              <a:cxnLst/>
              <a:rect l="l" t="t" r="r" b="b"/>
              <a:pathLst>
                <a:path w="2085975" h="701675">
                  <a:moveTo>
                    <a:pt x="2085379" y="0"/>
                  </a:moveTo>
                  <a:lnTo>
                    <a:pt x="0" y="0"/>
                  </a:lnTo>
                  <a:lnTo>
                    <a:pt x="0" y="701165"/>
                  </a:lnTo>
                  <a:lnTo>
                    <a:pt x="2085379" y="701165"/>
                  </a:lnTo>
                  <a:lnTo>
                    <a:pt x="208537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00287" y="416224"/>
              <a:ext cx="1450975" cy="378460"/>
            </a:xfrm>
            <a:custGeom>
              <a:avLst/>
              <a:gdLst/>
              <a:ahLst/>
              <a:cxnLst/>
              <a:rect l="l" t="t" r="r" b="b"/>
              <a:pathLst>
                <a:path w="1450975" h="378459">
                  <a:moveTo>
                    <a:pt x="362343" y="297205"/>
                  </a:moveTo>
                  <a:lnTo>
                    <a:pt x="362305" y="80035"/>
                  </a:lnTo>
                  <a:lnTo>
                    <a:pt x="290004" y="80035"/>
                  </a:lnTo>
                  <a:lnTo>
                    <a:pt x="290004" y="7645"/>
                  </a:lnTo>
                  <a:lnTo>
                    <a:pt x="289852" y="7645"/>
                  </a:lnTo>
                  <a:lnTo>
                    <a:pt x="289852" y="80035"/>
                  </a:lnTo>
                  <a:lnTo>
                    <a:pt x="289852" y="297205"/>
                  </a:lnTo>
                  <a:lnTo>
                    <a:pt x="72644" y="297205"/>
                  </a:lnTo>
                  <a:lnTo>
                    <a:pt x="72644" y="80035"/>
                  </a:lnTo>
                  <a:lnTo>
                    <a:pt x="289852" y="80035"/>
                  </a:lnTo>
                  <a:lnTo>
                    <a:pt x="289852" y="7645"/>
                  </a:lnTo>
                  <a:lnTo>
                    <a:pt x="0" y="7645"/>
                  </a:lnTo>
                  <a:lnTo>
                    <a:pt x="0" y="80035"/>
                  </a:lnTo>
                  <a:lnTo>
                    <a:pt x="0" y="297205"/>
                  </a:lnTo>
                  <a:lnTo>
                    <a:pt x="72504" y="297205"/>
                  </a:lnTo>
                  <a:lnTo>
                    <a:pt x="72504" y="369595"/>
                  </a:lnTo>
                  <a:lnTo>
                    <a:pt x="362343" y="369595"/>
                  </a:lnTo>
                  <a:lnTo>
                    <a:pt x="362343" y="297205"/>
                  </a:lnTo>
                  <a:close/>
                </a:path>
                <a:path w="1450975" h="378459">
                  <a:moveTo>
                    <a:pt x="826503" y="370332"/>
                  </a:moveTo>
                  <a:lnTo>
                    <a:pt x="803338" y="302780"/>
                  </a:lnTo>
                  <a:lnTo>
                    <a:pt x="779970" y="234632"/>
                  </a:lnTo>
                  <a:lnTo>
                    <a:pt x="726262" y="77927"/>
                  </a:lnTo>
                  <a:lnTo>
                    <a:pt x="702132" y="7556"/>
                  </a:lnTo>
                  <a:lnTo>
                    <a:pt x="687717" y="7543"/>
                  </a:lnTo>
                  <a:lnTo>
                    <a:pt x="687717" y="234632"/>
                  </a:lnTo>
                  <a:lnTo>
                    <a:pt x="592226" y="234175"/>
                  </a:lnTo>
                  <a:lnTo>
                    <a:pt x="639914" y="77927"/>
                  </a:lnTo>
                  <a:lnTo>
                    <a:pt x="687717" y="234632"/>
                  </a:lnTo>
                  <a:lnTo>
                    <a:pt x="687717" y="7543"/>
                  </a:lnTo>
                  <a:lnTo>
                    <a:pt x="578510" y="7391"/>
                  </a:lnTo>
                  <a:lnTo>
                    <a:pt x="453021" y="370205"/>
                  </a:lnTo>
                  <a:lnTo>
                    <a:pt x="548957" y="370332"/>
                  </a:lnTo>
                  <a:lnTo>
                    <a:pt x="571246" y="302882"/>
                  </a:lnTo>
                  <a:lnTo>
                    <a:pt x="709104" y="302831"/>
                  </a:lnTo>
                  <a:lnTo>
                    <a:pt x="730923" y="370408"/>
                  </a:lnTo>
                  <a:lnTo>
                    <a:pt x="826503" y="370332"/>
                  </a:lnTo>
                  <a:close/>
                </a:path>
                <a:path w="1450975" h="378459">
                  <a:moveTo>
                    <a:pt x="1188504" y="180644"/>
                  </a:moveTo>
                  <a:lnTo>
                    <a:pt x="1186395" y="159715"/>
                  </a:lnTo>
                  <a:lnTo>
                    <a:pt x="998448" y="159689"/>
                  </a:lnTo>
                  <a:lnTo>
                    <a:pt x="997737" y="173964"/>
                  </a:lnTo>
                  <a:lnTo>
                    <a:pt x="997508" y="198094"/>
                  </a:lnTo>
                  <a:lnTo>
                    <a:pt x="997851" y="221843"/>
                  </a:lnTo>
                  <a:lnTo>
                    <a:pt x="998855" y="234950"/>
                  </a:lnTo>
                  <a:lnTo>
                    <a:pt x="1093558" y="234924"/>
                  </a:lnTo>
                  <a:lnTo>
                    <a:pt x="1081671" y="265938"/>
                  </a:lnTo>
                  <a:lnTo>
                    <a:pt x="1058646" y="287985"/>
                  </a:lnTo>
                  <a:lnTo>
                    <a:pt x="1026858" y="300304"/>
                  </a:lnTo>
                  <a:lnTo>
                    <a:pt x="988682" y="302133"/>
                  </a:lnTo>
                  <a:lnTo>
                    <a:pt x="956551" y="292811"/>
                  </a:lnTo>
                  <a:lnTo>
                    <a:pt x="932154" y="272923"/>
                  </a:lnTo>
                  <a:lnTo>
                    <a:pt x="915720" y="244856"/>
                  </a:lnTo>
                  <a:lnTo>
                    <a:pt x="907491" y="210972"/>
                  </a:lnTo>
                  <a:lnTo>
                    <a:pt x="908710" y="162915"/>
                  </a:lnTo>
                  <a:lnTo>
                    <a:pt x="922388" y="125996"/>
                  </a:lnTo>
                  <a:lnTo>
                    <a:pt x="945451" y="100304"/>
                  </a:lnTo>
                  <a:lnTo>
                    <a:pt x="974801" y="85915"/>
                  </a:lnTo>
                  <a:lnTo>
                    <a:pt x="1007376" y="82918"/>
                  </a:lnTo>
                  <a:lnTo>
                    <a:pt x="1040079" y="91401"/>
                  </a:lnTo>
                  <a:lnTo>
                    <a:pt x="1069822" y="111429"/>
                  </a:lnTo>
                  <a:lnTo>
                    <a:pt x="1073734" y="115138"/>
                  </a:lnTo>
                  <a:lnTo>
                    <a:pt x="1075829" y="120383"/>
                  </a:lnTo>
                  <a:lnTo>
                    <a:pt x="1079627" y="123469"/>
                  </a:lnTo>
                  <a:lnTo>
                    <a:pt x="1100518" y="114935"/>
                  </a:lnTo>
                  <a:lnTo>
                    <a:pt x="1121752" y="105029"/>
                  </a:lnTo>
                  <a:lnTo>
                    <a:pt x="1163345" y="84467"/>
                  </a:lnTo>
                  <a:lnTo>
                    <a:pt x="1153464" y="68414"/>
                  </a:lnTo>
                  <a:lnTo>
                    <a:pt x="1122222" y="38404"/>
                  </a:lnTo>
                  <a:lnTo>
                    <a:pt x="1076629" y="13246"/>
                  </a:lnTo>
                  <a:lnTo>
                    <a:pt x="1009967" y="0"/>
                  </a:lnTo>
                  <a:lnTo>
                    <a:pt x="975017" y="1028"/>
                  </a:lnTo>
                  <a:lnTo>
                    <a:pt x="908278" y="20015"/>
                  </a:lnTo>
                  <a:lnTo>
                    <a:pt x="856284" y="59639"/>
                  </a:lnTo>
                  <a:lnTo>
                    <a:pt x="821804" y="115290"/>
                  </a:lnTo>
                  <a:lnTo>
                    <a:pt x="809485" y="160058"/>
                  </a:lnTo>
                  <a:lnTo>
                    <a:pt x="808024" y="205460"/>
                  </a:lnTo>
                  <a:lnTo>
                    <a:pt x="816889" y="249478"/>
                  </a:lnTo>
                  <a:lnTo>
                    <a:pt x="835558" y="290093"/>
                  </a:lnTo>
                  <a:lnTo>
                    <a:pt x="863498" y="325297"/>
                  </a:lnTo>
                  <a:lnTo>
                    <a:pt x="900176" y="353060"/>
                  </a:lnTo>
                  <a:lnTo>
                    <a:pt x="945070" y="371386"/>
                  </a:lnTo>
                  <a:lnTo>
                    <a:pt x="975461" y="376466"/>
                  </a:lnTo>
                  <a:lnTo>
                    <a:pt x="982192" y="378015"/>
                  </a:lnTo>
                  <a:lnTo>
                    <a:pt x="1019200" y="378015"/>
                  </a:lnTo>
                  <a:lnTo>
                    <a:pt x="1038745" y="374142"/>
                  </a:lnTo>
                  <a:lnTo>
                    <a:pt x="1114653" y="346925"/>
                  </a:lnTo>
                  <a:lnTo>
                    <a:pt x="1153464" y="310019"/>
                  </a:lnTo>
                  <a:lnTo>
                    <a:pt x="1181138" y="248539"/>
                  </a:lnTo>
                  <a:lnTo>
                    <a:pt x="1187843" y="204597"/>
                  </a:lnTo>
                  <a:lnTo>
                    <a:pt x="1188504" y="180644"/>
                  </a:lnTo>
                  <a:close/>
                </a:path>
                <a:path w="1450975" h="378459">
                  <a:moveTo>
                    <a:pt x="1450822" y="7645"/>
                  </a:moveTo>
                  <a:lnTo>
                    <a:pt x="1189342" y="7645"/>
                  </a:lnTo>
                  <a:lnTo>
                    <a:pt x="1189342" y="94005"/>
                  </a:lnTo>
                  <a:lnTo>
                    <a:pt x="1271358" y="94005"/>
                  </a:lnTo>
                  <a:lnTo>
                    <a:pt x="1271358" y="369595"/>
                  </a:lnTo>
                  <a:lnTo>
                    <a:pt x="1326045" y="369595"/>
                  </a:lnTo>
                  <a:lnTo>
                    <a:pt x="1326045" y="370865"/>
                  </a:lnTo>
                  <a:lnTo>
                    <a:pt x="1367967" y="370865"/>
                  </a:lnTo>
                  <a:lnTo>
                    <a:pt x="1367967" y="369595"/>
                  </a:lnTo>
                  <a:lnTo>
                    <a:pt x="1368120" y="369595"/>
                  </a:lnTo>
                  <a:lnTo>
                    <a:pt x="1368120" y="94005"/>
                  </a:lnTo>
                  <a:lnTo>
                    <a:pt x="1450822" y="94005"/>
                  </a:lnTo>
                  <a:lnTo>
                    <a:pt x="1450822" y="7645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93115" y="1049460"/>
              <a:ext cx="2072005" cy="1149985"/>
            </a:xfrm>
            <a:custGeom>
              <a:avLst/>
              <a:gdLst/>
              <a:ahLst/>
              <a:cxnLst/>
              <a:rect l="l" t="t" r="r" b="b"/>
              <a:pathLst>
                <a:path w="2072004" h="1149985">
                  <a:moveTo>
                    <a:pt x="2071965" y="0"/>
                  </a:moveTo>
                  <a:lnTo>
                    <a:pt x="0" y="0"/>
                  </a:lnTo>
                  <a:lnTo>
                    <a:pt x="0" y="1149790"/>
                  </a:lnTo>
                  <a:lnTo>
                    <a:pt x="2071965" y="1149790"/>
                  </a:lnTo>
                  <a:lnTo>
                    <a:pt x="2071965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15290" y="1273064"/>
              <a:ext cx="1458283" cy="6361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195" y="400316"/>
              <a:ext cx="275501" cy="17514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7149" y="445459"/>
              <a:ext cx="205282" cy="1270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4870" y="395059"/>
              <a:ext cx="253053" cy="22349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7361" y="442302"/>
              <a:ext cx="116319" cy="1331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92370" y="442302"/>
              <a:ext cx="234960" cy="1331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56019" y="442302"/>
              <a:ext cx="211758" cy="1331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69349" y="445848"/>
              <a:ext cx="101916" cy="1261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99957" y="442302"/>
              <a:ext cx="113309" cy="1325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41155" y="442302"/>
              <a:ext cx="110185" cy="17625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580221" y="445459"/>
              <a:ext cx="104775" cy="127000"/>
            </a:xfrm>
            <a:custGeom>
              <a:avLst/>
              <a:gdLst/>
              <a:ahLst/>
              <a:cxnLst/>
              <a:rect l="l" t="t" r="r" b="b"/>
              <a:pathLst>
                <a:path w="104775" h="127000">
                  <a:moveTo>
                    <a:pt x="104343" y="0"/>
                  </a:moveTo>
                  <a:lnTo>
                    <a:pt x="84721" y="0"/>
                  </a:lnTo>
                  <a:lnTo>
                    <a:pt x="84721" y="52070"/>
                  </a:lnTo>
                  <a:lnTo>
                    <a:pt x="19659" y="52070"/>
                  </a:lnTo>
                  <a:lnTo>
                    <a:pt x="19659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68580"/>
                  </a:lnTo>
                  <a:lnTo>
                    <a:pt x="0" y="127000"/>
                  </a:lnTo>
                  <a:lnTo>
                    <a:pt x="19659" y="127000"/>
                  </a:lnTo>
                  <a:lnTo>
                    <a:pt x="19659" y="68580"/>
                  </a:lnTo>
                  <a:lnTo>
                    <a:pt x="84721" y="68580"/>
                  </a:lnTo>
                  <a:lnTo>
                    <a:pt x="84721" y="127000"/>
                  </a:lnTo>
                  <a:lnTo>
                    <a:pt x="104343" y="127000"/>
                  </a:lnTo>
                  <a:lnTo>
                    <a:pt x="104343" y="68580"/>
                  </a:lnTo>
                  <a:lnTo>
                    <a:pt x="104343" y="52070"/>
                  </a:lnTo>
                  <a:lnTo>
                    <a:pt x="10434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13266" y="442302"/>
              <a:ext cx="116319" cy="1331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58273" y="442302"/>
              <a:ext cx="211759" cy="1331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76405" y="445848"/>
              <a:ext cx="110829" cy="12614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374751" y="442724"/>
              <a:ext cx="100886" cy="13216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99873" y="445848"/>
              <a:ext cx="102905" cy="12614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22896" y="442302"/>
              <a:ext cx="352425" cy="1325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04010" y="442302"/>
              <a:ext cx="116319" cy="13316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145436" y="489052"/>
              <a:ext cx="69850" cy="19050"/>
            </a:xfrm>
            <a:custGeom>
              <a:avLst/>
              <a:gdLst/>
              <a:ahLst/>
              <a:cxnLst/>
              <a:rect l="l" t="t" r="r" b="b"/>
              <a:pathLst>
                <a:path w="69850" h="19050">
                  <a:moveTo>
                    <a:pt x="69645" y="0"/>
                  </a:moveTo>
                  <a:lnTo>
                    <a:pt x="0" y="0"/>
                  </a:lnTo>
                  <a:lnTo>
                    <a:pt x="0" y="18745"/>
                  </a:lnTo>
                  <a:lnTo>
                    <a:pt x="69645" y="18745"/>
                  </a:lnTo>
                  <a:lnTo>
                    <a:pt x="6964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240227" y="442302"/>
              <a:ext cx="229172" cy="13258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97289" y="442302"/>
              <a:ext cx="110185" cy="17625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27094" y="442302"/>
              <a:ext cx="116320" cy="1331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772102" y="445848"/>
              <a:ext cx="117878" cy="12614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12423" y="445848"/>
              <a:ext cx="122339" cy="17270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12454" y="1611856"/>
              <a:ext cx="5053021" cy="1367999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12454" y="3060241"/>
            <a:ext cx="5053021" cy="136799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12454" y="4508622"/>
            <a:ext cx="5053021" cy="136799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12454" y="5957003"/>
            <a:ext cx="5053021" cy="1367999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4867178" y="2321769"/>
            <a:ext cx="396240" cy="116839"/>
            <a:chOff x="4867178" y="2321769"/>
            <a:chExt cx="396240" cy="116839"/>
          </a:xfrm>
        </p:grpSpPr>
        <p:pic>
          <p:nvPicPr>
            <p:cNvPr id="49" name="object 4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867178" y="2321769"/>
              <a:ext cx="189618" cy="11675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083059" y="2323778"/>
              <a:ext cx="71366" cy="11235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174671" y="2321769"/>
              <a:ext cx="88406" cy="116754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4391009" y="2547608"/>
            <a:ext cx="384810" cy="120014"/>
            <a:chOff x="4391009" y="2547608"/>
            <a:chExt cx="384810" cy="120014"/>
          </a:xfrm>
        </p:grpSpPr>
        <p:pic>
          <p:nvPicPr>
            <p:cNvPr id="53" name="object 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391009" y="2552586"/>
              <a:ext cx="267087" cy="11444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681004" y="2547614"/>
              <a:ext cx="94615" cy="117475"/>
            </a:xfrm>
            <a:custGeom>
              <a:avLst/>
              <a:gdLst/>
              <a:ahLst/>
              <a:cxnLst/>
              <a:rect l="l" t="t" r="r" b="b"/>
              <a:pathLst>
                <a:path w="94614" h="117475">
                  <a:moveTo>
                    <a:pt x="58254" y="30810"/>
                  </a:moveTo>
                  <a:lnTo>
                    <a:pt x="22834" y="46583"/>
                  </a:lnTo>
                  <a:lnTo>
                    <a:pt x="22834" y="30937"/>
                  </a:lnTo>
                  <a:lnTo>
                    <a:pt x="0" y="30937"/>
                  </a:lnTo>
                  <a:lnTo>
                    <a:pt x="0" y="117106"/>
                  </a:lnTo>
                  <a:lnTo>
                    <a:pt x="22834" y="117106"/>
                  </a:lnTo>
                  <a:lnTo>
                    <a:pt x="22834" y="56921"/>
                  </a:lnTo>
                  <a:lnTo>
                    <a:pt x="29641" y="54330"/>
                  </a:lnTo>
                  <a:lnTo>
                    <a:pt x="37084" y="53060"/>
                  </a:lnTo>
                  <a:lnTo>
                    <a:pt x="50317" y="53060"/>
                  </a:lnTo>
                  <a:lnTo>
                    <a:pt x="54419" y="53441"/>
                  </a:lnTo>
                  <a:lnTo>
                    <a:pt x="57492" y="54229"/>
                  </a:lnTo>
                  <a:lnTo>
                    <a:pt x="58254" y="54229"/>
                  </a:lnTo>
                  <a:lnTo>
                    <a:pt x="58254" y="30810"/>
                  </a:lnTo>
                  <a:close/>
                </a:path>
                <a:path w="94614" h="117475">
                  <a:moveTo>
                    <a:pt x="94399" y="0"/>
                  </a:moveTo>
                  <a:lnTo>
                    <a:pt x="71564" y="0"/>
                  </a:lnTo>
                  <a:lnTo>
                    <a:pt x="71564" y="117106"/>
                  </a:lnTo>
                  <a:lnTo>
                    <a:pt x="94399" y="117106"/>
                  </a:lnTo>
                  <a:lnTo>
                    <a:pt x="9439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5" name="object 5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851151" y="2547608"/>
            <a:ext cx="419674" cy="119423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3718853" y="2776039"/>
            <a:ext cx="571500" cy="148590"/>
            <a:chOff x="3718853" y="2776039"/>
            <a:chExt cx="571500" cy="148590"/>
          </a:xfrm>
        </p:grpSpPr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718853" y="2781168"/>
              <a:ext cx="82595" cy="11213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821691" y="2806848"/>
              <a:ext cx="167572" cy="11748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008517" y="2809209"/>
              <a:ext cx="69565" cy="8409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103377" y="2809209"/>
              <a:ext cx="91306" cy="8409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219981" y="2776039"/>
              <a:ext cx="70023" cy="117262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4357408" y="2776039"/>
            <a:ext cx="900430" cy="148590"/>
            <a:chOff x="4357408" y="2776039"/>
            <a:chExt cx="900430" cy="148590"/>
          </a:xfrm>
        </p:grpSpPr>
        <p:pic>
          <p:nvPicPr>
            <p:cNvPr id="63" name="object 6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357408" y="2806848"/>
              <a:ext cx="296473" cy="8838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675974" y="2809209"/>
              <a:ext cx="369900" cy="11512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071168" y="2809209"/>
              <a:ext cx="91306" cy="8409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187772" y="2776039"/>
              <a:ext cx="70023" cy="117262"/>
            </a:xfrm>
            <a:prstGeom prst="rect">
              <a:avLst/>
            </a:prstGeom>
          </p:spPr>
        </p:pic>
      </p:grpSp>
      <p:pic>
        <p:nvPicPr>
          <p:cNvPr id="67" name="object 67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841722" y="3755037"/>
            <a:ext cx="393743" cy="116754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4209634" y="3980875"/>
            <a:ext cx="596900" cy="148590"/>
            <a:chOff x="4209634" y="3980875"/>
            <a:chExt cx="596900" cy="148590"/>
          </a:xfrm>
        </p:grpSpPr>
        <p:pic>
          <p:nvPicPr>
            <p:cNvPr id="69" name="object 6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209634" y="3980875"/>
              <a:ext cx="240695" cy="11978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474004" y="3980875"/>
              <a:ext cx="182077" cy="148148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678248" y="3980885"/>
              <a:ext cx="24765" cy="117475"/>
            </a:xfrm>
            <a:custGeom>
              <a:avLst/>
              <a:gdLst/>
              <a:ahLst/>
              <a:cxnLst/>
              <a:rect l="l" t="t" r="r" b="b"/>
              <a:pathLst>
                <a:path w="24764" h="117475">
                  <a:moveTo>
                    <a:pt x="23647" y="30937"/>
                  </a:moveTo>
                  <a:lnTo>
                    <a:pt x="812" y="30937"/>
                  </a:lnTo>
                  <a:lnTo>
                    <a:pt x="812" y="117106"/>
                  </a:lnTo>
                  <a:lnTo>
                    <a:pt x="23647" y="117106"/>
                  </a:lnTo>
                  <a:lnTo>
                    <a:pt x="23647" y="30937"/>
                  </a:lnTo>
                  <a:close/>
                </a:path>
                <a:path w="24764" h="117475">
                  <a:moveTo>
                    <a:pt x="24460" y="0"/>
                  </a:moveTo>
                  <a:lnTo>
                    <a:pt x="0" y="0"/>
                  </a:lnTo>
                  <a:lnTo>
                    <a:pt x="0" y="20167"/>
                  </a:lnTo>
                  <a:lnTo>
                    <a:pt x="24460" y="20167"/>
                  </a:lnTo>
                  <a:lnTo>
                    <a:pt x="2446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725572" y="4009449"/>
              <a:ext cx="80661" cy="88538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4874148" y="3983698"/>
            <a:ext cx="370840" cy="145415"/>
            <a:chOff x="4874148" y="3983698"/>
            <a:chExt cx="370840" cy="145415"/>
          </a:xfrm>
        </p:grpSpPr>
        <p:pic>
          <p:nvPicPr>
            <p:cNvPr id="74" name="object 7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874148" y="3983698"/>
              <a:ext cx="101796" cy="116676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997890" y="4009146"/>
              <a:ext cx="246664" cy="119876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4240785" y="4209457"/>
            <a:ext cx="597535" cy="148590"/>
            <a:chOff x="4240785" y="4209457"/>
            <a:chExt cx="597535" cy="148590"/>
          </a:xfrm>
        </p:grpSpPr>
        <p:pic>
          <p:nvPicPr>
            <p:cNvPr id="77" name="object 7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240785" y="4214437"/>
              <a:ext cx="282021" cy="13750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542311" y="4209457"/>
              <a:ext cx="111599" cy="14814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673412" y="4242477"/>
              <a:ext cx="70023" cy="8409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768729" y="4242477"/>
              <a:ext cx="69566" cy="84091"/>
            </a:xfrm>
            <a:prstGeom prst="rect">
              <a:avLst/>
            </a:prstGeom>
          </p:spPr>
        </p:pic>
      </p:grpSp>
      <p:pic>
        <p:nvPicPr>
          <p:cNvPr id="81" name="object 81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916495" y="4209306"/>
            <a:ext cx="315845" cy="148299"/>
          </a:xfrm>
          <a:prstGeom prst="rect">
            <a:avLst/>
          </a:prstGeom>
        </p:spPr>
      </p:pic>
      <p:grpSp>
        <p:nvGrpSpPr>
          <p:cNvPr id="82" name="object 82"/>
          <p:cNvGrpSpPr/>
          <p:nvPr/>
        </p:nvGrpSpPr>
        <p:grpSpPr>
          <a:xfrm>
            <a:off x="4855381" y="5199267"/>
            <a:ext cx="398780" cy="116839"/>
            <a:chOff x="4855381" y="5199267"/>
            <a:chExt cx="398780" cy="116839"/>
          </a:xfrm>
        </p:grpSpPr>
        <p:pic>
          <p:nvPicPr>
            <p:cNvPr id="83" name="object 8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855381" y="5199267"/>
              <a:ext cx="189618" cy="11675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071262" y="5201275"/>
              <a:ext cx="182458" cy="112586"/>
            </a:xfrm>
            <a:prstGeom prst="rect">
              <a:avLst/>
            </a:prstGeom>
          </p:spPr>
        </p:pic>
      </p:grpSp>
      <p:sp>
        <p:nvSpPr>
          <p:cNvPr id="85" name="object 85"/>
          <p:cNvSpPr/>
          <p:nvPr/>
        </p:nvSpPr>
        <p:spPr>
          <a:xfrm>
            <a:off x="4288993" y="5425116"/>
            <a:ext cx="541655" cy="148590"/>
          </a:xfrm>
          <a:custGeom>
            <a:avLst/>
            <a:gdLst/>
            <a:ahLst/>
            <a:cxnLst/>
            <a:rect l="l" t="t" r="r" b="b"/>
            <a:pathLst>
              <a:path w="541654" h="148589">
                <a:moveTo>
                  <a:pt x="93891" y="12268"/>
                </a:moveTo>
                <a:lnTo>
                  <a:pt x="84467" y="8128"/>
                </a:lnTo>
                <a:lnTo>
                  <a:pt x="74904" y="5181"/>
                </a:lnTo>
                <a:lnTo>
                  <a:pt x="65227" y="3403"/>
                </a:lnTo>
                <a:lnTo>
                  <a:pt x="55435" y="2819"/>
                </a:lnTo>
                <a:lnTo>
                  <a:pt x="43370" y="3797"/>
                </a:lnTo>
                <a:lnTo>
                  <a:pt x="8445" y="27127"/>
                </a:lnTo>
                <a:lnTo>
                  <a:pt x="0" y="61226"/>
                </a:lnTo>
                <a:lnTo>
                  <a:pt x="927" y="74193"/>
                </a:lnTo>
                <a:lnTo>
                  <a:pt x="22898" y="110718"/>
                </a:lnTo>
                <a:lnTo>
                  <a:pt x="55372" y="119341"/>
                </a:lnTo>
                <a:lnTo>
                  <a:pt x="60515" y="119341"/>
                </a:lnTo>
                <a:lnTo>
                  <a:pt x="65887" y="118783"/>
                </a:lnTo>
                <a:lnTo>
                  <a:pt x="76974" y="116598"/>
                </a:lnTo>
                <a:lnTo>
                  <a:pt x="84467" y="113906"/>
                </a:lnTo>
                <a:lnTo>
                  <a:pt x="93891" y="109588"/>
                </a:lnTo>
                <a:lnTo>
                  <a:pt x="93891" y="86956"/>
                </a:lnTo>
                <a:lnTo>
                  <a:pt x="91528" y="86956"/>
                </a:lnTo>
                <a:lnTo>
                  <a:pt x="84366" y="93230"/>
                </a:lnTo>
                <a:lnTo>
                  <a:pt x="78346" y="97243"/>
                </a:lnTo>
                <a:lnTo>
                  <a:pt x="68529" y="100876"/>
                </a:lnTo>
                <a:lnTo>
                  <a:pt x="63500" y="101765"/>
                </a:lnTo>
                <a:lnTo>
                  <a:pt x="58343" y="101765"/>
                </a:lnTo>
                <a:lnTo>
                  <a:pt x="28041" y="78498"/>
                </a:lnTo>
                <a:lnTo>
                  <a:pt x="25831" y="61302"/>
                </a:lnTo>
                <a:lnTo>
                  <a:pt x="26365" y="52070"/>
                </a:lnTo>
                <a:lnTo>
                  <a:pt x="51104" y="21043"/>
                </a:lnTo>
                <a:lnTo>
                  <a:pt x="58178" y="20370"/>
                </a:lnTo>
                <a:lnTo>
                  <a:pt x="66116" y="21297"/>
                </a:lnTo>
                <a:lnTo>
                  <a:pt x="74282" y="24091"/>
                </a:lnTo>
                <a:lnTo>
                  <a:pt x="82677" y="28740"/>
                </a:lnTo>
                <a:lnTo>
                  <a:pt x="91300" y="35255"/>
                </a:lnTo>
                <a:lnTo>
                  <a:pt x="93891" y="35255"/>
                </a:lnTo>
                <a:lnTo>
                  <a:pt x="93891" y="12268"/>
                </a:lnTo>
                <a:close/>
              </a:path>
              <a:path w="541654" h="148589">
                <a:moveTo>
                  <a:pt x="133337" y="0"/>
                </a:moveTo>
                <a:lnTo>
                  <a:pt x="110502" y="0"/>
                </a:lnTo>
                <a:lnTo>
                  <a:pt x="110502" y="117106"/>
                </a:lnTo>
                <a:lnTo>
                  <a:pt x="133337" y="117106"/>
                </a:lnTo>
                <a:lnTo>
                  <a:pt x="133337" y="0"/>
                </a:lnTo>
                <a:close/>
              </a:path>
              <a:path w="541654" h="148589">
                <a:moveTo>
                  <a:pt x="238874" y="74104"/>
                </a:moveTo>
                <a:lnTo>
                  <a:pt x="238137" y="63906"/>
                </a:lnTo>
                <a:lnTo>
                  <a:pt x="235953" y="54876"/>
                </a:lnTo>
                <a:lnTo>
                  <a:pt x="232308" y="47040"/>
                </a:lnTo>
                <a:lnTo>
                  <a:pt x="230124" y="44183"/>
                </a:lnTo>
                <a:lnTo>
                  <a:pt x="227215" y="40373"/>
                </a:lnTo>
                <a:lnTo>
                  <a:pt x="220802" y="35077"/>
                </a:lnTo>
                <a:lnTo>
                  <a:pt x="214972" y="32169"/>
                </a:lnTo>
                <a:lnTo>
                  <a:pt x="214972" y="74307"/>
                </a:lnTo>
                <a:lnTo>
                  <a:pt x="213715" y="87236"/>
                </a:lnTo>
                <a:lnTo>
                  <a:pt x="209956" y="96469"/>
                </a:lnTo>
                <a:lnTo>
                  <a:pt x="203708" y="102006"/>
                </a:lnTo>
                <a:lnTo>
                  <a:pt x="194957" y="103847"/>
                </a:lnTo>
                <a:lnTo>
                  <a:pt x="185940" y="102006"/>
                </a:lnTo>
                <a:lnTo>
                  <a:pt x="179489" y="96469"/>
                </a:lnTo>
                <a:lnTo>
                  <a:pt x="175615" y="87236"/>
                </a:lnTo>
                <a:lnTo>
                  <a:pt x="174332" y="74307"/>
                </a:lnTo>
                <a:lnTo>
                  <a:pt x="175602" y="61125"/>
                </a:lnTo>
                <a:lnTo>
                  <a:pt x="179412" y="51714"/>
                </a:lnTo>
                <a:lnTo>
                  <a:pt x="185762" y="46075"/>
                </a:lnTo>
                <a:lnTo>
                  <a:pt x="194652" y="44183"/>
                </a:lnTo>
                <a:lnTo>
                  <a:pt x="203530" y="46075"/>
                </a:lnTo>
                <a:lnTo>
                  <a:pt x="209880" y="51714"/>
                </a:lnTo>
                <a:lnTo>
                  <a:pt x="213690" y="61125"/>
                </a:lnTo>
                <a:lnTo>
                  <a:pt x="214972" y="74307"/>
                </a:lnTo>
                <a:lnTo>
                  <a:pt x="214972" y="32169"/>
                </a:lnTo>
                <a:lnTo>
                  <a:pt x="213245" y="31292"/>
                </a:lnTo>
                <a:lnTo>
                  <a:pt x="204520" y="29019"/>
                </a:lnTo>
                <a:lnTo>
                  <a:pt x="194652" y="28270"/>
                </a:lnTo>
                <a:lnTo>
                  <a:pt x="184835" y="29019"/>
                </a:lnTo>
                <a:lnTo>
                  <a:pt x="153390" y="54876"/>
                </a:lnTo>
                <a:lnTo>
                  <a:pt x="150456" y="74104"/>
                </a:lnTo>
                <a:lnTo>
                  <a:pt x="151180" y="84264"/>
                </a:lnTo>
                <a:lnTo>
                  <a:pt x="176009" y="116763"/>
                </a:lnTo>
                <a:lnTo>
                  <a:pt x="194652" y="119773"/>
                </a:lnTo>
                <a:lnTo>
                  <a:pt x="204520" y="119024"/>
                </a:lnTo>
                <a:lnTo>
                  <a:pt x="235953" y="93243"/>
                </a:lnTo>
                <a:lnTo>
                  <a:pt x="238137" y="84264"/>
                </a:lnTo>
                <a:lnTo>
                  <a:pt x="238874" y="74104"/>
                </a:lnTo>
                <a:close/>
              </a:path>
              <a:path w="541654" h="148589">
                <a:moveTo>
                  <a:pt x="335940" y="30924"/>
                </a:moveTo>
                <a:lnTo>
                  <a:pt x="313105" y="30924"/>
                </a:lnTo>
                <a:lnTo>
                  <a:pt x="313105" y="93967"/>
                </a:lnTo>
                <a:lnTo>
                  <a:pt x="306197" y="98437"/>
                </a:lnTo>
                <a:lnTo>
                  <a:pt x="300202" y="100672"/>
                </a:lnTo>
                <a:lnTo>
                  <a:pt x="289128" y="100672"/>
                </a:lnTo>
                <a:lnTo>
                  <a:pt x="284861" y="99199"/>
                </a:lnTo>
                <a:lnTo>
                  <a:pt x="279603" y="93332"/>
                </a:lnTo>
                <a:lnTo>
                  <a:pt x="278282" y="85864"/>
                </a:lnTo>
                <a:lnTo>
                  <a:pt x="278282" y="30924"/>
                </a:lnTo>
                <a:lnTo>
                  <a:pt x="255295" y="30924"/>
                </a:lnTo>
                <a:lnTo>
                  <a:pt x="255295" y="87566"/>
                </a:lnTo>
                <a:lnTo>
                  <a:pt x="256997" y="101536"/>
                </a:lnTo>
                <a:lnTo>
                  <a:pt x="262102" y="111518"/>
                </a:lnTo>
                <a:lnTo>
                  <a:pt x="270611" y="117500"/>
                </a:lnTo>
                <a:lnTo>
                  <a:pt x="282524" y="119494"/>
                </a:lnTo>
                <a:lnTo>
                  <a:pt x="287223" y="119494"/>
                </a:lnTo>
                <a:lnTo>
                  <a:pt x="291769" y="118503"/>
                </a:lnTo>
                <a:lnTo>
                  <a:pt x="300507" y="114515"/>
                </a:lnTo>
                <a:lnTo>
                  <a:pt x="306146" y="110705"/>
                </a:lnTo>
                <a:lnTo>
                  <a:pt x="313105" y="105041"/>
                </a:lnTo>
                <a:lnTo>
                  <a:pt x="313105" y="117106"/>
                </a:lnTo>
                <a:lnTo>
                  <a:pt x="335940" y="117106"/>
                </a:lnTo>
                <a:lnTo>
                  <a:pt x="335940" y="30924"/>
                </a:lnTo>
                <a:close/>
              </a:path>
              <a:path w="541654" h="148589">
                <a:moveTo>
                  <a:pt x="437349" y="0"/>
                </a:moveTo>
                <a:lnTo>
                  <a:pt x="414515" y="0"/>
                </a:lnTo>
                <a:lnTo>
                  <a:pt x="414515" y="35928"/>
                </a:lnTo>
                <a:lnTo>
                  <a:pt x="414515" y="48348"/>
                </a:lnTo>
                <a:lnTo>
                  <a:pt x="414515" y="95008"/>
                </a:lnTo>
                <a:lnTo>
                  <a:pt x="408216" y="99580"/>
                </a:lnTo>
                <a:lnTo>
                  <a:pt x="402424" y="101841"/>
                </a:lnTo>
                <a:lnTo>
                  <a:pt x="390182" y="101841"/>
                </a:lnTo>
                <a:lnTo>
                  <a:pt x="385051" y="99682"/>
                </a:lnTo>
                <a:lnTo>
                  <a:pt x="378510" y="90995"/>
                </a:lnTo>
                <a:lnTo>
                  <a:pt x="376872" y="83934"/>
                </a:lnTo>
                <a:lnTo>
                  <a:pt x="376872" y="74180"/>
                </a:lnTo>
                <a:lnTo>
                  <a:pt x="378358" y="61480"/>
                </a:lnTo>
                <a:lnTo>
                  <a:pt x="382828" y="52412"/>
                </a:lnTo>
                <a:lnTo>
                  <a:pt x="390258" y="46964"/>
                </a:lnTo>
                <a:lnTo>
                  <a:pt x="400672" y="45148"/>
                </a:lnTo>
                <a:lnTo>
                  <a:pt x="404939" y="45148"/>
                </a:lnTo>
                <a:lnTo>
                  <a:pt x="409562" y="46215"/>
                </a:lnTo>
                <a:lnTo>
                  <a:pt x="414515" y="48348"/>
                </a:lnTo>
                <a:lnTo>
                  <a:pt x="414515" y="35928"/>
                </a:lnTo>
                <a:lnTo>
                  <a:pt x="408368" y="32702"/>
                </a:lnTo>
                <a:lnTo>
                  <a:pt x="403720" y="30683"/>
                </a:lnTo>
                <a:lnTo>
                  <a:pt x="397471" y="28968"/>
                </a:lnTo>
                <a:lnTo>
                  <a:pt x="394017" y="28562"/>
                </a:lnTo>
                <a:lnTo>
                  <a:pt x="390258" y="28562"/>
                </a:lnTo>
                <a:lnTo>
                  <a:pt x="355866" y="56159"/>
                </a:lnTo>
                <a:lnTo>
                  <a:pt x="353212" y="74764"/>
                </a:lnTo>
                <a:lnTo>
                  <a:pt x="353758" y="84569"/>
                </a:lnTo>
                <a:lnTo>
                  <a:pt x="378548" y="118745"/>
                </a:lnTo>
                <a:lnTo>
                  <a:pt x="385559" y="119494"/>
                </a:lnTo>
                <a:lnTo>
                  <a:pt x="389877" y="119494"/>
                </a:lnTo>
                <a:lnTo>
                  <a:pt x="393915" y="118706"/>
                </a:lnTo>
                <a:lnTo>
                  <a:pt x="401459" y="115633"/>
                </a:lnTo>
                <a:lnTo>
                  <a:pt x="407073" y="111848"/>
                </a:lnTo>
                <a:lnTo>
                  <a:pt x="414515" y="105803"/>
                </a:lnTo>
                <a:lnTo>
                  <a:pt x="414515" y="117106"/>
                </a:lnTo>
                <a:lnTo>
                  <a:pt x="437349" y="117106"/>
                </a:lnTo>
                <a:lnTo>
                  <a:pt x="437349" y="105803"/>
                </a:lnTo>
                <a:lnTo>
                  <a:pt x="437349" y="101841"/>
                </a:lnTo>
                <a:lnTo>
                  <a:pt x="437349" y="45148"/>
                </a:lnTo>
                <a:lnTo>
                  <a:pt x="437349" y="35928"/>
                </a:lnTo>
                <a:lnTo>
                  <a:pt x="437349" y="0"/>
                </a:lnTo>
                <a:close/>
              </a:path>
              <a:path w="541654" h="148589">
                <a:moveTo>
                  <a:pt x="541616" y="30924"/>
                </a:moveTo>
                <a:lnTo>
                  <a:pt x="518096" y="30924"/>
                </a:lnTo>
                <a:lnTo>
                  <a:pt x="496150" y="92468"/>
                </a:lnTo>
                <a:lnTo>
                  <a:pt x="474408" y="30924"/>
                </a:lnTo>
                <a:lnTo>
                  <a:pt x="449643" y="30924"/>
                </a:lnTo>
                <a:lnTo>
                  <a:pt x="483349" y="117259"/>
                </a:lnTo>
                <a:lnTo>
                  <a:pt x="470242" y="148145"/>
                </a:lnTo>
                <a:lnTo>
                  <a:pt x="494347" y="148145"/>
                </a:lnTo>
                <a:lnTo>
                  <a:pt x="541616" y="3092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6" name="object 86"/>
          <p:cNvGrpSpPr/>
          <p:nvPr/>
        </p:nvGrpSpPr>
        <p:grpSpPr>
          <a:xfrm>
            <a:off x="4887805" y="5427928"/>
            <a:ext cx="370840" cy="145415"/>
            <a:chOff x="4887805" y="5427928"/>
            <a:chExt cx="370840" cy="145415"/>
          </a:xfrm>
        </p:grpSpPr>
        <p:pic>
          <p:nvPicPr>
            <p:cNvPr id="87" name="object 8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887805" y="5427928"/>
              <a:ext cx="101798" cy="11667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011549" y="5453377"/>
              <a:ext cx="246664" cy="119876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4320118" y="5658667"/>
            <a:ext cx="532130" cy="143510"/>
            <a:chOff x="4320118" y="5658667"/>
            <a:chExt cx="532130" cy="143510"/>
          </a:xfrm>
        </p:grpSpPr>
        <p:pic>
          <p:nvPicPr>
            <p:cNvPr id="90" name="object 9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320118" y="5658667"/>
              <a:ext cx="168847" cy="11228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508089" y="5684345"/>
              <a:ext cx="343863" cy="117490"/>
            </a:xfrm>
            <a:prstGeom prst="rect">
              <a:avLst/>
            </a:prstGeom>
          </p:spPr>
        </p:pic>
      </p:grpSp>
      <p:pic>
        <p:nvPicPr>
          <p:cNvPr id="92" name="object 92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4930152" y="5653536"/>
            <a:ext cx="315846" cy="148299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836477" y="6642291"/>
            <a:ext cx="395899" cy="116754"/>
          </a:xfrm>
          <a:prstGeom prst="rect">
            <a:avLst/>
          </a:prstGeom>
        </p:spPr>
      </p:pic>
      <p:grpSp>
        <p:nvGrpSpPr>
          <p:cNvPr id="94" name="object 94"/>
          <p:cNvGrpSpPr/>
          <p:nvPr/>
        </p:nvGrpSpPr>
        <p:grpSpPr>
          <a:xfrm>
            <a:off x="4383774" y="6868130"/>
            <a:ext cx="416559" cy="148590"/>
            <a:chOff x="4383774" y="6868130"/>
            <a:chExt cx="416559" cy="148590"/>
          </a:xfrm>
        </p:grpSpPr>
        <p:pic>
          <p:nvPicPr>
            <p:cNvPr id="95" name="object 9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383774" y="6873108"/>
              <a:ext cx="370785" cy="143168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4777469" y="6868130"/>
              <a:ext cx="22860" cy="117475"/>
            </a:xfrm>
            <a:custGeom>
              <a:avLst/>
              <a:gdLst/>
              <a:ahLst/>
              <a:cxnLst/>
              <a:rect l="l" t="t" r="r" b="b"/>
              <a:pathLst>
                <a:path w="22860" h="117475">
                  <a:moveTo>
                    <a:pt x="22832" y="0"/>
                  </a:moveTo>
                  <a:lnTo>
                    <a:pt x="0" y="0"/>
                  </a:lnTo>
                  <a:lnTo>
                    <a:pt x="0" y="117111"/>
                  </a:lnTo>
                  <a:lnTo>
                    <a:pt x="22832" y="117111"/>
                  </a:lnTo>
                  <a:lnTo>
                    <a:pt x="2283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7" name="object 97"/>
          <p:cNvGrpSpPr/>
          <p:nvPr/>
        </p:nvGrpSpPr>
        <p:grpSpPr>
          <a:xfrm>
            <a:off x="4868903" y="6870952"/>
            <a:ext cx="370840" cy="145415"/>
            <a:chOff x="4868903" y="6870952"/>
            <a:chExt cx="370840" cy="145415"/>
          </a:xfrm>
        </p:grpSpPr>
        <p:pic>
          <p:nvPicPr>
            <p:cNvPr id="98" name="object 9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868903" y="6870952"/>
              <a:ext cx="101796" cy="11667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992645" y="6896400"/>
              <a:ext cx="246664" cy="119876"/>
            </a:xfrm>
            <a:prstGeom prst="rect">
              <a:avLst/>
            </a:prstGeom>
          </p:spPr>
        </p:pic>
      </p:grpSp>
      <p:pic>
        <p:nvPicPr>
          <p:cNvPr id="100" name="object 100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4500360" y="7101691"/>
            <a:ext cx="332689" cy="114443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4911249" y="7096561"/>
            <a:ext cx="315845" cy="148297"/>
          </a:xfrm>
          <a:prstGeom prst="rect">
            <a:avLst/>
          </a:prstGeom>
        </p:spPr>
      </p:pic>
      <p:grpSp>
        <p:nvGrpSpPr>
          <p:cNvPr id="102" name="object 102"/>
          <p:cNvGrpSpPr/>
          <p:nvPr/>
        </p:nvGrpSpPr>
        <p:grpSpPr>
          <a:xfrm>
            <a:off x="8711211" y="2260529"/>
            <a:ext cx="1148715" cy="1148715"/>
            <a:chOff x="8711211" y="2260529"/>
            <a:chExt cx="1148715" cy="1148715"/>
          </a:xfrm>
        </p:grpSpPr>
        <p:sp>
          <p:nvSpPr>
            <p:cNvPr id="103" name="object 103"/>
            <p:cNvSpPr/>
            <p:nvPr/>
          </p:nvSpPr>
          <p:spPr>
            <a:xfrm>
              <a:off x="8711211" y="2260529"/>
              <a:ext cx="1148715" cy="1148715"/>
            </a:xfrm>
            <a:custGeom>
              <a:avLst/>
              <a:gdLst/>
              <a:ahLst/>
              <a:cxnLst/>
              <a:rect l="l" t="t" r="r" b="b"/>
              <a:pathLst>
                <a:path w="1148715" h="1148714">
                  <a:moveTo>
                    <a:pt x="1148576" y="0"/>
                  </a:moveTo>
                  <a:lnTo>
                    <a:pt x="0" y="0"/>
                  </a:lnTo>
                  <a:lnTo>
                    <a:pt x="0" y="1148543"/>
                  </a:lnTo>
                  <a:lnTo>
                    <a:pt x="1148576" y="1148543"/>
                  </a:lnTo>
                  <a:lnTo>
                    <a:pt x="1148576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940822" y="2719439"/>
              <a:ext cx="689610" cy="459740"/>
            </a:xfrm>
            <a:custGeom>
              <a:avLst/>
              <a:gdLst/>
              <a:ahLst/>
              <a:cxnLst/>
              <a:rect l="l" t="t" r="r" b="b"/>
              <a:pathLst>
                <a:path w="689609" h="459739">
                  <a:moveTo>
                    <a:pt x="689288" y="0"/>
                  </a:moveTo>
                  <a:lnTo>
                    <a:pt x="0" y="0"/>
                  </a:lnTo>
                  <a:lnTo>
                    <a:pt x="0" y="459252"/>
                  </a:lnTo>
                  <a:lnTo>
                    <a:pt x="689288" y="459252"/>
                  </a:lnTo>
                  <a:lnTo>
                    <a:pt x="689288" y="0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9079319" y="2354079"/>
              <a:ext cx="397510" cy="737870"/>
            </a:xfrm>
            <a:custGeom>
              <a:avLst/>
              <a:gdLst/>
              <a:ahLst/>
              <a:cxnLst/>
              <a:rect l="l" t="t" r="r" b="b"/>
              <a:pathLst>
                <a:path w="397509" h="737869">
                  <a:moveTo>
                    <a:pt x="174523" y="510171"/>
                  </a:moveTo>
                  <a:lnTo>
                    <a:pt x="168402" y="466623"/>
                  </a:lnTo>
                  <a:lnTo>
                    <a:pt x="154838" y="425373"/>
                  </a:lnTo>
                  <a:lnTo>
                    <a:pt x="136372" y="385800"/>
                  </a:lnTo>
                  <a:lnTo>
                    <a:pt x="120421" y="356285"/>
                  </a:lnTo>
                  <a:lnTo>
                    <a:pt x="93306" y="305968"/>
                  </a:lnTo>
                  <a:lnTo>
                    <a:pt x="74536" y="264375"/>
                  </a:lnTo>
                  <a:lnTo>
                    <a:pt x="62153" y="221424"/>
                  </a:lnTo>
                  <a:lnTo>
                    <a:pt x="59169" y="176136"/>
                  </a:lnTo>
                  <a:lnTo>
                    <a:pt x="68541" y="127495"/>
                  </a:lnTo>
                  <a:lnTo>
                    <a:pt x="84709" y="92786"/>
                  </a:lnTo>
                  <a:lnTo>
                    <a:pt x="107213" y="92786"/>
                  </a:lnTo>
                  <a:lnTo>
                    <a:pt x="53606" y="0"/>
                  </a:lnTo>
                  <a:lnTo>
                    <a:pt x="0" y="92786"/>
                  </a:lnTo>
                  <a:lnTo>
                    <a:pt x="28702" y="92786"/>
                  </a:lnTo>
                  <a:lnTo>
                    <a:pt x="13093" y="129781"/>
                  </a:lnTo>
                  <a:lnTo>
                    <a:pt x="5016" y="180695"/>
                  </a:lnTo>
                  <a:lnTo>
                    <a:pt x="9131" y="228015"/>
                  </a:lnTo>
                  <a:lnTo>
                    <a:pt x="22364" y="272542"/>
                  </a:lnTo>
                  <a:lnTo>
                    <a:pt x="41630" y="315023"/>
                  </a:lnTo>
                  <a:lnTo>
                    <a:pt x="63855" y="356323"/>
                  </a:lnTo>
                  <a:lnTo>
                    <a:pt x="84810" y="395020"/>
                  </a:lnTo>
                  <a:lnTo>
                    <a:pt x="102933" y="433933"/>
                  </a:lnTo>
                  <a:lnTo>
                    <a:pt x="115773" y="473913"/>
                  </a:lnTo>
                  <a:lnTo>
                    <a:pt x="120853" y="515797"/>
                  </a:lnTo>
                  <a:lnTo>
                    <a:pt x="115697" y="560400"/>
                  </a:lnTo>
                  <a:lnTo>
                    <a:pt x="97828" y="608584"/>
                  </a:lnTo>
                  <a:lnTo>
                    <a:pt x="64795" y="661187"/>
                  </a:lnTo>
                  <a:lnTo>
                    <a:pt x="122936" y="661187"/>
                  </a:lnTo>
                  <a:lnTo>
                    <a:pt x="154317" y="606806"/>
                  </a:lnTo>
                  <a:lnTo>
                    <a:pt x="170675" y="556691"/>
                  </a:lnTo>
                  <a:lnTo>
                    <a:pt x="174523" y="510171"/>
                  </a:lnTo>
                  <a:close/>
                </a:path>
                <a:path w="397509" h="737869">
                  <a:moveTo>
                    <a:pt x="285813" y="510171"/>
                  </a:moveTo>
                  <a:lnTo>
                    <a:pt x="279704" y="466623"/>
                  </a:lnTo>
                  <a:lnTo>
                    <a:pt x="266141" y="425373"/>
                  </a:lnTo>
                  <a:lnTo>
                    <a:pt x="247675" y="385800"/>
                  </a:lnTo>
                  <a:lnTo>
                    <a:pt x="206108" y="308952"/>
                  </a:lnTo>
                  <a:lnTo>
                    <a:pt x="188150" y="270459"/>
                  </a:lnTo>
                  <a:lnTo>
                    <a:pt x="175323" y="230936"/>
                  </a:lnTo>
                  <a:lnTo>
                    <a:pt x="170014" y="189585"/>
                  </a:lnTo>
                  <a:lnTo>
                    <a:pt x="174612" y="145592"/>
                  </a:lnTo>
                  <a:lnTo>
                    <a:pt x="191490" y="98145"/>
                  </a:lnTo>
                  <a:lnTo>
                    <a:pt x="223062" y="46443"/>
                  </a:lnTo>
                  <a:lnTo>
                    <a:pt x="164922" y="46443"/>
                  </a:lnTo>
                  <a:lnTo>
                    <a:pt x="134962" y="99961"/>
                  </a:lnTo>
                  <a:lnTo>
                    <a:pt x="119557" y="149352"/>
                  </a:lnTo>
                  <a:lnTo>
                    <a:pt x="116255" y="195237"/>
                  </a:lnTo>
                  <a:lnTo>
                    <a:pt x="122605" y="238239"/>
                  </a:lnTo>
                  <a:lnTo>
                    <a:pt x="136156" y="279006"/>
                  </a:lnTo>
                  <a:lnTo>
                    <a:pt x="154482" y="318160"/>
                  </a:lnTo>
                  <a:lnTo>
                    <a:pt x="175120" y="356323"/>
                  </a:lnTo>
                  <a:lnTo>
                    <a:pt x="196075" y="395020"/>
                  </a:lnTo>
                  <a:lnTo>
                    <a:pt x="214223" y="433933"/>
                  </a:lnTo>
                  <a:lnTo>
                    <a:pt x="227076" y="473913"/>
                  </a:lnTo>
                  <a:lnTo>
                    <a:pt x="232156" y="515797"/>
                  </a:lnTo>
                  <a:lnTo>
                    <a:pt x="226999" y="560400"/>
                  </a:lnTo>
                  <a:lnTo>
                    <a:pt x="209130" y="608584"/>
                  </a:lnTo>
                  <a:lnTo>
                    <a:pt x="186512" y="644575"/>
                  </a:lnTo>
                  <a:lnTo>
                    <a:pt x="160883" y="644575"/>
                  </a:lnTo>
                  <a:lnTo>
                    <a:pt x="214503" y="737362"/>
                  </a:lnTo>
                  <a:lnTo>
                    <a:pt x="268109" y="644575"/>
                  </a:lnTo>
                  <a:lnTo>
                    <a:pt x="243801" y="644575"/>
                  </a:lnTo>
                  <a:lnTo>
                    <a:pt x="265595" y="606806"/>
                  </a:lnTo>
                  <a:lnTo>
                    <a:pt x="281952" y="556691"/>
                  </a:lnTo>
                  <a:lnTo>
                    <a:pt x="285813" y="510171"/>
                  </a:lnTo>
                  <a:close/>
                </a:path>
                <a:path w="397509" h="737869">
                  <a:moveTo>
                    <a:pt x="397090" y="510171"/>
                  </a:moveTo>
                  <a:lnTo>
                    <a:pt x="390969" y="466623"/>
                  </a:lnTo>
                  <a:lnTo>
                    <a:pt x="377418" y="425373"/>
                  </a:lnTo>
                  <a:lnTo>
                    <a:pt x="358965" y="385800"/>
                  </a:lnTo>
                  <a:lnTo>
                    <a:pt x="338137" y="347243"/>
                  </a:lnTo>
                  <a:lnTo>
                    <a:pt x="312991" y="300139"/>
                  </a:lnTo>
                  <a:lnTo>
                    <a:pt x="292887" y="252412"/>
                  </a:lnTo>
                  <a:lnTo>
                    <a:pt x="282206" y="202565"/>
                  </a:lnTo>
                  <a:lnTo>
                    <a:pt x="284403" y="165125"/>
                  </a:lnTo>
                  <a:lnTo>
                    <a:pt x="308025" y="165125"/>
                  </a:lnTo>
                  <a:lnTo>
                    <a:pt x="254431" y="72339"/>
                  </a:lnTo>
                  <a:lnTo>
                    <a:pt x="200812" y="165125"/>
                  </a:lnTo>
                  <a:lnTo>
                    <a:pt x="230454" y="165125"/>
                  </a:lnTo>
                  <a:lnTo>
                    <a:pt x="228574" y="206082"/>
                  </a:lnTo>
                  <a:lnTo>
                    <a:pt x="240080" y="258787"/>
                  </a:lnTo>
                  <a:lnTo>
                    <a:pt x="260959" y="308444"/>
                  </a:lnTo>
                  <a:lnTo>
                    <a:pt x="286461" y="356323"/>
                  </a:lnTo>
                  <a:lnTo>
                    <a:pt x="307416" y="395020"/>
                  </a:lnTo>
                  <a:lnTo>
                    <a:pt x="325539" y="433933"/>
                  </a:lnTo>
                  <a:lnTo>
                    <a:pt x="338378" y="473913"/>
                  </a:lnTo>
                  <a:lnTo>
                    <a:pt x="343446" y="515797"/>
                  </a:lnTo>
                  <a:lnTo>
                    <a:pt x="338277" y="560400"/>
                  </a:lnTo>
                  <a:lnTo>
                    <a:pt x="320395" y="608584"/>
                  </a:lnTo>
                  <a:lnTo>
                    <a:pt x="287350" y="661187"/>
                  </a:lnTo>
                  <a:lnTo>
                    <a:pt x="345554" y="661187"/>
                  </a:lnTo>
                  <a:lnTo>
                    <a:pt x="376910" y="606806"/>
                  </a:lnTo>
                  <a:lnTo>
                    <a:pt x="393242" y="556691"/>
                  </a:lnTo>
                  <a:lnTo>
                    <a:pt x="397090" y="51017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6" name="object 106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543128" y="1583143"/>
            <a:ext cx="2564373" cy="5758012"/>
          </a:xfrm>
          <a:prstGeom prst="rect">
            <a:avLst/>
          </a:prstGeom>
        </p:spPr>
      </p:pic>
      <p:grpSp>
        <p:nvGrpSpPr>
          <p:cNvPr id="107" name="object 107"/>
          <p:cNvGrpSpPr/>
          <p:nvPr/>
        </p:nvGrpSpPr>
        <p:grpSpPr>
          <a:xfrm>
            <a:off x="8711211" y="4075541"/>
            <a:ext cx="1148715" cy="1148715"/>
            <a:chOff x="8711211" y="4075541"/>
            <a:chExt cx="1148715" cy="1148715"/>
          </a:xfrm>
        </p:grpSpPr>
        <p:sp>
          <p:nvSpPr>
            <p:cNvPr id="108" name="object 108"/>
            <p:cNvSpPr/>
            <p:nvPr/>
          </p:nvSpPr>
          <p:spPr>
            <a:xfrm>
              <a:off x="8711211" y="4075541"/>
              <a:ext cx="1148715" cy="1148715"/>
            </a:xfrm>
            <a:custGeom>
              <a:avLst/>
              <a:gdLst/>
              <a:ahLst/>
              <a:cxnLst/>
              <a:rect l="l" t="t" r="r" b="b"/>
              <a:pathLst>
                <a:path w="1148715" h="1148714">
                  <a:moveTo>
                    <a:pt x="1148576" y="0"/>
                  </a:moveTo>
                  <a:lnTo>
                    <a:pt x="0" y="0"/>
                  </a:lnTo>
                  <a:lnTo>
                    <a:pt x="0" y="1148547"/>
                  </a:lnTo>
                  <a:lnTo>
                    <a:pt x="1148576" y="1148547"/>
                  </a:lnTo>
                  <a:lnTo>
                    <a:pt x="1148576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927643" y="4629149"/>
              <a:ext cx="688340" cy="378460"/>
            </a:xfrm>
            <a:custGeom>
              <a:avLst/>
              <a:gdLst/>
              <a:ahLst/>
              <a:cxnLst/>
              <a:rect l="l" t="t" r="r" b="b"/>
              <a:pathLst>
                <a:path w="688340" h="378460">
                  <a:moveTo>
                    <a:pt x="688113" y="0"/>
                  </a:moveTo>
                  <a:lnTo>
                    <a:pt x="0" y="0"/>
                  </a:lnTo>
                  <a:lnTo>
                    <a:pt x="0" y="378043"/>
                  </a:lnTo>
                  <a:lnTo>
                    <a:pt x="688113" y="378043"/>
                  </a:lnTo>
                  <a:lnTo>
                    <a:pt x="688113" y="0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9128804" y="4328924"/>
              <a:ext cx="469900" cy="414020"/>
            </a:xfrm>
            <a:custGeom>
              <a:avLst/>
              <a:gdLst/>
              <a:ahLst/>
              <a:cxnLst/>
              <a:rect l="l" t="t" r="r" b="b"/>
              <a:pathLst>
                <a:path w="469900" h="414020">
                  <a:moveTo>
                    <a:pt x="277984" y="0"/>
                  </a:moveTo>
                  <a:lnTo>
                    <a:pt x="229601" y="4709"/>
                  </a:lnTo>
                  <a:lnTo>
                    <a:pt x="194482" y="35739"/>
                  </a:lnTo>
                  <a:lnTo>
                    <a:pt x="145595" y="91320"/>
                  </a:lnTo>
                  <a:lnTo>
                    <a:pt x="137536" y="100610"/>
                  </a:lnTo>
                  <a:lnTo>
                    <a:pt x="119587" y="120450"/>
                  </a:lnTo>
                  <a:lnTo>
                    <a:pt x="111138" y="130373"/>
                  </a:lnTo>
                  <a:lnTo>
                    <a:pt x="55231" y="193607"/>
                  </a:lnTo>
                  <a:lnTo>
                    <a:pt x="52956" y="196375"/>
                  </a:lnTo>
                  <a:lnTo>
                    <a:pt x="50673" y="198658"/>
                  </a:lnTo>
                  <a:lnTo>
                    <a:pt x="48420" y="201502"/>
                  </a:lnTo>
                  <a:lnTo>
                    <a:pt x="41201" y="209771"/>
                  </a:lnTo>
                  <a:lnTo>
                    <a:pt x="24858" y="227457"/>
                  </a:lnTo>
                  <a:lnTo>
                    <a:pt x="10540" y="245345"/>
                  </a:lnTo>
                  <a:lnTo>
                    <a:pt x="1252" y="264858"/>
                  </a:lnTo>
                  <a:lnTo>
                    <a:pt x="0" y="287415"/>
                  </a:lnTo>
                  <a:lnTo>
                    <a:pt x="3549" y="300150"/>
                  </a:lnTo>
                  <a:lnTo>
                    <a:pt x="9103" y="309526"/>
                  </a:lnTo>
                  <a:lnTo>
                    <a:pt x="15861" y="316971"/>
                  </a:lnTo>
                  <a:lnTo>
                    <a:pt x="23022" y="323913"/>
                  </a:lnTo>
                  <a:lnTo>
                    <a:pt x="61893" y="362485"/>
                  </a:lnTo>
                  <a:lnTo>
                    <a:pt x="83957" y="384644"/>
                  </a:lnTo>
                  <a:lnTo>
                    <a:pt x="96994" y="398487"/>
                  </a:lnTo>
                  <a:lnTo>
                    <a:pt x="112007" y="409097"/>
                  </a:lnTo>
                  <a:lnTo>
                    <a:pt x="131235" y="413358"/>
                  </a:lnTo>
                  <a:lnTo>
                    <a:pt x="151992" y="413951"/>
                  </a:lnTo>
                  <a:lnTo>
                    <a:pt x="171590" y="413553"/>
                  </a:lnTo>
                  <a:lnTo>
                    <a:pt x="469385" y="413553"/>
                  </a:lnTo>
                  <a:lnTo>
                    <a:pt x="469470" y="384431"/>
                  </a:lnTo>
                  <a:lnTo>
                    <a:pt x="141232" y="384431"/>
                  </a:lnTo>
                  <a:lnTo>
                    <a:pt x="127068" y="382784"/>
                  </a:lnTo>
                  <a:lnTo>
                    <a:pt x="115322" y="377844"/>
                  </a:lnTo>
                  <a:lnTo>
                    <a:pt x="54079" y="316821"/>
                  </a:lnTo>
                  <a:lnTo>
                    <a:pt x="46178" y="309205"/>
                  </a:lnTo>
                  <a:lnTo>
                    <a:pt x="37633" y="300663"/>
                  </a:lnTo>
                  <a:lnTo>
                    <a:pt x="30453" y="291814"/>
                  </a:lnTo>
                  <a:lnTo>
                    <a:pt x="26647" y="283273"/>
                  </a:lnTo>
                  <a:lnTo>
                    <a:pt x="26935" y="274480"/>
                  </a:lnTo>
                  <a:lnTo>
                    <a:pt x="30347" y="266654"/>
                  </a:lnTo>
                  <a:lnTo>
                    <a:pt x="35732" y="259582"/>
                  </a:lnTo>
                  <a:lnTo>
                    <a:pt x="41940" y="253054"/>
                  </a:lnTo>
                  <a:lnTo>
                    <a:pt x="103941" y="184153"/>
                  </a:lnTo>
                  <a:lnTo>
                    <a:pt x="105126" y="182810"/>
                  </a:lnTo>
                  <a:lnTo>
                    <a:pt x="105760" y="181817"/>
                  </a:lnTo>
                  <a:lnTo>
                    <a:pt x="107041" y="180424"/>
                  </a:lnTo>
                  <a:lnTo>
                    <a:pt x="135658" y="148056"/>
                  </a:lnTo>
                  <a:lnTo>
                    <a:pt x="189956" y="148056"/>
                  </a:lnTo>
                  <a:lnTo>
                    <a:pt x="190760" y="145108"/>
                  </a:lnTo>
                  <a:lnTo>
                    <a:pt x="191983" y="145108"/>
                  </a:lnTo>
                  <a:lnTo>
                    <a:pt x="194608" y="142239"/>
                  </a:lnTo>
                  <a:lnTo>
                    <a:pt x="195105" y="141191"/>
                  </a:lnTo>
                  <a:lnTo>
                    <a:pt x="198605" y="137112"/>
                  </a:lnTo>
                  <a:lnTo>
                    <a:pt x="200894" y="134520"/>
                  </a:lnTo>
                  <a:lnTo>
                    <a:pt x="202906" y="132385"/>
                  </a:lnTo>
                  <a:lnTo>
                    <a:pt x="291438" y="31352"/>
                  </a:lnTo>
                  <a:lnTo>
                    <a:pt x="293687" y="29433"/>
                  </a:lnTo>
                  <a:lnTo>
                    <a:pt x="354106" y="29433"/>
                  </a:lnTo>
                  <a:lnTo>
                    <a:pt x="353215" y="28523"/>
                  </a:lnTo>
                  <a:lnTo>
                    <a:pt x="316670" y="1227"/>
                  </a:lnTo>
                  <a:lnTo>
                    <a:pt x="293628" y="157"/>
                  </a:lnTo>
                  <a:lnTo>
                    <a:pt x="277984" y="0"/>
                  </a:lnTo>
                  <a:close/>
                </a:path>
                <a:path w="469900" h="414020">
                  <a:moveTo>
                    <a:pt x="189956" y="148056"/>
                  </a:moveTo>
                  <a:lnTo>
                    <a:pt x="135658" y="148056"/>
                  </a:lnTo>
                  <a:lnTo>
                    <a:pt x="188815" y="148132"/>
                  </a:lnTo>
                  <a:lnTo>
                    <a:pt x="157604" y="183012"/>
                  </a:lnTo>
                  <a:lnTo>
                    <a:pt x="155448" y="185528"/>
                  </a:lnTo>
                  <a:lnTo>
                    <a:pt x="153346" y="187221"/>
                  </a:lnTo>
                  <a:lnTo>
                    <a:pt x="151264" y="189835"/>
                  </a:lnTo>
                  <a:lnTo>
                    <a:pt x="126255" y="217461"/>
                  </a:lnTo>
                  <a:lnTo>
                    <a:pt x="117083" y="227457"/>
                  </a:lnTo>
                  <a:lnTo>
                    <a:pt x="107350" y="237845"/>
                  </a:lnTo>
                  <a:lnTo>
                    <a:pt x="98370" y="248885"/>
                  </a:lnTo>
                  <a:lnTo>
                    <a:pt x="91448" y="260880"/>
                  </a:lnTo>
                  <a:lnTo>
                    <a:pt x="88393" y="271888"/>
                  </a:lnTo>
                  <a:lnTo>
                    <a:pt x="88178" y="283273"/>
                  </a:lnTo>
                  <a:lnTo>
                    <a:pt x="90287" y="294064"/>
                  </a:lnTo>
                  <a:lnTo>
                    <a:pt x="117912" y="331115"/>
                  </a:lnTo>
                  <a:lnTo>
                    <a:pt x="158991" y="371434"/>
                  </a:lnTo>
                  <a:lnTo>
                    <a:pt x="166791" y="379317"/>
                  </a:lnTo>
                  <a:lnTo>
                    <a:pt x="170888" y="384108"/>
                  </a:lnTo>
                  <a:lnTo>
                    <a:pt x="156333" y="384351"/>
                  </a:lnTo>
                  <a:lnTo>
                    <a:pt x="141232" y="384431"/>
                  </a:lnTo>
                  <a:lnTo>
                    <a:pt x="469470" y="384431"/>
                  </a:lnTo>
                  <a:lnTo>
                    <a:pt x="469472" y="384079"/>
                  </a:lnTo>
                  <a:lnTo>
                    <a:pt x="237164" y="384079"/>
                  </a:lnTo>
                  <a:lnTo>
                    <a:pt x="237884" y="381620"/>
                  </a:lnTo>
                  <a:lnTo>
                    <a:pt x="238768" y="380684"/>
                  </a:lnTo>
                  <a:lnTo>
                    <a:pt x="197899" y="380684"/>
                  </a:lnTo>
                  <a:lnTo>
                    <a:pt x="186772" y="370152"/>
                  </a:lnTo>
                  <a:lnTo>
                    <a:pt x="140534" y="323816"/>
                  </a:lnTo>
                  <a:lnTo>
                    <a:pt x="118848" y="301890"/>
                  </a:lnTo>
                  <a:lnTo>
                    <a:pt x="111183" y="290554"/>
                  </a:lnTo>
                  <a:lnTo>
                    <a:pt x="110109" y="278074"/>
                  </a:lnTo>
                  <a:lnTo>
                    <a:pt x="118522" y="263101"/>
                  </a:lnTo>
                  <a:lnTo>
                    <a:pt x="130964" y="248625"/>
                  </a:lnTo>
                  <a:lnTo>
                    <a:pt x="156046" y="219978"/>
                  </a:lnTo>
                  <a:lnTo>
                    <a:pt x="168520" y="205533"/>
                  </a:lnTo>
                  <a:lnTo>
                    <a:pt x="181180" y="191112"/>
                  </a:lnTo>
                  <a:lnTo>
                    <a:pt x="185475" y="186472"/>
                  </a:lnTo>
                  <a:lnTo>
                    <a:pt x="187361" y="184153"/>
                  </a:lnTo>
                  <a:lnTo>
                    <a:pt x="193425" y="176887"/>
                  </a:lnTo>
                  <a:lnTo>
                    <a:pt x="203301" y="165314"/>
                  </a:lnTo>
                  <a:lnTo>
                    <a:pt x="213064" y="154285"/>
                  </a:lnTo>
                  <a:lnTo>
                    <a:pt x="218790" y="148654"/>
                  </a:lnTo>
                  <a:lnTo>
                    <a:pt x="436356" y="148654"/>
                  </a:lnTo>
                  <a:lnTo>
                    <a:pt x="436429" y="148142"/>
                  </a:lnTo>
                  <a:lnTo>
                    <a:pt x="218894" y="148142"/>
                  </a:lnTo>
                  <a:lnTo>
                    <a:pt x="189946" y="148092"/>
                  </a:lnTo>
                  <a:close/>
                </a:path>
                <a:path w="469900" h="414020">
                  <a:moveTo>
                    <a:pt x="436356" y="148654"/>
                  </a:moveTo>
                  <a:lnTo>
                    <a:pt x="218790" y="148654"/>
                  </a:lnTo>
                  <a:lnTo>
                    <a:pt x="222385" y="152409"/>
                  </a:lnTo>
                  <a:lnTo>
                    <a:pt x="223437" y="153697"/>
                  </a:lnTo>
                  <a:lnTo>
                    <a:pt x="224247" y="154543"/>
                  </a:lnTo>
                  <a:lnTo>
                    <a:pt x="225205" y="155771"/>
                  </a:lnTo>
                  <a:lnTo>
                    <a:pt x="234683" y="167363"/>
                  </a:lnTo>
                  <a:lnTo>
                    <a:pt x="255434" y="191522"/>
                  </a:lnTo>
                  <a:lnTo>
                    <a:pt x="264783" y="202859"/>
                  </a:lnTo>
                  <a:lnTo>
                    <a:pt x="298569" y="243359"/>
                  </a:lnTo>
                  <a:lnTo>
                    <a:pt x="302507" y="247974"/>
                  </a:lnTo>
                  <a:lnTo>
                    <a:pt x="306064" y="252754"/>
                  </a:lnTo>
                  <a:lnTo>
                    <a:pt x="309902" y="256629"/>
                  </a:lnTo>
                  <a:lnTo>
                    <a:pt x="304761" y="263375"/>
                  </a:lnTo>
                  <a:lnTo>
                    <a:pt x="294355" y="275477"/>
                  </a:lnTo>
                  <a:lnTo>
                    <a:pt x="275738" y="296510"/>
                  </a:lnTo>
                  <a:lnTo>
                    <a:pt x="248302" y="327866"/>
                  </a:lnTo>
                  <a:lnTo>
                    <a:pt x="246070" y="330529"/>
                  </a:lnTo>
                  <a:lnTo>
                    <a:pt x="243756" y="333003"/>
                  </a:lnTo>
                  <a:lnTo>
                    <a:pt x="241538" y="335818"/>
                  </a:lnTo>
                  <a:lnTo>
                    <a:pt x="209083" y="372880"/>
                  </a:lnTo>
                  <a:lnTo>
                    <a:pt x="206053" y="377358"/>
                  </a:lnTo>
                  <a:lnTo>
                    <a:pt x="197899" y="380684"/>
                  </a:lnTo>
                  <a:lnTo>
                    <a:pt x="238768" y="380684"/>
                  </a:lnTo>
                  <a:lnTo>
                    <a:pt x="248713" y="370152"/>
                  </a:lnTo>
                  <a:lnTo>
                    <a:pt x="278391" y="337075"/>
                  </a:lnTo>
                  <a:lnTo>
                    <a:pt x="279690" y="335663"/>
                  </a:lnTo>
                  <a:lnTo>
                    <a:pt x="280277" y="334655"/>
                  </a:lnTo>
                  <a:lnTo>
                    <a:pt x="282834" y="331677"/>
                  </a:lnTo>
                  <a:lnTo>
                    <a:pt x="284015" y="330706"/>
                  </a:lnTo>
                  <a:lnTo>
                    <a:pt x="287610" y="326516"/>
                  </a:lnTo>
                  <a:lnTo>
                    <a:pt x="290214" y="323816"/>
                  </a:lnTo>
                  <a:lnTo>
                    <a:pt x="294678" y="318275"/>
                  </a:lnTo>
                  <a:lnTo>
                    <a:pt x="297058" y="315852"/>
                  </a:lnTo>
                  <a:lnTo>
                    <a:pt x="300564" y="311709"/>
                  </a:lnTo>
                  <a:lnTo>
                    <a:pt x="301406" y="311072"/>
                  </a:lnTo>
                  <a:lnTo>
                    <a:pt x="304222" y="308076"/>
                  </a:lnTo>
                  <a:lnTo>
                    <a:pt x="304862" y="306874"/>
                  </a:lnTo>
                  <a:lnTo>
                    <a:pt x="341304" y="266133"/>
                  </a:lnTo>
                  <a:lnTo>
                    <a:pt x="343763" y="263217"/>
                  </a:lnTo>
                  <a:lnTo>
                    <a:pt x="346266" y="260833"/>
                  </a:lnTo>
                  <a:lnTo>
                    <a:pt x="348545" y="257889"/>
                  </a:lnTo>
                  <a:lnTo>
                    <a:pt x="404622" y="194798"/>
                  </a:lnTo>
                  <a:lnTo>
                    <a:pt x="411475" y="187002"/>
                  </a:lnTo>
                  <a:lnTo>
                    <a:pt x="419264" y="178362"/>
                  </a:lnTo>
                  <a:lnTo>
                    <a:pt x="426493" y="169801"/>
                  </a:lnTo>
                  <a:lnTo>
                    <a:pt x="431669" y="162240"/>
                  </a:lnTo>
                  <a:lnTo>
                    <a:pt x="436038" y="150882"/>
                  </a:lnTo>
                  <a:lnTo>
                    <a:pt x="436356" y="148654"/>
                  </a:lnTo>
                  <a:close/>
                </a:path>
                <a:path w="469900" h="414020">
                  <a:moveTo>
                    <a:pt x="354106" y="29433"/>
                  </a:moveTo>
                  <a:lnTo>
                    <a:pt x="293687" y="29433"/>
                  </a:lnTo>
                  <a:lnTo>
                    <a:pt x="293086" y="30045"/>
                  </a:lnTo>
                  <a:lnTo>
                    <a:pt x="321486" y="30170"/>
                  </a:lnTo>
                  <a:lnTo>
                    <a:pt x="320785" y="31823"/>
                  </a:lnTo>
                  <a:lnTo>
                    <a:pt x="310532" y="43239"/>
                  </a:lnTo>
                  <a:lnTo>
                    <a:pt x="308923" y="44952"/>
                  </a:lnTo>
                  <a:lnTo>
                    <a:pt x="263765" y="96497"/>
                  </a:lnTo>
                  <a:lnTo>
                    <a:pt x="261575" y="99258"/>
                  </a:lnTo>
                  <a:lnTo>
                    <a:pt x="259466" y="101235"/>
                  </a:lnTo>
                  <a:lnTo>
                    <a:pt x="255988" y="105763"/>
                  </a:lnTo>
                  <a:lnTo>
                    <a:pt x="255477" y="106001"/>
                  </a:lnTo>
                  <a:lnTo>
                    <a:pt x="253987" y="107604"/>
                  </a:lnTo>
                  <a:lnTo>
                    <a:pt x="218894" y="148142"/>
                  </a:lnTo>
                  <a:lnTo>
                    <a:pt x="436429" y="148142"/>
                  </a:lnTo>
                  <a:lnTo>
                    <a:pt x="437840" y="138253"/>
                  </a:lnTo>
                  <a:lnTo>
                    <a:pt x="436929" y="125425"/>
                  </a:lnTo>
                  <a:lnTo>
                    <a:pt x="412574" y="88147"/>
                  </a:lnTo>
                  <a:lnTo>
                    <a:pt x="405571" y="81395"/>
                  </a:lnTo>
                  <a:lnTo>
                    <a:pt x="375789" y="51602"/>
                  </a:lnTo>
                  <a:lnTo>
                    <a:pt x="354106" y="29433"/>
                  </a:lnTo>
                  <a:close/>
                </a:path>
                <a:path w="469900" h="414020">
                  <a:moveTo>
                    <a:pt x="191983" y="145108"/>
                  </a:moveTo>
                  <a:lnTo>
                    <a:pt x="190760" y="145108"/>
                  </a:lnTo>
                  <a:lnTo>
                    <a:pt x="191209" y="145954"/>
                  </a:lnTo>
                  <a:lnTo>
                    <a:pt x="191983" y="14510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155451" y="4358357"/>
              <a:ext cx="294839" cy="354998"/>
            </a:xfrm>
            <a:prstGeom prst="rect">
              <a:avLst/>
            </a:prstGeom>
          </p:spPr>
        </p:pic>
      </p:grpSp>
      <p:pic>
        <p:nvPicPr>
          <p:cNvPr id="112" name="object 11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8821156" y="3461853"/>
            <a:ext cx="902587" cy="518209"/>
          </a:xfrm>
          <a:prstGeom prst="rect">
            <a:avLst/>
          </a:prstGeom>
        </p:spPr>
      </p:pic>
      <p:sp>
        <p:nvSpPr>
          <p:cNvPr id="113" name="object 113"/>
          <p:cNvSpPr/>
          <p:nvPr/>
        </p:nvSpPr>
        <p:spPr>
          <a:xfrm>
            <a:off x="8976931" y="5283867"/>
            <a:ext cx="582930" cy="94615"/>
          </a:xfrm>
          <a:custGeom>
            <a:avLst/>
            <a:gdLst/>
            <a:ahLst/>
            <a:cxnLst/>
            <a:rect l="l" t="t" r="r" b="b"/>
            <a:pathLst>
              <a:path w="582929" h="94614">
                <a:moveTo>
                  <a:pt x="79121" y="1524"/>
                </a:moveTo>
                <a:lnTo>
                  <a:pt x="59969" y="1524"/>
                </a:lnTo>
                <a:lnTo>
                  <a:pt x="41846" y="48602"/>
                </a:lnTo>
                <a:lnTo>
                  <a:pt x="20688" y="1524"/>
                </a:lnTo>
                <a:lnTo>
                  <a:pt x="0" y="1524"/>
                </a:lnTo>
                <a:lnTo>
                  <a:pt x="33439" y="66713"/>
                </a:lnTo>
                <a:lnTo>
                  <a:pt x="31775" y="71856"/>
                </a:lnTo>
                <a:lnTo>
                  <a:pt x="29997" y="75222"/>
                </a:lnTo>
                <a:lnTo>
                  <a:pt x="26327" y="78333"/>
                </a:lnTo>
                <a:lnTo>
                  <a:pt x="23291" y="79121"/>
                </a:lnTo>
                <a:lnTo>
                  <a:pt x="19050" y="79121"/>
                </a:lnTo>
                <a:lnTo>
                  <a:pt x="12001" y="78867"/>
                </a:lnTo>
                <a:lnTo>
                  <a:pt x="12001" y="92544"/>
                </a:lnTo>
                <a:lnTo>
                  <a:pt x="15049" y="93243"/>
                </a:lnTo>
                <a:lnTo>
                  <a:pt x="19291" y="93599"/>
                </a:lnTo>
                <a:lnTo>
                  <a:pt x="30200" y="93599"/>
                </a:lnTo>
                <a:lnTo>
                  <a:pt x="34671" y="91655"/>
                </a:lnTo>
                <a:lnTo>
                  <a:pt x="41617" y="83820"/>
                </a:lnTo>
                <a:lnTo>
                  <a:pt x="45021" y="78130"/>
                </a:lnTo>
                <a:lnTo>
                  <a:pt x="79121" y="1524"/>
                </a:lnTo>
                <a:close/>
              </a:path>
              <a:path w="582929" h="94614">
                <a:moveTo>
                  <a:pt x="138493" y="70231"/>
                </a:moveTo>
                <a:lnTo>
                  <a:pt x="121348" y="67310"/>
                </a:lnTo>
                <a:lnTo>
                  <a:pt x="120484" y="71920"/>
                </a:lnTo>
                <a:lnTo>
                  <a:pt x="118999" y="75158"/>
                </a:lnTo>
                <a:lnTo>
                  <a:pt x="114782" y="78930"/>
                </a:lnTo>
                <a:lnTo>
                  <a:pt x="112077" y="79883"/>
                </a:lnTo>
                <a:lnTo>
                  <a:pt x="104368" y="79883"/>
                </a:lnTo>
                <a:lnTo>
                  <a:pt x="100863" y="78270"/>
                </a:lnTo>
                <a:lnTo>
                  <a:pt x="95605" y="71793"/>
                </a:lnTo>
                <a:lnTo>
                  <a:pt x="94297" y="66268"/>
                </a:lnTo>
                <a:lnTo>
                  <a:pt x="94297" y="51396"/>
                </a:lnTo>
                <a:lnTo>
                  <a:pt x="95592" y="46367"/>
                </a:lnTo>
                <a:lnTo>
                  <a:pt x="100749" y="40360"/>
                </a:lnTo>
                <a:lnTo>
                  <a:pt x="104228" y="38862"/>
                </a:lnTo>
                <a:lnTo>
                  <a:pt x="111823" y="38862"/>
                </a:lnTo>
                <a:lnTo>
                  <a:pt x="114465" y="39725"/>
                </a:lnTo>
                <a:lnTo>
                  <a:pt x="118579" y="43180"/>
                </a:lnTo>
                <a:lnTo>
                  <a:pt x="119888" y="45745"/>
                </a:lnTo>
                <a:lnTo>
                  <a:pt x="120459" y="49149"/>
                </a:lnTo>
                <a:lnTo>
                  <a:pt x="137604" y="46101"/>
                </a:lnTo>
                <a:lnTo>
                  <a:pt x="135534" y="39027"/>
                </a:lnTo>
                <a:lnTo>
                  <a:pt x="132143" y="33782"/>
                </a:lnTo>
                <a:lnTo>
                  <a:pt x="122682" y="26873"/>
                </a:lnTo>
                <a:lnTo>
                  <a:pt x="116306" y="25146"/>
                </a:lnTo>
                <a:lnTo>
                  <a:pt x="98513" y="25146"/>
                </a:lnTo>
                <a:lnTo>
                  <a:pt x="76390" y="59690"/>
                </a:lnTo>
                <a:lnTo>
                  <a:pt x="76923" y="67335"/>
                </a:lnTo>
                <a:lnTo>
                  <a:pt x="98386" y="94107"/>
                </a:lnTo>
                <a:lnTo>
                  <a:pt x="116484" y="94107"/>
                </a:lnTo>
                <a:lnTo>
                  <a:pt x="123228" y="92087"/>
                </a:lnTo>
                <a:lnTo>
                  <a:pt x="133311" y="84048"/>
                </a:lnTo>
                <a:lnTo>
                  <a:pt x="136715" y="78105"/>
                </a:lnTo>
                <a:lnTo>
                  <a:pt x="138493" y="70231"/>
                </a:lnTo>
                <a:close/>
              </a:path>
              <a:path w="582929" h="94614">
                <a:moveTo>
                  <a:pt x="202526" y="26543"/>
                </a:moveTo>
                <a:lnTo>
                  <a:pt x="142963" y="26543"/>
                </a:lnTo>
                <a:lnTo>
                  <a:pt x="142963" y="40640"/>
                </a:lnTo>
                <a:lnTo>
                  <a:pt x="164045" y="40640"/>
                </a:lnTo>
                <a:lnTo>
                  <a:pt x="164045" y="92456"/>
                </a:lnTo>
                <a:lnTo>
                  <a:pt x="181444" y="92456"/>
                </a:lnTo>
                <a:lnTo>
                  <a:pt x="181444" y="40640"/>
                </a:lnTo>
                <a:lnTo>
                  <a:pt x="202526" y="40640"/>
                </a:lnTo>
                <a:lnTo>
                  <a:pt x="202526" y="26543"/>
                </a:lnTo>
                <a:close/>
              </a:path>
              <a:path w="582929" h="94614">
                <a:moveTo>
                  <a:pt x="275209" y="59626"/>
                </a:moveTo>
                <a:lnTo>
                  <a:pt x="269316" y="39370"/>
                </a:lnTo>
                <a:lnTo>
                  <a:pt x="265684" y="34861"/>
                </a:lnTo>
                <a:lnTo>
                  <a:pt x="260565" y="30607"/>
                </a:lnTo>
                <a:lnTo>
                  <a:pt x="257276" y="28879"/>
                </a:lnTo>
                <a:lnTo>
                  <a:pt x="257276" y="52895"/>
                </a:lnTo>
                <a:lnTo>
                  <a:pt x="257276" y="66268"/>
                </a:lnTo>
                <a:lnTo>
                  <a:pt x="255778" y="71183"/>
                </a:lnTo>
                <a:lnTo>
                  <a:pt x="249643" y="78143"/>
                </a:lnTo>
                <a:lnTo>
                  <a:pt x="245833" y="79883"/>
                </a:lnTo>
                <a:lnTo>
                  <a:pt x="236753" y="79883"/>
                </a:lnTo>
                <a:lnTo>
                  <a:pt x="232943" y="78143"/>
                </a:lnTo>
                <a:lnTo>
                  <a:pt x="226733" y="71183"/>
                </a:lnTo>
                <a:lnTo>
                  <a:pt x="225221" y="66268"/>
                </a:lnTo>
                <a:lnTo>
                  <a:pt x="225247" y="52895"/>
                </a:lnTo>
                <a:lnTo>
                  <a:pt x="226733" y="48069"/>
                </a:lnTo>
                <a:lnTo>
                  <a:pt x="232943" y="41097"/>
                </a:lnTo>
                <a:lnTo>
                  <a:pt x="236753" y="39370"/>
                </a:lnTo>
                <a:lnTo>
                  <a:pt x="245833" y="39370"/>
                </a:lnTo>
                <a:lnTo>
                  <a:pt x="249643" y="41097"/>
                </a:lnTo>
                <a:lnTo>
                  <a:pt x="255778" y="48069"/>
                </a:lnTo>
                <a:lnTo>
                  <a:pt x="257276" y="52895"/>
                </a:lnTo>
                <a:lnTo>
                  <a:pt x="257276" y="28879"/>
                </a:lnTo>
                <a:lnTo>
                  <a:pt x="254787" y="27571"/>
                </a:lnTo>
                <a:lnTo>
                  <a:pt x="248323" y="25755"/>
                </a:lnTo>
                <a:lnTo>
                  <a:pt x="241198" y="25146"/>
                </a:lnTo>
                <a:lnTo>
                  <a:pt x="234734" y="25146"/>
                </a:lnTo>
                <a:lnTo>
                  <a:pt x="207429" y="52324"/>
                </a:lnTo>
                <a:lnTo>
                  <a:pt x="207352" y="66611"/>
                </a:lnTo>
                <a:lnTo>
                  <a:pt x="208699" y="72707"/>
                </a:lnTo>
                <a:lnTo>
                  <a:pt x="214414" y="83261"/>
                </a:lnTo>
                <a:lnTo>
                  <a:pt x="218592" y="87274"/>
                </a:lnTo>
                <a:lnTo>
                  <a:pt x="229527" y="92722"/>
                </a:lnTo>
                <a:lnTo>
                  <a:pt x="235292" y="94107"/>
                </a:lnTo>
                <a:lnTo>
                  <a:pt x="241325" y="94107"/>
                </a:lnTo>
                <a:lnTo>
                  <a:pt x="269113" y="79883"/>
                </a:lnTo>
                <a:lnTo>
                  <a:pt x="269811" y="79019"/>
                </a:lnTo>
                <a:lnTo>
                  <a:pt x="272821" y="73139"/>
                </a:lnTo>
                <a:lnTo>
                  <a:pt x="274624" y="66611"/>
                </a:lnTo>
                <a:lnTo>
                  <a:pt x="275209" y="59626"/>
                </a:lnTo>
                <a:close/>
              </a:path>
              <a:path w="582929" h="94614">
                <a:moveTo>
                  <a:pt x="338455" y="0"/>
                </a:moveTo>
                <a:lnTo>
                  <a:pt x="329946" y="0"/>
                </a:lnTo>
                <a:lnTo>
                  <a:pt x="329641" y="2921"/>
                </a:lnTo>
                <a:lnTo>
                  <a:pt x="328625" y="5143"/>
                </a:lnTo>
                <a:lnTo>
                  <a:pt x="325069" y="8153"/>
                </a:lnTo>
                <a:lnTo>
                  <a:pt x="322491" y="8890"/>
                </a:lnTo>
                <a:lnTo>
                  <a:pt x="315734" y="8890"/>
                </a:lnTo>
                <a:lnTo>
                  <a:pt x="313156" y="8153"/>
                </a:lnTo>
                <a:lnTo>
                  <a:pt x="309600" y="5143"/>
                </a:lnTo>
                <a:lnTo>
                  <a:pt x="308584" y="2921"/>
                </a:lnTo>
                <a:lnTo>
                  <a:pt x="308292" y="0"/>
                </a:lnTo>
                <a:lnTo>
                  <a:pt x="299783" y="0"/>
                </a:lnTo>
                <a:lnTo>
                  <a:pt x="300266" y="5600"/>
                </a:lnTo>
                <a:lnTo>
                  <a:pt x="302260" y="10033"/>
                </a:lnTo>
                <a:lnTo>
                  <a:pt x="309156" y="16421"/>
                </a:lnTo>
                <a:lnTo>
                  <a:pt x="313626" y="18034"/>
                </a:lnTo>
                <a:lnTo>
                  <a:pt x="324612" y="18034"/>
                </a:lnTo>
                <a:lnTo>
                  <a:pt x="329069" y="16421"/>
                </a:lnTo>
                <a:lnTo>
                  <a:pt x="335978" y="10033"/>
                </a:lnTo>
                <a:lnTo>
                  <a:pt x="336486" y="8890"/>
                </a:lnTo>
                <a:lnTo>
                  <a:pt x="337959" y="5600"/>
                </a:lnTo>
                <a:lnTo>
                  <a:pt x="338455" y="0"/>
                </a:lnTo>
                <a:close/>
              </a:path>
              <a:path w="582929" h="94614">
                <a:moveTo>
                  <a:pt x="349123" y="26543"/>
                </a:moveTo>
                <a:lnTo>
                  <a:pt x="331978" y="26543"/>
                </a:lnTo>
                <a:lnTo>
                  <a:pt x="305181" y="67957"/>
                </a:lnTo>
                <a:lnTo>
                  <a:pt x="305181" y="26543"/>
                </a:lnTo>
                <a:lnTo>
                  <a:pt x="288417" y="26543"/>
                </a:lnTo>
                <a:lnTo>
                  <a:pt x="288417" y="92456"/>
                </a:lnTo>
                <a:lnTo>
                  <a:pt x="305181" y="92456"/>
                </a:lnTo>
                <a:lnTo>
                  <a:pt x="321017" y="67957"/>
                </a:lnTo>
                <a:lnTo>
                  <a:pt x="332359" y="50431"/>
                </a:lnTo>
                <a:lnTo>
                  <a:pt x="332359" y="92456"/>
                </a:lnTo>
                <a:lnTo>
                  <a:pt x="349123" y="92456"/>
                </a:lnTo>
                <a:lnTo>
                  <a:pt x="349123" y="50431"/>
                </a:lnTo>
                <a:lnTo>
                  <a:pt x="349123" y="26543"/>
                </a:lnTo>
                <a:close/>
              </a:path>
              <a:path w="582929" h="94614">
                <a:moveTo>
                  <a:pt x="423367" y="26543"/>
                </a:moveTo>
                <a:lnTo>
                  <a:pt x="405968" y="26543"/>
                </a:lnTo>
                <a:lnTo>
                  <a:pt x="405968" y="54648"/>
                </a:lnTo>
                <a:lnTo>
                  <a:pt x="402120" y="56070"/>
                </a:lnTo>
                <a:lnTo>
                  <a:pt x="398653" y="56769"/>
                </a:lnTo>
                <a:lnTo>
                  <a:pt x="392379" y="56769"/>
                </a:lnTo>
                <a:lnTo>
                  <a:pt x="382600" y="45910"/>
                </a:lnTo>
                <a:lnTo>
                  <a:pt x="382600" y="26543"/>
                </a:lnTo>
                <a:lnTo>
                  <a:pt x="364959" y="26543"/>
                </a:lnTo>
                <a:lnTo>
                  <a:pt x="364959" y="48234"/>
                </a:lnTo>
                <a:lnTo>
                  <a:pt x="365734" y="52997"/>
                </a:lnTo>
                <a:lnTo>
                  <a:pt x="368884" y="60159"/>
                </a:lnTo>
                <a:lnTo>
                  <a:pt x="371805" y="63093"/>
                </a:lnTo>
                <a:lnTo>
                  <a:pt x="380314" y="67691"/>
                </a:lnTo>
                <a:lnTo>
                  <a:pt x="385127" y="68834"/>
                </a:lnTo>
                <a:lnTo>
                  <a:pt x="394017" y="68834"/>
                </a:lnTo>
                <a:lnTo>
                  <a:pt x="399173" y="67919"/>
                </a:lnTo>
                <a:lnTo>
                  <a:pt x="405968" y="66103"/>
                </a:lnTo>
                <a:lnTo>
                  <a:pt x="405968" y="92456"/>
                </a:lnTo>
                <a:lnTo>
                  <a:pt x="423367" y="92456"/>
                </a:lnTo>
                <a:lnTo>
                  <a:pt x="423367" y="26543"/>
                </a:lnTo>
                <a:close/>
              </a:path>
              <a:path w="582929" h="94614">
                <a:moveTo>
                  <a:pt x="500900" y="26543"/>
                </a:moveTo>
                <a:lnTo>
                  <a:pt x="483755" y="26543"/>
                </a:lnTo>
                <a:lnTo>
                  <a:pt x="456958" y="67957"/>
                </a:lnTo>
                <a:lnTo>
                  <a:pt x="456958" y="26543"/>
                </a:lnTo>
                <a:lnTo>
                  <a:pt x="440194" y="26543"/>
                </a:lnTo>
                <a:lnTo>
                  <a:pt x="440194" y="92456"/>
                </a:lnTo>
                <a:lnTo>
                  <a:pt x="456958" y="92456"/>
                </a:lnTo>
                <a:lnTo>
                  <a:pt x="484136" y="50431"/>
                </a:lnTo>
                <a:lnTo>
                  <a:pt x="484136" y="92456"/>
                </a:lnTo>
                <a:lnTo>
                  <a:pt x="500900" y="92456"/>
                </a:lnTo>
                <a:lnTo>
                  <a:pt x="500900" y="26543"/>
                </a:lnTo>
                <a:close/>
              </a:path>
              <a:path w="582929" h="94614">
                <a:moveTo>
                  <a:pt x="582777" y="71513"/>
                </a:moveTo>
                <a:lnTo>
                  <a:pt x="569264" y="58839"/>
                </a:lnTo>
                <a:lnTo>
                  <a:pt x="572490" y="57937"/>
                </a:lnTo>
                <a:lnTo>
                  <a:pt x="575183" y="56108"/>
                </a:lnTo>
                <a:lnTo>
                  <a:pt x="576846" y="53975"/>
                </a:lnTo>
                <a:lnTo>
                  <a:pt x="579437" y="50647"/>
                </a:lnTo>
                <a:lnTo>
                  <a:pt x="580491" y="47434"/>
                </a:lnTo>
                <a:lnTo>
                  <a:pt x="580364" y="37719"/>
                </a:lnTo>
                <a:lnTo>
                  <a:pt x="578548" y="33680"/>
                </a:lnTo>
                <a:lnTo>
                  <a:pt x="570750" y="27965"/>
                </a:lnTo>
                <a:lnTo>
                  <a:pt x="564908" y="26543"/>
                </a:lnTo>
                <a:lnTo>
                  <a:pt x="564489" y="26543"/>
                </a:lnTo>
                <a:lnTo>
                  <a:pt x="564489" y="69786"/>
                </a:lnTo>
                <a:lnTo>
                  <a:pt x="564489" y="76136"/>
                </a:lnTo>
                <a:lnTo>
                  <a:pt x="563346" y="78270"/>
                </a:lnTo>
                <a:lnTo>
                  <a:pt x="558774" y="80683"/>
                </a:lnTo>
                <a:lnTo>
                  <a:pt x="555129" y="81280"/>
                </a:lnTo>
                <a:lnTo>
                  <a:pt x="536295" y="81280"/>
                </a:lnTo>
                <a:lnTo>
                  <a:pt x="536295" y="64516"/>
                </a:lnTo>
                <a:lnTo>
                  <a:pt x="552843" y="64516"/>
                </a:lnTo>
                <a:lnTo>
                  <a:pt x="557949" y="65125"/>
                </a:lnTo>
                <a:lnTo>
                  <a:pt x="560552" y="66357"/>
                </a:lnTo>
                <a:lnTo>
                  <a:pt x="563168" y="67564"/>
                </a:lnTo>
                <a:lnTo>
                  <a:pt x="564489" y="69786"/>
                </a:lnTo>
                <a:lnTo>
                  <a:pt x="564489" y="26543"/>
                </a:lnTo>
                <a:lnTo>
                  <a:pt x="563092" y="26543"/>
                </a:lnTo>
                <a:lnTo>
                  <a:pt x="563092" y="42646"/>
                </a:lnTo>
                <a:lnTo>
                  <a:pt x="563092" y="48387"/>
                </a:lnTo>
                <a:lnTo>
                  <a:pt x="561860" y="50546"/>
                </a:lnTo>
                <a:lnTo>
                  <a:pt x="556996" y="53301"/>
                </a:lnTo>
                <a:lnTo>
                  <a:pt x="553059" y="53975"/>
                </a:lnTo>
                <a:lnTo>
                  <a:pt x="536295" y="53975"/>
                </a:lnTo>
                <a:lnTo>
                  <a:pt x="536295" y="37719"/>
                </a:lnTo>
                <a:lnTo>
                  <a:pt x="553402" y="37719"/>
                </a:lnTo>
                <a:lnTo>
                  <a:pt x="557415" y="38303"/>
                </a:lnTo>
                <a:lnTo>
                  <a:pt x="561949" y="40678"/>
                </a:lnTo>
                <a:lnTo>
                  <a:pt x="563092" y="42646"/>
                </a:lnTo>
                <a:lnTo>
                  <a:pt x="563092" y="26543"/>
                </a:lnTo>
                <a:lnTo>
                  <a:pt x="518896" y="26543"/>
                </a:lnTo>
                <a:lnTo>
                  <a:pt x="518896" y="92456"/>
                </a:lnTo>
                <a:lnTo>
                  <a:pt x="567791" y="92456"/>
                </a:lnTo>
                <a:lnTo>
                  <a:pt x="573354" y="90843"/>
                </a:lnTo>
                <a:lnTo>
                  <a:pt x="580885" y="84455"/>
                </a:lnTo>
                <a:lnTo>
                  <a:pt x="582320" y="81280"/>
                </a:lnTo>
                <a:lnTo>
                  <a:pt x="582777" y="80276"/>
                </a:lnTo>
                <a:lnTo>
                  <a:pt x="582777" y="7151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79573" y="5450885"/>
            <a:ext cx="786130" cy="92710"/>
          </a:xfrm>
          <a:custGeom>
            <a:avLst/>
            <a:gdLst/>
            <a:ahLst/>
            <a:cxnLst/>
            <a:rect l="l" t="t" r="r" b="b"/>
            <a:pathLst>
              <a:path w="786129" h="92710">
                <a:moveTo>
                  <a:pt x="55245" y="67310"/>
                </a:moveTo>
                <a:lnTo>
                  <a:pt x="45516" y="49149"/>
                </a:lnTo>
                <a:lnTo>
                  <a:pt x="41021" y="39776"/>
                </a:lnTo>
                <a:lnTo>
                  <a:pt x="36372" y="34963"/>
                </a:lnTo>
                <a:lnTo>
                  <a:pt x="30873" y="33451"/>
                </a:lnTo>
                <a:lnTo>
                  <a:pt x="34671" y="32054"/>
                </a:lnTo>
                <a:lnTo>
                  <a:pt x="37617" y="28308"/>
                </a:lnTo>
                <a:lnTo>
                  <a:pt x="41135" y="17741"/>
                </a:lnTo>
                <a:lnTo>
                  <a:pt x="42532" y="15036"/>
                </a:lnTo>
                <a:lnTo>
                  <a:pt x="45085" y="13258"/>
                </a:lnTo>
                <a:lnTo>
                  <a:pt x="48031" y="12827"/>
                </a:lnTo>
                <a:lnTo>
                  <a:pt x="52641" y="12827"/>
                </a:lnTo>
                <a:lnTo>
                  <a:pt x="52578" y="1333"/>
                </a:lnTo>
                <a:lnTo>
                  <a:pt x="47015" y="1016"/>
                </a:lnTo>
                <a:lnTo>
                  <a:pt x="41363" y="1016"/>
                </a:lnTo>
                <a:lnTo>
                  <a:pt x="37896" y="1930"/>
                </a:lnTo>
                <a:lnTo>
                  <a:pt x="32575" y="5562"/>
                </a:lnTo>
                <a:lnTo>
                  <a:pt x="30149" y="9702"/>
                </a:lnTo>
                <a:lnTo>
                  <a:pt x="26212" y="21056"/>
                </a:lnTo>
                <a:lnTo>
                  <a:pt x="24752" y="24218"/>
                </a:lnTo>
                <a:lnTo>
                  <a:pt x="22352" y="27101"/>
                </a:lnTo>
                <a:lnTo>
                  <a:pt x="20307" y="27990"/>
                </a:lnTo>
                <a:lnTo>
                  <a:pt x="17399" y="28321"/>
                </a:lnTo>
                <a:lnTo>
                  <a:pt x="17399" y="1397"/>
                </a:lnTo>
                <a:lnTo>
                  <a:pt x="0" y="1397"/>
                </a:lnTo>
                <a:lnTo>
                  <a:pt x="0" y="67310"/>
                </a:lnTo>
                <a:lnTo>
                  <a:pt x="17399" y="67310"/>
                </a:lnTo>
                <a:lnTo>
                  <a:pt x="17399" y="39116"/>
                </a:lnTo>
                <a:lnTo>
                  <a:pt x="19964" y="39116"/>
                </a:lnTo>
                <a:lnTo>
                  <a:pt x="21920" y="39662"/>
                </a:lnTo>
                <a:lnTo>
                  <a:pt x="24511" y="41871"/>
                </a:lnTo>
                <a:lnTo>
                  <a:pt x="26060" y="44348"/>
                </a:lnTo>
                <a:lnTo>
                  <a:pt x="36512" y="67310"/>
                </a:lnTo>
                <a:lnTo>
                  <a:pt x="55245" y="67310"/>
                </a:lnTo>
                <a:close/>
              </a:path>
              <a:path w="786129" h="92710">
                <a:moveTo>
                  <a:pt x="159804" y="1397"/>
                </a:moveTo>
                <a:lnTo>
                  <a:pt x="142659" y="1397"/>
                </a:lnTo>
                <a:lnTo>
                  <a:pt x="115862" y="42824"/>
                </a:lnTo>
                <a:lnTo>
                  <a:pt x="115862" y="1397"/>
                </a:lnTo>
                <a:lnTo>
                  <a:pt x="99110" y="1397"/>
                </a:lnTo>
                <a:lnTo>
                  <a:pt x="99110" y="67310"/>
                </a:lnTo>
                <a:lnTo>
                  <a:pt x="115862" y="67310"/>
                </a:lnTo>
                <a:lnTo>
                  <a:pt x="143052" y="25298"/>
                </a:lnTo>
                <a:lnTo>
                  <a:pt x="143052" y="67310"/>
                </a:lnTo>
                <a:lnTo>
                  <a:pt x="159804" y="67310"/>
                </a:lnTo>
                <a:lnTo>
                  <a:pt x="159804" y="1397"/>
                </a:lnTo>
                <a:close/>
              </a:path>
              <a:path w="786129" h="92710">
                <a:moveTo>
                  <a:pt x="235966" y="45085"/>
                </a:moveTo>
                <a:lnTo>
                  <a:pt x="218821" y="42164"/>
                </a:lnTo>
                <a:lnTo>
                  <a:pt x="217957" y="46786"/>
                </a:lnTo>
                <a:lnTo>
                  <a:pt x="216471" y="50012"/>
                </a:lnTo>
                <a:lnTo>
                  <a:pt x="212255" y="53784"/>
                </a:lnTo>
                <a:lnTo>
                  <a:pt x="209550" y="54737"/>
                </a:lnTo>
                <a:lnTo>
                  <a:pt x="201841" y="54737"/>
                </a:lnTo>
                <a:lnTo>
                  <a:pt x="198335" y="53136"/>
                </a:lnTo>
                <a:lnTo>
                  <a:pt x="193078" y="46659"/>
                </a:lnTo>
                <a:lnTo>
                  <a:pt x="191770" y="41122"/>
                </a:lnTo>
                <a:lnTo>
                  <a:pt x="191770" y="26250"/>
                </a:lnTo>
                <a:lnTo>
                  <a:pt x="193065" y="21234"/>
                </a:lnTo>
                <a:lnTo>
                  <a:pt x="198221" y="15227"/>
                </a:lnTo>
                <a:lnTo>
                  <a:pt x="201701" y="13716"/>
                </a:lnTo>
                <a:lnTo>
                  <a:pt x="209296" y="13716"/>
                </a:lnTo>
                <a:lnTo>
                  <a:pt x="211937" y="14592"/>
                </a:lnTo>
                <a:lnTo>
                  <a:pt x="216052" y="18034"/>
                </a:lnTo>
                <a:lnTo>
                  <a:pt x="217360" y="20599"/>
                </a:lnTo>
                <a:lnTo>
                  <a:pt x="217932" y="24003"/>
                </a:lnTo>
                <a:lnTo>
                  <a:pt x="235077" y="20955"/>
                </a:lnTo>
                <a:lnTo>
                  <a:pt x="233006" y="13893"/>
                </a:lnTo>
                <a:lnTo>
                  <a:pt x="229616" y="8636"/>
                </a:lnTo>
                <a:lnTo>
                  <a:pt x="220154" y="1739"/>
                </a:lnTo>
                <a:lnTo>
                  <a:pt x="213779" y="0"/>
                </a:lnTo>
                <a:lnTo>
                  <a:pt x="195986" y="0"/>
                </a:lnTo>
                <a:lnTo>
                  <a:pt x="173863" y="34544"/>
                </a:lnTo>
                <a:lnTo>
                  <a:pt x="174396" y="42189"/>
                </a:lnTo>
                <a:lnTo>
                  <a:pt x="195859" y="68961"/>
                </a:lnTo>
                <a:lnTo>
                  <a:pt x="213956" y="68961"/>
                </a:lnTo>
                <a:lnTo>
                  <a:pt x="220700" y="66954"/>
                </a:lnTo>
                <a:lnTo>
                  <a:pt x="230784" y="58915"/>
                </a:lnTo>
                <a:lnTo>
                  <a:pt x="234188" y="52959"/>
                </a:lnTo>
                <a:lnTo>
                  <a:pt x="235966" y="45085"/>
                </a:lnTo>
                <a:close/>
              </a:path>
              <a:path w="786129" h="92710">
                <a:moveTo>
                  <a:pt x="299999" y="1397"/>
                </a:moveTo>
                <a:lnTo>
                  <a:pt x="240436" y="1397"/>
                </a:lnTo>
                <a:lnTo>
                  <a:pt x="240436" y="15494"/>
                </a:lnTo>
                <a:lnTo>
                  <a:pt x="261518" y="15494"/>
                </a:lnTo>
                <a:lnTo>
                  <a:pt x="261518" y="67310"/>
                </a:lnTo>
                <a:lnTo>
                  <a:pt x="278917" y="67310"/>
                </a:lnTo>
                <a:lnTo>
                  <a:pt x="278917" y="15494"/>
                </a:lnTo>
                <a:lnTo>
                  <a:pt x="299999" y="15494"/>
                </a:lnTo>
                <a:lnTo>
                  <a:pt x="299999" y="1397"/>
                </a:lnTo>
                <a:close/>
              </a:path>
              <a:path w="786129" h="92710">
                <a:moveTo>
                  <a:pt x="370687" y="1397"/>
                </a:moveTo>
                <a:lnTo>
                  <a:pt x="353542" y="1397"/>
                </a:lnTo>
                <a:lnTo>
                  <a:pt x="326745" y="42824"/>
                </a:lnTo>
                <a:lnTo>
                  <a:pt x="326745" y="1397"/>
                </a:lnTo>
                <a:lnTo>
                  <a:pt x="309981" y="1397"/>
                </a:lnTo>
                <a:lnTo>
                  <a:pt x="309981" y="67310"/>
                </a:lnTo>
                <a:lnTo>
                  <a:pt x="326745" y="67310"/>
                </a:lnTo>
                <a:lnTo>
                  <a:pt x="353923" y="25298"/>
                </a:lnTo>
                <a:lnTo>
                  <a:pt x="353923" y="67310"/>
                </a:lnTo>
                <a:lnTo>
                  <a:pt x="370687" y="67310"/>
                </a:lnTo>
                <a:lnTo>
                  <a:pt x="370687" y="1397"/>
                </a:lnTo>
                <a:close/>
              </a:path>
              <a:path w="786129" h="92710">
                <a:moveTo>
                  <a:pt x="452310" y="34099"/>
                </a:moveTo>
                <a:lnTo>
                  <a:pt x="445757" y="11074"/>
                </a:lnTo>
                <a:lnTo>
                  <a:pt x="444309" y="9017"/>
                </a:lnTo>
                <a:lnTo>
                  <a:pt x="438975" y="3009"/>
                </a:lnTo>
                <a:lnTo>
                  <a:pt x="434327" y="863"/>
                </a:lnTo>
                <a:lnTo>
                  <a:pt x="434327" y="41910"/>
                </a:lnTo>
                <a:lnTo>
                  <a:pt x="433070" y="46977"/>
                </a:lnTo>
                <a:lnTo>
                  <a:pt x="427697" y="53492"/>
                </a:lnTo>
                <a:lnTo>
                  <a:pt x="424319" y="55118"/>
                </a:lnTo>
                <a:lnTo>
                  <a:pt x="416090" y="55118"/>
                </a:lnTo>
                <a:lnTo>
                  <a:pt x="412521" y="53340"/>
                </a:lnTo>
                <a:lnTo>
                  <a:pt x="406654" y="46253"/>
                </a:lnTo>
                <a:lnTo>
                  <a:pt x="405193" y="40767"/>
                </a:lnTo>
                <a:lnTo>
                  <a:pt x="405295" y="26504"/>
                </a:lnTo>
                <a:lnTo>
                  <a:pt x="406590" y="21971"/>
                </a:lnTo>
                <a:lnTo>
                  <a:pt x="412191" y="15367"/>
                </a:lnTo>
                <a:lnTo>
                  <a:pt x="415734" y="13716"/>
                </a:lnTo>
                <a:lnTo>
                  <a:pt x="424078" y="13716"/>
                </a:lnTo>
                <a:lnTo>
                  <a:pt x="427494" y="15392"/>
                </a:lnTo>
                <a:lnTo>
                  <a:pt x="433031" y="22123"/>
                </a:lnTo>
                <a:lnTo>
                  <a:pt x="434289" y="26860"/>
                </a:lnTo>
                <a:lnTo>
                  <a:pt x="434327" y="41910"/>
                </a:lnTo>
                <a:lnTo>
                  <a:pt x="434327" y="863"/>
                </a:lnTo>
                <a:lnTo>
                  <a:pt x="432473" y="0"/>
                </a:lnTo>
                <a:lnTo>
                  <a:pt x="420446" y="0"/>
                </a:lnTo>
                <a:lnTo>
                  <a:pt x="416458" y="1016"/>
                </a:lnTo>
                <a:lnTo>
                  <a:pt x="409257" y="5105"/>
                </a:lnTo>
                <a:lnTo>
                  <a:pt x="406425" y="7772"/>
                </a:lnTo>
                <a:lnTo>
                  <a:pt x="404304" y="11074"/>
                </a:lnTo>
                <a:lnTo>
                  <a:pt x="404304" y="1397"/>
                </a:lnTo>
                <a:lnTo>
                  <a:pt x="388048" y="1397"/>
                </a:lnTo>
                <a:lnTo>
                  <a:pt x="388048" y="92329"/>
                </a:lnTo>
                <a:lnTo>
                  <a:pt x="405447" y="92329"/>
                </a:lnTo>
                <a:lnTo>
                  <a:pt x="405447" y="59347"/>
                </a:lnTo>
                <a:lnTo>
                  <a:pt x="408711" y="62865"/>
                </a:lnTo>
                <a:lnTo>
                  <a:pt x="411835" y="65341"/>
                </a:lnTo>
                <a:lnTo>
                  <a:pt x="417741" y="68249"/>
                </a:lnTo>
                <a:lnTo>
                  <a:pt x="421043" y="68961"/>
                </a:lnTo>
                <a:lnTo>
                  <a:pt x="432346" y="68961"/>
                </a:lnTo>
                <a:lnTo>
                  <a:pt x="438873" y="65913"/>
                </a:lnTo>
                <a:lnTo>
                  <a:pt x="444246" y="59804"/>
                </a:lnTo>
                <a:lnTo>
                  <a:pt x="444550" y="59347"/>
                </a:lnTo>
                <a:lnTo>
                  <a:pt x="447522" y="55118"/>
                </a:lnTo>
                <a:lnTo>
                  <a:pt x="447776" y="54749"/>
                </a:lnTo>
                <a:lnTo>
                  <a:pt x="450291" y="48793"/>
                </a:lnTo>
                <a:lnTo>
                  <a:pt x="451802" y="41910"/>
                </a:lnTo>
                <a:lnTo>
                  <a:pt x="452310" y="34099"/>
                </a:lnTo>
                <a:close/>
              </a:path>
              <a:path w="786129" h="92710">
                <a:moveTo>
                  <a:pt x="523278" y="67310"/>
                </a:moveTo>
                <a:lnTo>
                  <a:pt x="521754" y="64185"/>
                </a:lnTo>
                <a:lnTo>
                  <a:pt x="520712" y="61201"/>
                </a:lnTo>
                <a:lnTo>
                  <a:pt x="520509" y="60198"/>
                </a:lnTo>
                <a:lnTo>
                  <a:pt x="519798" y="56642"/>
                </a:lnTo>
                <a:lnTo>
                  <a:pt x="519620" y="55753"/>
                </a:lnTo>
                <a:lnTo>
                  <a:pt x="519366" y="51968"/>
                </a:lnTo>
                <a:lnTo>
                  <a:pt x="519468" y="35814"/>
                </a:lnTo>
                <a:lnTo>
                  <a:pt x="519595" y="25819"/>
                </a:lnTo>
                <a:lnTo>
                  <a:pt x="519468" y="16954"/>
                </a:lnTo>
                <a:lnTo>
                  <a:pt x="499630" y="0"/>
                </a:lnTo>
                <a:lnTo>
                  <a:pt x="483311" y="0"/>
                </a:lnTo>
                <a:lnTo>
                  <a:pt x="476859" y="1549"/>
                </a:lnTo>
                <a:lnTo>
                  <a:pt x="468185" y="7734"/>
                </a:lnTo>
                <a:lnTo>
                  <a:pt x="465112" y="12496"/>
                </a:lnTo>
                <a:lnTo>
                  <a:pt x="463334" y="18923"/>
                </a:lnTo>
                <a:lnTo>
                  <a:pt x="479082" y="21717"/>
                </a:lnTo>
                <a:lnTo>
                  <a:pt x="480161" y="18605"/>
                </a:lnTo>
                <a:lnTo>
                  <a:pt x="481558" y="16433"/>
                </a:lnTo>
                <a:lnTo>
                  <a:pt x="483311" y="15201"/>
                </a:lnTo>
                <a:lnTo>
                  <a:pt x="485051" y="13957"/>
                </a:lnTo>
                <a:lnTo>
                  <a:pt x="487464" y="13335"/>
                </a:lnTo>
                <a:lnTo>
                  <a:pt x="495173" y="13335"/>
                </a:lnTo>
                <a:lnTo>
                  <a:pt x="498297" y="14058"/>
                </a:lnTo>
                <a:lnTo>
                  <a:pt x="499973" y="15494"/>
                </a:lnTo>
                <a:lnTo>
                  <a:pt x="501624" y="16954"/>
                </a:lnTo>
                <a:lnTo>
                  <a:pt x="502450" y="19367"/>
                </a:lnTo>
                <a:lnTo>
                  <a:pt x="502450" y="24511"/>
                </a:lnTo>
                <a:lnTo>
                  <a:pt x="502450" y="35814"/>
                </a:lnTo>
                <a:lnTo>
                  <a:pt x="502450" y="43459"/>
                </a:lnTo>
                <a:lnTo>
                  <a:pt x="502221" y="46291"/>
                </a:lnTo>
                <a:lnTo>
                  <a:pt x="491756" y="56642"/>
                </a:lnTo>
                <a:lnTo>
                  <a:pt x="485813" y="56642"/>
                </a:lnTo>
                <a:lnTo>
                  <a:pt x="483489" y="55740"/>
                </a:lnTo>
                <a:lnTo>
                  <a:pt x="479869" y="52197"/>
                </a:lnTo>
                <a:lnTo>
                  <a:pt x="478955" y="50101"/>
                </a:lnTo>
                <a:lnTo>
                  <a:pt x="478955" y="45173"/>
                </a:lnTo>
                <a:lnTo>
                  <a:pt x="496697" y="37452"/>
                </a:lnTo>
                <a:lnTo>
                  <a:pt x="500227" y="36550"/>
                </a:lnTo>
                <a:lnTo>
                  <a:pt x="502450" y="35814"/>
                </a:lnTo>
                <a:lnTo>
                  <a:pt x="502450" y="24511"/>
                </a:lnTo>
                <a:lnTo>
                  <a:pt x="499313" y="25819"/>
                </a:lnTo>
                <a:lnTo>
                  <a:pt x="493661" y="27266"/>
                </a:lnTo>
                <a:lnTo>
                  <a:pt x="461556" y="55118"/>
                </a:lnTo>
                <a:lnTo>
                  <a:pt x="463499" y="59778"/>
                </a:lnTo>
                <a:lnTo>
                  <a:pt x="471297" y="67119"/>
                </a:lnTo>
                <a:lnTo>
                  <a:pt x="476631" y="68961"/>
                </a:lnTo>
                <a:lnTo>
                  <a:pt x="487210" y="68961"/>
                </a:lnTo>
                <a:lnTo>
                  <a:pt x="490804" y="68224"/>
                </a:lnTo>
                <a:lnTo>
                  <a:pt x="497586" y="65303"/>
                </a:lnTo>
                <a:lnTo>
                  <a:pt x="500761" y="63119"/>
                </a:lnTo>
                <a:lnTo>
                  <a:pt x="503720" y="60198"/>
                </a:lnTo>
                <a:lnTo>
                  <a:pt x="503847" y="60515"/>
                </a:lnTo>
                <a:lnTo>
                  <a:pt x="504063" y="61239"/>
                </a:lnTo>
                <a:lnTo>
                  <a:pt x="504329" y="62230"/>
                </a:lnTo>
                <a:lnTo>
                  <a:pt x="504990" y="64477"/>
                </a:lnTo>
                <a:lnTo>
                  <a:pt x="505561" y="66167"/>
                </a:lnTo>
                <a:lnTo>
                  <a:pt x="506006" y="67310"/>
                </a:lnTo>
                <a:lnTo>
                  <a:pt x="523278" y="67310"/>
                </a:lnTo>
                <a:close/>
              </a:path>
              <a:path w="786129" h="92710">
                <a:moveTo>
                  <a:pt x="595947" y="1397"/>
                </a:moveTo>
                <a:lnTo>
                  <a:pt x="578548" y="1397"/>
                </a:lnTo>
                <a:lnTo>
                  <a:pt x="578548" y="25527"/>
                </a:lnTo>
                <a:lnTo>
                  <a:pt x="553402" y="25527"/>
                </a:lnTo>
                <a:lnTo>
                  <a:pt x="553402" y="1397"/>
                </a:lnTo>
                <a:lnTo>
                  <a:pt x="536003" y="1397"/>
                </a:lnTo>
                <a:lnTo>
                  <a:pt x="536003" y="67310"/>
                </a:lnTo>
                <a:lnTo>
                  <a:pt x="553402" y="67310"/>
                </a:lnTo>
                <a:lnTo>
                  <a:pt x="553402" y="39624"/>
                </a:lnTo>
                <a:lnTo>
                  <a:pt x="578548" y="39624"/>
                </a:lnTo>
                <a:lnTo>
                  <a:pt x="578548" y="67310"/>
                </a:lnTo>
                <a:lnTo>
                  <a:pt x="595947" y="67310"/>
                </a:lnTo>
                <a:lnTo>
                  <a:pt x="595947" y="1397"/>
                </a:lnTo>
                <a:close/>
              </a:path>
              <a:path w="786129" h="92710">
                <a:moveTo>
                  <a:pt x="673658" y="1397"/>
                </a:moveTo>
                <a:lnTo>
                  <a:pt x="656513" y="1397"/>
                </a:lnTo>
                <a:lnTo>
                  <a:pt x="629716" y="42824"/>
                </a:lnTo>
                <a:lnTo>
                  <a:pt x="629716" y="1397"/>
                </a:lnTo>
                <a:lnTo>
                  <a:pt x="612952" y="1397"/>
                </a:lnTo>
                <a:lnTo>
                  <a:pt x="612952" y="67310"/>
                </a:lnTo>
                <a:lnTo>
                  <a:pt x="629716" y="67310"/>
                </a:lnTo>
                <a:lnTo>
                  <a:pt x="656894" y="25298"/>
                </a:lnTo>
                <a:lnTo>
                  <a:pt x="656894" y="67310"/>
                </a:lnTo>
                <a:lnTo>
                  <a:pt x="673658" y="67310"/>
                </a:lnTo>
                <a:lnTo>
                  <a:pt x="673658" y="1397"/>
                </a:lnTo>
                <a:close/>
              </a:path>
              <a:path w="786129" h="92710">
                <a:moveTo>
                  <a:pt x="785888" y="34963"/>
                </a:moveTo>
                <a:lnTo>
                  <a:pt x="785329" y="26987"/>
                </a:lnTo>
                <a:lnTo>
                  <a:pt x="783666" y="20002"/>
                </a:lnTo>
                <a:lnTo>
                  <a:pt x="780897" y="14008"/>
                </a:lnTo>
                <a:lnTo>
                  <a:pt x="780567" y="13589"/>
                </a:lnTo>
                <a:lnTo>
                  <a:pt x="777024" y="9017"/>
                </a:lnTo>
                <a:lnTo>
                  <a:pt x="771093" y="3009"/>
                </a:lnTo>
                <a:lnTo>
                  <a:pt x="767956" y="1778"/>
                </a:lnTo>
                <a:lnTo>
                  <a:pt x="767956" y="26327"/>
                </a:lnTo>
                <a:lnTo>
                  <a:pt x="767930" y="41910"/>
                </a:lnTo>
                <a:lnTo>
                  <a:pt x="766864" y="46799"/>
                </a:lnTo>
                <a:lnTo>
                  <a:pt x="762368" y="53657"/>
                </a:lnTo>
                <a:lnTo>
                  <a:pt x="759002" y="55372"/>
                </a:lnTo>
                <a:lnTo>
                  <a:pt x="749655" y="55372"/>
                </a:lnTo>
                <a:lnTo>
                  <a:pt x="746010" y="53848"/>
                </a:lnTo>
                <a:lnTo>
                  <a:pt x="741222" y="47752"/>
                </a:lnTo>
                <a:lnTo>
                  <a:pt x="740054" y="41910"/>
                </a:lnTo>
                <a:lnTo>
                  <a:pt x="740041" y="28067"/>
                </a:lnTo>
                <a:lnTo>
                  <a:pt x="740041" y="26327"/>
                </a:lnTo>
                <a:lnTo>
                  <a:pt x="741159" y="21374"/>
                </a:lnTo>
                <a:lnTo>
                  <a:pt x="745604" y="15163"/>
                </a:lnTo>
                <a:lnTo>
                  <a:pt x="749147" y="13589"/>
                </a:lnTo>
                <a:lnTo>
                  <a:pt x="758456" y="13589"/>
                </a:lnTo>
                <a:lnTo>
                  <a:pt x="761911" y="15036"/>
                </a:lnTo>
                <a:lnTo>
                  <a:pt x="766775" y="20815"/>
                </a:lnTo>
                <a:lnTo>
                  <a:pt x="767956" y="26327"/>
                </a:lnTo>
                <a:lnTo>
                  <a:pt x="767956" y="1778"/>
                </a:lnTo>
                <a:lnTo>
                  <a:pt x="763498" y="0"/>
                </a:lnTo>
                <a:lnTo>
                  <a:pt x="745058" y="0"/>
                </a:lnTo>
                <a:lnTo>
                  <a:pt x="737717" y="2565"/>
                </a:lnTo>
                <a:lnTo>
                  <a:pt x="726744" y="12852"/>
                </a:lnTo>
                <a:lnTo>
                  <a:pt x="723557" y="19646"/>
                </a:lnTo>
                <a:lnTo>
                  <a:pt x="722642" y="28067"/>
                </a:lnTo>
                <a:lnTo>
                  <a:pt x="708672" y="28067"/>
                </a:lnTo>
                <a:lnTo>
                  <a:pt x="708672" y="1397"/>
                </a:lnTo>
                <a:lnTo>
                  <a:pt x="691273" y="1397"/>
                </a:lnTo>
                <a:lnTo>
                  <a:pt x="691273" y="67310"/>
                </a:lnTo>
                <a:lnTo>
                  <a:pt x="708672" y="67310"/>
                </a:lnTo>
                <a:lnTo>
                  <a:pt x="708672" y="41910"/>
                </a:lnTo>
                <a:lnTo>
                  <a:pt x="722642" y="41910"/>
                </a:lnTo>
                <a:lnTo>
                  <a:pt x="723061" y="48425"/>
                </a:lnTo>
                <a:lnTo>
                  <a:pt x="725855" y="54571"/>
                </a:lnTo>
                <a:lnTo>
                  <a:pt x="736193" y="66078"/>
                </a:lnTo>
                <a:lnTo>
                  <a:pt x="744067" y="68961"/>
                </a:lnTo>
                <a:lnTo>
                  <a:pt x="761923" y="68961"/>
                </a:lnTo>
                <a:lnTo>
                  <a:pt x="767880" y="67437"/>
                </a:lnTo>
                <a:lnTo>
                  <a:pt x="776973" y="61341"/>
                </a:lnTo>
                <a:lnTo>
                  <a:pt x="780364" y="57340"/>
                </a:lnTo>
                <a:lnTo>
                  <a:pt x="781227" y="55372"/>
                </a:lnTo>
                <a:lnTo>
                  <a:pt x="784783" y="47409"/>
                </a:lnTo>
                <a:lnTo>
                  <a:pt x="785825" y="41910"/>
                </a:lnTo>
                <a:lnTo>
                  <a:pt x="785888" y="3496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5" name="object 115"/>
          <p:cNvGrpSpPr/>
          <p:nvPr/>
        </p:nvGrpSpPr>
        <p:grpSpPr>
          <a:xfrm>
            <a:off x="8711207" y="5632163"/>
            <a:ext cx="1148715" cy="1282700"/>
            <a:chOff x="8711207" y="5632163"/>
            <a:chExt cx="1148715" cy="1282700"/>
          </a:xfrm>
        </p:grpSpPr>
        <p:sp>
          <p:nvSpPr>
            <p:cNvPr id="116" name="object 116"/>
            <p:cNvSpPr/>
            <p:nvPr/>
          </p:nvSpPr>
          <p:spPr>
            <a:xfrm>
              <a:off x="8711207" y="5632163"/>
              <a:ext cx="1148715" cy="1149350"/>
            </a:xfrm>
            <a:custGeom>
              <a:avLst/>
              <a:gdLst/>
              <a:ahLst/>
              <a:cxnLst/>
              <a:rect l="l" t="t" r="r" b="b"/>
              <a:pathLst>
                <a:path w="1148715" h="1149350">
                  <a:moveTo>
                    <a:pt x="1148580" y="0"/>
                  </a:moveTo>
                  <a:lnTo>
                    <a:pt x="0" y="0"/>
                  </a:lnTo>
                  <a:lnTo>
                    <a:pt x="0" y="1148731"/>
                  </a:lnTo>
                  <a:lnTo>
                    <a:pt x="1148580" y="1148731"/>
                  </a:lnTo>
                  <a:lnTo>
                    <a:pt x="1148580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938591" y="6347872"/>
              <a:ext cx="694055" cy="276860"/>
            </a:xfrm>
            <a:custGeom>
              <a:avLst/>
              <a:gdLst/>
              <a:ahLst/>
              <a:cxnLst/>
              <a:rect l="l" t="t" r="r" b="b"/>
              <a:pathLst>
                <a:path w="694054" h="276859">
                  <a:moveTo>
                    <a:pt x="693813" y="0"/>
                  </a:moveTo>
                  <a:lnTo>
                    <a:pt x="0" y="0"/>
                  </a:lnTo>
                  <a:lnTo>
                    <a:pt x="0" y="276818"/>
                  </a:lnTo>
                  <a:lnTo>
                    <a:pt x="693813" y="276818"/>
                  </a:lnTo>
                  <a:lnTo>
                    <a:pt x="693813" y="0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969184" y="5836089"/>
              <a:ext cx="626110" cy="422275"/>
            </a:xfrm>
            <a:custGeom>
              <a:avLst/>
              <a:gdLst/>
              <a:ahLst/>
              <a:cxnLst/>
              <a:rect l="l" t="t" r="r" b="b"/>
              <a:pathLst>
                <a:path w="626109" h="422275">
                  <a:moveTo>
                    <a:pt x="53009" y="266649"/>
                  </a:moveTo>
                  <a:lnTo>
                    <a:pt x="37312" y="266649"/>
                  </a:lnTo>
                  <a:lnTo>
                    <a:pt x="26047" y="305498"/>
                  </a:lnTo>
                  <a:lnTo>
                    <a:pt x="14643" y="349554"/>
                  </a:lnTo>
                  <a:lnTo>
                    <a:pt x="0" y="409562"/>
                  </a:lnTo>
                  <a:lnTo>
                    <a:pt x="4216" y="411759"/>
                  </a:lnTo>
                  <a:lnTo>
                    <a:pt x="28219" y="351447"/>
                  </a:lnTo>
                  <a:lnTo>
                    <a:pt x="33972" y="315683"/>
                  </a:lnTo>
                  <a:lnTo>
                    <a:pt x="41694" y="287921"/>
                  </a:lnTo>
                  <a:lnTo>
                    <a:pt x="30441" y="343522"/>
                  </a:lnTo>
                  <a:lnTo>
                    <a:pt x="24752" y="380961"/>
                  </a:lnTo>
                  <a:lnTo>
                    <a:pt x="24117" y="410895"/>
                  </a:lnTo>
                  <a:lnTo>
                    <a:pt x="25107" y="417969"/>
                  </a:lnTo>
                  <a:lnTo>
                    <a:pt x="33566" y="418312"/>
                  </a:lnTo>
                  <a:lnTo>
                    <a:pt x="36791" y="419315"/>
                  </a:lnTo>
                  <a:lnTo>
                    <a:pt x="39293" y="395312"/>
                  </a:lnTo>
                  <a:lnTo>
                    <a:pt x="44602" y="354126"/>
                  </a:lnTo>
                  <a:lnTo>
                    <a:pt x="50063" y="307365"/>
                  </a:lnTo>
                  <a:lnTo>
                    <a:pt x="53009" y="266649"/>
                  </a:lnTo>
                  <a:close/>
                </a:path>
                <a:path w="626109" h="422275">
                  <a:moveTo>
                    <a:pt x="95072" y="420331"/>
                  </a:moveTo>
                  <a:lnTo>
                    <a:pt x="94221" y="402945"/>
                  </a:lnTo>
                  <a:lnTo>
                    <a:pt x="91770" y="361924"/>
                  </a:lnTo>
                  <a:lnTo>
                    <a:pt x="87668" y="312064"/>
                  </a:lnTo>
                  <a:lnTo>
                    <a:pt x="81597" y="266649"/>
                  </a:lnTo>
                  <a:lnTo>
                    <a:pt x="65608" y="266649"/>
                  </a:lnTo>
                  <a:lnTo>
                    <a:pt x="64160" y="276606"/>
                  </a:lnTo>
                  <a:lnTo>
                    <a:pt x="62357" y="314629"/>
                  </a:lnTo>
                  <a:lnTo>
                    <a:pt x="60007" y="348640"/>
                  </a:lnTo>
                  <a:lnTo>
                    <a:pt x="57962" y="382866"/>
                  </a:lnTo>
                  <a:lnTo>
                    <a:pt x="57086" y="421576"/>
                  </a:lnTo>
                  <a:lnTo>
                    <a:pt x="71996" y="421576"/>
                  </a:lnTo>
                  <a:lnTo>
                    <a:pt x="75272" y="302310"/>
                  </a:lnTo>
                  <a:lnTo>
                    <a:pt x="76644" y="322313"/>
                  </a:lnTo>
                  <a:lnTo>
                    <a:pt x="78600" y="399046"/>
                  </a:lnTo>
                  <a:lnTo>
                    <a:pt x="79451" y="421576"/>
                  </a:lnTo>
                  <a:lnTo>
                    <a:pt x="86855" y="421220"/>
                  </a:lnTo>
                  <a:lnTo>
                    <a:pt x="84823" y="421474"/>
                  </a:lnTo>
                  <a:lnTo>
                    <a:pt x="95072" y="420331"/>
                  </a:lnTo>
                  <a:close/>
                </a:path>
                <a:path w="626109" h="422275">
                  <a:moveTo>
                    <a:pt x="137020" y="420331"/>
                  </a:moveTo>
                  <a:lnTo>
                    <a:pt x="136182" y="402945"/>
                  </a:lnTo>
                  <a:lnTo>
                    <a:pt x="133718" y="361924"/>
                  </a:lnTo>
                  <a:lnTo>
                    <a:pt x="129616" y="312064"/>
                  </a:lnTo>
                  <a:lnTo>
                    <a:pt x="123545" y="266649"/>
                  </a:lnTo>
                  <a:lnTo>
                    <a:pt x="107556" y="266649"/>
                  </a:lnTo>
                  <a:lnTo>
                    <a:pt x="106108" y="276606"/>
                  </a:lnTo>
                  <a:lnTo>
                    <a:pt x="104305" y="314629"/>
                  </a:lnTo>
                  <a:lnTo>
                    <a:pt x="101955" y="348640"/>
                  </a:lnTo>
                  <a:lnTo>
                    <a:pt x="99910" y="382866"/>
                  </a:lnTo>
                  <a:lnTo>
                    <a:pt x="99034" y="421576"/>
                  </a:lnTo>
                  <a:lnTo>
                    <a:pt x="113957" y="421576"/>
                  </a:lnTo>
                  <a:lnTo>
                    <a:pt x="117221" y="302310"/>
                  </a:lnTo>
                  <a:lnTo>
                    <a:pt x="118592" y="322313"/>
                  </a:lnTo>
                  <a:lnTo>
                    <a:pt x="120548" y="399046"/>
                  </a:lnTo>
                  <a:lnTo>
                    <a:pt x="121412" y="421576"/>
                  </a:lnTo>
                  <a:lnTo>
                    <a:pt x="128803" y="421220"/>
                  </a:lnTo>
                  <a:lnTo>
                    <a:pt x="126771" y="421474"/>
                  </a:lnTo>
                  <a:lnTo>
                    <a:pt x="137020" y="420331"/>
                  </a:lnTo>
                  <a:close/>
                </a:path>
                <a:path w="626109" h="422275">
                  <a:moveTo>
                    <a:pt x="179908" y="420331"/>
                  </a:moveTo>
                  <a:lnTo>
                    <a:pt x="179057" y="402945"/>
                  </a:lnTo>
                  <a:lnTo>
                    <a:pt x="176606" y="361924"/>
                  </a:lnTo>
                  <a:lnTo>
                    <a:pt x="172504" y="312064"/>
                  </a:lnTo>
                  <a:lnTo>
                    <a:pt x="166433" y="266649"/>
                  </a:lnTo>
                  <a:lnTo>
                    <a:pt x="150431" y="266649"/>
                  </a:lnTo>
                  <a:lnTo>
                    <a:pt x="148996" y="276606"/>
                  </a:lnTo>
                  <a:lnTo>
                    <a:pt x="147193" y="314629"/>
                  </a:lnTo>
                  <a:lnTo>
                    <a:pt x="144843" y="348640"/>
                  </a:lnTo>
                  <a:lnTo>
                    <a:pt x="142798" y="382866"/>
                  </a:lnTo>
                  <a:lnTo>
                    <a:pt x="141922" y="421576"/>
                  </a:lnTo>
                  <a:lnTo>
                    <a:pt x="156832" y="421576"/>
                  </a:lnTo>
                  <a:lnTo>
                    <a:pt x="160108" y="302310"/>
                  </a:lnTo>
                  <a:lnTo>
                    <a:pt x="161480" y="322313"/>
                  </a:lnTo>
                  <a:lnTo>
                    <a:pt x="163423" y="399046"/>
                  </a:lnTo>
                  <a:lnTo>
                    <a:pt x="164287" y="421576"/>
                  </a:lnTo>
                  <a:lnTo>
                    <a:pt x="171691" y="421220"/>
                  </a:lnTo>
                  <a:lnTo>
                    <a:pt x="169646" y="421474"/>
                  </a:lnTo>
                  <a:lnTo>
                    <a:pt x="179908" y="420331"/>
                  </a:lnTo>
                  <a:close/>
                </a:path>
                <a:path w="626109" h="422275">
                  <a:moveTo>
                    <a:pt x="222783" y="420331"/>
                  </a:moveTo>
                  <a:lnTo>
                    <a:pt x="221945" y="402945"/>
                  </a:lnTo>
                  <a:lnTo>
                    <a:pt x="219481" y="361924"/>
                  </a:lnTo>
                  <a:lnTo>
                    <a:pt x="215379" y="312064"/>
                  </a:lnTo>
                  <a:lnTo>
                    <a:pt x="209321" y="266649"/>
                  </a:lnTo>
                  <a:lnTo>
                    <a:pt x="193319" y="266649"/>
                  </a:lnTo>
                  <a:lnTo>
                    <a:pt x="191871" y="276606"/>
                  </a:lnTo>
                  <a:lnTo>
                    <a:pt x="190068" y="314629"/>
                  </a:lnTo>
                  <a:lnTo>
                    <a:pt x="187718" y="348640"/>
                  </a:lnTo>
                  <a:lnTo>
                    <a:pt x="185674" y="382866"/>
                  </a:lnTo>
                  <a:lnTo>
                    <a:pt x="184797" y="421576"/>
                  </a:lnTo>
                  <a:lnTo>
                    <a:pt x="199720" y="421576"/>
                  </a:lnTo>
                  <a:lnTo>
                    <a:pt x="202984" y="302310"/>
                  </a:lnTo>
                  <a:lnTo>
                    <a:pt x="204368" y="322313"/>
                  </a:lnTo>
                  <a:lnTo>
                    <a:pt x="206311" y="399046"/>
                  </a:lnTo>
                  <a:lnTo>
                    <a:pt x="207175" y="421576"/>
                  </a:lnTo>
                  <a:lnTo>
                    <a:pt x="214579" y="421220"/>
                  </a:lnTo>
                  <a:lnTo>
                    <a:pt x="212534" y="421474"/>
                  </a:lnTo>
                  <a:lnTo>
                    <a:pt x="222783" y="420331"/>
                  </a:lnTo>
                  <a:close/>
                </a:path>
                <a:path w="626109" h="422275">
                  <a:moveTo>
                    <a:pt x="264744" y="420331"/>
                  </a:moveTo>
                  <a:lnTo>
                    <a:pt x="263906" y="402945"/>
                  </a:lnTo>
                  <a:lnTo>
                    <a:pt x="261442" y="361924"/>
                  </a:lnTo>
                  <a:lnTo>
                    <a:pt x="257340" y="312064"/>
                  </a:lnTo>
                  <a:lnTo>
                    <a:pt x="251269" y="266649"/>
                  </a:lnTo>
                  <a:lnTo>
                    <a:pt x="235280" y="266649"/>
                  </a:lnTo>
                  <a:lnTo>
                    <a:pt x="233832" y="276606"/>
                  </a:lnTo>
                  <a:lnTo>
                    <a:pt x="232029" y="314629"/>
                  </a:lnTo>
                  <a:lnTo>
                    <a:pt x="229679" y="348640"/>
                  </a:lnTo>
                  <a:lnTo>
                    <a:pt x="227634" y="382866"/>
                  </a:lnTo>
                  <a:lnTo>
                    <a:pt x="226758" y="421576"/>
                  </a:lnTo>
                  <a:lnTo>
                    <a:pt x="241681" y="421576"/>
                  </a:lnTo>
                  <a:lnTo>
                    <a:pt x="244944" y="302310"/>
                  </a:lnTo>
                  <a:lnTo>
                    <a:pt x="246329" y="322313"/>
                  </a:lnTo>
                  <a:lnTo>
                    <a:pt x="248272" y="399046"/>
                  </a:lnTo>
                  <a:lnTo>
                    <a:pt x="249135" y="421576"/>
                  </a:lnTo>
                  <a:lnTo>
                    <a:pt x="256540" y="421220"/>
                  </a:lnTo>
                  <a:lnTo>
                    <a:pt x="254495" y="421474"/>
                  </a:lnTo>
                  <a:lnTo>
                    <a:pt x="264744" y="420331"/>
                  </a:lnTo>
                  <a:close/>
                </a:path>
                <a:path w="626109" h="422275">
                  <a:moveTo>
                    <a:pt x="310680" y="420331"/>
                  </a:moveTo>
                  <a:lnTo>
                    <a:pt x="309829" y="402945"/>
                  </a:lnTo>
                  <a:lnTo>
                    <a:pt x="307378" y="361924"/>
                  </a:lnTo>
                  <a:lnTo>
                    <a:pt x="303276" y="312064"/>
                  </a:lnTo>
                  <a:lnTo>
                    <a:pt x="297205" y="266649"/>
                  </a:lnTo>
                  <a:lnTo>
                    <a:pt x="281203" y="266649"/>
                  </a:lnTo>
                  <a:lnTo>
                    <a:pt x="279768" y="276606"/>
                  </a:lnTo>
                  <a:lnTo>
                    <a:pt x="277964" y="314629"/>
                  </a:lnTo>
                  <a:lnTo>
                    <a:pt x="275615" y="348640"/>
                  </a:lnTo>
                  <a:lnTo>
                    <a:pt x="273558" y="382866"/>
                  </a:lnTo>
                  <a:lnTo>
                    <a:pt x="272694" y="421576"/>
                  </a:lnTo>
                  <a:lnTo>
                    <a:pt x="287604" y="421576"/>
                  </a:lnTo>
                  <a:lnTo>
                    <a:pt x="290880" y="302310"/>
                  </a:lnTo>
                  <a:lnTo>
                    <a:pt x="292252" y="322313"/>
                  </a:lnTo>
                  <a:lnTo>
                    <a:pt x="294208" y="399046"/>
                  </a:lnTo>
                  <a:lnTo>
                    <a:pt x="295059" y="421576"/>
                  </a:lnTo>
                  <a:lnTo>
                    <a:pt x="302463" y="421220"/>
                  </a:lnTo>
                  <a:lnTo>
                    <a:pt x="300418" y="421474"/>
                  </a:lnTo>
                  <a:lnTo>
                    <a:pt x="310680" y="420331"/>
                  </a:lnTo>
                  <a:close/>
                </a:path>
                <a:path w="626109" h="422275">
                  <a:moveTo>
                    <a:pt x="356108" y="420331"/>
                  </a:moveTo>
                  <a:lnTo>
                    <a:pt x="355257" y="402945"/>
                  </a:lnTo>
                  <a:lnTo>
                    <a:pt x="352806" y="361924"/>
                  </a:lnTo>
                  <a:lnTo>
                    <a:pt x="348703" y="312064"/>
                  </a:lnTo>
                  <a:lnTo>
                    <a:pt x="342633" y="266649"/>
                  </a:lnTo>
                  <a:lnTo>
                    <a:pt x="326644" y="266649"/>
                  </a:lnTo>
                  <a:lnTo>
                    <a:pt x="325196" y="276606"/>
                  </a:lnTo>
                  <a:lnTo>
                    <a:pt x="323392" y="314629"/>
                  </a:lnTo>
                  <a:lnTo>
                    <a:pt x="321043" y="348640"/>
                  </a:lnTo>
                  <a:lnTo>
                    <a:pt x="318998" y="382866"/>
                  </a:lnTo>
                  <a:lnTo>
                    <a:pt x="318122" y="421576"/>
                  </a:lnTo>
                  <a:lnTo>
                    <a:pt x="333032" y="421576"/>
                  </a:lnTo>
                  <a:lnTo>
                    <a:pt x="336308" y="302310"/>
                  </a:lnTo>
                  <a:lnTo>
                    <a:pt x="337680" y="322313"/>
                  </a:lnTo>
                  <a:lnTo>
                    <a:pt x="339636" y="399046"/>
                  </a:lnTo>
                  <a:lnTo>
                    <a:pt x="340487" y="421576"/>
                  </a:lnTo>
                  <a:lnTo>
                    <a:pt x="347891" y="421220"/>
                  </a:lnTo>
                  <a:lnTo>
                    <a:pt x="345859" y="421474"/>
                  </a:lnTo>
                  <a:lnTo>
                    <a:pt x="356108" y="420331"/>
                  </a:lnTo>
                  <a:close/>
                </a:path>
                <a:path w="626109" h="422275">
                  <a:moveTo>
                    <a:pt x="400761" y="420331"/>
                  </a:moveTo>
                  <a:lnTo>
                    <a:pt x="399923" y="402945"/>
                  </a:lnTo>
                  <a:lnTo>
                    <a:pt x="397471" y="361924"/>
                  </a:lnTo>
                  <a:lnTo>
                    <a:pt x="393357" y="312064"/>
                  </a:lnTo>
                  <a:lnTo>
                    <a:pt x="387299" y="266649"/>
                  </a:lnTo>
                  <a:lnTo>
                    <a:pt x="371297" y="266649"/>
                  </a:lnTo>
                  <a:lnTo>
                    <a:pt x="369849" y="276606"/>
                  </a:lnTo>
                  <a:lnTo>
                    <a:pt x="368058" y="314629"/>
                  </a:lnTo>
                  <a:lnTo>
                    <a:pt x="365709" y="348640"/>
                  </a:lnTo>
                  <a:lnTo>
                    <a:pt x="363651" y="382866"/>
                  </a:lnTo>
                  <a:lnTo>
                    <a:pt x="362788" y="421576"/>
                  </a:lnTo>
                  <a:lnTo>
                    <a:pt x="377698" y="421576"/>
                  </a:lnTo>
                  <a:lnTo>
                    <a:pt x="380961" y="302310"/>
                  </a:lnTo>
                  <a:lnTo>
                    <a:pt x="382346" y="322313"/>
                  </a:lnTo>
                  <a:lnTo>
                    <a:pt x="384289" y="399046"/>
                  </a:lnTo>
                  <a:lnTo>
                    <a:pt x="385152" y="421576"/>
                  </a:lnTo>
                  <a:lnTo>
                    <a:pt x="392557" y="421220"/>
                  </a:lnTo>
                  <a:lnTo>
                    <a:pt x="390512" y="421474"/>
                  </a:lnTo>
                  <a:lnTo>
                    <a:pt x="400761" y="420331"/>
                  </a:lnTo>
                  <a:close/>
                </a:path>
                <a:path w="626109" h="422275">
                  <a:moveTo>
                    <a:pt x="443725" y="420331"/>
                  </a:moveTo>
                  <a:lnTo>
                    <a:pt x="442887" y="402945"/>
                  </a:lnTo>
                  <a:lnTo>
                    <a:pt x="440436" y="361924"/>
                  </a:lnTo>
                  <a:lnTo>
                    <a:pt x="436321" y="312064"/>
                  </a:lnTo>
                  <a:lnTo>
                    <a:pt x="430263" y="266649"/>
                  </a:lnTo>
                  <a:lnTo>
                    <a:pt x="414261" y="266649"/>
                  </a:lnTo>
                  <a:lnTo>
                    <a:pt x="412826" y="276606"/>
                  </a:lnTo>
                  <a:lnTo>
                    <a:pt x="411022" y="314629"/>
                  </a:lnTo>
                  <a:lnTo>
                    <a:pt x="408660" y="348640"/>
                  </a:lnTo>
                  <a:lnTo>
                    <a:pt x="406615" y="382866"/>
                  </a:lnTo>
                  <a:lnTo>
                    <a:pt x="405752" y="421576"/>
                  </a:lnTo>
                  <a:lnTo>
                    <a:pt x="420662" y="421576"/>
                  </a:lnTo>
                  <a:lnTo>
                    <a:pt x="423938" y="302310"/>
                  </a:lnTo>
                  <a:lnTo>
                    <a:pt x="425310" y="322313"/>
                  </a:lnTo>
                  <a:lnTo>
                    <a:pt x="427253" y="399046"/>
                  </a:lnTo>
                  <a:lnTo>
                    <a:pt x="428117" y="421576"/>
                  </a:lnTo>
                  <a:lnTo>
                    <a:pt x="435521" y="421220"/>
                  </a:lnTo>
                  <a:lnTo>
                    <a:pt x="433476" y="421474"/>
                  </a:lnTo>
                  <a:lnTo>
                    <a:pt x="443725" y="420331"/>
                  </a:lnTo>
                  <a:close/>
                </a:path>
                <a:path w="626109" h="422275">
                  <a:moveTo>
                    <a:pt x="487540" y="420331"/>
                  </a:moveTo>
                  <a:lnTo>
                    <a:pt x="486702" y="402945"/>
                  </a:lnTo>
                  <a:lnTo>
                    <a:pt x="484238" y="361924"/>
                  </a:lnTo>
                  <a:lnTo>
                    <a:pt x="480136" y="312064"/>
                  </a:lnTo>
                  <a:lnTo>
                    <a:pt x="474078" y="266649"/>
                  </a:lnTo>
                  <a:lnTo>
                    <a:pt x="458076" y="266649"/>
                  </a:lnTo>
                  <a:lnTo>
                    <a:pt x="456628" y="276606"/>
                  </a:lnTo>
                  <a:lnTo>
                    <a:pt x="454837" y="314629"/>
                  </a:lnTo>
                  <a:lnTo>
                    <a:pt x="452475" y="348640"/>
                  </a:lnTo>
                  <a:lnTo>
                    <a:pt x="450430" y="382866"/>
                  </a:lnTo>
                  <a:lnTo>
                    <a:pt x="449567" y="421576"/>
                  </a:lnTo>
                  <a:lnTo>
                    <a:pt x="464477" y="421576"/>
                  </a:lnTo>
                  <a:lnTo>
                    <a:pt x="467741" y="302310"/>
                  </a:lnTo>
                  <a:lnTo>
                    <a:pt x="469125" y="322313"/>
                  </a:lnTo>
                  <a:lnTo>
                    <a:pt x="471068" y="399046"/>
                  </a:lnTo>
                  <a:lnTo>
                    <a:pt x="471932" y="421576"/>
                  </a:lnTo>
                  <a:lnTo>
                    <a:pt x="479336" y="421220"/>
                  </a:lnTo>
                  <a:lnTo>
                    <a:pt x="477291" y="421474"/>
                  </a:lnTo>
                  <a:lnTo>
                    <a:pt x="487540" y="420331"/>
                  </a:lnTo>
                  <a:close/>
                </a:path>
                <a:path w="626109" h="422275">
                  <a:moveTo>
                    <a:pt x="532295" y="420331"/>
                  </a:moveTo>
                  <a:lnTo>
                    <a:pt x="531444" y="402945"/>
                  </a:lnTo>
                  <a:lnTo>
                    <a:pt x="528993" y="361924"/>
                  </a:lnTo>
                  <a:lnTo>
                    <a:pt x="524891" y="312064"/>
                  </a:lnTo>
                  <a:lnTo>
                    <a:pt x="518820" y="266649"/>
                  </a:lnTo>
                  <a:lnTo>
                    <a:pt x="502831" y="266649"/>
                  </a:lnTo>
                  <a:lnTo>
                    <a:pt x="501383" y="276606"/>
                  </a:lnTo>
                  <a:lnTo>
                    <a:pt x="499579" y="314629"/>
                  </a:lnTo>
                  <a:lnTo>
                    <a:pt x="497230" y="348640"/>
                  </a:lnTo>
                  <a:lnTo>
                    <a:pt x="495185" y="382866"/>
                  </a:lnTo>
                  <a:lnTo>
                    <a:pt x="494309" y="421576"/>
                  </a:lnTo>
                  <a:lnTo>
                    <a:pt x="509219" y="421576"/>
                  </a:lnTo>
                  <a:lnTo>
                    <a:pt x="512495" y="302310"/>
                  </a:lnTo>
                  <a:lnTo>
                    <a:pt x="513867" y="322313"/>
                  </a:lnTo>
                  <a:lnTo>
                    <a:pt x="515823" y="399046"/>
                  </a:lnTo>
                  <a:lnTo>
                    <a:pt x="516674" y="421576"/>
                  </a:lnTo>
                  <a:lnTo>
                    <a:pt x="524090" y="421220"/>
                  </a:lnTo>
                  <a:lnTo>
                    <a:pt x="522046" y="421474"/>
                  </a:lnTo>
                  <a:lnTo>
                    <a:pt x="532295" y="420331"/>
                  </a:lnTo>
                  <a:close/>
                </a:path>
                <a:path w="626109" h="422275">
                  <a:moveTo>
                    <a:pt x="575614" y="420331"/>
                  </a:moveTo>
                  <a:lnTo>
                    <a:pt x="574763" y="402945"/>
                  </a:lnTo>
                  <a:lnTo>
                    <a:pt x="572312" y="361924"/>
                  </a:lnTo>
                  <a:lnTo>
                    <a:pt x="568198" y="312064"/>
                  </a:lnTo>
                  <a:lnTo>
                    <a:pt x="562140" y="266649"/>
                  </a:lnTo>
                  <a:lnTo>
                    <a:pt x="546138" y="266649"/>
                  </a:lnTo>
                  <a:lnTo>
                    <a:pt x="544690" y="276606"/>
                  </a:lnTo>
                  <a:lnTo>
                    <a:pt x="542899" y="314629"/>
                  </a:lnTo>
                  <a:lnTo>
                    <a:pt x="540550" y="348640"/>
                  </a:lnTo>
                  <a:lnTo>
                    <a:pt x="538492" y="382866"/>
                  </a:lnTo>
                  <a:lnTo>
                    <a:pt x="537629" y="421576"/>
                  </a:lnTo>
                  <a:lnTo>
                    <a:pt x="552538" y="421576"/>
                  </a:lnTo>
                  <a:lnTo>
                    <a:pt x="555802" y="302310"/>
                  </a:lnTo>
                  <a:lnTo>
                    <a:pt x="557187" y="322313"/>
                  </a:lnTo>
                  <a:lnTo>
                    <a:pt x="559130" y="399046"/>
                  </a:lnTo>
                  <a:lnTo>
                    <a:pt x="559993" y="421576"/>
                  </a:lnTo>
                  <a:lnTo>
                    <a:pt x="567397" y="421220"/>
                  </a:lnTo>
                  <a:lnTo>
                    <a:pt x="565353" y="421474"/>
                  </a:lnTo>
                  <a:lnTo>
                    <a:pt x="575614" y="420331"/>
                  </a:lnTo>
                  <a:close/>
                </a:path>
                <a:path w="626109" h="422275">
                  <a:moveTo>
                    <a:pt x="605345" y="211150"/>
                  </a:moveTo>
                  <a:lnTo>
                    <a:pt x="597623" y="183921"/>
                  </a:lnTo>
                  <a:lnTo>
                    <a:pt x="577596" y="172339"/>
                  </a:lnTo>
                  <a:lnTo>
                    <a:pt x="550011" y="170065"/>
                  </a:lnTo>
                  <a:lnTo>
                    <a:pt x="519595" y="170713"/>
                  </a:lnTo>
                  <a:lnTo>
                    <a:pt x="154203" y="170713"/>
                  </a:lnTo>
                  <a:lnTo>
                    <a:pt x="215569" y="115176"/>
                  </a:lnTo>
                  <a:lnTo>
                    <a:pt x="260743" y="90741"/>
                  </a:lnTo>
                  <a:lnTo>
                    <a:pt x="307047" y="73406"/>
                  </a:lnTo>
                  <a:lnTo>
                    <a:pt x="348081" y="66827"/>
                  </a:lnTo>
                  <a:lnTo>
                    <a:pt x="398716" y="70637"/>
                  </a:lnTo>
                  <a:lnTo>
                    <a:pt x="440207" y="74790"/>
                  </a:lnTo>
                  <a:lnTo>
                    <a:pt x="468261" y="68364"/>
                  </a:lnTo>
                  <a:lnTo>
                    <a:pt x="466369" y="18034"/>
                  </a:lnTo>
                  <a:lnTo>
                    <a:pt x="401383" y="952"/>
                  </a:lnTo>
                  <a:lnTo>
                    <a:pt x="370446" y="0"/>
                  </a:lnTo>
                  <a:lnTo>
                    <a:pt x="318693" y="4495"/>
                  </a:lnTo>
                  <a:lnTo>
                    <a:pt x="269595" y="17297"/>
                  </a:lnTo>
                  <a:lnTo>
                    <a:pt x="223253" y="37426"/>
                  </a:lnTo>
                  <a:lnTo>
                    <a:pt x="179730" y="63868"/>
                  </a:lnTo>
                  <a:lnTo>
                    <a:pt x="139141" y="95643"/>
                  </a:lnTo>
                  <a:lnTo>
                    <a:pt x="101561" y="131749"/>
                  </a:lnTo>
                  <a:lnTo>
                    <a:pt x="67081" y="171183"/>
                  </a:lnTo>
                  <a:lnTo>
                    <a:pt x="46278" y="173113"/>
                  </a:lnTo>
                  <a:lnTo>
                    <a:pt x="29616" y="179679"/>
                  </a:lnTo>
                  <a:lnTo>
                    <a:pt x="19050" y="193205"/>
                  </a:lnTo>
                  <a:lnTo>
                    <a:pt x="16560" y="216027"/>
                  </a:lnTo>
                  <a:lnTo>
                    <a:pt x="19977" y="232930"/>
                  </a:lnTo>
                  <a:lnTo>
                    <a:pt x="29057" y="245516"/>
                  </a:lnTo>
                  <a:lnTo>
                    <a:pt x="42062" y="253365"/>
                  </a:lnTo>
                  <a:lnTo>
                    <a:pt x="57264" y="256070"/>
                  </a:lnTo>
                  <a:lnTo>
                    <a:pt x="571792" y="256070"/>
                  </a:lnTo>
                  <a:lnTo>
                    <a:pt x="585482" y="252793"/>
                  </a:lnTo>
                  <a:lnTo>
                    <a:pt x="596074" y="243598"/>
                  </a:lnTo>
                  <a:lnTo>
                    <a:pt x="602919" y="229400"/>
                  </a:lnTo>
                  <a:lnTo>
                    <a:pt x="605345" y="211150"/>
                  </a:lnTo>
                  <a:close/>
                </a:path>
                <a:path w="626109" h="422275">
                  <a:moveTo>
                    <a:pt x="626071" y="412115"/>
                  </a:moveTo>
                  <a:lnTo>
                    <a:pt x="610997" y="350393"/>
                  </a:lnTo>
                  <a:lnTo>
                    <a:pt x="599325" y="305473"/>
                  </a:lnTo>
                  <a:lnTo>
                    <a:pt x="587933" y="266649"/>
                  </a:lnTo>
                  <a:lnTo>
                    <a:pt x="573024" y="266649"/>
                  </a:lnTo>
                  <a:lnTo>
                    <a:pt x="575741" y="307289"/>
                  </a:lnTo>
                  <a:lnTo>
                    <a:pt x="581240" y="354901"/>
                  </a:lnTo>
                  <a:lnTo>
                    <a:pt x="586701" y="397192"/>
                  </a:lnTo>
                  <a:lnTo>
                    <a:pt x="589280" y="421855"/>
                  </a:lnTo>
                  <a:lnTo>
                    <a:pt x="592505" y="420865"/>
                  </a:lnTo>
                  <a:lnTo>
                    <a:pt x="600951" y="420522"/>
                  </a:lnTo>
                  <a:lnTo>
                    <a:pt x="601941" y="413448"/>
                  </a:lnTo>
                  <a:lnTo>
                    <a:pt x="601319" y="383514"/>
                  </a:lnTo>
                  <a:lnTo>
                    <a:pt x="595630" y="346075"/>
                  </a:lnTo>
                  <a:lnTo>
                    <a:pt x="584377" y="290474"/>
                  </a:lnTo>
                  <a:lnTo>
                    <a:pt x="592099" y="318236"/>
                  </a:lnTo>
                  <a:lnTo>
                    <a:pt x="603999" y="387908"/>
                  </a:lnTo>
                  <a:lnTo>
                    <a:pt x="621855" y="414312"/>
                  </a:lnTo>
                  <a:lnTo>
                    <a:pt x="626071" y="41211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975356" y="6820732"/>
              <a:ext cx="582930" cy="94615"/>
            </a:xfrm>
            <a:custGeom>
              <a:avLst/>
              <a:gdLst/>
              <a:ahLst/>
              <a:cxnLst/>
              <a:rect l="l" t="t" r="r" b="b"/>
              <a:pathLst>
                <a:path w="582929" h="94615">
                  <a:moveTo>
                    <a:pt x="79121" y="1524"/>
                  </a:moveTo>
                  <a:lnTo>
                    <a:pt x="59956" y="1524"/>
                  </a:lnTo>
                  <a:lnTo>
                    <a:pt x="41846" y="48602"/>
                  </a:lnTo>
                  <a:lnTo>
                    <a:pt x="20675" y="1524"/>
                  </a:lnTo>
                  <a:lnTo>
                    <a:pt x="0" y="1524"/>
                  </a:lnTo>
                  <a:lnTo>
                    <a:pt x="33439" y="66725"/>
                  </a:lnTo>
                  <a:lnTo>
                    <a:pt x="31762" y="71856"/>
                  </a:lnTo>
                  <a:lnTo>
                    <a:pt x="29984" y="75222"/>
                  </a:lnTo>
                  <a:lnTo>
                    <a:pt x="26327" y="78333"/>
                  </a:lnTo>
                  <a:lnTo>
                    <a:pt x="23279" y="79121"/>
                  </a:lnTo>
                  <a:lnTo>
                    <a:pt x="19050" y="79121"/>
                  </a:lnTo>
                  <a:lnTo>
                    <a:pt x="12001" y="78867"/>
                  </a:lnTo>
                  <a:lnTo>
                    <a:pt x="12001" y="92544"/>
                  </a:lnTo>
                  <a:lnTo>
                    <a:pt x="15049" y="93243"/>
                  </a:lnTo>
                  <a:lnTo>
                    <a:pt x="19278" y="93599"/>
                  </a:lnTo>
                  <a:lnTo>
                    <a:pt x="30200" y="93599"/>
                  </a:lnTo>
                  <a:lnTo>
                    <a:pt x="34671" y="91655"/>
                  </a:lnTo>
                  <a:lnTo>
                    <a:pt x="41605" y="83820"/>
                  </a:lnTo>
                  <a:lnTo>
                    <a:pt x="45021" y="78130"/>
                  </a:lnTo>
                  <a:lnTo>
                    <a:pt x="79121" y="1524"/>
                  </a:lnTo>
                  <a:close/>
                </a:path>
                <a:path w="582929" h="94615">
                  <a:moveTo>
                    <a:pt x="138493" y="70231"/>
                  </a:moveTo>
                  <a:lnTo>
                    <a:pt x="121348" y="67310"/>
                  </a:lnTo>
                  <a:lnTo>
                    <a:pt x="120472" y="71920"/>
                  </a:lnTo>
                  <a:lnTo>
                    <a:pt x="118999" y="75158"/>
                  </a:lnTo>
                  <a:lnTo>
                    <a:pt x="114782" y="78930"/>
                  </a:lnTo>
                  <a:lnTo>
                    <a:pt x="112064" y="79883"/>
                  </a:lnTo>
                  <a:lnTo>
                    <a:pt x="104368" y="79883"/>
                  </a:lnTo>
                  <a:lnTo>
                    <a:pt x="100850" y="78282"/>
                  </a:lnTo>
                  <a:lnTo>
                    <a:pt x="95605" y="71805"/>
                  </a:lnTo>
                  <a:lnTo>
                    <a:pt x="94297" y="66268"/>
                  </a:lnTo>
                  <a:lnTo>
                    <a:pt x="94297" y="51396"/>
                  </a:lnTo>
                  <a:lnTo>
                    <a:pt x="95580" y="46380"/>
                  </a:lnTo>
                  <a:lnTo>
                    <a:pt x="100749" y="40373"/>
                  </a:lnTo>
                  <a:lnTo>
                    <a:pt x="104216" y="38862"/>
                  </a:lnTo>
                  <a:lnTo>
                    <a:pt x="111823" y="38862"/>
                  </a:lnTo>
                  <a:lnTo>
                    <a:pt x="114465" y="39725"/>
                  </a:lnTo>
                  <a:lnTo>
                    <a:pt x="118567" y="43180"/>
                  </a:lnTo>
                  <a:lnTo>
                    <a:pt x="119888" y="45745"/>
                  </a:lnTo>
                  <a:lnTo>
                    <a:pt x="120459" y="49149"/>
                  </a:lnTo>
                  <a:lnTo>
                    <a:pt x="137604" y="46101"/>
                  </a:lnTo>
                  <a:lnTo>
                    <a:pt x="135521" y="39027"/>
                  </a:lnTo>
                  <a:lnTo>
                    <a:pt x="132143" y="33782"/>
                  </a:lnTo>
                  <a:lnTo>
                    <a:pt x="122682" y="26885"/>
                  </a:lnTo>
                  <a:lnTo>
                    <a:pt x="116306" y="25146"/>
                  </a:lnTo>
                  <a:lnTo>
                    <a:pt x="98501" y="25146"/>
                  </a:lnTo>
                  <a:lnTo>
                    <a:pt x="76390" y="59690"/>
                  </a:lnTo>
                  <a:lnTo>
                    <a:pt x="76923" y="67335"/>
                  </a:lnTo>
                  <a:lnTo>
                    <a:pt x="98374" y="94107"/>
                  </a:lnTo>
                  <a:lnTo>
                    <a:pt x="116471" y="94107"/>
                  </a:lnTo>
                  <a:lnTo>
                    <a:pt x="123228" y="92100"/>
                  </a:lnTo>
                  <a:lnTo>
                    <a:pt x="133299" y="84048"/>
                  </a:lnTo>
                  <a:lnTo>
                    <a:pt x="136715" y="78105"/>
                  </a:lnTo>
                  <a:lnTo>
                    <a:pt x="138493" y="70231"/>
                  </a:lnTo>
                  <a:close/>
                </a:path>
                <a:path w="582929" h="94615">
                  <a:moveTo>
                    <a:pt x="202514" y="26543"/>
                  </a:moveTo>
                  <a:lnTo>
                    <a:pt x="142951" y="26543"/>
                  </a:lnTo>
                  <a:lnTo>
                    <a:pt x="142951" y="40640"/>
                  </a:lnTo>
                  <a:lnTo>
                    <a:pt x="164033" y="40640"/>
                  </a:lnTo>
                  <a:lnTo>
                    <a:pt x="164033" y="92456"/>
                  </a:lnTo>
                  <a:lnTo>
                    <a:pt x="181432" y="92456"/>
                  </a:lnTo>
                  <a:lnTo>
                    <a:pt x="181432" y="40640"/>
                  </a:lnTo>
                  <a:lnTo>
                    <a:pt x="202514" y="40640"/>
                  </a:lnTo>
                  <a:lnTo>
                    <a:pt x="202514" y="26543"/>
                  </a:lnTo>
                  <a:close/>
                </a:path>
                <a:path w="582929" h="94615">
                  <a:moveTo>
                    <a:pt x="275209" y="59626"/>
                  </a:moveTo>
                  <a:lnTo>
                    <a:pt x="269303" y="39370"/>
                  </a:lnTo>
                  <a:lnTo>
                    <a:pt x="265684" y="34861"/>
                  </a:lnTo>
                  <a:lnTo>
                    <a:pt x="260565" y="30619"/>
                  </a:lnTo>
                  <a:lnTo>
                    <a:pt x="257276" y="28892"/>
                  </a:lnTo>
                  <a:lnTo>
                    <a:pt x="257276" y="66268"/>
                  </a:lnTo>
                  <a:lnTo>
                    <a:pt x="255778" y="71183"/>
                  </a:lnTo>
                  <a:lnTo>
                    <a:pt x="249631" y="78143"/>
                  </a:lnTo>
                  <a:lnTo>
                    <a:pt x="245821" y="79883"/>
                  </a:lnTo>
                  <a:lnTo>
                    <a:pt x="236740" y="79883"/>
                  </a:lnTo>
                  <a:lnTo>
                    <a:pt x="232930" y="78143"/>
                  </a:lnTo>
                  <a:lnTo>
                    <a:pt x="226733" y="71183"/>
                  </a:lnTo>
                  <a:lnTo>
                    <a:pt x="225221" y="66268"/>
                  </a:lnTo>
                  <a:lnTo>
                    <a:pt x="225247" y="52895"/>
                  </a:lnTo>
                  <a:lnTo>
                    <a:pt x="226733" y="48069"/>
                  </a:lnTo>
                  <a:lnTo>
                    <a:pt x="232930" y="41109"/>
                  </a:lnTo>
                  <a:lnTo>
                    <a:pt x="236740" y="39370"/>
                  </a:lnTo>
                  <a:lnTo>
                    <a:pt x="245821" y="39370"/>
                  </a:lnTo>
                  <a:lnTo>
                    <a:pt x="249631" y="41109"/>
                  </a:lnTo>
                  <a:lnTo>
                    <a:pt x="255778" y="48069"/>
                  </a:lnTo>
                  <a:lnTo>
                    <a:pt x="257263" y="52895"/>
                  </a:lnTo>
                  <a:lnTo>
                    <a:pt x="257276" y="66268"/>
                  </a:lnTo>
                  <a:lnTo>
                    <a:pt x="257276" y="28892"/>
                  </a:lnTo>
                  <a:lnTo>
                    <a:pt x="254787" y="27571"/>
                  </a:lnTo>
                  <a:lnTo>
                    <a:pt x="248323" y="25755"/>
                  </a:lnTo>
                  <a:lnTo>
                    <a:pt x="241185" y="25146"/>
                  </a:lnTo>
                  <a:lnTo>
                    <a:pt x="234734" y="25146"/>
                  </a:lnTo>
                  <a:lnTo>
                    <a:pt x="207416" y="52336"/>
                  </a:lnTo>
                  <a:lnTo>
                    <a:pt x="207352" y="66611"/>
                  </a:lnTo>
                  <a:lnTo>
                    <a:pt x="208699" y="72707"/>
                  </a:lnTo>
                  <a:lnTo>
                    <a:pt x="214414" y="83273"/>
                  </a:lnTo>
                  <a:lnTo>
                    <a:pt x="218579" y="87274"/>
                  </a:lnTo>
                  <a:lnTo>
                    <a:pt x="229527" y="92735"/>
                  </a:lnTo>
                  <a:lnTo>
                    <a:pt x="235280" y="94107"/>
                  </a:lnTo>
                  <a:lnTo>
                    <a:pt x="241312" y="94107"/>
                  </a:lnTo>
                  <a:lnTo>
                    <a:pt x="274624" y="66611"/>
                  </a:lnTo>
                  <a:lnTo>
                    <a:pt x="275209" y="59626"/>
                  </a:lnTo>
                  <a:close/>
                </a:path>
                <a:path w="582929" h="94615">
                  <a:moveTo>
                    <a:pt x="338442" y="0"/>
                  </a:moveTo>
                  <a:lnTo>
                    <a:pt x="329933" y="0"/>
                  </a:lnTo>
                  <a:lnTo>
                    <a:pt x="329641" y="2921"/>
                  </a:lnTo>
                  <a:lnTo>
                    <a:pt x="328625" y="5143"/>
                  </a:lnTo>
                  <a:lnTo>
                    <a:pt x="325069" y="8153"/>
                  </a:lnTo>
                  <a:lnTo>
                    <a:pt x="322491" y="8890"/>
                  </a:lnTo>
                  <a:lnTo>
                    <a:pt x="315734" y="8890"/>
                  </a:lnTo>
                  <a:lnTo>
                    <a:pt x="313156" y="8153"/>
                  </a:lnTo>
                  <a:lnTo>
                    <a:pt x="309600" y="5143"/>
                  </a:lnTo>
                  <a:lnTo>
                    <a:pt x="308584" y="2921"/>
                  </a:lnTo>
                  <a:lnTo>
                    <a:pt x="308279" y="0"/>
                  </a:lnTo>
                  <a:lnTo>
                    <a:pt x="299770" y="0"/>
                  </a:lnTo>
                  <a:lnTo>
                    <a:pt x="300266" y="5613"/>
                  </a:lnTo>
                  <a:lnTo>
                    <a:pt x="302247" y="10033"/>
                  </a:lnTo>
                  <a:lnTo>
                    <a:pt x="309156" y="16433"/>
                  </a:lnTo>
                  <a:lnTo>
                    <a:pt x="313613" y="18034"/>
                  </a:lnTo>
                  <a:lnTo>
                    <a:pt x="324599" y="18034"/>
                  </a:lnTo>
                  <a:lnTo>
                    <a:pt x="329069" y="16433"/>
                  </a:lnTo>
                  <a:lnTo>
                    <a:pt x="335965" y="10033"/>
                  </a:lnTo>
                  <a:lnTo>
                    <a:pt x="336486" y="8890"/>
                  </a:lnTo>
                  <a:lnTo>
                    <a:pt x="337959" y="5613"/>
                  </a:lnTo>
                  <a:lnTo>
                    <a:pt x="338442" y="0"/>
                  </a:lnTo>
                  <a:close/>
                </a:path>
                <a:path w="582929" h="94615">
                  <a:moveTo>
                    <a:pt x="349110" y="26543"/>
                  </a:moveTo>
                  <a:lnTo>
                    <a:pt x="331965" y="26543"/>
                  </a:lnTo>
                  <a:lnTo>
                    <a:pt x="305168" y="67970"/>
                  </a:lnTo>
                  <a:lnTo>
                    <a:pt x="305168" y="26543"/>
                  </a:lnTo>
                  <a:lnTo>
                    <a:pt x="288404" y="26543"/>
                  </a:lnTo>
                  <a:lnTo>
                    <a:pt x="288404" y="92456"/>
                  </a:lnTo>
                  <a:lnTo>
                    <a:pt x="305168" y="92456"/>
                  </a:lnTo>
                  <a:lnTo>
                    <a:pt x="321017" y="67970"/>
                  </a:lnTo>
                  <a:lnTo>
                    <a:pt x="332346" y="50444"/>
                  </a:lnTo>
                  <a:lnTo>
                    <a:pt x="332346" y="92456"/>
                  </a:lnTo>
                  <a:lnTo>
                    <a:pt x="349110" y="92456"/>
                  </a:lnTo>
                  <a:lnTo>
                    <a:pt x="349110" y="50444"/>
                  </a:lnTo>
                  <a:lnTo>
                    <a:pt x="349110" y="26543"/>
                  </a:lnTo>
                  <a:close/>
                </a:path>
                <a:path w="582929" h="94615">
                  <a:moveTo>
                    <a:pt x="423367" y="26543"/>
                  </a:moveTo>
                  <a:lnTo>
                    <a:pt x="405968" y="26543"/>
                  </a:lnTo>
                  <a:lnTo>
                    <a:pt x="405968" y="54648"/>
                  </a:lnTo>
                  <a:lnTo>
                    <a:pt x="402120" y="56070"/>
                  </a:lnTo>
                  <a:lnTo>
                    <a:pt x="398640" y="56769"/>
                  </a:lnTo>
                  <a:lnTo>
                    <a:pt x="392379" y="56769"/>
                  </a:lnTo>
                  <a:lnTo>
                    <a:pt x="382600" y="45910"/>
                  </a:lnTo>
                  <a:lnTo>
                    <a:pt x="382600" y="26543"/>
                  </a:lnTo>
                  <a:lnTo>
                    <a:pt x="364947" y="26543"/>
                  </a:lnTo>
                  <a:lnTo>
                    <a:pt x="364947" y="48247"/>
                  </a:lnTo>
                  <a:lnTo>
                    <a:pt x="365734" y="53009"/>
                  </a:lnTo>
                  <a:lnTo>
                    <a:pt x="368884" y="60159"/>
                  </a:lnTo>
                  <a:lnTo>
                    <a:pt x="371805" y="63093"/>
                  </a:lnTo>
                  <a:lnTo>
                    <a:pt x="380314" y="67691"/>
                  </a:lnTo>
                  <a:lnTo>
                    <a:pt x="385114" y="68834"/>
                  </a:lnTo>
                  <a:lnTo>
                    <a:pt x="394004" y="68834"/>
                  </a:lnTo>
                  <a:lnTo>
                    <a:pt x="399173" y="67932"/>
                  </a:lnTo>
                  <a:lnTo>
                    <a:pt x="405968" y="66103"/>
                  </a:lnTo>
                  <a:lnTo>
                    <a:pt x="405968" y="92456"/>
                  </a:lnTo>
                  <a:lnTo>
                    <a:pt x="423367" y="92456"/>
                  </a:lnTo>
                  <a:lnTo>
                    <a:pt x="423367" y="26543"/>
                  </a:lnTo>
                  <a:close/>
                </a:path>
                <a:path w="582929" h="94615">
                  <a:moveTo>
                    <a:pt x="500900" y="26543"/>
                  </a:moveTo>
                  <a:lnTo>
                    <a:pt x="483755" y="26543"/>
                  </a:lnTo>
                  <a:lnTo>
                    <a:pt x="456958" y="67970"/>
                  </a:lnTo>
                  <a:lnTo>
                    <a:pt x="456958" y="26543"/>
                  </a:lnTo>
                  <a:lnTo>
                    <a:pt x="440194" y="26543"/>
                  </a:lnTo>
                  <a:lnTo>
                    <a:pt x="440194" y="92456"/>
                  </a:lnTo>
                  <a:lnTo>
                    <a:pt x="456958" y="92456"/>
                  </a:lnTo>
                  <a:lnTo>
                    <a:pt x="484136" y="50444"/>
                  </a:lnTo>
                  <a:lnTo>
                    <a:pt x="484136" y="92456"/>
                  </a:lnTo>
                  <a:lnTo>
                    <a:pt x="500900" y="92456"/>
                  </a:lnTo>
                  <a:lnTo>
                    <a:pt x="500900" y="26543"/>
                  </a:lnTo>
                  <a:close/>
                </a:path>
                <a:path w="582929" h="94615">
                  <a:moveTo>
                    <a:pt x="582764" y="71526"/>
                  </a:moveTo>
                  <a:lnTo>
                    <a:pt x="581647" y="68173"/>
                  </a:lnTo>
                  <a:lnTo>
                    <a:pt x="578980" y="64516"/>
                  </a:lnTo>
                  <a:lnTo>
                    <a:pt x="577176" y="62039"/>
                  </a:lnTo>
                  <a:lnTo>
                    <a:pt x="573798" y="59969"/>
                  </a:lnTo>
                  <a:lnTo>
                    <a:pt x="569264" y="58839"/>
                  </a:lnTo>
                  <a:lnTo>
                    <a:pt x="572477" y="57937"/>
                  </a:lnTo>
                  <a:lnTo>
                    <a:pt x="575170" y="56121"/>
                  </a:lnTo>
                  <a:lnTo>
                    <a:pt x="576834" y="53975"/>
                  </a:lnTo>
                  <a:lnTo>
                    <a:pt x="579424" y="50647"/>
                  </a:lnTo>
                  <a:lnTo>
                    <a:pt x="580478" y="47434"/>
                  </a:lnTo>
                  <a:lnTo>
                    <a:pt x="580364" y="37719"/>
                  </a:lnTo>
                  <a:lnTo>
                    <a:pt x="578535" y="33680"/>
                  </a:lnTo>
                  <a:lnTo>
                    <a:pt x="570750" y="27965"/>
                  </a:lnTo>
                  <a:lnTo>
                    <a:pt x="564908" y="26543"/>
                  </a:lnTo>
                  <a:lnTo>
                    <a:pt x="564476" y="26543"/>
                  </a:lnTo>
                  <a:lnTo>
                    <a:pt x="564476" y="69786"/>
                  </a:lnTo>
                  <a:lnTo>
                    <a:pt x="564476" y="76136"/>
                  </a:lnTo>
                  <a:lnTo>
                    <a:pt x="563333" y="78282"/>
                  </a:lnTo>
                  <a:lnTo>
                    <a:pt x="558761" y="80683"/>
                  </a:lnTo>
                  <a:lnTo>
                    <a:pt x="555129" y="81280"/>
                  </a:lnTo>
                  <a:lnTo>
                    <a:pt x="536282" y="81280"/>
                  </a:lnTo>
                  <a:lnTo>
                    <a:pt x="536282" y="64516"/>
                  </a:lnTo>
                  <a:lnTo>
                    <a:pt x="552843" y="64516"/>
                  </a:lnTo>
                  <a:lnTo>
                    <a:pt x="557936" y="65138"/>
                  </a:lnTo>
                  <a:lnTo>
                    <a:pt x="560539" y="66357"/>
                  </a:lnTo>
                  <a:lnTo>
                    <a:pt x="563168" y="67564"/>
                  </a:lnTo>
                  <a:lnTo>
                    <a:pt x="564476" y="69786"/>
                  </a:lnTo>
                  <a:lnTo>
                    <a:pt x="564476" y="26543"/>
                  </a:lnTo>
                  <a:lnTo>
                    <a:pt x="563079" y="26543"/>
                  </a:lnTo>
                  <a:lnTo>
                    <a:pt x="563079" y="42659"/>
                  </a:lnTo>
                  <a:lnTo>
                    <a:pt x="563079" y="48387"/>
                  </a:lnTo>
                  <a:lnTo>
                    <a:pt x="561860" y="50546"/>
                  </a:lnTo>
                  <a:lnTo>
                    <a:pt x="556983" y="53301"/>
                  </a:lnTo>
                  <a:lnTo>
                    <a:pt x="553046" y="53975"/>
                  </a:lnTo>
                  <a:lnTo>
                    <a:pt x="536282" y="53975"/>
                  </a:lnTo>
                  <a:lnTo>
                    <a:pt x="536282" y="37719"/>
                  </a:lnTo>
                  <a:lnTo>
                    <a:pt x="553389" y="37719"/>
                  </a:lnTo>
                  <a:lnTo>
                    <a:pt x="557415" y="38315"/>
                  </a:lnTo>
                  <a:lnTo>
                    <a:pt x="561936" y="40690"/>
                  </a:lnTo>
                  <a:lnTo>
                    <a:pt x="563079" y="42659"/>
                  </a:lnTo>
                  <a:lnTo>
                    <a:pt x="563079" y="26543"/>
                  </a:lnTo>
                  <a:lnTo>
                    <a:pt x="518883" y="26543"/>
                  </a:lnTo>
                  <a:lnTo>
                    <a:pt x="518883" y="92456"/>
                  </a:lnTo>
                  <a:lnTo>
                    <a:pt x="567778" y="92456"/>
                  </a:lnTo>
                  <a:lnTo>
                    <a:pt x="573354" y="90843"/>
                  </a:lnTo>
                  <a:lnTo>
                    <a:pt x="580885" y="84455"/>
                  </a:lnTo>
                  <a:lnTo>
                    <a:pt x="582320" y="81280"/>
                  </a:lnTo>
                  <a:lnTo>
                    <a:pt x="582764" y="80289"/>
                  </a:lnTo>
                  <a:lnTo>
                    <a:pt x="582764" y="71526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0" name="object 120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8804412" y="6987750"/>
            <a:ext cx="936226" cy="3684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71281" y="5479235"/>
            <a:ext cx="1116330" cy="1116330"/>
            <a:chOff x="8771281" y="5479235"/>
            <a:chExt cx="1116330" cy="1116330"/>
          </a:xfrm>
        </p:grpSpPr>
        <p:sp>
          <p:nvSpPr>
            <p:cNvPr id="3" name="object 3"/>
            <p:cNvSpPr/>
            <p:nvPr/>
          </p:nvSpPr>
          <p:spPr>
            <a:xfrm>
              <a:off x="8771281" y="5479235"/>
              <a:ext cx="1116330" cy="1116330"/>
            </a:xfrm>
            <a:custGeom>
              <a:avLst/>
              <a:gdLst/>
              <a:ahLst/>
              <a:cxnLst/>
              <a:rect l="l" t="t" r="r" b="b"/>
              <a:pathLst>
                <a:path w="1116329" h="1116329">
                  <a:moveTo>
                    <a:pt x="1115995" y="0"/>
                  </a:moveTo>
                  <a:lnTo>
                    <a:pt x="0" y="0"/>
                  </a:lnTo>
                  <a:lnTo>
                    <a:pt x="0" y="1115982"/>
                  </a:lnTo>
                  <a:lnTo>
                    <a:pt x="1115995" y="1115982"/>
                  </a:lnTo>
                  <a:lnTo>
                    <a:pt x="1115995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992242" y="5986986"/>
              <a:ext cx="674370" cy="449580"/>
            </a:xfrm>
            <a:custGeom>
              <a:avLst/>
              <a:gdLst/>
              <a:ahLst/>
              <a:cxnLst/>
              <a:rect l="l" t="t" r="r" b="b"/>
              <a:pathLst>
                <a:path w="674370" h="449579">
                  <a:moveTo>
                    <a:pt x="674074" y="0"/>
                  </a:moveTo>
                  <a:lnTo>
                    <a:pt x="0" y="0"/>
                  </a:lnTo>
                  <a:lnTo>
                    <a:pt x="0" y="449111"/>
                  </a:lnTo>
                  <a:lnTo>
                    <a:pt x="674074" y="449111"/>
                  </a:lnTo>
                  <a:lnTo>
                    <a:pt x="674074" y="0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9306" y="6036778"/>
              <a:ext cx="111786" cy="1117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77685" y="6109924"/>
              <a:ext cx="56515" cy="55880"/>
            </a:xfrm>
            <a:custGeom>
              <a:avLst/>
              <a:gdLst/>
              <a:ahLst/>
              <a:cxnLst/>
              <a:rect l="l" t="t" r="r" b="b"/>
              <a:pathLst>
                <a:path w="56515" h="55879">
                  <a:moveTo>
                    <a:pt x="27938" y="0"/>
                  </a:moveTo>
                  <a:lnTo>
                    <a:pt x="17065" y="2199"/>
                  </a:lnTo>
                  <a:lnTo>
                    <a:pt x="8184" y="8195"/>
                  </a:lnTo>
                  <a:lnTo>
                    <a:pt x="2196" y="17079"/>
                  </a:lnTo>
                  <a:lnTo>
                    <a:pt x="0" y="27946"/>
                  </a:lnTo>
                  <a:lnTo>
                    <a:pt x="2196" y="38828"/>
                  </a:lnTo>
                  <a:lnTo>
                    <a:pt x="8184" y="47708"/>
                  </a:lnTo>
                  <a:lnTo>
                    <a:pt x="17065" y="53692"/>
                  </a:lnTo>
                  <a:lnTo>
                    <a:pt x="27938" y="55886"/>
                  </a:lnTo>
                  <a:lnTo>
                    <a:pt x="38823" y="53692"/>
                  </a:lnTo>
                  <a:lnTo>
                    <a:pt x="47711" y="47708"/>
                  </a:lnTo>
                  <a:lnTo>
                    <a:pt x="53703" y="38828"/>
                  </a:lnTo>
                  <a:lnTo>
                    <a:pt x="55900" y="27946"/>
                  </a:lnTo>
                  <a:lnTo>
                    <a:pt x="53703" y="17079"/>
                  </a:lnTo>
                  <a:lnTo>
                    <a:pt x="47711" y="8195"/>
                  </a:lnTo>
                  <a:lnTo>
                    <a:pt x="38823" y="2199"/>
                  </a:lnTo>
                  <a:lnTo>
                    <a:pt x="2793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0230" y="5756626"/>
              <a:ext cx="111798" cy="1117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3401" y="5646523"/>
              <a:ext cx="111762" cy="11179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133891" y="5590839"/>
              <a:ext cx="390525" cy="56515"/>
            </a:xfrm>
            <a:custGeom>
              <a:avLst/>
              <a:gdLst/>
              <a:ahLst/>
              <a:cxnLst/>
              <a:rect l="l" t="t" r="r" b="b"/>
              <a:pathLst>
                <a:path w="390525" h="56514">
                  <a:moveTo>
                    <a:pt x="55905" y="27940"/>
                  </a:moveTo>
                  <a:lnTo>
                    <a:pt x="53708" y="17081"/>
                  </a:lnTo>
                  <a:lnTo>
                    <a:pt x="47701" y="8204"/>
                  </a:lnTo>
                  <a:lnTo>
                    <a:pt x="38811" y="2197"/>
                  </a:lnTo>
                  <a:lnTo>
                    <a:pt x="27952" y="0"/>
                  </a:lnTo>
                  <a:lnTo>
                    <a:pt x="17056" y="2197"/>
                  </a:lnTo>
                  <a:lnTo>
                    <a:pt x="8166" y="8204"/>
                  </a:lnTo>
                  <a:lnTo>
                    <a:pt x="2197" y="17081"/>
                  </a:lnTo>
                  <a:lnTo>
                    <a:pt x="0" y="27940"/>
                  </a:lnTo>
                  <a:lnTo>
                    <a:pt x="2197" y="38823"/>
                  </a:lnTo>
                  <a:lnTo>
                    <a:pt x="8166" y="47726"/>
                  </a:lnTo>
                  <a:lnTo>
                    <a:pt x="17056" y="53721"/>
                  </a:lnTo>
                  <a:lnTo>
                    <a:pt x="27952" y="55930"/>
                  </a:lnTo>
                  <a:lnTo>
                    <a:pt x="38811" y="53721"/>
                  </a:lnTo>
                  <a:lnTo>
                    <a:pt x="47701" y="47726"/>
                  </a:lnTo>
                  <a:lnTo>
                    <a:pt x="53708" y="38823"/>
                  </a:lnTo>
                  <a:lnTo>
                    <a:pt x="55905" y="27940"/>
                  </a:lnTo>
                  <a:close/>
                </a:path>
                <a:path w="390525" h="56514">
                  <a:moveTo>
                    <a:pt x="390220" y="27940"/>
                  </a:moveTo>
                  <a:lnTo>
                    <a:pt x="388010" y="17081"/>
                  </a:lnTo>
                  <a:lnTo>
                    <a:pt x="382016" y="8204"/>
                  </a:lnTo>
                  <a:lnTo>
                    <a:pt x="373126" y="2197"/>
                  </a:lnTo>
                  <a:lnTo>
                    <a:pt x="362267" y="0"/>
                  </a:lnTo>
                  <a:lnTo>
                    <a:pt x="351370" y="2197"/>
                  </a:lnTo>
                  <a:lnTo>
                    <a:pt x="342493" y="8204"/>
                  </a:lnTo>
                  <a:lnTo>
                    <a:pt x="336511" y="17081"/>
                  </a:lnTo>
                  <a:lnTo>
                    <a:pt x="334314" y="27940"/>
                  </a:lnTo>
                  <a:lnTo>
                    <a:pt x="336511" y="38823"/>
                  </a:lnTo>
                  <a:lnTo>
                    <a:pt x="342493" y="47726"/>
                  </a:lnTo>
                  <a:lnTo>
                    <a:pt x="351370" y="53721"/>
                  </a:lnTo>
                  <a:lnTo>
                    <a:pt x="362267" y="55930"/>
                  </a:lnTo>
                  <a:lnTo>
                    <a:pt x="373126" y="53721"/>
                  </a:lnTo>
                  <a:lnTo>
                    <a:pt x="382016" y="47726"/>
                  </a:lnTo>
                  <a:lnTo>
                    <a:pt x="388010" y="38823"/>
                  </a:lnTo>
                  <a:lnTo>
                    <a:pt x="390220" y="279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33898" y="5836514"/>
              <a:ext cx="167659" cy="16765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15161" y="204803"/>
            <a:ext cx="10061575" cy="1990725"/>
            <a:chOff x="315161" y="204803"/>
            <a:chExt cx="10061575" cy="1990725"/>
          </a:xfrm>
        </p:grpSpPr>
        <p:sp>
          <p:nvSpPr>
            <p:cNvPr id="12" name="object 12"/>
            <p:cNvSpPr/>
            <p:nvPr/>
          </p:nvSpPr>
          <p:spPr>
            <a:xfrm>
              <a:off x="315161" y="204803"/>
              <a:ext cx="5046980" cy="563880"/>
            </a:xfrm>
            <a:custGeom>
              <a:avLst/>
              <a:gdLst/>
              <a:ahLst/>
              <a:cxnLst/>
              <a:rect l="l" t="t" r="r" b="b"/>
              <a:pathLst>
                <a:path w="5046980" h="563880">
                  <a:moveTo>
                    <a:pt x="0" y="563882"/>
                  </a:moveTo>
                  <a:lnTo>
                    <a:pt x="5046638" y="563882"/>
                  </a:lnTo>
                  <a:lnTo>
                    <a:pt x="5046638" y="0"/>
                  </a:lnTo>
                  <a:lnTo>
                    <a:pt x="0" y="0"/>
                  </a:lnTo>
                  <a:lnTo>
                    <a:pt x="0" y="563882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5150" y="768687"/>
              <a:ext cx="10047605" cy="657860"/>
            </a:xfrm>
            <a:custGeom>
              <a:avLst/>
              <a:gdLst/>
              <a:ahLst/>
              <a:cxnLst/>
              <a:rect l="l" t="t" r="r" b="b"/>
              <a:pathLst>
                <a:path w="10047605" h="657860">
                  <a:moveTo>
                    <a:pt x="10047211" y="0"/>
                  </a:moveTo>
                  <a:lnTo>
                    <a:pt x="0" y="0"/>
                  </a:lnTo>
                  <a:lnTo>
                    <a:pt x="0" y="208267"/>
                  </a:lnTo>
                  <a:lnTo>
                    <a:pt x="0" y="657656"/>
                  </a:lnTo>
                  <a:lnTo>
                    <a:pt x="10047211" y="657656"/>
                  </a:lnTo>
                  <a:lnTo>
                    <a:pt x="10047211" y="208267"/>
                  </a:lnTo>
                  <a:lnTo>
                    <a:pt x="10047211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711" y="900510"/>
              <a:ext cx="128592" cy="16181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0613" y="900119"/>
              <a:ext cx="300990" cy="162560"/>
            </a:xfrm>
            <a:custGeom>
              <a:avLst/>
              <a:gdLst/>
              <a:ahLst/>
              <a:cxnLst/>
              <a:rect l="l" t="t" r="r" b="b"/>
              <a:pathLst>
                <a:path w="300990" h="162559">
                  <a:moveTo>
                    <a:pt x="129273" y="0"/>
                  </a:moveTo>
                  <a:lnTo>
                    <a:pt x="96507" y="0"/>
                  </a:lnTo>
                  <a:lnTo>
                    <a:pt x="96507" y="63500"/>
                  </a:lnTo>
                  <a:lnTo>
                    <a:pt x="32778" y="63500"/>
                  </a:lnTo>
                  <a:lnTo>
                    <a:pt x="32778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1440"/>
                  </a:lnTo>
                  <a:lnTo>
                    <a:pt x="0" y="162560"/>
                  </a:lnTo>
                  <a:lnTo>
                    <a:pt x="32778" y="162560"/>
                  </a:lnTo>
                  <a:lnTo>
                    <a:pt x="32778" y="91440"/>
                  </a:lnTo>
                  <a:lnTo>
                    <a:pt x="96507" y="91440"/>
                  </a:lnTo>
                  <a:lnTo>
                    <a:pt x="96507" y="162560"/>
                  </a:lnTo>
                  <a:lnTo>
                    <a:pt x="129273" y="162560"/>
                  </a:lnTo>
                  <a:lnTo>
                    <a:pt x="129273" y="91440"/>
                  </a:lnTo>
                  <a:lnTo>
                    <a:pt x="129273" y="63500"/>
                  </a:lnTo>
                  <a:lnTo>
                    <a:pt x="129273" y="0"/>
                  </a:lnTo>
                  <a:close/>
                </a:path>
                <a:path w="300990" h="162559">
                  <a:moveTo>
                    <a:pt x="300431" y="0"/>
                  </a:moveTo>
                  <a:lnTo>
                    <a:pt x="267652" y="0"/>
                  </a:lnTo>
                  <a:lnTo>
                    <a:pt x="267652" y="63500"/>
                  </a:lnTo>
                  <a:lnTo>
                    <a:pt x="203923" y="63500"/>
                  </a:lnTo>
                  <a:lnTo>
                    <a:pt x="203923" y="0"/>
                  </a:lnTo>
                  <a:lnTo>
                    <a:pt x="171157" y="0"/>
                  </a:lnTo>
                  <a:lnTo>
                    <a:pt x="171157" y="63500"/>
                  </a:lnTo>
                  <a:lnTo>
                    <a:pt x="171157" y="91440"/>
                  </a:lnTo>
                  <a:lnTo>
                    <a:pt x="171157" y="162560"/>
                  </a:lnTo>
                  <a:lnTo>
                    <a:pt x="203923" y="162560"/>
                  </a:lnTo>
                  <a:lnTo>
                    <a:pt x="203923" y="91440"/>
                  </a:lnTo>
                  <a:lnTo>
                    <a:pt x="267652" y="91440"/>
                  </a:lnTo>
                  <a:lnTo>
                    <a:pt x="267652" y="162560"/>
                  </a:lnTo>
                  <a:lnTo>
                    <a:pt x="300431" y="162560"/>
                  </a:lnTo>
                  <a:lnTo>
                    <a:pt x="300431" y="91440"/>
                  </a:lnTo>
                  <a:lnTo>
                    <a:pt x="300431" y="63500"/>
                  </a:lnTo>
                  <a:lnTo>
                    <a:pt x="30043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6144" y="897573"/>
              <a:ext cx="157013" cy="1676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6659" y="900510"/>
              <a:ext cx="297709" cy="16181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90205" y="900119"/>
              <a:ext cx="142240" cy="196850"/>
            </a:xfrm>
            <a:custGeom>
              <a:avLst/>
              <a:gdLst/>
              <a:ahLst/>
              <a:cxnLst/>
              <a:rect l="l" t="t" r="r" b="b"/>
              <a:pathLst>
                <a:path w="142239" h="196850">
                  <a:moveTo>
                    <a:pt x="142151" y="134620"/>
                  </a:moveTo>
                  <a:lnTo>
                    <a:pt x="128587" y="134620"/>
                  </a:lnTo>
                  <a:lnTo>
                    <a:pt x="128587" y="0"/>
                  </a:lnTo>
                  <a:lnTo>
                    <a:pt x="95821" y="0"/>
                  </a:lnTo>
                  <a:lnTo>
                    <a:pt x="95821" y="134620"/>
                  </a:lnTo>
                  <a:lnTo>
                    <a:pt x="32766" y="13462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134620"/>
                  </a:lnTo>
                  <a:lnTo>
                    <a:pt x="0" y="162560"/>
                  </a:lnTo>
                  <a:lnTo>
                    <a:pt x="114795" y="162560"/>
                  </a:lnTo>
                  <a:lnTo>
                    <a:pt x="114795" y="196850"/>
                  </a:lnTo>
                  <a:lnTo>
                    <a:pt x="142151" y="196850"/>
                  </a:lnTo>
                  <a:lnTo>
                    <a:pt x="142151" y="162560"/>
                  </a:lnTo>
                  <a:lnTo>
                    <a:pt x="142151" y="13462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3240" y="900510"/>
              <a:ext cx="128592" cy="16181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26370" y="897573"/>
              <a:ext cx="157014" cy="16768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116886" y="900119"/>
              <a:ext cx="300990" cy="162560"/>
            </a:xfrm>
            <a:custGeom>
              <a:avLst/>
              <a:gdLst/>
              <a:ahLst/>
              <a:cxnLst/>
              <a:rect l="l" t="t" r="r" b="b"/>
              <a:pathLst>
                <a:path w="300989" h="162559">
                  <a:moveTo>
                    <a:pt x="129260" y="0"/>
                  </a:moveTo>
                  <a:lnTo>
                    <a:pt x="96494" y="0"/>
                  </a:lnTo>
                  <a:lnTo>
                    <a:pt x="96494" y="63500"/>
                  </a:lnTo>
                  <a:lnTo>
                    <a:pt x="32766" y="6350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1440"/>
                  </a:lnTo>
                  <a:lnTo>
                    <a:pt x="0" y="162560"/>
                  </a:lnTo>
                  <a:lnTo>
                    <a:pt x="32766" y="162560"/>
                  </a:lnTo>
                  <a:lnTo>
                    <a:pt x="32766" y="91440"/>
                  </a:lnTo>
                  <a:lnTo>
                    <a:pt x="96494" y="91440"/>
                  </a:lnTo>
                  <a:lnTo>
                    <a:pt x="96494" y="162560"/>
                  </a:lnTo>
                  <a:lnTo>
                    <a:pt x="129260" y="162560"/>
                  </a:lnTo>
                  <a:lnTo>
                    <a:pt x="129260" y="91440"/>
                  </a:lnTo>
                  <a:lnTo>
                    <a:pt x="129260" y="63500"/>
                  </a:lnTo>
                  <a:lnTo>
                    <a:pt x="129260" y="0"/>
                  </a:lnTo>
                  <a:close/>
                </a:path>
                <a:path w="300989" h="162559">
                  <a:moveTo>
                    <a:pt x="300418" y="0"/>
                  </a:moveTo>
                  <a:lnTo>
                    <a:pt x="267639" y="0"/>
                  </a:lnTo>
                  <a:lnTo>
                    <a:pt x="267639" y="63500"/>
                  </a:lnTo>
                  <a:lnTo>
                    <a:pt x="203911" y="63500"/>
                  </a:lnTo>
                  <a:lnTo>
                    <a:pt x="203911" y="0"/>
                  </a:lnTo>
                  <a:lnTo>
                    <a:pt x="171145" y="0"/>
                  </a:lnTo>
                  <a:lnTo>
                    <a:pt x="171145" y="63500"/>
                  </a:lnTo>
                  <a:lnTo>
                    <a:pt x="171145" y="91440"/>
                  </a:lnTo>
                  <a:lnTo>
                    <a:pt x="171145" y="162560"/>
                  </a:lnTo>
                  <a:lnTo>
                    <a:pt x="203911" y="162560"/>
                  </a:lnTo>
                  <a:lnTo>
                    <a:pt x="203911" y="91440"/>
                  </a:lnTo>
                  <a:lnTo>
                    <a:pt x="267639" y="91440"/>
                  </a:lnTo>
                  <a:lnTo>
                    <a:pt x="267639" y="162560"/>
                  </a:lnTo>
                  <a:lnTo>
                    <a:pt x="300418" y="162560"/>
                  </a:lnTo>
                  <a:lnTo>
                    <a:pt x="300418" y="91440"/>
                  </a:lnTo>
                  <a:lnTo>
                    <a:pt x="300418" y="63500"/>
                  </a:lnTo>
                  <a:lnTo>
                    <a:pt x="30041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60092" y="900510"/>
              <a:ext cx="186443" cy="16181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8832" y="853733"/>
              <a:ext cx="128592" cy="20859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70699" y="1152570"/>
              <a:ext cx="778510" cy="200025"/>
            </a:xfrm>
            <a:custGeom>
              <a:avLst/>
              <a:gdLst/>
              <a:ahLst/>
              <a:cxnLst/>
              <a:rect l="l" t="t" r="r" b="b"/>
              <a:pathLst>
                <a:path w="778510" h="200025">
                  <a:moveTo>
                    <a:pt x="128600" y="2819"/>
                  </a:moveTo>
                  <a:lnTo>
                    <a:pt x="0" y="2819"/>
                  </a:lnTo>
                  <a:lnTo>
                    <a:pt x="0" y="30759"/>
                  </a:lnTo>
                  <a:lnTo>
                    <a:pt x="0" y="165379"/>
                  </a:lnTo>
                  <a:lnTo>
                    <a:pt x="32778" y="165379"/>
                  </a:lnTo>
                  <a:lnTo>
                    <a:pt x="32778" y="30759"/>
                  </a:lnTo>
                  <a:lnTo>
                    <a:pt x="95821" y="30759"/>
                  </a:lnTo>
                  <a:lnTo>
                    <a:pt x="95821" y="165379"/>
                  </a:lnTo>
                  <a:lnTo>
                    <a:pt x="128600" y="165379"/>
                  </a:lnTo>
                  <a:lnTo>
                    <a:pt x="128600" y="30759"/>
                  </a:lnTo>
                  <a:lnTo>
                    <a:pt x="128600" y="2819"/>
                  </a:lnTo>
                  <a:close/>
                </a:path>
                <a:path w="778510" h="200025">
                  <a:moveTo>
                    <a:pt x="293763" y="52730"/>
                  </a:moveTo>
                  <a:lnTo>
                    <a:pt x="279412" y="15646"/>
                  </a:lnTo>
                  <a:lnTo>
                    <a:pt x="260083" y="5181"/>
                  </a:lnTo>
                  <a:lnTo>
                    <a:pt x="260083" y="47307"/>
                  </a:lnTo>
                  <a:lnTo>
                    <a:pt x="260083" y="58051"/>
                  </a:lnTo>
                  <a:lnTo>
                    <a:pt x="220497" y="76390"/>
                  </a:lnTo>
                  <a:lnTo>
                    <a:pt x="202692" y="76390"/>
                  </a:lnTo>
                  <a:lnTo>
                    <a:pt x="202692" y="30289"/>
                  </a:lnTo>
                  <a:lnTo>
                    <a:pt x="230149" y="30289"/>
                  </a:lnTo>
                  <a:lnTo>
                    <a:pt x="260083" y="47307"/>
                  </a:lnTo>
                  <a:lnTo>
                    <a:pt x="260083" y="5181"/>
                  </a:lnTo>
                  <a:lnTo>
                    <a:pt x="255295" y="4292"/>
                  </a:lnTo>
                  <a:lnTo>
                    <a:pt x="246888" y="3543"/>
                  </a:lnTo>
                  <a:lnTo>
                    <a:pt x="235902" y="3086"/>
                  </a:lnTo>
                  <a:lnTo>
                    <a:pt x="222313" y="2946"/>
                  </a:lnTo>
                  <a:lnTo>
                    <a:pt x="169913" y="2946"/>
                  </a:lnTo>
                  <a:lnTo>
                    <a:pt x="169913" y="164757"/>
                  </a:lnTo>
                  <a:lnTo>
                    <a:pt x="202692" y="164757"/>
                  </a:lnTo>
                  <a:lnTo>
                    <a:pt x="202692" y="103733"/>
                  </a:lnTo>
                  <a:lnTo>
                    <a:pt x="223926" y="103733"/>
                  </a:lnTo>
                  <a:lnTo>
                    <a:pt x="263474" y="100164"/>
                  </a:lnTo>
                  <a:lnTo>
                    <a:pt x="290728" y="72402"/>
                  </a:lnTo>
                  <a:lnTo>
                    <a:pt x="293420" y="59893"/>
                  </a:lnTo>
                  <a:lnTo>
                    <a:pt x="293763" y="52730"/>
                  </a:lnTo>
                  <a:close/>
                </a:path>
                <a:path w="778510" h="200025">
                  <a:moveTo>
                    <a:pt x="467906" y="83286"/>
                  </a:moveTo>
                  <a:lnTo>
                    <a:pt x="455891" y="34442"/>
                  </a:lnTo>
                  <a:lnTo>
                    <a:pt x="434289" y="12230"/>
                  </a:lnTo>
                  <a:lnTo>
                    <a:pt x="434289" y="83286"/>
                  </a:lnTo>
                  <a:lnTo>
                    <a:pt x="433501" y="96494"/>
                  </a:lnTo>
                  <a:lnTo>
                    <a:pt x="415023" y="131737"/>
                  </a:lnTo>
                  <a:lnTo>
                    <a:pt x="389585" y="139674"/>
                  </a:lnTo>
                  <a:lnTo>
                    <a:pt x="380238" y="138785"/>
                  </a:lnTo>
                  <a:lnTo>
                    <a:pt x="347764" y="107924"/>
                  </a:lnTo>
                  <a:lnTo>
                    <a:pt x="344601" y="83286"/>
                  </a:lnTo>
                  <a:lnTo>
                    <a:pt x="345351" y="70637"/>
                  </a:lnTo>
                  <a:lnTo>
                    <a:pt x="363639" y="35826"/>
                  </a:lnTo>
                  <a:lnTo>
                    <a:pt x="389585" y="28028"/>
                  </a:lnTo>
                  <a:lnTo>
                    <a:pt x="399262" y="28892"/>
                  </a:lnTo>
                  <a:lnTo>
                    <a:pt x="431241" y="58966"/>
                  </a:lnTo>
                  <a:lnTo>
                    <a:pt x="434289" y="83286"/>
                  </a:lnTo>
                  <a:lnTo>
                    <a:pt x="434289" y="12230"/>
                  </a:lnTo>
                  <a:lnTo>
                    <a:pt x="421424" y="5562"/>
                  </a:lnTo>
                  <a:lnTo>
                    <a:pt x="406209" y="1397"/>
                  </a:lnTo>
                  <a:lnTo>
                    <a:pt x="389204" y="0"/>
                  </a:lnTo>
                  <a:lnTo>
                    <a:pt x="379603" y="406"/>
                  </a:lnTo>
                  <a:lnTo>
                    <a:pt x="343319" y="12509"/>
                  </a:lnTo>
                  <a:lnTo>
                    <a:pt x="318325" y="43243"/>
                  </a:lnTo>
                  <a:lnTo>
                    <a:pt x="310896" y="84823"/>
                  </a:lnTo>
                  <a:lnTo>
                    <a:pt x="312229" y="103162"/>
                  </a:lnTo>
                  <a:lnTo>
                    <a:pt x="332219" y="145618"/>
                  </a:lnTo>
                  <a:lnTo>
                    <a:pt x="372529" y="166319"/>
                  </a:lnTo>
                  <a:lnTo>
                    <a:pt x="389661" y="167690"/>
                  </a:lnTo>
                  <a:lnTo>
                    <a:pt x="406590" y="166306"/>
                  </a:lnTo>
                  <a:lnTo>
                    <a:pt x="446646" y="145503"/>
                  </a:lnTo>
                  <a:lnTo>
                    <a:pt x="466636" y="102641"/>
                  </a:lnTo>
                  <a:lnTo>
                    <a:pt x="467906" y="84823"/>
                  </a:lnTo>
                  <a:lnTo>
                    <a:pt x="467906" y="83286"/>
                  </a:lnTo>
                  <a:close/>
                </a:path>
                <a:path w="778510" h="200025">
                  <a:moveTo>
                    <a:pt x="629475" y="137414"/>
                  </a:moveTo>
                  <a:lnTo>
                    <a:pt x="615238" y="137414"/>
                  </a:lnTo>
                  <a:lnTo>
                    <a:pt x="615238" y="30289"/>
                  </a:lnTo>
                  <a:lnTo>
                    <a:pt x="615238" y="2946"/>
                  </a:lnTo>
                  <a:lnTo>
                    <a:pt x="582460" y="2946"/>
                  </a:lnTo>
                  <a:lnTo>
                    <a:pt x="582460" y="30289"/>
                  </a:lnTo>
                  <a:lnTo>
                    <a:pt x="582460" y="137414"/>
                  </a:lnTo>
                  <a:lnTo>
                    <a:pt x="521220" y="137414"/>
                  </a:lnTo>
                  <a:lnTo>
                    <a:pt x="527151" y="118084"/>
                  </a:lnTo>
                  <a:lnTo>
                    <a:pt x="531393" y="93789"/>
                  </a:lnTo>
                  <a:lnTo>
                    <a:pt x="533933" y="64528"/>
                  </a:lnTo>
                  <a:lnTo>
                    <a:pt x="534784" y="30289"/>
                  </a:lnTo>
                  <a:lnTo>
                    <a:pt x="582460" y="30289"/>
                  </a:lnTo>
                  <a:lnTo>
                    <a:pt x="582460" y="2946"/>
                  </a:lnTo>
                  <a:lnTo>
                    <a:pt x="503593" y="2946"/>
                  </a:lnTo>
                  <a:lnTo>
                    <a:pt x="503491" y="30289"/>
                  </a:lnTo>
                  <a:lnTo>
                    <a:pt x="503389" y="40068"/>
                  </a:lnTo>
                  <a:lnTo>
                    <a:pt x="500392" y="89306"/>
                  </a:lnTo>
                  <a:lnTo>
                    <a:pt x="491693" y="126619"/>
                  </a:lnTo>
                  <a:lnTo>
                    <a:pt x="487095" y="137414"/>
                  </a:lnTo>
                  <a:lnTo>
                    <a:pt x="473316" y="137414"/>
                  </a:lnTo>
                  <a:lnTo>
                    <a:pt x="473316" y="200012"/>
                  </a:lnTo>
                  <a:lnTo>
                    <a:pt x="500659" y="200012"/>
                  </a:lnTo>
                  <a:lnTo>
                    <a:pt x="500659" y="164757"/>
                  </a:lnTo>
                  <a:lnTo>
                    <a:pt x="602132" y="164757"/>
                  </a:lnTo>
                  <a:lnTo>
                    <a:pt x="602132" y="200012"/>
                  </a:lnTo>
                  <a:lnTo>
                    <a:pt x="629475" y="200012"/>
                  </a:lnTo>
                  <a:lnTo>
                    <a:pt x="629475" y="164757"/>
                  </a:lnTo>
                  <a:lnTo>
                    <a:pt x="629475" y="137414"/>
                  </a:lnTo>
                  <a:close/>
                </a:path>
                <a:path w="778510" h="200025">
                  <a:moveTo>
                    <a:pt x="778395" y="2946"/>
                  </a:moveTo>
                  <a:lnTo>
                    <a:pt x="744308" y="2946"/>
                  </a:lnTo>
                  <a:lnTo>
                    <a:pt x="712076" y="86715"/>
                  </a:lnTo>
                  <a:lnTo>
                    <a:pt x="674408" y="2946"/>
                  </a:lnTo>
                  <a:lnTo>
                    <a:pt x="637603" y="2946"/>
                  </a:lnTo>
                  <a:lnTo>
                    <a:pt x="697115" y="118948"/>
                  </a:lnTo>
                  <a:lnTo>
                    <a:pt x="694143" y="128104"/>
                  </a:lnTo>
                  <a:lnTo>
                    <a:pt x="690981" y="134099"/>
                  </a:lnTo>
                  <a:lnTo>
                    <a:pt x="684466" y="139623"/>
                  </a:lnTo>
                  <a:lnTo>
                    <a:pt x="679043" y="141020"/>
                  </a:lnTo>
                  <a:lnTo>
                    <a:pt x="667778" y="141020"/>
                  </a:lnTo>
                  <a:lnTo>
                    <a:pt x="658964" y="140576"/>
                  </a:lnTo>
                  <a:lnTo>
                    <a:pt x="658964" y="164909"/>
                  </a:lnTo>
                  <a:lnTo>
                    <a:pt x="664387" y="166141"/>
                  </a:lnTo>
                  <a:lnTo>
                    <a:pt x="671918" y="166789"/>
                  </a:lnTo>
                  <a:lnTo>
                    <a:pt x="681570" y="166789"/>
                  </a:lnTo>
                  <a:lnTo>
                    <a:pt x="714667" y="143522"/>
                  </a:lnTo>
                  <a:lnTo>
                    <a:pt x="723671" y="125920"/>
                  </a:lnTo>
                  <a:lnTo>
                    <a:pt x="778395" y="294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73889" y="1154378"/>
              <a:ext cx="259930" cy="16357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291072" y="275789"/>
              <a:ext cx="2085975" cy="701675"/>
            </a:xfrm>
            <a:custGeom>
              <a:avLst/>
              <a:gdLst/>
              <a:ahLst/>
              <a:cxnLst/>
              <a:rect l="l" t="t" r="r" b="b"/>
              <a:pathLst>
                <a:path w="2085975" h="701675">
                  <a:moveTo>
                    <a:pt x="2085379" y="0"/>
                  </a:moveTo>
                  <a:lnTo>
                    <a:pt x="0" y="0"/>
                  </a:lnTo>
                  <a:lnTo>
                    <a:pt x="0" y="701164"/>
                  </a:lnTo>
                  <a:lnTo>
                    <a:pt x="2085379" y="701164"/>
                  </a:lnTo>
                  <a:lnTo>
                    <a:pt x="208537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97582" y="412109"/>
              <a:ext cx="1450975" cy="378460"/>
            </a:xfrm>
            <a:custGeom>
              <a:avLst/>
              <a:gdLst/>
              <a:ahLst/>
              <a:cxnLst/>
              <a:rect l="l" t="t" r="r" b="b"/>
              <a:pathLst>
                <a:path w="1450975" h="378459">
                  <a:moveTo>
                    <a:pt x="362356" y="368630"/>
                  </a:moveTo>
                  <a:lnTo>
                    <a:pt x="362343" y="297510"/>
                  </a:lnTo>
                  <a:lnTo>
                    <a:pt x="362305" y="79070"/>
                  </a:lnTo>
                  <a:lnTo>
                    <a:pt x="290004" y="79070"/>
                  </a:lnTo>
                  <a:lnTo>
                    <a:pt x="290004" y="6680"/>
                  </a:lnTo>
                  <a:lnTo>
                    <a:pt x="289852" y="6680"/>
                  </a:lnTo>
                  <a:lnTo>
                    <a:pt x="289852" y="79070"/>
                  </a:lnTo>
                  <a:lnTo>
                    <a:pt x="289852" y="297510"/>
                  </a:lnTo>
                  <a:lnTo>
                    <a:pt x="72644" y="297510"/>
                  </a:lnTo>
                  <a:lnTo>
                    <a:pt x="72644" y="80340"/>
                  </a:lnTo>
                  <a:lnTo>
                    <a:pt x="212293" y="80340"/>
                  </a:lnTo>
                  <a:lnTo>
                    <a:pt x="212293" y="79070"/>
                  </a:lnTo>
                  <a:lnTo>
                    <a:pt x="289852" y="79070"/>
                  </a:lnTo>
                  <a:lnTo>
                    <a:pt x="289852" y="6680"/>
                  </a:lnTo>
                  <a:lnTo>
                    <a:pt x="0" y="6680"/>
                  </a:lnTo>
                  <a:lnTo>
                    <a:pt x="0" y="79070"/>
                  </a:lnTo>
                  <a:lnTo>
                    <a:pt x="0" y="80340"/>
                  </a:lnTo>
                  <a:lnTo>
                    <a:pt x="0" y="297510"/>
                  </a:lnTo>
                  <a:lnTo>
                    <a:pt x="72491" y="297510"/>
                  </a:lnTo>
                  <a:lnTo>
                    <a:pt x="72491" y="368630"/>
                  </a:lnTo>
                  <a:lnTo>
                    <a:pt x="262089" y="368630"/>
                  </a:lnTo>
                  <a:lnTo>
                    <a:pt x="262089" y="369900"/>
                  </a:lnTo>
                  <a:lnTo>
                    <a:pt x="362356" y="369900"/>
                  </a:lnTo>
                  <a:lnTo>
                    <a:pt x="362356" y="368630"/>
                  </a:lnTo>
                  <a:close/>
                </a:path>
                <a:path w="1450975" h="378459">
                  <a:moveTo>
                    <a:pt x="826490" y="370332"/>
                  </a:moveTo>
                  <a:lnTo>
                    <a:pt x="803338" y="302780"/>
                  </a:lnTo>
                  <a:lnTo>
                    <a:pt x="779970" y="234619"/>
                  </a:lnTo>
                  <a:lnTo>
                    <a:pt x="726249" y="77927"/>
                  </a:lnTo>
                  <a:lnTo>
                    <a:pt x="702132" y="7543"/>
                  </a:lnTo>
                  <a:lnTo>
                    <a:pt x="687717" y="7531"/>
                  </a:lnTo>
                  <a:lnTo>
                    <a:pt x="687717" y="234619"/>
                  </a:lnTo>
                  <a:lnTo>
                    <a:pt x="592226" y="234175"/>
                  </a:lnTo>
                  <a:lnTo>
                    <a:pt x="639914" y="77927"/>
                  </a:lnTo>
                  <a:lnTo>
                    <a:pt x="687717" y="234619"/>
                  </a:lnTo>
                  <a:lnTo>
                    <a:pt x="687717" y="7531"/>
                  </a:lnTo>
                  <a:lnTo>
                    <a:pt x="578497" y="7391"/>
                  </a:lnTo>
                  <a:lnTo>
                    <a:pt x="453009" y="370205"/>
                  </a:lnTo>
                  <a:lnTo>
                    <a:pt x="548957" y="370332"/>
                  </a:lnTo>
                  <a:lnTo>
                    <a:pt x="571246" y="302882"/>
                  </a:lnTo>
                  <a:lnTo>
                    <a:pt x="709104" y="302831"/>
                  </a:lnTo>
                  <a:lnTo>
                    <a:pt x="730923" y="370395"/>
                  </a:lnTo>
                  <a:lnTo>
                    <a:pt x="826490" y="370332"/>
                  </a:lnTo>
                  <a:close/>
                </a:path>
                <a:path w="1450975" h="378459">
                  <a:moveTo>
                    <a:pt x="1188504" y="180644"/>
                  </a:moveTo>
                  <a:lnTo>
                    <a:pt x="1186395" y="159702"/>
                  </a:lnTo>
                  <a:lnTo>
                    <a:pt x="998448" y="159689"/>
                  </a:lnTo>
                  <a:lnTo>
                    <a:pt x="997737" y="173951"/>
                  </a:lnTo>
                  <a:lnTo>
                    <a:pt x="997508" y="198094"/>
                  </a:lnTo>
                  <a:lnTo>
                    <a:pt x="997851" y="221843"/>
                  </a:lnTo>
                  <a:lnTo>
                    <a:pt x="998855" y="234950"/>
                  </a:lnTo>
                  <a:lnTo>
                    <a:pt x="1093546" y="234911"/>
                  </a:lnTo>
                  <a:lnTo>
                    <a:pt x="1081671" y="265925"/>
                  </a:lnTo>
                  <a:lnTo>
                    <a:pt x="1058633" y="287985"/>
                  </a:lnTo>
                  <a:lnTo>
                    <a:pt x="1026845" y="300304"/>
                  </a:lnTo>
                  <a:lnTo>
                    <a:pt x="988682" y="302133"/>
                  </a:lnTo>
                  <a:lnTo>
                    <a:pt x="956551" y="292811"/>
                  </a:lnTo>
                  <a:lnTo>
                    <a:pt x="932154" y="272923"/>
                  </a:lnTo>
                  <a:lnTo>
                    <a:pt x="915720" y="244856"/>
                  </a:lnTo>
                  <a:lnTo>
                    <a:pt x="907491" y="210972"/>
                  </a:lnTo>
                  <a:lnTo>
                    <a:pt x="908710" y="162915"/>
                  </a:lnTo>
                  <a:lnTo>
                    <a:pt x="922388" y="125984"/>
                  </a:lnTo>
                  <a:lnTo>
                    <a:pt x="945451" y="100291"/>
                  </a:lnTo>
                  <a:lnTo>
                    <a:pt x="974801" y="85915"/>
                  </a:lnTo>
                  <a:lnTo>
                    <a:pt x="1007376" y="82918"/>
                  </a:lnTo>
                  <a:lnTo>
                    <a:pt x="1040079" y="91389"/>
                  </a:lnTo>
                  <a:lnTo>
                    <a:pt x="1069822" y="111429"/>
                  </a:lnTo>
                  <a:lnTo>
                    <a:pt x="1073734" y="115125"/>
                  </a:lnTo>
                  <a:lnTo>
                    <a:pt x="1075829" y="120383"/>
                  </a:lnTo>
                  <a:lnTo>
                    <a:pt x="1079627" y="123469"/>
                  </a:lnTo>
                  <a:lnTo>
                    <a:pt x="1100518" y="114922"/>
                  </a:lnTo>
                  <a:lnTo>
                    <a:pt x="1121752" y="105016"/>
                  </a:lnTo>
                  <a:lnTo>
                    <a:pt x="1163345" y="84455"/>
                  </a:lnTo>
                  <a:lnTo>
                    <a:pt x="1153464" y="68414"/>
                  </a:lnTo>
                  <a:lnTo>
                    <a:pt x="1122222" y="38392"/>
                  </a:lnTo>
                  <a:lnTo>
                    <a:pt x="1076629" y="13246"/>
                  </a:lnTo>
                  <a:lnTo>
                    <a:pt x="1009967" y="0"/>
                  </a:lnTo>
                  <a:lnTo>
                    <a:pt x="975017" y="1028"/>
                  </a:lnTo>
                  <a:lnTo>
                    <a:pt x="908278" y="20015"/>
                  </a:lnTo>
                  <a:lnTo>
                    <a:pt x="856284" y="59639"/>
                  </a:lnTo>
                  <a:lnTo>
                    <a:pt x="821791" y="115290"/>
                  </a:lnTo>
                  <a:lnTo>
                    <a:pt x="809472" y="160058"/>
                  </a:lnTo>
                  <a:lnTo>
                    <a:pt x="808012" y="205460"/>
                  </a:lnTo>
                  <a:lnTo>
                    <a:pt x="816889" y="249478"/>
                  </a:lnTo>
                  <a:lnTo>
                    <a:pt x="835545" y="290093"/>
                  </a:lnTo>
                  <a:lnTo>
                    <a:pt x="863485" y="325285"/>
                  </a:lnTo>
                  <a:lnTo>
                    <a:pt x="900176" y="353060"/>
                  </a:lnTo>
                  <a:lnTo>
                    <a:pt x="945070" y="371386"/>
                  </a:lnTo>
                  <a:lnTo>
                    <a:pt x="975448" y="376466"/>
                  </a:lnTo>
                  <a:lnTo>
                    <a:pt x="982192" y="378002"/>
                  </a:lnTo>
                  <a:lnTo>
                    <a:pt x="1019200" y="378002"/>
                  </a:lnTo>
                  <a:lnTo>
                    <a:pt x="1038745" y="374142"/>
                  </a:lnTo>
                  <a:lnTo>
                    <a:pt x="1114653" y="346913"/>
                  </a:lnTo>
                  <a:lnTo>
                    <a:pt x="1153464" y="310019"/>
                  </a:lnTo>
                  <a:lnTo>
                    <a:pt x="1181138" y="248539"/>
                  </a:lnTo>
                  <a:lnTo>
                    <a:pt x="1187843" y="204597"/>
                  </a:lnTo>
                  <a:lnTo>
                    <a:pt x="1188504" y="180644"/>
                  </a:lnTo>
                  <a:close/>
                </a:path>
                <a:path w="1450975" h="378459">
                  <a:moveTo>
                    <a:pt x="1450822" y="7950"/>
                  </a:moveTo>
                  <a:lnTo>
                    <a:pt x="1189342" y="7950"/>
                  </a:lnTo>
                  <a:lnTo>
                    <a:pt x="1189342" y="94310"/>
                  </a:lnTo>
                  <a:lnTo>
                    <a:pt x="1271358" y="94310"/>
                  </a:lnTo>
                  <a:lnTo>
                    <a:pt x="1271358" y="369900"/>
                  </a:lnTo>
                  <a:lnTo>
                    <a:pt x="1368120" y="369900"/>
                  </a:lnTo>
                  <a:lnTo>
                    <a:pt x="1368120" y="94310"/>
                  </a:lnTo>
                  <a:lnTo>
                    <a:pt x="1450822" y="94310"/>
                  </a:lnTo>
                  <a:lnTo>
                    <a:pt x="1450822" y="7950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290407" y="1045342"/>
              <a:ext cx="2072005" cy="1149985"/>
            </a:xfrm>
            <a:custGeom>
              <a:avLst/>
              <a:gdLst/>
              <a:ahLst/>
              <a:cxnLst/>
              <a:rect l="l" t="t" r="r" b="b"/>
              <a:pathLst>
                <a:path w="2072004" h="1149985">
                  <a:moveTo>
                    <a:pt x="2071965" y="0"/>
                  </a:moveTo>
                  <a:lnTo>
                    <a:pt x="0" y="0"/>
                  </a:lnTo>
                  <a:lnTo>
                    <a:pt x="0" y="1149789"/>
                  </a:lnTo>
                  <a:lnTo>
                    <a:pt x="2071965" y="1149789"/>
                  </a:lnTo>
                  <a:lnTo>
                    <a:pt x="2071965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12582" y="1268945"/>
              <a:ext cx="1458283" cy="6361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0487" y="396197"/>
              <a:ext cx="275501" cy="1751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4441" y="441649"/>
              <a:ext cx="205282" cy="12645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2163" y="390941"/>
              <a:ext cx="253053" cy="22349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44654" y="438183"/>
              <a:ext cx="116320" cy="13316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89662" y="438183"/>
              <a:ext cx="234961" cy="1331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53312" y="438183"/>
              <a:ext cx="211759" cy="1331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66641" y="441731"/>
              <a:ext cx="101916" cy="12614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97249" y="438183"/>
              <a:ext cx="113310" cy="13258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38449" y="438183"/>
              <a:ext cx="110185" cy="17625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577503" y="441649"/>
              <a:ext cx="104775" cy="125730"/>
            </a:xfrm>
            <a:custGeom>
              <a:avLst/>
              <a:gdLst/>
              <a:ahLst/>
              <a:cxnLst/>
              <a:rect l="l" t="t" r="r" b="b"/>
              <a:pathLst>
                <a:path w="104775" h="125729">
                  <a:moveTo>
                    <a:pt x="104355" y="0"/>
                  </a:moveTo>
                  <a:lnTo>
                    <a:pt x="84734" y="0"/>
                  </a:lnTo>
                  <a:lnTo>
                    <a:pt x="84734" y="52070"/>
                  </a:lnTo>
                  <a:lnTo>
                    <a:pt x="19659" y="52070"/>
                  </a:lnTo>
                  <a:lnTo>
                    <a:pt x="19659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68580"/>
                  </a:lnTo>
                  <a:lnTo>
                    <a:pt x="0" y="125730"/>
                  </a:lnTo>
                  <a:lnTo>
                    <a:pt x="19659" y="125730"/>
                  </a:lnTo>
                  <a:lnTo>
                    <a:pt x="19659" y="68580"/>
                  </a:lnTo>
                  <a:lnTo>
                    <a:pt x="84734" y="68580"/>
                  </a:lnTo>
                  <a:lnTo>
                    <a:pt x="84734" y="125730"/>
                  </a:lnTo>
                  <a:lnTo>
                    <a:pt x="104355" y="125730"/>
                  </a:lnTo>
                  <a:lnTo>
                    <a:pt x="104355" y="68580"/>
                  </a:lnTo>
                  <a:lnTo>
                    <a:pt x="104355" y="52070"/>
                  </a:lnTo>
                  <a:lnTo>
                    <a:pt x="1043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10558" y="438183"/>
              <a:ext cx="116320" cy="1331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55567" y="438183"/>
              <a:ext cx="211758" cy="1331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73698" y="441731"/>
              <a:ext cx="110830" cy="12614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72044" y="438605"/>
              <a:ext cx="100886" cy="13216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97165" y="441731"/>
              <a:ext cx="102905" cy="12614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20188" y="438183"/>
              <a:ext cx="352426" cy="13258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001302" y="438183"/>
              <a:ext cx="116319" cy="13316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142728" y="484933"/>
              <a:ext cx="69850" cy="19050"/>
            </a:xfrm>
            <a:custGeom>
              <a:avLst/>
              <a:gdLst/>
              <a:ahLst/>
              <a:cxnLst/>
              <a:rect l="l" t="t" r="r" b="b"/>
              <a:pathLst>
                <a:path w="69850" h="19050">
                  <a:moveTo>
                    <a:pt x="69645" y="0"/>
                  </a:moveTo>
                  <a:lnTo>
                    <a:pt x="0" y="0"/>
                  </a:lnTo>
                  <a:lnTo>
                    <a:pt x="0" y="18745"/>
                  </a:lnTo>
                  <a:lnTo>
                    <a:pt x="69645" y="18745"/>
                  </a:lnTo>
                  <a:lnTo>
                    <a:pt x="6964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237520" y="438183"/>
              <a:ext cx="229172" cy="13258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94582" y="438183"/>
              <a:ext cx="110185" cy="17625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24387" y="438183"/>
              <a:ext cx="116319" cy="13316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909715" y="441731"/>
              <a:ext cx="122339" cy="17270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69394" y="441731"/>
              <a:ext cx="117878" cy="126146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20371" y="5669599"/>
            <a:ext cx="5053021" cy="1690725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20371" y="3635956"/>
            <a:ext cx="5053021" cy="1690725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20371" y="1602312"/>
            <a:ext cx="5053021" cy="1690725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595015" y="1602312"/>
            <a:ext cx="2564373" cy="5758012"/>
          </a:xfrm>
          <a:prstGeom prst="rect">
            <a:avLst/>
          </a:prstGeom>
        </p:spPr>
      </p:pic>
      <p:grpSp>
        <p:nvGrpSpPr>
          <p:cNvPr id="57" name="object 57"/>
          <p:cNvGrpSpPr/>
          <p:nvPr/>
        </p:nvGrpSpPr>
        <p:grpSpPr>
          <a:xfrm>
            <a:off x="4821332" y="2619082"/>
            <a:ext cx="390525" cy="116839"/>
            <a:chOff x="4821332" y="2619082"/>
            <a:chExt cx="390525" cy="116839"/>
          </a:xfrm>
        </p:grpSpPr>
        <p:pic>
          <p:nvPicPr>
            <p:cNvPr id="58" name="object 5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821332" y="2619082"/>
              <a:ext cx="292759" cy="11675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40354" y="2621091"/>
              <a:ext cx="71366" cy="112359"/>
            </a:xfrm>
            <a:prstGeom prst="rect">
              <a:avLst/>
            </a:prstGeom>
          </p:spPr>
        </p:pic>
      </p:grpSp>
      <p:pic>
        <p:nvPicPr>
          <p:cNvPr id="60" name="object 6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554190" y="2849900"/>
            <a:ext cx="237747" cy="114444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4853757" y="2847743"/>
            <a:ext cx="370840" cy="145415"/>
            <a:chOff x="4853757" y="2847743"/>
            <a:chExt cx="370840" cy="145415"/>
          </a:xfrm>
        </p:grpSpPr>
        <p:pic>
          <p:nvPicPr>
            <p:cNvPr id="62" name="object 6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853757" y="2847743"/>
              <a:ext cx="101798" cy="11667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977500" y="2873191"/>
              <a:ext cx="246664" cy="119876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4556076" y="3073352"/>
            <a:ext cx="271145" cy="119380"/>
            <a:chOff x="4556076" y="3073352"/>
            <a:chExt cx="271145" cy="119380"/>
          </a:xfrm>
        </p:grpSpPr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556076" y="3073352"/>
              <a:ext cx="184594" cy="11726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759793" y="3104438"/>
              <a:ext cx="67255" cy="88106"/>
            </a:xfrm>
            <a:prstGeom prst="rect">
              <a:avLst/>
            </a:prstGeom>
          </p:spPr>
        </p:pic>
      </p:grpSp>
      <p:pic>
        <p:nvPicPr>
          <p:cNvPr id="67" name="object 67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4896103" y="3073352"/>
            <a:ext cx="315846" cy="148297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4806241" y="4593124"/>
            <a:ext cx="395605" cy="116839"/>
            <a:chOff x="4806241" y="4593124"/>
            <a:chExt cx="395605" cy="116839"/>
          </a:xfrm>
        </p:grpSpPr>
        <p:pic>
          <p:nvPicPr>
            <p:cNvPr id="69" name="object 6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806241" y="4593124"/>
              <a:ext cx="189633" cy="11676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022136" y="4595130"/>
              <a:ext cx="71374" cy="11236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116496" y="4595359"/>
              <a:ext cx="84758" cy="112139"/>
            </a:xfrm>
            <a:prstGeom prst="rect">
              <a:avLst/>
            </a:prstGeom>
          </p:spPr>
        </p:pic>
      </p:grpSp>
      <p:sp>
        <p:nvSpPr>
          <p:cNvPr id="72" name="object 72"/>
          <p:cNvSpPr/>
          <p:nvPr/>
        </p:nvSpPr>
        <p:spPr>
          <a:xfrm>
            <a:off x="4078084" y="4818984"/>
            <a:ext cx="701675" cy="120014"/>
          </a:xfrm>
          <a:custGeom>
            <a:avLst/>
            <a:gdLst/>
            <a:ahLst/>
            <a:cxnLst/>
            <a:rect l="l" t="t" r="r" b="b"/>
            <a:pathLst>
              <a:path w="701675" h="120014">
                <a:moveTo>
                  <a:pt x="98221" y="5435"/>
                </a:moveTo>
                <a:lnTo>
                  <a:pt x="0" y="5435"/>
                </a:lnTo>
                <a:lnTo>
                  <a:pt x="0" y="23215"/>
                </a:lnTo>
                <a:lnTo>
                  <a:pt x="36830" y="23215"/>
                </a:lnTo>
                <a:lnTo>
                  <a:pt x="36830" y="117195"/>
                </a:lnTo>
                <a:lnTo>
                  <a:pt x="61391" y="117195"/>
                </a:lnTo>
                <a:lnTo>
                  <a:pt x="61391" y="23215"/>
                </a:lnTo>
                <a:lnTo>
                  <a:pt x="98221" y="23215"/>
                </a:lnTo>
                <a:lnTo>
                  <a:pt x="98221" y="5435"/>
                </a:lnTo>
                <a:close/>
              </a:path>
              <a:path w="701675" h="120014">
                <a:moveTo>
                  <a:pt x="134162" y="30937"/>
                </a:moveTo>
                <a:lnTo>
                  <a:pt x="111328" y="30937"/>
                </a:lnTo>
                <a:lnTo>
                  <a:pt x="111328" y="117119"/>
                </a:lnTo>
                <a:lnTo>
                  <a:pt x="134162" y="117119"/>
                </a:lnTo>
                <a:lnTo>
                  <a:pt x="134162" y="30937"/>
                </a:lnTo>
                <a:close/>
              </a:path>
              <a:path w="701675" h="120014">
                <a:moveTo>
                  <a:pt x="134975" y="0"/>
                </a:moveTo>
                <a:lnTo>
                  <a:pt x="110515" y="0"/>
                </a:lnTo>
                <a:lnTo>
                  <a:pt x="110515" y="20167"/>
                </a:lnTo>
                <a:lnTo>
                  <a:pt x="134975" y="20167"/>
                </a:lnTo>
                <a:lnTo>
                  <a:pt x="134975" y="0"/>
                </a:lnTo>
                <a:close/>
              </a:path>
              <a:path w="701675" h="120014">
                <a:moveTo>
                  <a:pt x="291261" y="60502"/>
                </a:moveTo>
                <a:lnTo>
                  <a:pt x="289636" y="46532"/>
                </a:lnTo>
                <a:lnTo>
                  <a:pt x="284772" y="36563"/>
                </a:lnTo>
                <a:lnTo>
                  <a:pt x="276644" y="30581"/>
                </a:lnTo>
                <a:lnTo>
                  <a:pt x="265277" y="28575"/>
                </a:lnTo>
                <a:lnTo>
                  <a:pt x="260883" y="28575"/>
                </a:lnTo>
                <a:lnTo>
                  <a:pt x="256362" y="29743"/>
                </a:lnTo>
                <a:lnTo>
                  <a:pt x="247116" y="34391"/>
                </a:lnTo>
                <a:lnTo>
                  <a:pt x="241173" y="38735"/>
                </a:lnTo>
                <a:lnTo>
                  <a:pt x="233883" y="45085"/>
                </a:lnTo>
                <a:lnTo>
                  <a:pt x="229489" y="37858"/>
                </a:lnTo>
                <a:lnTo>
                  <a:pt x="224028" y="32702"/>
                </a:lnTo>
                <a:lnTo>
                  <a:pt x="217500" y="29603"/>
                </a:lnTo>
                <a:lnTo>
                  <a:pt x="209931" y="28575"/>
                </a:lnTo>
                <a:lnTo>
                  <a:pt x="205765" y="28575"/>
                </a:lnTo>
                <a:lnTo>
                  <a:pt x="201726" y="29413"/>
                </a:lnTo>
                <a:lnTo>
                  <a:pt x="193929" y="32842"/>
                </a:lnTo>
                <a:lnTo>
                  <a:pt x="188214" y="36804"/>
                </a:lnTo>
                <a:lnTo>
                  <a:pt x="180670" y="43002"/>
                </a:lnTo>
                <a:lnTo>
                  <a:pt x="180670" y="30937"/>
                </a:lnTo>
                <a:lnTo>
                  <a:pt x="157835" y="30937"/>
                </a:lnTo>
                <a:lnTo>
                  <a:pt x="157835" y="117119"/>
                </a:lnTo>
                <a:lnTo>
                  <a:pt x="180670" y="117119"/>
                </a:lnTo>
                <a:lnTo>
                  <a:pt x="180670" y="54102"/>
                </a:lnTo>
                <a:lnTo>
                  <a:pt x="187579" y="49682"/>
                </a:lnTo>
                <a:lnTo>
                  <a:pt x="193090" y="47472"/>
                </a:lnTo>
                <a:lnTo>
                  <a:pt x="201523" y="47472"/>
                </a:lnTo>
                <a:lnTo>
                  <a:pt x="212979" y="67843"/>
                </a:lnTo>
                <a:lnTo>
                  <a:pt x="212979" y="117119"/>
                </a:lnTo>
                <a:lnTo>
                  <a:pt x="235966" y="117119"/>
                </a:lnTo>
                <a:lnTo>
                  <a:pt x="235966" y="54025"/>
                </a:lnTo>
                <a:lnTo>
                  <a:pt x="243103" y="49657"/>
                </a:lnTo>
                <a:lnTo>
                  <a:pt x="248640" y="47472"/>
                </a:lnTo>
                <a:lnTo>
                  <a:pt x="256971" y="47472"/>
                </a:lnTo>
                <a:lnTo>
                  <a:pt x="268274" y="68122"/>
                </a:lnTo>
                <a:lnTo>
                  <a:pt x="268274" y="117119"/>
                </a:lnTo>
                <a:lnTo>
                  <a:pt x="291261" y="117119"/>
                </a:lnTo>
                <a:lnTo>
                  <a:pt x="291261" y="60502"/>
                </a:lnTo>
                <a:close/>
              </a:path>
              <a:path w="701675" h="120014">
                <a:moveTo>
                  <a:pt x="391871" y="69570"/>
                </a:moveTo>
                <a:lnTo>
                  <a:pt x="391210" y="64668"/>
                </a:lnTo>
                <a:lnTo>
                  <a:pt x="389445" y="51511"/>
                </a:lnTo>
                <a:lnTo>
                  <a:pt x="384314" y="42418"/>
                </a:lnTo>
                <a:lnTo>
                  <a:pt x="382155" y="38595"/>
                </a:lnTo>
                <a:lnTo>
                  <a:pt x="370014" y="30861"/>
                </a:lnTo>
                <a:lnTo>
                  <a:pt x="369011" y="30708"/>
                </a:lnTo>
                <a:lnTo>
                  <a:pt x="369011" y="64668"/>
                </a:lnTo>
                <a:lnTo>
                  <a:pt x="330758" y="64668"/>
                </a:lnTo>
                <a:lnTo>
                  <a:pt x="332498" y="54940"/>
                </a:lnTo>
                <a:lnTo>
                  <a:pt x="336435" y="47980"/>
                </a:lnTo>
                <a:lnTo>
                  <a:pt x="342582" y="43815"/>
                </a:lnTo>
                <a:lnTo>
                  <a:pt x="350926" y="42418"/>
                </a:lnTo>
                <a:lnTo>
                  <a:pt x="358724" y="43815"/>
                </a:lnTo>
                <a:lnTo>
                  <a:pt x="364337" y="47980"/>
                </a:lnTo>
                <a:lnTo>
                  <a:pt x="367766" y="54940"/>
                </a:lnTo>
                <a:lnTo>
                  <a:pt x="369011" y="64668"/>
                </a:lnTo>
                <a:lnTo>
                  <a:pt x="369011" y="30708"/>
                </a:lnTo>
                <a:lnTo>
                  <a:pt x="353009" y="28270"/>
                </a:lnTo>
                <a:lnTo>
                  <a:pt x="342988" y="29044"/>
                </a:lnTo>
                <a:lnTo>
                  <a:pt x="334098" y="31381"/>
                </a:lnTo>
                <a:lnTo>
                  <a:pt x="308457" y="64414"/>
                </a:lnTo>
                <a:lnTo>
                  <a:pt x="307695" y="74625"/>
                </a:lnTo>
                <a:lnTo>
                  <a:pt x="308495" y="84848"/>
                </a:lnTo>
                <a:lnTo>
                  <a:pt x="336029" y="116547"/>
                </a:lnTo>
                <a:lnTo>
                  <a:pt x="357403" y="119430"/>
                </a:lnTo>
                <a:lnTo>
                  <a:pt x="365239" y="119011"/>
                </a:lnTo>
                <a:lnTo>
                  <a:pt x="373329" y="117754"/>
                </a:lnTo>
                <a:lnTo>
                  <a:pt x="381685" y="115658"/>
                </a:lnTo>
                <a:lnTo>
                  <a:pt x="390296" y="112725"/>
                </a:lnTo>
                <a:lnTo>
                  <a:pt x="390296" y="103505"/>
                </a:lnTo>
                <a:lnTo>
                  <a:pt x="390296" y="92938"/>
                </a:lnTo>
                <a:lnTo>
                  <a:pt x="389483" y="92938"/>
                </a:lnTo>
                <a:lnTo>
                  <a:pt x="382117" y="97561"/>
                </a:lnTo>
                <a:lnTo>
                  <a:pt x="374777" y="100863"/>
                </a:lnTo>
                <a:lnTo>
                  <a:pt x="367449" y="102844"/>
                </a:lnTo>
                <a:lnTo>
                  <a:pt x="360146" y="103505"/>
                </a:lnTo>
                <a:lnTo>
                  <a:pt x="347853" y="101892"/>
                </a:lnTo>
                <a:lnTo>
                  <a:pt x="338848" y="97028"/>
                </a:lnTo>
                <a:lnTo>
                  <a:pt x="333159" y="88938"/>
                </a:lnTo>
                <a:lnTo>
                  <a:pt x="330758" y="77597"/>
                </a:lnTo>
                <a:lnTo>
                  <a:pt x="391871" y="77597"/>
                </a:lnTo>
                <a:lnTo>
                  <a:pt x="391871" y="69570"/>
                </a:lnTo>
                <a:close/>
              </a:path>
              <a:path w="701675" h="120014">
                <a:moveTo>
                  <a:pt x="431596" y="0"/>
                </a:moveTo>
                <a:lnTo>
                  <a:pt x="408762" y="0"/>
                </a:lnTo>
                <a:lnTo>
                  <a:pt x="408762" y="117119"/>
                </a:lnTo>
                <a:lnTo>
                  <a:pt x="431596" y="117119"/>
                </a:lnTo>
                <a:lnTo>
                  <a:pt x="431596" y="0"/>
                </a:lnTo>
                <a:close/>
              </a:path>
              <a:path w="701675" h="120014">
                <a:moveTo>
                  <a:pt x="532892" y="69570"/>
                </a:moveTo>
                <a:lnTo>
                  <a:pt x="532231" y="64668"/>
                </a:lnTo>
                <a:lnTo>
                  <a:pt x="530466" y="51511"/>
                </a:lnTo>
                <a:lnTo>
                  <a:pt x="525335" y="42418"/>
                </a:lnTo>
                <a:lnTo>
                  <a:pt x="523176" y="38595"/>
                </a:lnTo>
                <a:lnTo>
                  <a:pt x="511035" y="30861"/>
                </a:lnTo>
                <a:lnTo>
                  <a:pt x="510032" y="30708"/>
                </a:lnTo>
                <a:lnTo>
                  <a:pt x="510032" y="64668"/>
                </a:lnTo>
                <a:lnTo>
                  <a:pt x="471779" y="64668"/>
                </a:lnTo>
                <a:lnTo>
                  <a:pt x="473519" y="54940"/>
                </a:lnTo>
                <a:lnTo>
                  <a:pt x="477456" y="47980"/>
                </a:lnTo>
                <a:lnTo>
                  <a:pt x="483603" y="43815"/>
                </a:lnTo>
                <a:lnTo>
                  <a:pt x="491947" y="42418"/>
                </a:lnTo>
                <a:lnTo>
                  <a:pt x="499757" y="43815"/>
                </a:lnTo>
                <a:lnTo>
                  <a:pt x="505371" y="47980"/>
                </a:lnTo>
                <a:lnTo>
                  <a:pt x="508787" y="54940"/>
                </a:lnTo>
                <a:lnTo>
                  <a:pt x="510032" y="64668"/>
                </a:lnTo>
                <a:lnTo>
                  <a:pt x="510032" y="30708"/>
                </a:lnTo>
                <a:lnTo>
                  <a:pt x="494030" y="28270"/>
                </a:lnTo>
                <a:lnTo>
                  <a:pt x="484009" y="29044"/>
                </a:lnTo>
                <a:lnTo>
                  <a:pt x="475119" y="31381"/>
                </a:lnTo>
                <a:lnTo>
                  <a:pt x="449478" y="64414"/>
                </a:lnTo>
                <a:lnTo>
                  <a:pt x="448729" y="74625"/>
                </a:lnTo>
                <a:lnTo>
                  <a:pt x="449516" y="84848"/>
                </a:lnTo>
                <a:lnTo>
                  <a:pt x="477050" y="116547"/>
                </a:lnTo>
                <a:lnTo>
                  <a:pt x="498424" y="119430"/>
                </a:lnTo>
                <a:lnTo>
                  <a:pt x="506260" y="119011"/>
                </a:lnTo>
                <a:lnTo>
                  <a:pt x="514350" y="117754"/>
                </a:lnTo>
                <a:lnTo>
                  <a:pt x="522706" y="115658"/>
                </a:lnTo>
                <a:lnTo>
                  <a:pt x="531317" y="112725"/>
                </a:lnTo>
                <a:lnTo>
                  <a:pt x="531317" y="103505"/>
                </a:lnTo>
                <a:lnTo>
                  <a:pt x="531317" y="92938"/>
                </a:lnTo>
                <a:lnTo>
                  <a:pt x="530504" y="92938"/>
                </a:lnTo>
                <a:lnTo>
                  <a:pt x="523138" y="97561"/>
                </a:lnTo>
                <a:lnTo>
                  <a:pt x="515797" y="100863"/>
                </a:lnTo>
                <a:lnTo>
                  <a:pt x="508469" y="102844"/>
                </a:lnTo>
                <a:lnTo>
                  <a:pt x="501167" y="103505"/>
                </a:lnTo>
                <a:lnTo>
                  <a:pt x="488873" y="101892"/>
                </a:lnTo>
                <a:lnTo>
                  <a:pt x="479882" y="97028"/>
                </a:lnTo>
                <a:lnTo>
                  <a:pt x="474179" y="88938"/>
                </a:lnTo>
                <a:lnTo>
                  <a:pt x="471779" y="77597"/>
                </a:lnTo>
                <a:lnTo>
                  <a:pt x="532892" y="77597"/>
                </a:lnTo>
                <a:lnTo>
                  <a:pt x="532892" y="69570"/>
                </a:lnTo>
                <a:close/>
              </a:path>
              <a:path w="701675" h="120014">
                <a:moveTo>
                  <a:pt x="617893" y="84404"/>
                </a:moveTo>
                <a:lnTo>
                  <a:pt x="580758" y="63398"/>
                </a:lnTo>
                <a:lnTo>
                  <a:pt x="576021" y="62306"/>
                </a:lnTo>
                <a:lnTo>
                  <a:pt x="572668" y="61061"/>
                </a:lnTo>
                <a:lnTo>
                  <a:pt x="568655" y="58343"/>
                </a:lnTo>
                <a:lnTo>
                  <a:pt x="567639" y="56159"/>
                </a:lnTo>
                <a:lnTo>
                  <a:pt x="567639" y="50444"/>
                </a:lnTo>
                <a:lnTo>
                  <a:pt x="569239" y="48209"/>
                </a:lnTo>
                <a:lnTo>
                  <a:pt x="575691" y="44627"/>
                </a:lnTo>
                <a:lnTo>
                  <a:pt x="579729" y="43738"/>
                </a:lnTo>
                <a:lnTo>
                  <a:pt x="584530" y="43738"/>
                </a:lnTo>
                <a:lnTo>
                  <a:pt x="591591" y="44411"/>
                </a:lnTo>
                <a:lnTo>
                  <a:pt x="598766" y="46405"/>
                </a:lnTo>
                <a:lnTo>
                  <a:pt x="606069" y="49733"/>
                </a:lnTo>
                <a:lnTo>
                  <a:pt x="613486" y="54381"/>
                </a:lnTo>
                <a:lnTo>
                  <a:pt x="614070" y="54381"/>
                </a:lnTo>
                <a:lnTo>
                  <a:pt x="614070" y="34290"/>
                </a:lnTo>
                <a:lnTo>
                  <a:pt x="607326" y="31788"/>
                </a:lnTo>
                <a:lnTo>
                  <a:pt x="600176" y="30010"/>
                </a:lnTo>
                <a:lnTo>
                  <a:pt x="592632" y="28943"/>
                </a:lnTo>
                <a:lnTo>
                  <a:pt x="584682" y="28575"/>
                </a:lnTo>
                <a:lnTo>
                  <a:pt x="575919" y="29070"/>
                </a:lnTo>
                <a:lnTo>
                  <a:pt x="544347" y="48463"/>
                </a:lnTo>
                <a:lnTo>
                  <a:pt x="544347" y="61264"/>
                </a:lnTo>
                <a:lnTo>
                  <a:pt x="586816" y="86690"/>
                </a:lnTo>
                <a:lnTo>
                  <a:pt x="590042" y="87858"/>
                </a:lnTo>
                <a:lnTo>
                  <a:pt x="593610" y="90500"/>
                </a:lnTo>
                <a:lnTo>
                  <a:pt x="594525" y="92405"/>
                </a:lnTo>
                <a:lnTo>
                  <a:pt x="594525" y="101193"/>
                </a:lnTo>
                <a:lnTo>
                  <a:pt x="588746" y="104317"/>
                </a:lnTo>
                <a:lnTo>
                  <a:pt x="577240" y="104317"/>
                </a:lnTo>
                <a:lnTo>
                  <a:pt x="568833" y="103543"/>
                </a:lnTo>
                <a:lnTo>
                  <a:pt x="560616" y="101219"/>
                </a:lnTo>
                <a:lnTo>
                  <a:pt x="552615" y="97332"/>
                </a:lnTo>
                <a:lnTo>
                  <a:pt x="544804" y="91897"/>
                </a:lnTo>
                <a:lnTo>
                  <a:pt x="543890" y="91897"/>
                </a:lnTo>
                <a:lnTo>
                  <a:pt x="543890" y="113030"/>
                </a:lnTo>
                <a:lnTo>
                  <a:pt x="551230" y="115862"/>
                </a:lnTo>
                <a:lnTo>
                  <a:pt x="559142" y="117894"/>
                </a:lnTo>
                <a:lnTo>
                  <a:pt x="567639" y="119100"/>
                </a:lnTo>
                <a:lnTo>
                  <a:pt x="576719" y="119507"/>
                </a:lnTo>
                <a:lnTo>
                  <a:pt x="585673" y="119011"/>
                </a:lnTo>
                <a:lnTo>
                  <a:pt x="617893" y="99339"/>
                </a:lnTo>
                <a:lnTo>
                  <a:pt x="617893" y="84404"/>
                </a:lnTo>
                <a:close/>
              </a:path>
              <a:path w="701675" h="120014">
                <a:moveTo>
                  <a:pt x="701675" y="84404"/>
                </a:moveTo>
                <a:lnTo>
                  <a:pt x="664540" y="63398"/>
                </a:lnTo>
                <a:lnTo>
                  <a:pt x="659815" y="62306"/>
                </a:lnTo>
                <a:lnTo>
                  <a:pt x="656463" y="61061"/>
                </a:lnTo>
                <a:lnTo>
                  <a:pt x="652449" y="58343"/>
                </a:lnTo>
                <a:lnTo>
                  <a:pt x="651433" y="56159"/>
                </a:lnTo>
                <a:lnTo>
                  <a:pt x="651433" y="50444"/>
                </a:lnTo>
                <a:lnTo>
                  <a:pt x="653034" y="48209"/>
                </a:lnTo>
                <a:lnTo>
                  <a:pt x="659485" y="44627"/>
                </a:lnTo>
                <a:lnTo>
                  <a:pt x="663524" y="43738"/>
                </a:lnTo>
                <a:lnTo>
                  <a:pt x="668324" y="43738"/>
                </a:lnTo>
                <a:lnTo>
                  <a:pt x="675386" y="44411"/>
                </a:lnTo>
                <a:lnTo>
                  <a:pt x="682561" y="46405"/>
                </a:lnTo>
                <a:lnTo>
                  <a:pt x="689864" y="49733"/>
                </a:lnTo>
                <a:lnTo>
                  <a:pt x="697280" y="54381"/>
                </a:lnTo>
                <a:lnTo>
                  <a:pt x="697865" y="54381"/>
                </a:lnTo>
                <a:lnTo>
                  <a:pt x="697865" y="34290"/>
                </a:lnTo>
                <a:lnTo>
                  <a:pt x="691121" y="31788"/>
                </a:lnTo>
                <a:lnTo>
                  <a:pt x="683971" y="30010"/>
                </a:lnTo>
                <a:lnTo>
                  <a:pt x="676427" y="28943"/>
                </a:lnTo>
                <a:lnTo>
                  <a:pt x="668477" y="28575"/>
                </a:lnTo>
                <a:lnTo>
                  <a:pt x="659714" y="29070"/>
                </a:lnTo>
                <a:lnTo>
                  <a:pt x="628142" y="48463"/>
                </a:lnTo>
                <a:lnTo>
                  <a:pt x="628142" y="61264"/>
                </a:lnTo>
                <a:lnTo>
                  <a:pt x="670610" y="86690"/>
                </a:lnTo>
                <a:lnTo>
                  <a:pt x="673836" y="87858"/>
                </a:lnTo>
                <a:lnTo>
                  <a:pt x="677392" y="90500"/>
                </a:lnTo>
                <a:lnTo>
                  <a:pt x="678307" y="92405"/>
                </a:lnTo>
                <a:lnTo>
                  <a:pt x="678307" y="101193"/>
                </a:lnTo>
                <a:lnTo>
                  <a:pt x="672541" y="104317"/>
                </a:lnTo>
                <a:lnTo>
                  <a:pt x="661035" y="104317"/>
                </a:lnTo>
                <a:lnTo>
                  <a:pt x="652627" y="103543"/>
                </a:lnTo>
                <a:lnTo>
                  <a:pt x="644410" y="101219"/>
                </a:lnTo>
                <a:lnTo>
                  <a:pt x="636397" y="97332"/>
                </a:lnTo>
                <a:lnTo>
                  <a:pt x="628599" y="91897"/>
                </a:lnTo>
                <a:lnTo>
                  <a:pt x="627684" y="91897"/>
                </a:lnTo>
                <a:lnTo>
                  <a:pt x="627684" y="113030"/>
                </a:lnTo>
                <a:lnTo>
                  <a:pt x="635025" y="115862"/>
                </a:lnTo>
                <a:lnTo>
                  <a:pt x="642937" y="117894"/>
                </a:lnTo>
                <a:lnTo>
                  <a:pt x="651433" y="119100"/>
                </a:lnTo>
                <a:lnTo>
                  <a:pt x="660501" y="119507"/>
                </a:lnTo>
                <a:lnTo>
                  <a:pt x="669467" y="119011"/>
                </a:lnTo>
                <a:lnTo>
                  <a:pt x="701675" y="99339"/>
                </a:lnTo>
                <a:lnTo>
                  <a:pt x="701675" y="8440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4840397" y="4821799"/>
            <a:ext cx="368935" cy="145415"/>
            <a:chOff x="4840397" y="4821799"/>
            <a:chExt cx="368935" cy="145415"/>
          </a:xfrm>
        </p:grpSpPr>
        <p:pic>
          <p:nvPicPr>
            <p:cNvPr id="74" name="object 7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840397" y="4821799"/>
              <a:ext cx="101804" cy="11668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964148" y="4847479"/>
              <a:ext cx="244955" cy="119660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4192985" y="5047430"/>
            <a:ext cx="619125" cy="120014"/>
            <a:chOff x="4192985" y="5047430"/>
            <a:chExt cx="619125" cy="120014"/>
          </a:xfrm>
        </p:grpSpPr>
        <p:pic>
          <p:nvPicPr>
            <p:cNvPr id="77" name="object 7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192985" y="5053019"/>
              <a:ext cx="153744" cy="11399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371343" y="5047430"/>
              <a:ext cx="70026" cy="11726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466667" y="5080600"/>
              <a:ext cx="170939" cy="8425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56733" y="5078239"/>
              <a:ext cx="155218" cy="88390"/>
            </a:xfrm>
            <a:prstGeom prst="rect">
              <a:avLst/>
            </a:prstGeom>
          </p:spPr>
        </p:pic>
      </p:grpSp>
      <p:pic>
        <p:nvPicPr>
          <p:cNvPr id="81" name="object 81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881012" y="5047430"/>
            <a:ext cx="315875" cy="148309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4843256" y="6612435"/>
            <a:ext cx="398368" cy="116762"/>
          </a:xfrm>
          <a:prstGeom prst="rect">
            <a:avLst/>
          </a:prstGeom>
        </p:spPr>
      </p:pic>
      <p:sp>
        <p:nvSpPr>
          <p:cNvPr id="83" name="object 83"/>
          <p:cNvSpPr/>
          <p:nvPr/>
        </p:nvSpPr>
        <p:spPr>
          <a:xfrm>
            <a:off x="4292841" y="6838296"/>
            <a:ext cx="521334" cy="120014"/>
          </a:xfrm>
          <a:custGeom>
            <a:avLst/>
            <a:gdLst/>
            <a:ahLst/>
            <a:cxnLst/>
            <a:rect l="l" t="t" r="r" b="b"/>
            <a:pathLst>
              <a:path w="521335" h="120015">
                <a:moveTo>
                  <a:pt x="86842" y="39878"/>
                </a:moveTo>
                <a:lnTo>
                  <a:pt x="61607" y="7200"/>
                </a:lnTo>
                <a:lnTo>
                  <a:pt x="61391" y="7162"/>
                </a:lnTo>
                <a:lnTo>
                  <a:pt x="61391" y="34594"/>
                </a:lnTo>
                <a:lnTo>
                  <a:pt x="61391" y="47447"/>
                </a:lnTo>
                <a:lnTo>
                  <a:pt x="59410" y="52654"/>
                </a:lnTo>
                <a:lnTo>
                  <a:pt x="51409" y="59461"/>
                </a:lnTo>
                <a:lnTo>
                  <a:pt x="43294" y="61163"/>
                </a:lnTo>
                <a:lnTo>
                  <a:pt x="24409" y="61163"/>
                </a:lnTo>
                <a:lnTo>
                  <a:pt x="24409" y="22606"/>
                </a:lnTo>
                <a:lnTo>
                  <a:pt x="44208" y="22606"/>
                </a:lnTo>
                <a:lnTo>
                  <a:pt x="51790" y="24130"/>
                </a:lnTo>
                <a:lnTo>
                  <a:pt x="59486" y="30175"/>
                </a:lnTo>
                <a:lnTo>
                  <a:pt x="61391" y="34594"/>
                </a:lnTo>
                <a:lnTo>
                  <a:pt x="61391" y="7162"/>
                </a:lnTo>
                <a:lnTo>
                  <a:pt x="52679" y="5537"/>
                </a:lnTo>
                <a:lnTo>
                  <a:pt x="42418" y="4978"/>
                </a:lnTo>
                <a:lnTo>
                  <a:pt x="0" y="4978"/>
                </a:lnTo>
                <a:lnTo>
                  <a:pt x="0" y="117119"/>
                </a:lnTo>
                <a:lnTo>
                  <a:pt x="24574" y="117119"/>
                </a:lnTo>
                <a:lnTo>
                  <a:pt x="24574" y="78943"/>
                </a:lnTo>
                <a:lnTo>
                  <a:pt x="41757" y="78943"/>
                </a:lnTo>
                <a:lnTo>
                  <a:pt x="79819" y="62585"/>
                </a:lnTo>
                <a:lnTo>
                  <a:pt x="86067" y="48361"/>
                </a:lnTo>
                <a:lnTo>
                  <a:pt x="86842" y="39878"/>
                </a:lnTo>
                <a:close/>
              </a:path>
              <a:path w="521335" h="120015">
                <a:moveTo>
                  <a:pt x="177139" y="69570"/>
                </a:moveTo>
                <a:lnTo>
                  <a:pt x="176479" y="64668"/>
                </a:lnTo>
                <a:lnTo>
                  <a:pt x="174713" y="51498"/>
                </a:lnTo>
                <a:lnTo>
                  <a:pt x="169583" y="42418"/>
                </a:lnTo>
                <a:lnTo>
                  <a:pt x="167424" y="38595"/>
                </a:lnTo>
                <a:lnTo>
                  <a:pt x="155282" y="30861"/>
                </a:lnTo>
                <a:lnTo>
                  <a:pt x="154292" y="30721"/>
                </a:lnTo>
                <a:lnTo>
                  <a:pt x="154292" y="64668"/>
                </a:lnTo>
                <a:lnTo>
                  <a:pt x="116027" y="64668"/>
                </a:lnTo>
                <a:lnTo>
                  <a:pt x="117767" y="54940"/>
                </a:lnTo>
                <a:lnTo>
                  <a:pt x="121704" y="47980"/>
                </a:lnTo>
                <a:lnTo>
                  <a:pt x="127850" y="43815"/>
                </a:lnTo>
                <a:lnTo>
                  <a:pt x="136194" y="42418"/>
                </a:lnTo>
                <a:lnTo>
                  <a:pt x="144005" y="43815"/>
                </a:lnTo>
                <a:lnTo>
                  <a:pt x="149618" y="47980"/>
                </a:lnTo>
                <a:lnTo>
                  <a:pt x="153047" y="54940"/>
                </a:lnTo>
                <a:lnTo>
                  <a:pt x="154292" y="64668"/>
                </a:lnTo>
                <a:lnTo>
                  <a:pt x="154292" y="30721"/>
                </a:lnTo>
                <a:lnTo>
                  <a:pt x="138290" y="28270"/>
                </a:lnTo>
                <a:lnTo>
                  <a:pt x="128257" y="29044"/>
                </a:lnTo>
                <a:lnTo>
                  <a:pt x="119367" y="31381"/>
                </a:lnTo>
                <a:lnTo>
                  <a:pt x="93726" y="64414"/>
                </a:lnTo>
                <a:lnTo>
                  <a:pt x="92976" y="74625"/>
                </a:lnTo>
                <a:lnTo>
                  <a:pt x="93764" y="84848"/>
                </a:lnTo>
                <a:lnTo>
                  <a:pt x="121297" y="116547"/>
                </a:lnTo>
                <a:lnTo>
                  <a:pt x="142671" y="119430"/>
                </a:lnTo>
                <a:lnTo>
                  <a:pt x="150507" y="119011"/>
                </a:lnTo>
                <a:lnTo>
                  <a:pt x="158597" y="117754"/>
                </a:lnTo>
                <a:lnTo>
                  <a:pt x="166954" y="115658"/>
                </a:lnTo>
                <a:lnTo>
                  <a:pt x="175564" y="112725"/>
                </a:lnTo>
                <a:lnTo>
                  <a:pt x="175564" y="103505"/>
                </a:lnTo>
                <a:lnTo>
                  <a:pt x="175564" y="92938"/>
                </a:lnTo>
                <a:lnTo>
                  <a:pt x="174752" y="92938"/>
                </a:lnTo>
                <a:lnTo>
                  <a:pt x="167398" y="97561"/>
                </a:lnTo>
                <a:lnTo>
                  <a:pt x="160045" y="100863"/>
                </a:lnTo>
                <a:lnTo>
                  <a:pt x="152730" y="102844"/>
                </a:lnTo>
                <a:lnTo>
                  <a:pt x="145415" y="103505"/>
                </a:lnTo>
                <a:lnTo>
                  <a:pt x="133121" y="101892"/>
                </a:lnTo>
                <a:lnTo>
                  <a:pt x="124129" y="97028"/>
                </a:lnTo>
                <a:lnTo>
                  <a:pt x="118427" y="88938"/>
                </a:lnTo>
                <a:lnTo>
                  <a:pt x="116027" y="77597"/>
                </a:lnTo>
                <a:lnTo>
                  <a:pt x="177139" y="77597"/>
                </a:lnTo>
                <a:lnTo>
                  <a:pt x="177139" y="69570"/>
                </a:lnTo>
                <a:close/>
              </a:path>
              <a:path w="521335" h="120015">
                <a:moveTo>
                  <a:pt x="278193" y="73075"/>
                </a:moveTo>
                <a:lnTo>
                  <a:pt x="277672" y="63093"/>
                </a:lnTo>
                <a:lnTo>
                  <a:pt x="276110" y="54292"/>
                </a:lnTo>
                <a:lnTo>
                  <a:pt x="273532" y="46685"/>
                </a:lnTo>
                <a:lnTo>
                  <a:pt x="273253" y="46202"/>
                </a:lnTo>
                <a:lnTo>
                  <a:pt x="271157" y="42468"/>
                </a:lnTo>
                <a:lnTo>
                  <a:pt x="269913" y="40259"/>
                </a:lnTo>
                <a:lnTo>
                  <a:pt x="265328" y="35140"/>
                </a:lnTo>
                <a:lnTo>
                  <a:pt x="259880" y="31496"/>
                </a:lnTo>
                <a:lnTo>
                  <a:pt x="254546" y="29654"/>
                </a:lnTo>
                <a:lnTo>
                  <a:pt x="254546" y="73660"/>
                </a:lnTo>
                <a:lnTo>
                  <a:pt x="253060" y="86461"/>
                </a:lnTo>
                <a:lnTo>
                  <a:pt x="248602" y="95592"/>
                </a:lnTo>
                <a:lnTo>
                  <a:pt x="241173" y="101079"/>
                </a:lnTo>
                <a:lnTo>
                  <a:pt x="230784" y="102895"/>
                </a:lnTo>
                <a:lnTo>
                  <a:pt x="226580" y="102895"/>
                </a:lnTo>
                <a:lnTo>
                  <a:pt x="221932" y="101955"/>
                </a:lnTo>
                <a:lnTo>
                  <a:pt x="216877" y="100076"/>
                </a:lnTo>
                <a:lnTo>
                  <a:pt x="216877" y="52298"/>
                </a:lnTo>
                <a:lnTo>
                  <a:pt x="223329" y="48234"/>
                </a:lnTo>
                <a:lnTo>
                  <a:pt x="229273" y="46202"/>
                </a:lnTo>
                <a:lnTo>
                  <a:pt x="234657" y="46202"/>
                </a:lnTo>
                <a:lnTo>
                  <a:pt x="243357" y="47917"/>
                </a:lnTo>
                <a:lnTo>
                  <a:pt x="249567" y="53060"/>
                </a:lnTo>
                <a:lnTo>
                  <a:pt x="253301" y="61645"/>
                </a:lnTo>
                <a:lnTo>
                  <a:pt x="254546" y="73660"/>
                </a:lnTo>
                <a:lnTo>
                  <a:pt x="254546" y="29654"/>
                </a:lnTo>
                <a:lnTo>
                  <a:pt x="253580" y="29311"/>
                </a:lnTo>
                <a:lnTo>
                  <a:pt x="246405" y="28575"/>
                </a:lnTo>
                <a:lnTo>
                  <a:pt x="241757" y="28575"/>
                </a:lnTo>
                <a:lnTo>
                  <a:pt x="237312" y="29489"/>
                </a:lnTo>
                <a:lnTo>
                  <a:pt x="228942" y="33147"/>
                </a:lnTo>
                <a:lnTo>
                  <a:pt x="223520" y="36880"/>
                </a:lnTo>
                <a:lnTo>
                  <a:pt x="216877" y="42468"/>
                </a:lnTo>
                <a:lnTo>
                  <a:pt x="216877" y="0"/>
                </a:lnTo>
                <a:lnTo>
                  <a:pt x="194043" y="0"/>
                </a:lnTo>
                <a:lnTo>
                  <a:pt x="194043" y="117119"/>
                </a:lnTo>
                <a:lnTo>
                  <a:pt x="215480" y="117119"/>
                </a:lnTo>
                <a:lnTo>
                  <a:pt x="216954" y="111023"/>
                </a:lnTo>
                <a:lnTo>
                  <a:pt x="223354" y="114731"/>
                </a:lnTo>
                <a:lnTo>
                  <a:pt x="229539" y="117386"/>
                </a:lnTo>
                <a:lnTo>
                  <a:pt x="235521" y="118973"/>
                </a:lnTo>
                <a:lnTo>
                  <a:pt x="241287" y="119507"/>
                </a:lnTo>
                <a:lnTo>
                  <a:pt x="248843" y="118706"/>
                </a:lnTo>
                <a:lnTo>
                  <a:pt x="255752" y="116293"/>
                </a:lnTo>
                <a:lnTo>
                  <a:pt x="262013" y="112268"/>
                </a:lnTo>
                <a:lnTo>
                  <a:pt x="263245" y="111023"/>
                </a:lnTo>
                <a:lnTo>
                  <a:pt x="267627" y="106629"/>
                </a:lnTo>
                <a:lnTo>
                  <a:pt x="270116" y="102895"/>
                </a:lnTo>
                <a:lnTo>
                  <a:pt x="272249" y="99707"/>
                </a:lnTo>
                <a:lnTo>
                  <a:pt x="275551" y="91808"/>
                </a:lnTo>
                <a:lnTo>
                  <a:pt x="277533" y="82931"/>
                </a:lnTo>
                <a:lnTo>
                  <a:pt x="278193" y="73075"/>
                </a:lnTo>
                <a:close/>
              </a:path>
              <a:path w="521335" h="120015">
                <a:moveTo>
                  <a:pt x="379615" y="73075"/>
                </a:moveTo>
                <a:lnTo>
                  <a:pt x="379095" y="63093"/>
                </a:lnTo>
                <a:lnTo>
                  <a:pt x="377532" y="54292"/>
                </a:lnTo>
                <a:lnTo>
                  <a:pt x="374954" y="46685"/>
                </a:lnTo>
                <a:lnTo>
                  <a:pt x="374675" y="46202"/>
                </a:lnTo>
                <a:lnTo>
                  <a:pt x="372579" y="42468"/>
                </a:lnTo>
                <a:lnTo>
                  <a:pt x="371335" y="40259"/>
                </a:lnTo>
                <a:lnTo>
                  <a:pt x="366750" y="35140"/>
                </a:lnTo>
                <a:lnTo>
                  <a:pt x="361302" y="31496"/>
                </a:lnTo>
                <a:lnTo>
                  <a:pt x="355968" y="29654"/>
                </a:lnTo>
                <a:lnTo>
                  <a:pt x="355968" y="73660"/>
                </a:lnTo>
                <a:lnTo>
                  <a:pt x="354482" y="86461"/>
                </a:lnTo>
                <a:lnTo>
                  <a:pt x="350024" y="95592"/>
                </a:lnTo>
                <a:lnTo>
                  <a:pt x="342595" y="101079"/>
                </a:lnTo>
                <a:lnTo>
                  <a:pt x="332219" y="102895"/>
                </a:lnTo>
                <a:lnTo>
                  <a:pt x="328002" y="102895"/>
                </a:lnTo>
                <a:lnTo>
                  <a:pt x="323354" y="101955"/>
                </a:lnTo>
                <a:lnTo>
                  <a:pt x="318300" y="100076"/>
                </a:lnTo>
                <a:lnTo>
                  <a:pt x="318300" y="52298"/>
                </a:lnTo>
                <a:lnTo>
                  <a:pt x="324751" y="48234"/>
                </a:lnTo>
                <a:lnTo>
                  <a:pt x="330695" y="46202"/>
                </a:lnTo>
                <a:lnTo>
                  <a:pt x="336080" y="46202"/>
                </a:lnTo>
                <a:lnTo>
                  <a:pt x="344779" y="47917"/>
                </a:lnTo>
                <a:lnTo>
                  <a:pt x="350989" y="53060"/>
                </a:lnTo>
                <a:lnTo>
                  <a:pt x="354723" y="61645"/>
                </a:lnTo>
                <a:lnTo>
                  <a:pt x="355968" y="73660"/>
                </a:lnTo>
                <a:lnTo>
                  <a:pt x="355968" y="29654"/>
                </a:lnTo>
                <a:lnTo>
                  <a:pt x="355003" y="29311"/>
                </a:lnTo>
                <a:lnTo>
                  <a:pt x="347827" y="28575"/>
                </a:lnTo>
                <a:lnTo>
                  <a:pt x="343192" y="28575"/>
                </a:lnTo>
                <a:lnTo>
                  <a:pt x="338734" y="29489"/>
                </a:lnTo>
                <a:lnTo>
                  <a:pt x="330365" y="33147"/>
                </a:lnTo>
                <a:lnTo>
                  <a:pt x="324954" y="36880"/>
                </a:lnTo>
                <a:lnTo>
                  <a:pt x="318300" y="42468"/>
                </a:lnTo>
                <a:lnTo>
                  <a:pt x="318300" y="0"/>
                </a:lnTo>
                <a:lnTo>
                  <a:pt x="295465" y="0"/>
                </a:lnTo>
                <a:lnTo>
                  <a:pt x="295465" y="117119"/>
                </a:lnTo>
                <a:lnTo>
                  <a:pt x="316903" y="117119"/>
                </a:lnTo>
                <a:lnTo>
                  <a:pt x="318376" y="111023"/>
                </a:lnTo>
                <a:lnTo>
                  <a:pt x="324777" y="114731"/>
                </a:lnTo>
                <a:lnTo>
                  <a:pt x="330962" y="117386"/>
                </a:lnTo>
                <a:lnTo>
                  <a:pt x="336943" y="118973"/>
                </a:lnTo>
                <a:lnTo>
                  <a:pt x="342709" y="119507"/>
                </a:lnTo>
                <a:lnTo>
                  <a:pt x="350266" y="118706"/>
                </a:lnTo>
                <a:lnTo>
                  <a:pt x="357174" y="116293"/>
                </a:lnTo>
                <a:lnTo>
                  <a:pt x="363435" y="112268"/>
                </a:lnTo>
                <a:lnTo>
                  <a:pt x="364667" y="111023"/>
                </a:lnTo>
                <a:lnTo>
                  <a:pt x="369049" y="106629"/>
                </a:lnTo>
                <a:lnTo>
                  <a:pt x="371538" y="102895"/>
                </a:lnTo>
                <a:lnTo>
                  <a:pt x="373672" y="99707"/>
                </a:lnTo>
                <a:lnTo>
                  <a:pt x="376974" y="91808"/>
                </a:lnTo>
                <a:lnTo>
                  <a:pt x="378955" y="82931"/>
                </a:lnTo>
                <a:lnTo>
                  <a:pt x="379615" y="73075"/>
                </a:lnTo>
                <a:close/>
              </a:path>
              <a:path w="521335" h="120015">
                <a:moveTo>
                  <a:pt x="419722" y="0"/>
                </a:moveTo>
                <a:lnTo>
                  <a:pt x="396887" y="0"/>
                </a:lnTo>
                <a:lnTo>
                  <a:pt x="396887" y="117119"/>
                </a:lnTo>
                <a:lnTo>
                  <a:pt x="419722" y="117119"/>
                </a:lnTo>
                <a:lnTo>
                  <a:pt x="419722" y="0"/>
                </a:lnTo>
                <a:close/>
              </a:path>
              <a:path w="521335" h="120015">
                <a:moveTo>
                  <a:pt x="521017" y="69570"/>
                </a:moveTo>
                <a:lnTo>
                  <a:pt x="499148" y="30861"/>
                </a:lnTo>
                <a:lnTo>
                  <a:pt x="498157" y="30721"/>
                </a:lnTo>
                <a:lnTo>
                  <a:pt x="498157" y="64668"/>
                </a:lnTo>
                <a:lnTo>
                  <a:pt x="459905" y="64668"/>
                </a:lnTo>
                <a:lnTo>
                  <a:pt x="461632" y="54940"/>
                </a:lnTo>
                <a:lnTo>
                  <a:pt x="465569" y="47980"/>
                </a:lnTo>
                <a:lnTo>
                  <a:pt x="471716" y="43815"/>
                </a:lnTo>
                <a:lnTo>
                  <a:pt x="480072" y="42418"/>
                </a:lnTo>
                <a:lnTo>
                  <a:pt x="487870" y="43815"/>
                </a:lnTo>
                <a:lnTo>
                  <a:pt x="493483" y="47980"/>
                </a:lnTo>
                <a:lnTo>
                  <a:pt x="496912" y="54940"/>
                </a:lnTo>
                <a:lnTo>
                  <a:pt x="498157" y="64668"/>
                </a:lnTo>
                <a:lnTo>
                  <a:pt x="498157" y="30721"/>
                </a:lnTo>
                <a:lnTo>
                  <a:pt x="482155" y="28270"/>
                </a:lnTo>
                <a:lnTo>
                  <a:pt x="472122" y="29044"/>
                </a:lnTo>
                <a:lnTo>
                  <a:pt x="463245" y="31381"/>
                </a:lnTo>
                <a:lnTo>
                  <a:pt x="437591" y="64414"/>
                </a:lnTo>
                <a:lnTo>
                  <a:pt x="436841" y="74625"/>
                </a:lnTo>
                <a:lnTo>
                  <a:pt x="437629" y="84848"/>
                </a:lnTo>
                <a:lnTo>
                  <a:pt x="465162" y="116547"/>
                </a:lnTo>
                <a:lnTo>
                  <a:pt x="486549" y="119430"/>
                </a:lnTo>
                <a:lnTo>
                  <a:pt x="494372" y="119011"/>
                </a:lnTo>
                <a:lnTo>
                  <a:pt x="502475" y="117754"/>
                </a:lnTo>
                <a:lnTo>
                  <a:pt x="510819" y="115658"/>
                </a:lnTo>
                <a:lnTo>
                  <a:pt x="519442" y="112725"/>
                </a:lnTo>
                <a:lnTo>
                  <a:pt x="519442" y="103505"/>
                </a:lnTo>
                <a:lnTo>
                  <a:pt x="519442" y="92938"/>
                </a:lnTo>
                <a:lnTo>
                  <a:pt x="518629" y="92938"/>
                </a:lnTo>
                <a:lnTo>
                  <a:pt x="511263" y="97561"/>
                </a:lnTo>
                <a:lnTo>
                  <a:pt x="503923" y="100863"/>
                </a:lnTo>
                <a:lnTo>
                  <a:pt x="496595" y="102844"/>
                </a:lnTo>
                <a:lnTo>
                  <a:pt x="489292" y="103505"/>
                </a:lnTo>
                <a:lnTo>
                  <a:pt x="476986" y="101892"/>
                </a:lnTo>
                <a:lnTo>
                  <a:pt x="467995" y="97028"/>
                </a:lnTo>
                <a:lnTo>
                  <a:pt x="462292" y="88938"/>
                </a:lnTo>
                <a:lnTo>
                  <a:pt x="459905" y="77597"/>
                </a:lnTo>
                <a:lnTo>
                  <a:pt x="521017" y="77597"/>
                </a:lnTo>
                <a:lnTo>
                  <a:pt x="521017" y="695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4875684" y="6841112"/>
            <a:ext cx="370840" cy="145415"/>
            <a:chOff x="4875684" y="6841112"/>
            <a:chExt cx="370840" cy="145415"/>
          </a:xfrm>
        </p:grpSpPr>
        <p:pic>
          <p:nvPicPr>
            <p:cNvPr id="85" name="object 8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875684" y="6841112"/>
              <a:ext cx="101804" cy="11668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999435" y="6866564"/>
              <a:ext cx="246683" cy="119886"/>
            </a:xfrm>
            <a:prstGeom prst="rect">
              <a:avLst/>
            </a:prstGeom>
          </p:spPr>
        </p:pic>
      </p:grpSp>
      <p:sp>
        <p:nvSpPr>
          <p:cNvPr id="87" name="object 87"/>
          <p:cNvSpPr/>
          <p:nvPr/>
        </p:nvSpPr>
        <p:spPr>
          <a:xfrm>
            <a:off x="4481434" y="7083749"/>
            <a:ext cx="13970" cy="100330"/>
          </a:xfrm>
          <a:custGeom>
            <a:avLst/>
            <a:gdLst/>
            <a:ahLst/>
            <a:cxnLst/>
            <a:rect l="l" t="t" r="r" b="b"/>
            <a:pathLst>
              <a:path w="13970" h="100329">
                <a:moveTo>
                  <a:pt x="0" y="100329"/>
                </a:moveTo>
                <a:lnTo>
                  <a:pt x="13841" y="100329"/>
                </a:lnTo>
                <a:lnTo>
                  <a:pt x="13841" y="0"/>
                </a:lnTo>
                <a:lnTo>
                  <a:pt x="0" y="0"/>
                </a:lnTo>
                <a:lnTo>
                  <a:pt x="0" y="10032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" name="object 88"/>
          <p:cNvGrpSpPr/>
          <p:nvPr/>
        </p:nvGrpSpPr>
        <p:grpSpPr>
          <a:xfrm>
            <a:off x="4481434" y="7066054"/>
            <a:ext cx="358775" cy="120650"/>
            <a:chOff x="4481434" y="7066054"/>
            <a:chExt cx="358775" cy="120650"/>
          </a:xfrm>
        </p:grpSpPr>
        <p:sp>
          <p:nvSpPr>
            <p:cNvPr id="89" name="object 89"/>
            <p:cNvSpPr/>
            <p:nvPr/>
          </p:nvSpPr>
          <p:spPr>
            <a:xfrm>
              <a:off x="4481423" y="7072319"/>
              <a:ext cx="85725" cy="111760"/>
            </a:xfrm>
            <a:custGeom>
              <a:avLst/>
              <a:gdLst/>
              <a:ahLst/>
              <a:cxnLst/>
              <a:rect l="l" t="t" r="r" b="b"/>
              <a:pathLst>
                <a:path w="85725" h="111759">
                  <a:moveTo>
                    <a:pt x="85725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71882" y="11430"/>
                  </a:lnTo>
                  <a:lnTo>
                    <a:pt x="71882" y="111760"/>
                  </a:lnTo>
                  <a:lnTo>
                    <a:pt x="85725" y="111760"/>
                  </a:lnTo>
                  <a:lnTo>
                    <a:pt x="85725" y="11430"/>
                  </a:lnTo>
                  <a:lnTo>
                    <a:pt x="8572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587401" y="7066054"/>
              <a:ext cx="252420" cy="120268"/>
            </a:xfrm>
            <a:prstGeom prst="rect">
              <a:avLst/>
            </a:prstGeom>
          </p:spPr>
        </p:pic>
      </p:grpSp>
      <p:pic>
        <p:nvPicPr>
          <p:cNvPr id="91" name="object 9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4918028" y="7066742"/>
            <a:ext cx="315875" cy="148309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8760938" y="2384488"/>
            <a:ext cx="1116330" cy="1118870"/>
            <a:chOff x="8760938" y="2384488"/>
            <a:chExt cx="1116330" cy="1118870"/>
          </a:xfrm>
        </p:grpSpPr>
        <p:sp>
          <p:nvSpPr>
            <p:cNvPr id="93" name="object 93"/>
            <p:cNvSpPr/>
            <p:nvPr/>
          </p:nvSpPr>
          <p:spPr>
            <a:xfrm>
              <a:off x="8760938" y="2384488"/>
              <a:ext cx="1116330" cy="1118870"/>
            </a:xfrm>
            <a:custGeom>
              <a:avLst/>
              <a:gdLst/>
              <a:ahLst/>
              <a:cxnLst/>
              <a:rect l="l" t="t" r="r" b="b"/>
              <a:pathLst>
                <a:path w="1116329" h="1118870">
                  <a:moveTo>
                    <a:pt x="1115995" y="0"/>
                  </a:moveTo>
                  <a:lnTo>
                    <a:pt x="0" y="0"/>
                  </a:lnTo>
                  <a:lnTo>
                    <a:pt x="0" y="1118660"/>
                  </a:lnTo>
                  <a:lnTo>
                    <a:pt x="1115995" y="1118660"/>
                  </a:lnTo>
                  <a:lnTo>
                    <a:pt x="1115995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980746" y="2824840"/>
              <a:ext cx="676910" cy="450850"/>
            </a:xfrm>
            <a:custGeom>
              <a:avLst/>
              <a:gdLst/>
              <a:ahLst/>
              <a:cxnLst/>
              <a:rect l="l" t="t" r="r" b="b"/>
              <a:pathLst>
                <a:path w="676909" h="450850">
                  <a:moveTo>
                    <a:pt x="676375" y="0"/>
                  </a:moveTo>
                  <a:lnTo>
                    <a:pt x="0" y="0"/>
                  </a:lnTo>
                  <a:lnTo>
                    <a:pt x="0" y="450637"/>
                  </a:lnTo>
                  <a:lnTo>
                    <a:pt x="676375" y="450637"/>
                  </a:lnTo>
                  <a:lnTo>
                    <a:pt x="676375" y="0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9015514" y="2490108"/>
              <a:ext cx="202565" cy="685165"/>
            </a:xfrm>
            <a:custGeom>
              <a:avLst/>
              <a:gdLst/>
              <a:ahLst/>
              <a:cxnLst/>
              <a:rect l="l" t="t" r="r" b="b"/>
              <a:pathLst>
                <a:path w="202565" h="685164">
                  <a:moveTo>
                    <a:pt x="171069" y="577913"/>
                  </a:moveTo>
                  <a:lnTo>
                    <a:pt x="156857" y="540639"/>
                  </a:lnTo>
                  <a:lnTo>
                    <a:pt x="136156" y="522579"/>
                  </a:lnTo>
                  <a:lnTo>
                    <a:pt x="132854" y="520395"/>
                  </a:lnTo>
                  <a:lnTo>
                    <a:pt x="132372" y="491617"/>
                  </a:lnTo>
                  <a:lnTo>
                    <a:pt x="132765" y="248653"/>
                  </a:lnTo>
                  <a:lnTo>
                    <a:pt x="132613" y="238607"/>
                  </a:lnTo>
                  <a:lnTo>
                    <a:pt x="131394" y="228942"/>
                  </a:lnTo>
                  <a:lnTo>
                    <a:pt x="128295" y="219798"/>
                  </a:lnTo>
                  <a:lnTo>
                    <a:pt x="117259" y="206641"/>
                  </a:lnTo>
                  <a:lnTo>
                    <a:pt x="102819" y="201714"/>
                  </a:lnTo>
                  <a:lnTo>
                    <a:pt x="88112" y="205625"/>
                  </a:lnTo>
                  <a:lnTo>
                    <a:pt x="76276" y="218998"/>
                  </a:lnTo>
                  <a:lnTo>
                    <a:pt x="72986" y="227965"/>
                  </a:lnTo>
                  <a:lnTo>
                    <a:pt x="71551" y="237324"/>
                  </a:lnTo>
                  <a:lnTo>
                    <a:pt x="71234" y="247116"/>
                  </a:lnTo>
                  <a:lnTo>
                    <a:pt x="71297" y="519569"/>
                  </a:lnTo>
                  <a:lnTo>
                    <a:pt x="67754" y="522973"/>
                  </a:lnTo>
                  <a:lnTo>
                    <a:pt x="37287" y="560247"/>
                  </a:lnTo>
                  <a:lnTo>
                    <a:pt x="33858" y="585584"/>
                  </a:lnTo>
                  <a:lnTo>
                    <a:pt x="35636" y="598563"/>
                  </a:lnTo>
                  <a:lnTo>
                    <a:pt x="54038" y="631494"/>
                  </a:lnTo>
                  <a:lnTo>
                    <a:pt x="84416" y="648271"/>
                  </a:lnTo>
                  <a:lnTo>
                    <a:pt x="118910" y="648665"/>
                  </a:lnTo>
                  <a:lnTo>
                    <a:pt x="149682" y="632421"/>
                  </a:lnTo>
                  <a:lnTo>
                    <a:pt x="168859" y="599313"/>
                  </a:lnTo>
                  <a:lnTo>
                    <a:pt x="171069" y="577913"/>
                  </a:lnTo>
                  <a:close/>
                </a:path>
                <a:path w="202565" h="685164">
                  <a:moveTo>
                    <a:pt x="202539" y="605942"/>
                  </a:moveTo>
                  <a:lnTo>
                    <a:pt x="202323" y="558825"/>
                  </a:lnTo>
                  <a:lnTo>
                    <a:pt x="197192" y="542747"/>
                  </a:lnTo>
                  <a:lnTo>
                    <a:pt x="189572" y="527900"/>
                  </a:lnTo>
                  <a:lnTo>
                    <a:pt x="189407" y="527685"/>
                  </a:lnTo>
                  <a:lnTo>
                    <a:pt x="189407" y="590372"/>
                  </a:lnTo>
                  <a:lnTo>
                    <a:pt x="175387" y="630364"/>
                  </a:lnTo>
                  <a:lnTo>
                    <a:pt x="144589" y="658888"/>
                  </a:lnTo>
                  <a:lnTo>
                    <a:pt x="102285" y="669747"/>
                  </a:lnTo>
                  <a:lnTo>
                    <a:pt x="72694" y="664603"/>
                  </a:lnTo>
                  <a:lnTo>
                    <a:pt x="48196" y="650862"/>
                  </a:lnTo>
                  <a:lnTo>
                    <a:pt x="29832" y="630974"/>
                  </a:lnTo>
                  <a:lnTo>
                    <a:pt x="18630" y="607377"/>
                  </a:lnTo>
                  <a:lnTo>
                    <a:pt x="14770" y="583933"/>
                  </a:lnTo>
                  <a:lnTo>
                    <a:pt x="17119" y="562457"/>
                  </a:lnTo>
                  <a:lnTo>
                    <a:pt x="37388" y="523951"/>
                  </a:lnTo>
                  <a:lnTo>
                    <a:pt x="57988" y="507415"/>
                  </a:lnTo>
                  <a:lnTo>
                    <a:pt x="58229" y="497725"/>
                  </a:lnTo>
                  <a:lnTo>
                    <a:pt x="58394" y="490880"/>
                  </a:lnTo>
                  <a:lnTo>
                    <a:pt x="58381" y="473583"/>
                  </a:lnTo>
                  <a:lnTo>
                    <a:pt x="58216" y="457060"/>
                  </a:lnTo>
                  <a:lnTo>
                    <a:pt x="58089" y="103974"/>
                  </a:lnTo>
                  <a:lnTo>
                    <a:pt x="57823" y="89763"/>
                  </a:lnTo>
                  <a:lnTo>
                    <a:pt x="57797" y="86080"/>
                  </a:lnTo>
                  <a:lnTo>
                    <a:pt x="57721" y="71094"/>
                  </a:lnTo>
                  <a:lnTo>
                    <a:pt x="58572" y="55130"/>
                  </a:lnTo>
                  <a:lnTo>
                    <a:pt x="61544" y="41783"/>
                  </a:lnTo>
                  <a:lnTo>
                    <a:pt x="77419" y="22491"/>
                  </a:lnTo>
                  <a:lnTo>
                    <a:pt x="100533" y="14846"/>
                  </a:lnTo>
                  <a:lnTo>
                    <a:pt x="124460" y="20510"/>
                  </a:lnTo>
                  <a:lnTo>
                    <a:pt x="142798" y="41160"/>
                  </a:lnTo>
                  <a:lnTo>
                    <a:pt x="145935" y="54102"/>
                  </a:lnTo>
                  <a:lnTo>
                    <a:pt x="146964" y="71094"/>
                  </a:lnTo>
                  <a:lnTo>
                    <a:pt x="146850" y="89763"/>
                  </a:lnTo>
                  <a:lnTo>
                    <a:pt x="146697" y="99021"/>
                  </a:lnTo>
                  <a:lnTo>
                    <a:pt x="146608" y="440410"/>
                  </a:lnTo>
                  <a:lnTo>
                    <a:pt x="146456" y="457060"/>
                  </a:lnTo>
                  <a:lnTo>
                    <a:pt x="146227" y="473583"/>
                  </a:lnTo>
                  <a:lnTo>
                    <a:pt x="146227" y="490880"/>
                  </a:lnTo>
                  <a:lnTo>
                    <a:pt x="146748" y="507314"/>
                  </a:lnTo>
                  <a:lnTo>
                    <a:pt x="156883" y="513753"/>
                  </a:lnTo>
                  <a:lnTo>
                    <a:pt x="166738" y="523316"/>
                  </a:lnTo>
                  <a:lnTo>
                    <a:pt x="175272" y="534339"/>
                  </a:lnTo>
                  <a:lnTo>
                    <a:pt x="181406" y="545147"/>
                  </a:lnTo>
                  <a:lnTo>
                    <a:pt x="189407" y="590372"/>
                  </a:lnTo>
                  <a:lnTo>
                    <a:pt x="189407" y="527685"/>
                  </a:lnTo>
                  <a:lnTo>
                    <a:pt x="179730" y="514654"/>
                  </a:lnTo>
                  <a:lnTo>
                    <a:pt x="167944" y="503377"/>
                  </a:lnTo>
                  <a:lnTo>
                    <a:pt x="163842" y="500075"/>
                  </a:lnTo>
                  <a:lnTo>
                    <a:pt x="161975" y="498563"/>
                  </a:lnTo>
                  <a:lnTo>
                    <a:pt x="161975" y="500075"/>
                  </a:lnTo>
                  <a:lnTo>
                    <a:pt x="160515" y="497382"/>
                  </a:lnTo>
                  <a:lnTo>
                    <a:pt x="161975" y="498563"/>
                  </a:lnTo>
                  <a:lnTo>
                    <a:pt x="161975" y="497382"/>
                  </a:lnTo>
                  <a:lnTo>
                    <a:pt x="161988" y="99021"/>
                  </a:lnTo>
                  <a:lnTo>
                    <a:pt x="162166" y="86080"/>
                  </a:lnTo>
                  <a:lnTo>
                    <a:pt x="162318" y="71094"/>
                  </a:lnTo>
                  <a:lnTo>
                    <a:pt x="151879" y="26136"/>
                  </a:lnTo>
                  <a:lnTo>
                    <a:pt x="118554" y="1536"/>
                  </a:lnTo>
                  <a:lnTo>
                    <a:pt x="95377" y="0"/>
                  </a:lnTo>
                  <a:lnTo>
                    <a:pt x="74688" y="6388"/>
                  </a:lnTo>
                  <a:lnTo>
                    <a:pt x="46964" y="37071"/>
                  </a:lnTo>
                  <a:lnTo>
                    <a:pt x="42532" y="104800"/>
                  </a:lnTo>
                  <a:lnTo>
                    <a:pt x="42659" y="142963"/>
                  </a:lnTo>
                  <a:lnTo>
                    <a:pt x="42659" y="223824"/>
                  </a:lnTo>
                  <a:lnTo>
                    <a:pt x="42392" y="330758"/>
                  </a:lnTo>
                  <a:lnTo>
                    <a:pt x="42418" y="437692"/>
                  </a:lnTo>
                  <a:lnTo>
                    <a:pt x="42722" y="488238"/>
                  </a:lnTo>
                  <a:lnTo>
                    <a:pt x="42786" y="497725"/>
                  </a:lnTo>
                  <a:lnTo>
                    <a:pt x="43929" y="497725"/>
                  </a:lnTo>
                  <a:lnTo>
                    <a:pt x="39408" y="501218"/>
                  </a:lnTo>
                  <a:lnTo>
                    <a:pt x="13538" y="530618"/>
                  </a:lnTo>
                  <a:lnTo>
                    <a:pt x="0" y="574103"/>
                  </a:lnTo>
                  <a:lnTo>
                    <a:pt x="5842" y="616915"/>
                  </a:lnTo>
                  <a:lnTo>
                    <a:pt x="28092" y="653402"/>
                  </a:lnTo>
                  <a:lnTo>
                    <a:pt x="63817" y="677900"/>
                  </a:lnTo>
                  <a:lnTo>
                    <a:pt x="110070" y="684745"/>
                  </a:lnTo>
                  <a:lnTo>
                    <a:pt x="151244" y="672553"/>
                  </a:lnTo>
                  <a:lnTo>
                    <a:pt x="154571" y="669747"/>
                  </a:lnTo>
                  <a:lnTo>
                    <a:pt x="183794" y="645071"/>
                  </a:lnTo>
                  <a:lnTo>
                    <a:pt x="202539" y="60594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193298" y="2548156"/>
              <a:ext cx="107970" cy="440958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9324655" y="2665436"/>
              <a:ext cx="47625" cy="84455"/>
            </a:xfrm>
            <a:custGeom>
              <a:avLst/>
              <a:gdLst/>
              <a:ahLst/>
              <a:cxnLst/>
              <a:rect l="l" t="t" r="r" b="b"/>
              <a:pathLst>
                <a:path w="47625" h="84455">
                  <a:moveTo>
                    <a:pt x="47372" y="0"/>
                  </a:moveTo>
                  <a:lnTo>
                    <a:pt x="28383" y="0"/>
                  </a:lnTo>
                  <a:lnTo>
                    <a:pt x="25938" y="5215"/>
                  </a:lnTo>
                  <a:lnTo>
                    <a:pt x="22550" y="9608"/>
                  </a:lnTo>
                  <a:lnTo>
                    <a:pt x="13903" y="16714"/>
                  </a:lnTo>
                  <a:lnTo>
                    <a:pt x="7819" y="19756"/>
                  </a:lnTo>
                  <a:lnTo>
                    <a:pt x="0" y="22298"/>
                  </a:lnTo>
                  <a:lnTo>
                    <a:pt x="0" y="41018"/>
                  </a:lnTo>
                  <a:lnTo>
                    <a:pt x="24149" y="29076"/>
                  </a:lnTo>
                  <a:lnTo>
                    <a:pt x="24149" y="84113"/>
                  </a:lnTo>
                  <a:lnTo>
                    <a:pt x="47372" y="84113"/>
                  </a:lnTo>
                  <a:lnTo>
                    <a:pt x="4737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395247" y="2661101"/>
              <a:ext cx="275626" cy="89834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8765597" y="3934126"/>
            <a:ext cx="1116330" cy="1116330"/>
            <a:chOff x="8765597" y="3934126"/>
            <a:chExt cx="1116330" cy="1116330"/>
          </a:xfrm>
        </p:grpSpPr>
        <p:sp>
          <p:nvSpPr>
            <p:cNvPr id="100" name="object 100"/>
            <p:cNvSpPr/>
            <p:nvPr/>
          </p:nvSpPr>
          <p:spPr>
            <a:xfrm>
              <a:off x="8765597" y="3934126"/>
              <a:ext cx="1116330" cy="1116330"/>
            </a:xfrm>
            <a:custGeom>
              <a:avLst/>
              <a:gdLst/>
              <a:ahLst/>
              <a:cxnLst/>
              <a:rect l="l" t="t" r="r" b="b"/>
              <a:pathLst>
                <a:path w="1116329" h="1116329">
                  <a:moveTo>
                    <a:pt x="1116003" y="0"/>
                  </a:moveTo>
                  <a:lnTo>
                    <a:pt x="0" y="0"/>
                  </a:lnTo>
                  <a:lnTo>
                    <a:pt x="0" y="1116007"/>
                  </a:lnTo>
                  <a:lnTo>
                    <a:pt x="1116003" y="1116007"/>
                  </a:lnTo>
                  <a:lnTo>
                    <a:pt x="1116003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988609" y="4383582"/>
              <a:ext cx="669925" cy="446405"/>
            </a:xfrm>
            <a:custGeom>
              <a:avLst/>
              <a:gdLst/>
              <a:ahLst/>
              <a:cxnLst/>
              <a:rect l="l" t="t" r="r" b="b"/>
              <a:pathLst>
                <a:path w="669925" h="446404">
                  <a:moveTo>
                    <a:pt x="669784" y="0"/>
                  </a:moveTo>
                  <a:lnTo>
                    <a:pt x="0" y="0"/>
                  </a:lnTo>
                  <a:lnTo>
                    <a:pt x="0" y="446270"/>
                  </a:lnTo>
                  <a:lnTo>
                    <a:pt x="669784" y="446270"/>
                  </a:lnTo>
                  <a:lnTo>
                    <a:pt x="669784" y="0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039022" y="4041299"/>
              <a:ext cx="445134" cy="661670"/>
            </a:xfrm>
            <a:custGeom>
              <a:avLst/>
              <a:gdLst/>
              <a:ahLst/>
              <a:cxnLst/>
              <a:rect l="l" t="t" r="r" b="b"/>
              <a:pathLst>
                <a:path w="445134" h="661670">
                  <a:moveTo>
                    <a:pt x="14719" y="126784"/>
                  </a:moveTo>
                  <a:lnTo>
                    <a:pt x="11074" y="125272"/>
                  </a:lnTo>
                  <a:lnTo>
                    <a:pt x="3048" y="125412"/>
                  </a:lnTo>
                  <a:lnTo>
                    <a:pt x="63" y="131470"/>
                  </a:lnTo>
                  <a:lnTo>
                    <a:pt x="4711" y="134073"/>
                  </a:lnTo>
                  <a:lnTo>
                    <a:pt x="12865" y="133642"/>
                  </a:lnTo>
                  <a:lnTo>
                    <a:pt x="14719" y="126784"/>
                  </a:lnTo>
                  <a:close/>
                </a:path>
                <a:path w="445134" h="661670">
                  <a:moveTo>
                    <a:pt x="14795" y="6438"/>
                  </a:moveTo>
                  <a:lnTo>
                    <a:pt x="13423" y="2717"/>
                  </a:lnTo>
                  <a:lnTo>
                    <a:pt x="3822" y="266"/>
                  </a:lnTo>
                  <a:lnTo>
                    <a:pt x="4089" y="0"/>
                  </a:lnTo>
                  <a:lnTo>
                    <a:pt x="215" y="1752"/>
                  </a:lnTo>
                  <a:lnTo>
                    <a:pt x="2730" y="8750"/>
                  </a:lnTo>
                  <a:lnTo>
                    <a:pt x="11303" y="8064"/>
                  </a:lnTo>
                  <a:lnTo>
                    <a:pt x="14795" y="6438"/>
                  </a:lnTo>
                  <a:close/>
                </a:path>
                <a:path w="445134" h="661670">
                  <a:moveTo>
                    <a:pt x="15151" y="3149"/>
                  </a:moveTo>
                  <a:lnTo>
                    <a:pt x="13296" y="2362"/>
                  </a:lnTo>
                  <a:lnTo>
                    <a:pt x="13423" y="2717"/>
                  </a:lnTo>
                  <a:lnTo>
                    <a:pt x="15151" y="3149"/>
                  </a:lnTo>
                  <a:close/>
                </a:path>
                <a:path w="445134" h="661670">
                  <a:moveTo>
                    <a:pt x="15519" y="65836"/>
                  </a:moveTo>
                  <a:lnTo>
                    <a:pt x="8293" y="63474"/>
                  </a:lnTo>
                  <a:lnTo>
                    <a:pt x="2349" y="63258"/>
                  </a:lnTo>
                  <a:lnTo>
                    <a:pt x="2959" y="63715"/>
                  </a:lnTo>
                  <a:lnTo>
                    <a:pt x="0" y="65836"/>
                  </a:lnTo>
                  <a:lnTo>
                    <a:pt x="3467" y="71183"/>
                  </a:lnTo>
                  <a:lnTo>
                    <a:pt x="11963" y="70434"/>
                  </a:lnTo>
                  <a:lnTo>
                    <a:pt x="15519" y="65836"/>
                  </a:lnTo>
                  <a:close/>
                </a:path>
                <a:path w="445134" h="661670">
                  <a:moveTo>
                    <a:pt x="63017" y="19456"/>
                  </a:moveTo>
                  <a:lnTo>
                    <a:pt x="62547" y="16916"/>
                  </a:lnTo>
                  <a:lnTo>
                    <a:pt x="62179" y="15976"/>
                  </a:lnTo>
                  <a:lnTo>
                    <a:pt x="58928" y="15138"/>
                  </a:lnTo>
                  <a:lnTo>
                    <a:pt x="49771" y="12890"/>
                  </a:lnTo>
                  <a:lnTo>
                    <a:pt x="42456" y="10960"/>
                  </a:lnTo>
                  <a:lnTo>
                    <a:pt x="39560" y="8877"/>
                  </a:lnTo>
                  <a:lnTo>
                    <a:pt x="34124" y="11125"/>
                  </a:lnTo>
                  <a:lnTo>
                    <a:pt x="34671" y="13538"/>
                  </a:lnTo>
                  <a:lnTo>
                    <a:pt x="34683" y="14262"/>
                  </a:lnTo>
                  <a:lnTo>
                    <a:pt x="37909" y="15011"/>
                  </a:lnTo>
                  <a:lnTo>
                    <a:pt x="48094" y="17538"/>
                  </a:lnTo>
                  <a:lnTo>
                    <a:pt x="53759" y="19050"/>
                  </a:lnTo>
                  <a:lnTo>
                    <a:pt x="58623" y="21412"/>
                  </a:lnTo>
                  <a:lnTo>
                    <a:pt x="63017" y="19456"/>
                  </a:lnTo>
                  <a:close/>
                </a:path>
                <a:path w="445134" h="661670">
                  <a:moveTo>
                    <a:pt x="63106" y="113931"/>
                  </a:moveTo>
                  <a:lnTo>
                    <a:pt x="57696" y="112052"/>
                  </a:lnTo>
                  <a:lnTo>
                    <a:pt x="54800" y="114046"/>
                  </a:lnTo>
                  <a:lnTo>
                    <a:pt x="36195" y="119253"/>
                  </a:lnTo>
                  <a:lnTo>
                    <a:pt x="33985" y="122097"/>
                  </a:lnTo>
                  <a:lnTo>
                    <a:pt x="35941" y="123050"/>
                  </a:lnTo>
                  <a:lnTo>
                    <a:pt x="34696" y="123291"/>
                  </a:lnTo>
                  <a:lnTo>
                    <a:pt x="38176" y="123583"/>
                  </a:lnTo>
                  <a:lnTo>
                    <a:pt x="41656" y="122999"/>
                  </a:lnTo>
                  <a:lnTo>
                    <a:pt x="49517" y="121208"/>
                  </a:lnTo>
                  <a:lnTo>
                    <a:pt x="57937" y="118198"/>
                  </a:lnTo>
                  <a:lnTo>
                    <a:pt x="63106" y="113931"/>
                  </a:lnTo>
                  <a:close/>
                </a:path>
                <a:path w="445134" h="661670">
                  <a:moveTo>
                    <a:pt x="63525" y="66192"/>
                  </a:moveTo>
                  <a:lnTo>
                    <a:pt x="61429" y="66916"/>
                  </a:lnTo>
                  <a:lnTo>
                    <a:pt x="63398" y="64947"/>
                  </a:lnTo>
                  <a:lnTo>
                    <a:pt x="57200" y="63157"/>
                  </a:lnTo>
                  <a:lnTo>
                    <a:pt x="47866" y="62560"/>
                  </a:lnTo>
                  <a:lnTo>
                    <a:pt x="38760" y="63131"/>
                  </a:lnTo>
                  <a:lnTo>
                    <a:pt x="33261" y="64871"/>
                  </a:lnTo>
                  <a:lnTo>
                    <a:pt x="36677" y="69532"/>
                  </a:lnTo>
                  <a:lnTo>
                    <a:pt x="43789" y="68694"/>
                  </a:lnTo>
                  <a:lnTo>
                    <a:pt x="56946" y="68033"/>
                  </a:lnTo>
                  <a:lnTo>
                    <a:pt x="58623" y="68059"/>
                  </a:lnTo>
                  <a:lnTo>
                    <a:pt x="63525" y="66192"/>
                  </a:lnTo>
                  <a:close/>
                </a:path>
                <a:path w="445134" h="661670">
                  <a:moveTo>
                    <a:pt x="109372" y="99453"/>
                  </a:moveTo>
                  <a:lnTo>
                    <a:pt x="107327" y="99263"/>
                  </a:lnTo>
                  <a:lnTo>
                    <a:pt x="107988" y="99783"/>
                  </a:lnTo>
                  <a:lnTo>
                    <a:pt x="109372" y="99453"/>
                  </a:lnTo>
                  <a:close/>
                </a:path>
                <a:path w="445134" h="661670">
                  <a:moveTo>
                    <a:pt x="110477" y="65836"/>
                  </a:moveTo>
                  <a:lnTo>
                    <a:pt x="105232" y="62445"/>
                  </a:lnTo>
                  <a:lnTo>
                    <a:pt x="86855" y="63550"/>
                  </a:lnTo>
                  <a:lnTo>
                    <a:pt x="77038" y="65595"/>
                  </a:lnTo>
                  <a:lnTo>
                    <a:pt x="84353" y="64947"/>
                  </a:lnTo>
                  <a:lnTo>
                    <a:pt x="81711" y="68008"/>
                  </a:lnTo>
                  <a:lnTo>
                    <a:pt x="88379" y="68859"/>
                  </a:lnTo>
                  <a:lnTo>
                    <a:pt x="97129" y="69164"/>
                  </a:lnTo>
                  <a:lnTo>
                    <a:pt x="105359" y="68351"/>
                  </a:lnTo>
                  <a:lnTo>
                    <a:pt x="110477" y="65836"/>
                  </a:lnTo>
                  <a:close/>
                </a:path>
                <a:path w="445134" h="661670">
                  <a:moveTo>
                    <a:pt x="110807" y="31445"/>
                  </a:moveTo>
                  <a:lnTo>
                    <a:pt x="105333" y="28041"/>
                  </a:lnTo>
                  <a:lnTo>
                    <a:pt x="96507" y="24930"/>
                  </a:lnTo>
                  <a:lnTo>
                    <a:pt x="87579" y="23037"/>
                  </a:lnTo>
                  <a:lnTo>
                    <a:pt x="81813" y="23215"/>
                  </a:lnTo>
                  <a:lnTo>
                    <a:pt x="83845" y="28625"/>
                  </a:lnTo>
                  <a:lnTo>
                    <a:pt x="90906" y="29743"/>
                  </a:lnTo>
                  <a:lnTo>
                    <a:pt x="103759" y="32664"/>
                  </a:lnTo>
                  <a:lnTo>
                    <a:pt x="105371" y="33147"/>
                  </a:lnTo>
                  <a:lnTo>
                    <a:pt x="110604" y="32677"/>
                  </a:lnTo>
                  <a:lnTo>
                    <a:pt x="108381" y="32791"/>
                  </a:lnTo>
                  <a:lnTo>
                    <a:pt x="110807" y="31445"/>
                  </a:lnTo>
                  <a:close/>
                </a:path>
                <a:path w="445134" h="661670">
                  <a:moveTo>
                    <a:pt x="110871" y="102057"/>
                  </a:moveTo>
                  <a:lnTo>
                    <a:pt x="107988" y="99783"/>
                  </a:lnTo>
                  <a:lnTo>
                    <a:pt x="94754" y="103035"/>
                  </a:lnTo>
                  <a:lnTo>
                    <a:pt x="84137" y="105156"/>
                  </a:lnTo>
                  <a:lnTo>
                    <a:pt x="81978" y="109588"/>
                  </a:lnTo>
                  <a:lnTo>
                    <a:pt x="86804" y="110324"/>
                  </a:lnTo>
                  <a:lnTo>
                    <a:pt x="93408" y="109359"/>
                  </a:lnTo>
                  <a:lnTo>
                    <a:pt x="100253" y="107530"/>
                  </a:lnTo>
                  <a:lnTo>
                    <a:pt x="105816" y="105664"/>
                  </a:lnTo>
                  <a:lnTo>
                    <a:pt x="109423" y="104355"/>
                  </a:lnTo>
                  <a:lnTo>
                    <a:pt x="110871" y="102057"/>
                  </a:lnTo>
                  <a:close/>
                </a:path>
                <a:path w="445134" h="661670">
                  <a:moveTo>
                    <a:pt x="112026" y="103403"/>
                  </a:moveTo>
                  <a:lnTo>
                    <a:pt x="109423" y="104355"/>
                  </a:lnTo>
                  <a:lnTo>
                    <a:pt x="108153" y="106349"/>
                  </a:lnTo>
                  <a:lnTo>
                    <a:pt x="112026" y="103403"/>
                  </a:lnTo>
                  <a:close/>
                </a:path>
                <a:path w="445134" h="661670">
                  <a:moveTo>
                    <a:pt x="136474" y="38468"/>
                  </a:moveTo>
                  <a:lnTo>
                    <a:pt x="134175" y="35064"/>
                  </a:lnTo>
                  <a:lnTo>
                    <a:pt x="134112" y="35255"/>
                  </a:lnTo>
                  <a:lnTo>
                    <a:pt x="124561" y="32639"/>
                  </a:lnTo>
                  <a:lnTo>
                    <a:pt x="121462" y="35382"/>
                  </a:lnTo>
                  <a:lnTo>
                    <a:pt x="124498" y="39166"/>
                  </a:lnTo>
                  <a:lnTo>
                    <a:pt x="132003" y="41986"/>
                  </a:lnTo>
                  <a:lnTo>
                    <a:pt x="136474" y="38468"/>
                  </a:lnTo>
                  <a:close/>
                </a:path>
                <a:path w="445134" h="661670">
                  <a:moveTo>
                    <a:pt x="144589" y="92405"/>
                  </a:moveTo>
                  <a:lnTo>
                    <a:pt x="140919" y="90563"/>
                  </a:lnTo>
                  <a:lnTo>
                    <a:pt x="140944" y="90766"/>
                  </a:lnTo>
                  <a:lnTo>
                    <a:pt x="131343" y="93167"/>
                  </a:lnTo>
                  <a:lnTo>
                    <a:pt x="129984" y="97091"/>
                  </a:lnTo>
                  <a:lnTo>
                    <a:pt x="134493" y="98882"/>
                  </a:lnTo>
                  <a:lnTo>
                    <a:pt x="142417" y="97663"/>
                  </a:lnTo>
                  <a:lnTo>
                    <a:pt x="144589" y="92405"/>
                  </a:lnTo>
                  <a:close/>
                </a:path>
                <a:path w="445134" h="661670">
                  <a:moveTo>
                    <a:pt x="146799" y="63982"/>
                  </a:moveTo>
                  <a:lnTo>
                    <a:pt x="133832" y="63106"/>
                  </a:lnTo>
                  <a:lnTo>
                    <a:pt x="131445" y="64439"/>
                  </a:lnTo>
                  <a:lnTo>
                    <a:pt x="129235" y="65836"/>
                  </a:lnTo>
                  <a:lnTo>
                    <a:pt x="130898" y="67995"/>
                  </a:lnTo>
                  <a:lnTo>
                    <a:pt x="130124" y="70878"/>
                  </a:lnTo>
                  <a:lnTo>
                    <a:pt x="144970" y="67983"/>
                  </a:lnTo>
                  <a:lnTo>
                    <a:pt x="143433" y="64274"/>
                  </a:lnTo>
                  <a:lnTo>
                    <a:pt x="146799" y="63982"/>
                  </a:lnTo>
                  <a:close/>
                </a:path>
                <a:path w="445134" h="661670">
                  <a:moveTo>
                    <a:pt x="194056" y="36131"/>
                  </a:moveTo>
                  <a:lnTo>
                    <a:pt x="164744" y="36169"/>
                  </a:lnTo>
                  <a:lnTo>
                    <a:pt x="164439" y="94424"/>
                  </a:lnTo>
                  <a:lnTo>
                    <a:pt x="182968" y="95516"/>
                  </a:lnTo>
                  <a:lnTo>
                    <a:pt x="193294" y="96697"/>
                  </a:lnTo>
                  <a:lnTo>
                    <a:pt x="194056" y="36131"/>
                  </a:lnTo>
                  <a:close/>
                </a:path>
                <a:path w="445134" h="661670">
                  <a:moveTo>
                    <a:pt x="266331" y="107569"/>
                  </a:moveTo>
                  <a:lnTo>
                    <a:pt x="228841" y="105244"/>
                  </a:lnTo>
                  <a:lnTo>
                    <a:pt x="233070" y="123456"/>
                  </a:lnTo>
                  <a:lnTo>
                    <a:pt x="232943" y="139598"/>
                  </a:lnTo>
                  <a:lnTo>
                    <a:pt x="229463" y="155206"/>
                  </a:lnTo>
                  <a:lnTo>
                    <a:pt x="223647" y="171805"/>
                  </a:lnTo>
                  <a:lnTo>
                    <a:pt x="241935" y="165201"/>
                  </a:lnTo>
                  <a:lnTo>
                    <a:pt x="257175" y="150266"/>
                  </a:lnTo>
                  <a:lnTo>
                    <a:pt x="266319" y="130048"/>
                  </a:lnTo>
                  <a:lnTo>
                    <a:pt x="266331" y="107569"/>
                  </a:lnTo>
                  <a:close/>
                </a:path>
                <a:path w="445134" h="661670">
                  <a:moveTo>
                    <a:pt x="400443" y="196837"/>
                  </a:moveTo>
                  <a:lnTo>
                    <a:pt x="282067" y="196710"/>
                  </a:lnTo>
                  <a:lnTo>
                    <a:pt x="281863" y="233375"/>
                  </a:lnTo>
                  <a:lnTo>
                    <a:pt x="400329" y="233349"/>
                  </a:lnTo>
                  <a:lnTo>
                    <a:pt x="400443" y="196837"/>
                  </a:lnTo>
                  <a:close/>
                </a:path>
                <a:path w="445134" h="661670">
                  <a:moveTo>
                    <a:pt x="433095" y="619785"/>
                  </a:moveTo>
                  <a:lnTo>
                    <a:pt x="432447" y="565975"/>
                  </a:lnTo>
                  <a:lnTo>
                    <a:pt x="432841" y="533222"/>
                  </a:lnTo>
                  <a:lnTo>
                    <a:pt x="433006" y="492226"/>
                  </a:lnTo>
                  <a:lnTo>
                    <a:pt x="431749" y="452221"/>
                  </a:lnTo>
                  <a:lnTo>
                    <a:pt x="427875" y="422452"/>
                  </a:lnTo>
                  <a:lnTo>
                    <a:pt x="413994" y="378968"/>
                  </a:lnTo>
                  <a:lnTo>
                    <a:pt x="401789" y="346798"/>
                  </a:lnTo>
                  <a:lnTo>
                    <a:pt x="392226" y="306539"/>
                  </a:lnTo>
                  <a:lnTo>
                    <a:pt x="386295" y="238785"/>
                  </a:lnTo>
                  <a:lnTo>
                    <a:pt x="297408" y="238607"/>
                  </a:lnTo>
                  <a:lnTo>
                    <a:pt x="293827" y="284835"/>
                  </a:lnTo>
                  <a:lnTo>
                    <a:pt x="282206" y="329298"/>
                  </a:lnTo>
                  <a:lnTo>
                    <a:pt x="263207" y="370611"/>
                  </a:lnTo>
                  <a:lnTo>
                    <a:pt x="237490" y="407428"/>
                  </a:lnTo>
                  <a:lnTo>
                    <a:pt x="218757" y="427367"/>
                  </a:lnTo>
                  <a:lnTo>
                    <a:pt x="205333" y="460171"/>
                  </a:lnTo>
                  <a:lnTo>
                    <a:pt x="201142" y="505688"/>
                  </a:lnTo>
                  <a:lnTo>
                    <a:pt x="201815" y="554901"/>
                  </a:lnTo>
                  <a:lnTo>
                    <a:pt x="203009" y="598805"/>
                  </a:lnTo>
                  <a:lnTo>
                    <a:pt x="202438" y="616534"/>
                  </a:lnTo>
                  <a:lnTo>
                    <a:pt x="218757" y="659345"/>
                  </a:lnTo>
                  <a:lnTo>
                    <a:pt x="292722" y="661377"/>
                  </a:lnTo>
                  <a:lnTo>
                    <a:pt x="374865" y="660984"/>
                  </a:lnTo>
                  <a:lnTo>
                    <a:pt x="413296" y="659130"/>
                  </a:lnTo>
                  <a:lnTo>
                    <a:pt x="429704" y="648119"/>
                  </a:lnTo>
                  <a:lnTo>
                    <a:pt x="433095" y="619785"/>
                  </a:lnTo>
                  <a:close/>
                </a:path>
                <a:path w="445134" h="661670">
                  <a:moveTo>
                    <a:pt x="444728" y="72085"/>
                  </a:moveTo>
                  <a:lnTo>
                    <a:pt x="431304" y="65036"/>
                  </a:lnTo>
                  <a:lnTo>
                    <a:pt x="411657" y="56375"/>
                  </a:lnTo>
                  <a:lnTo>
                    <a:pt x="390893" y="47536"/>
                  </a:lnTo>
                  <a:lnTo>
                    <a:pt x="374142" y="39941"/>
                  </a:lnTo>
                  <a:lnTo>
                    <a:pt x="366001" y="36690"/>
                  </a:lnTo>
                  <a:lnTo>
                    <a:pt x="358902" y="35458"/>
                  </a:lnTo>
                  <a:lnTo>
                    <a:pt x="199529" y="35534"/>
                  </a:lnTo>
                  <a:lnTo>
                    <a:pt x="199009" y="97510"/>
                  </a:lnTo>
                  <a:lnTo>
                    <a:pt x="258394" y="101003"/>
                  </a:lnTo>
                  <a:lnTo>
                    <a:pt x="289521" y="111988"/>
                  </a:lnTo>
                  <a:lnTo>
                    <a:pt x="301459" y="138404"/>
                  </a:lnTo>
                  <a:lnTo>
                    <a:pt x="303276" y="188201"/>
                  </a:lnTo>
                  <a:lnTo>
                    <a:pt x="385203" y="188061"/>
                  </a:lnTo>
                  <a:lnTo>
                    <a:pt x="386003" y="157784"/>
                  </a:lnTo>
                  <a:lnTo>
                    <a:pt x="393395" y="139623"/>
                  </a:lnTo>
                  <a:lnTo>
                    <a:pt x="411568" y="127647"/>
                  </a:lnTo>
                  <a:lnTo>
                    <a:pt x="444690" y="115887"/>
                  </a:lnTo>
                  <a:lnTo>
                    <a:pt x="444728" y="7208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/>
          <p:nvPr/>
        </p:nvSpPr>
        <p:spPr>
          <a:xfrm>
            <a:off x="8900630" y="3618783"/>
            <a:ext cx="868044" cy="94615"/>
          </a:xfrm>
          <a:custGeom>
            <a:avLst/>
            <a:gdLst/>
            <a:ahLst/>
            <a:cxnLst/>
            <a:rect l="l" t="t" r="r" b="b"/>
            <a:pathLst>
              <a:path w="868045" h="94614">
                <a:moveTo>
                  <a:pt x="79121" y="1524"/>
                </a:moveTo>
                <a:lnTo>
                  <a:pt x="59969" y="1524"/>
                </a:lnTo>
                <a:lnTo>
                  <a:pt x="41846" y="48590"/>
                </a:lnTo>
                <a:lnTo>
                  <a:pt x="20688" y="1524"/>
                </a:lnTo>
                <a:lnTo>
                  <a:pt x="0" y="1524"/>
                </a:lnTo>
                <a:lnTo>
                  <a:pt x="33451" y="66713"/>
                </a:lnTo>
                <a:lnTo>
                  <a:pt x="31775" y="71856"/>
                </a:lnTo>
                <a:lnTo>
                  <a:pt x="29997" y="75222"/>
                </a:lnTo>
                <a:lnTo>
                  <a:pt x="26339" y="78333"/>
                </a:lnTo>
                <a:lnTo>
                  <a:pt x="23291" y="79121"/>
                </a:lnTo>
                <a:lnTo>
                  <a:pt x="19050" y="79121"/>
                </a:lnTo>
                <a:lnTo>
                  <a:pt x="12001" y="78867"/>
                </a:lnTo>
                <a:lnTo>
                  <a:pt x="12001" y="92532"/>
                </a:lnTo>
                <a:lnTo>
                  <a:pt x="15062" y="93230"/>
                </a:lnTo>
                <a:lnTo>
                  <a:pt x="19291" y="93586"/>
                </a:lnTo>
                <a:lnTo>
                  <a:pt x="30213" y="93586"/>
                </a:lnTo>
                <a:lnTo>
                  <a:pt x="34671" y="91643"/>
                </a:lnTo>
                <a:lnTo>
                  <a:pt x="41617" y="83820"/>
                </a:lnTo>
                <a:lnTo>
                  <a:pt x="45021" y="78117"/>
                </a:lnTo>
                <a:lnTo>
                  <a:pt x="79121" y="1524"/>
                </a:lnTo>
                <a:close/>
              </a:path>
              <a:path w="868045" h="94614">
                <a:moveTo>
                  <a:pt x="138493" y="70231"/>
                </a:moveTo>
                <a:lnTo>
                  <a:pt x="121348" y="67310"/>
                </a:lnTo>
                <a:lnTo>
                  <a:pt x="120484" y="71920"/>
                </a:lnTo>
                <a:lnTo>
                  <a:pt x="118999" y="75158"/>
                </a:lnTo>
                <a:lnTo>
                  <a:pt x="114795" y="78930"/>
                </a:lnTo>
                <a:lnTo>
                  <a:pt x="112077" y="79883"/>
                </a:lnTo>
                <a:lnTo>
                  <a:pt x="104381" y="79883"/>
                </a:lnTo>
                <a:lnTo>
                  <a:pt x="100863" y="78270"/>
                </a:lnTo>
                <a:lnTo>
                  <a:pt x="95618" y="71793"/>
                </a:lnTo>
                <a:lnTo>
                  <a:pt x="94297" y="66268"/>
                </a:lnTo>
                <a:lnTo>
                  <a:pt x="94297" y="51384"/>
                </a:lnTo>
                <a:lnTo>
                  <a:pt x="95592" y="46367"/>
                </a:lnTo>
                <a:lnTo>
                  <a:pt x="100761" y="40360"/>
                </a:lnTo>
                <a:lnTo>
                  <a:pt x="104228" y="38862"/>
                </a:lnTo>
                <a:lnTo>
                  <a:pt x="111823" y="38862"/>
                </a:lnTo>
                <a:lnTo>
                  <a:pt x="114477" y="39725"/>
                </a:lnTo>
                <a:lnTo>
                  <a:pt x="118579" y="43180"/>
                </a:lnTo>
                <a:lnTo>
                  <a:pt x="119888" y="45732"/>
                </a:lnTo>
                <a:lnTo>
                  <a:pt x="120459" y="49149"/>
                </a:lnTo>
                <a:lnTo>
                  <a:pt x="137604" y="46101"/>
                </a:lnTo>
                <a:lnTo>
                  <a:pt x="135534" y="39027"/>
                </a:lnTo>
                <a:lnTo>
                  <a:pt x="132143" y="33782"/>
                </a:lnTo>
                <a:lnTo>
                  <a:pt x="122682" y="26873"/>
                </a:lnTo>
                <a:lnTo>
                  <a:pt x="116319" y="25146"/>
                </a:lnTo>
                <a:lnTo>
                  <a:pt x="98513" y="25146"/>
                </a:lnTo>
                <a:lnTo>
                  <a:pt x="76390" y="59690"/>
                </a:lnTo>
                <a:lnTo>
                  <a:pt x="76936" y="67322"/>
                </a:lnTo>
                <a:lnTo>
                  <a:pt x="98386" y="94107"/>
                </a:lnTo>
                <a:lnTo>
                  <a:pt x="116484" y="94107"/>
                </a:lnTo>
                <a:lnTo>
                  <a:pt x="123240" y="92087"/>
                </a:lnTo>
                <a:lnTo>
                  <a:pt x="133311" y="84048"/>
                </a:lnTo>
                <a:lnTo>
                  <a:pt x="136715" y="78105"/>
                </a:lnTo>
                <a:lnTo>
                  <a:pt x="138493" y="70231"/>
                </a:lnTo>
                <a:close/>
              </a:path>
              <a:path w="868045" h="94614">
                <a:moveTo>
                  <a:pt x="202526" y="26543"/>
                </a:moveTo>
                <a:lnTo>
                  <a:pt x="142963" y="26543"/>
                </a:lnTo>
                <a:lnTo>
                  <a:pt x="142963" y="40640"/>
                </a:lnTo>
                <a:lnTo>
                  <a:pt x="164045" y="40640"/>
                </a:lnTo>
                <a:lnTo>
                  <a:pt x="164045" y="92456"/>
                </a:lnTo>
                <a:lnTo>
                  <a:pt x="181444" y="92456"/>
                </a:lnTo>
                <a:lnTo>
                  <a:pt x="181444" y="40640"/>
                </a:lnTo>
                <a:lnTo>
                  <a:pt x="202526" y="40640"/>
                </a:lnTo>
                <a:lnTo>
                  <a:pt x="202526" y="26543"/>
                </a:lnTo>
                <a:close/>
              </a:path>
              <a:path w="868045" h="94614">
                <a:moveTo>
                  <a:pt x="275209" y="59626"/>
                </a:moveTo>
                <a:lnTo>
                  <a:pt x="269316" y="39370"/>
                </a:lnTo>
                <a:lnTo>
                  <a:pt x="265684" y="34861"/>
                </a:lnTo>
                <a:lnTo>
                  <a:pt x="260578" y="30607"/>
                </a:lnTo>
                <a:lnTo>
                  <a:pt x="257276" y="28879"/>
                </a:lnTo>
                <a:lnTo>
                  <a:pt x="257276" y="52895"/>
                </a:lnTo>
                <a:lnTo>
                  <a:pt x="257276" y="66268"/>
                </a:lnTo>
                <a:lnTo>
                  <a:pt x="255778" y="71183"/>
                </a:lnTo>
                <a:lnTo>
                  <a:pt x="249643" y="78143"/>
                </a:lnTo>
                <a:lnTo>
                  <a:pt x="245833" y="79883"/>
                </a:lnTo>
                <a:lnTo>
                  <a:pt x="236753" y="79883"/>
                </a:lnTo>
                <a:lnTo>
                  <a:pt x="232943" y="78143"/>
                </a:lnTo>
                <a:lnTo>
                  <a:pt x="226745" y="71183"/>
                </a:lnTo>
                <a:lnTo>
                  <a:pt x="225221" y="66268"/>
                </a:lnTo>
                <a:lnTo>
                  <a:pt x="225259" y="52895"/>
                </a:lnTo>
                <a:lnTo>
                  <a:pt x="226745" y="48069"/>
                </a:lnTo>
                <a:lnTo>
                  <a:pt x="232943" y="41097"/>
                </a:lnTo>
                <a:lnTo>
                  <a:pt x="236753" y="39370"/>
                </a:lnTo>
                <a:lnTo>
                  <a:pt x="245833" y="39370"/>
                </a:lnTo>
                <a:lnTo>
                  <a:pt x="249643" y="41097"/>
                </a:lnTo>
                <a:lnTo>
                  <a:pt x="255778" y="48069"/>
                </a:lnTo>
                <a:lnTo>
                  <a:pt x="257276" y="52895"/>
                </a:lnTo>
                <a:lnTo>
                  <a:pt x="257276" y="28879"/>
                </a:lnTo>
                <a:lnTo>
                  <a:pt x="254787" y="27571"/>
                </a:lnTo>
                <a:lnTo>
                  <a:pt x="248335" y="25755"/>
                </a:lnTo>
                <a:lnTo>
                  <a:pt x="241198" y="25146"/>
                </a:lnTo>
                <a:lnTo>
                  <a:pt x="234746" y="25146"/>
                </a:lnTo>
                <a:lnTo>
                  <a:pt x="207429" y="52324"/>
                </a:lnTo>
                <a:lnTo>
                  <a:pt x="207365" y="66598"/>
                </a:lnTo>
                <a:lnTo>
                  <a:pt x="208711" y="72707"/>
                </a:lnTo>
                <a:lnTo>
                  <a:pt x="214414" y="83261"/>
                </a:lnTo>
                <a:lnTo>
                  <a:pt x="218592" y="87261"/>
                </a:lnTo>
                <a:lnTo>
                  <a:pt x="229527" y="92722"/>
                </a:lnTo>
                <a:lnTo>
                  <a:pt x="235292" y="94107"/>
                </a:lnTo>
                <a:lnTo>
                  <a:pt x="241325" y="94107"/>
                </a:lnTo>
                <a:lnTo>
                  <a:pt x="274624" y="66598"/>
                </a:lnTo>
                <a:lnTo>
                  <a:pt x="275209" y="59626"/>
                </a:lnTo>
                <a:close/>
              </a:path>
              <a:path w="868045" h="94614">
                <a:moveTo>
                  <a:pt x="338455" y="0"/>
                </a:moveTo>
                <a:lnTo>
                  <a:pt x="329946" y="0"/>
                </a:lnTo>
                <a:lnTo>
                  <a:pt x="329653" y="2921"/>
                </a:lnTo>
                <a:lnTo>
                  <a:pt x="328637" y="5143"/>
                </a:lnTo>
                <a:lnTo>
                  <a:pt x="325081" y="8140"/>
                </a:lnTo>
                <a:lnTo>
                  <a:pt x="322491" y="8890"/>
                </a:lnTo>
                <a:lnTo>
                  <a:pt x="315747" y="8890"/>
                </a:lnTo>
                <a:lnTo>
                  <a:pt x="313156" y="8140"/>
                </a:lnTo>
                <a:lnTo>
                  <a:pt x="309600" y="5143"/>
                </a:lnTo>
                <a:lnTo>
                  <a:pt x="308584" y="2921"/>
                </a:lnTo>
                <a:lnTo>
                  <a:pt x="308292" y="0"/>
                </a:lnTo>
                <a:lnTo>
                  <a:pt x="299783" y="0"/>
                </a:lnTo>
                <a:lnTo>
                  <a:pt x="300266" y="5600"/>
                </a:lnTo>
                <a:lnTo>
                  <a:pt x="302260" y="10033"/>
                </a:lnTo>
                <a:lnTo>
                  <a:pt x="309156" y="16421"/>
                </a:lnTo>
                <a:lnTo>
                  <a:pt x="313626" y="18034"/>
                </a:lnTo>
                <a:lnTo>
                  <a:pt x="324612" y="18034"/>
                </a:lnTo>
                <a:lnTo>
                  <a:pt x="329082" y="16421"/>
                </a:lnTo>
                <a:lnTo>
                  <a:pt x="335978" y="10033"/>
                </a:lnTo>
                <a:lnTo>
                  <a:pt x="336486" y="8890"/>
                </a:lnTo>
                <a:lnTo>
                  <a:pt x="337972" y="5600"/>
                </a:lnTo>
                <a:lnTo>
                  <a:pt x="338455" y="0"/>
                </a:lnTo>
                <a:close/>
              </a:path>
              <a:path w="868045" h="94614">
                <a:moveTo>
                  <a:pt x="349123" y="26543"/>
                </a:moveTo>
                <a:lnTo>
                  <a:pt x="331978" y="26543"/>
                </a:lnTo>
                <a:lnTo>
                  <a:pt x="305181" y="67957"/>
                </a:lnTo>
                <a:lnTo>
                  <a:pt x="305181" y="26543"/>
                </a:lnTo>
                <a:lnTo>
                  <a:pt x="288417" y="26543"/>
                </a:lnTo>
                <a:lnTo>
                  <a:pt x="288417" y="92456"/>
                </a:lnTo>
                <a:lnTo>
                  <a:pt x="305181" y="92456"/>
                </a:lnTo>
                <a:lnTo>
                  <a:pt x="321017" y="67957"/>
                </a:lnTo>
                <a:lnTo>
                  <a:pt x="332359" y="50431"/>
                </a:lnTo>
                <a:lnTo>
                  <a:pt x="332359" y="92456"/>
                </a:lnTo>
                <a:lnTo>
                  <a:pt x="349123" y="92456"/>
                </a:lnTo>
                <a:lnTo>
                  <a:pt x="349123" y="50431"/>
                </a:lnTo>
                <a:lnTo>
                  <a:pt x="349123" y="26543"/>
                </a:lnTo>
                <a:close/>
              </a:path>
              <a:path w="868045" h="94614">
                <a:moveTo>
                  <a:pt x="423379" y="26543"/>
                </a:moveTo>
                <a:lnTo>
                  <a:pt x="405980" y="26543"/>
                </a:lnTo>
                <a:lnTo>
                  <a:pt x="405980" y="54648"/>
                </a:lnTo>
                <a:lnTo>
                  <a:pt x="402120" y="56070"/>
                </a:lnTo>
                <a:lnTo>
                  <a:pt x="398653" y="56769"/>
                </a:lnTo>
                <a:lnTo>
                  <a:pt x="392391" y="56769"/>
                </a:lnTo>
                <a:lnTo>
                  <a:pt x="382612" y="45910"/>
                </a:lnTo>
                <a:lnTo>
                  <a:pt x="382612" y="26543"/>
                </a:lnTo>
                <a:lnTo>
                  <a:pt x="364959" y="26543"/>
                </a:lnTo>
                <a:lnTo>
                  <a:pt x="364959" y="48234"/>
                </a:lnTo>
                <a:lnTo>
                  <a:pt x="365734" y="52997"/>
                </a:lnTo>
                <a:lnTo>
                  <a:pt x="368896" y="60147"/>
                </a:lnTo>
                <a:lnTo>
                  <a:pt x="371817" y="63093"/>
                </a:lnTo>
                <a:lnTo>
                  <a:pt x="380326" y="67691"/>
                </a:lnTo>
                <a:lnTo>
                  <a:pt x="385127" y="68834"/>
                </a:lnTo>
                <a:lnTo>
                  <a:pt x="394017" y="68834"/>
                </a:lnTo>
                <a:lnTo>
                  <a:pt x="399186" y="67919"/>
                </a:lnTo>
                <a:lnTo>
                  <a:pt x="405980" y="66103"/>
                </a:lnTo>
                <a:lnTo>
                  <a:pt x="405980" y="92456"/>
                </a:lnTo>
                <a:lnTo>
                  <a:pt x="423379" y="92456"/>
                </a:lnTo>
                <a:lnTo>
                  <a:pt x="423379" y="26543"/>
                </a:lnTo>
                <a:close/>
              </a:path>
              <a:path w="868045" h="94614">
                <a:moveTo>
                  <a:pt x="500900" y="26543"/>
                </a:moveTo>
                <a:lnTo>
                  <a:pt x="483755" y="26543"/>
                </a:lnTo>
                <a:lnTo>
                  <a:pt x="456958" y="67957"/>
                </a:lnTo>
                <a:lnTo>
                  <a:pt x="456958" y="26543"/>
                </a:lnTo>
                <a:lnTo>
                  <a:pt x="440207" y="26543"/>
                </a:lnTo>
                <a:lnTo>
                  <a:pt x="440207" y="92456"/>
                </a:lnTo>
                <a:lnTo>
                  <a:pt x="456958" y="92456"/>
                </a:lnTo>
                <a:lnTo>
                  <a:pt x="484149" y="50431"/>
                </a:lnTo>
                <a:lnTo>
                  <a:pt x="484149" y="92456"/>
                </a:lnTo>
                <a:lnTo>
                  <a:pt x="500900" y="92456"/>
                </a:lnTo>
                <a:lnTo>
                  <a:pt x="500900" y="26543"/>
                </a:lnTo>
                <a:close/>
              </a:path>
              <a:path w="868045" h="94614">
                <a:moveTo>
                  <a:pt x="582777" y="71513"/>
                </a:moveTo>
                <a:lnTo>
                  <a:pt x="581660" y="68173"/>
                </a:lnTo>
                <a:lnTo>
                  <a:pt x="578993" y="64516"/>
                </a:lnTo>
                <a:lnTo>
                  <a:pt x="577189" y="62039"/>
                </a:lnTo>
                <a:lnTo>
                  <a:pt x="573798" y="59956"/>
                </a:lnTo>
                <a:lnTo>
                  <a:pt x="569277" y="58839"/>
                </a:lnTo>
                <a:lnTo>
                  <a:pt x="572490" y="57924"/>
                </a:lnTo>
                <a:lnTo>
                  <a:pt x="575183" y="56108"/>
                </a:lnTo>
                <a:lnTo>
                  <a:pt x="576846" y="53975"/>
                </a:lnTo>
                <a:lnTo>
                  <a:pt x="579437" y="50647"/>
                </a:lnTo>
                <a:lnTo>
                  <a:pt x="580491" y="47434"/>
                </a:lnTo>
                <a:lnTo>
                  <a:pt x="580364" y="37719"/>
                </a:lnTo>
                <a:lnTo>
                  <a:pt x="578548" y="33680"/>
                </a:lnTo>
                <a:lnTo>
                  <a:pt x="570750" y="27952"/>
                </a:lnTo>
                <a:lnTo>
                  <a:pt x="564908" y="26543"/>
                </a:lnTo>
                <a:lnTo>
                  <a:pt x="564489" y="26543"/>
                </a:lnTo>
                <a:lnTo>
                  <a:pt x="564489" y="69786"/>
                </a:lnTo>
                <a:lnTo>
                  <a:pt x="564489" y="76136"/>
                </a:lnTo>
                <a:lnTo>
                  <a:pt x="563346" y="78270"/>
                </a:lnTo>
                <a:lnTo>
                  <a:pt x="558774" y="80683"/>
                </a:lnTo>
                <a:lnTo>
                  <a:pt x="555129" y="81280"/>
                </a:lnTo>
                <a:lnTo>
                  <a:pt x="536295" y="81280"/>
                </a:lnTo>
                <a:lnTo>
                  <a:pt x="536295" y="64516"/>
                </a:lnTo>
                <a:lnTo>
                  <a:pt x="552843" y="64516"/>
                </a:lnTo>
                <a:lnTo>
                  <a:pt x="557949" y="65125"/>
                </a:lnTo>
                <a:lnTo>
                  <a:pt x="560552" y="66357"/>
                </a:lnTo>
                <a:lnTo>
                  <a:pt x="563181" y="67564"/>
                </a:lnTo>
                <a:lnTo>
                  <a:pt x="564489" y="69786"/>
                </a:lnTo>
                <a:lnTo>
                  <a:pt x="564489" y="26543"/>
                </a:lnTo>
                <a:lnTo>
                  <a:pt x="563092" y="26543"/>
                </a:lnTo>
                <a:lnTo>
                  <a:pt x="563092" y="42646"/>
                </a:lnTo>
                <a:lnTo>
                  <a:pt x="563092" y="48387"/>
                </a:lnTo>
                <a:lnTo>
                  <a:pt x="561873" y="50546"/>
                </a:lnTo>
                <a:lnTo>
                  <a:pt x="556996" y="53289"/>
                </a:lnTo>
                <a:lnTo>
                  <a:pt x="553059" y="53975"/>
                </a:lnTo>
                <a:lnTo>
                  <a:pt x="536295" y="53975"/>
                </a:lnTo>
                <a:lnTo>
                  <a:pt x="536295" y="37719"/>
                </a:lnTo>
                <a:lnTo>
                  <a:pt x="553402" y="37719"/>
                </a:lnTo>
                <a:lnTo>
                  <a:pt x="557415" y="38303"/>
                </a:lnTo>
                <a:lnTo>
                  <a:pt x="561949" y="40678"/>
                </a:lnTo>
                <a:lnTo>
                  <a:pt x="563092" y="42646"/>
                </a:lnTo>
                <a:lnTo>
                  <a:pt x="563092" y="26543"/>
                </a:lnTo>
                <a:lnTo>
                  <a:pt x="518896" y="26543"/>
                </a:lnTo>
                <a:lnTo>
                  <a:pt x="518896" y="92456"/>
                </a:lnTo>
                <a:lnTo>
                  <a:pt x="567791" y="92456"/>
                </a:lnTo>
                <a:lnTo>
                  <a:pt x="573354" y="90843"/>
                </a:lnTo>
                <a:lnTo>
                  <a:pt x="580898" y="84455"/>
                </a:lnTo>
                <a:lnTo>
                  <a:pt x="582333" y="81280"/>
                </a:lnTo>
                <a:lnTo>
                  <a:pt x="582777" y="80276"/>
                </a:lnTo>
                <a:lnTo>
                  <a:pt x="582777" y="71513"/>
                </a:lnTo>
                <a:close/>
              </a:path>
              <a:path w="868045" h="94614">
                <a:moveTo>
                  <a:pt x="659028" y="59626"/>
                </a:moveTo>
                <a:lnTo>
                  <a:pt x="653122" y="39370"/>
                </a:lnTo>
                <a:lnTo>
                  <a:pt x="649503" y="34861"/>
                </a:lnTo>
                <a:lnTo>
                  <a:pt x="644385" y="30607"/>
                </a:lnTo>
                <a:lnTo>
                  <a:pt x="641096" y="28879"/>
                </a:lnTo>
                <a:lnTo>
                  <a:pt x="641096" y="66268"/>
                </a:lnTo>
                <a:lnTo>
                  <a:pt x="639597" y="71183"/>
                </a:lnTo>
                <a:lnTo>
                  <a:pt x="633450" y="78143"/>
                </a:lnTo>
                <a:lnTo>
                  <a:pt x="629640" y="79883"/>
                </a:lnTo>
                <a:lnTo>
                  <a:pt x="620560" y="79883"/>
                </a:lnTo>
                <a:lnTo>
                  <a:pt x="616750" y="78143"/>
                </a:lnTo>
                <a:lnTo>
                  <a:pt x="610552" y="71183"/>
                </a:lnTo>
                <a:lnTo>
                  <a:pt x="609041" y="66268"/>
                </a:lnTo>
                <a:lnTo>
                  <a:pt x="609066" y="52895"/>
                </a:lnTo>
                <a:lnTo>
                  <a:pt x="610552" y="48069"/>
                </a:lnTo>
                <a:lnTo>
                  <a:pt x="616750" y="41097"/>
                </a:lnTo>
                <a:lnTo>
                  <a:pt x="620560" y="39370"/>
                </a:lnTo>
                <a:lnTo>
                  <a:pt x="629640" y="39370"/>
                </a:lnTo>
                <a:lnTo>
                  <a:pt x="633450" y="41097"/>
                </a:lnTo>
                <a:lnTo>
                  <a:pt x="639597" y="48069"/>
                </a:lnTo>
                <a:lnTo>
                  <a:pt x="641083" y="52895"/>
                </a:lnTo>
                <a:lnTo>
                  <a:pt x="641096" y="66268"/>
                </a:lnTo>
                <a:lnTo>
                  <a:pt x="641096" y="28879"/>
                </a:lnTo>
                <a:lnTo>
                  <a:pt x="638606" y="27571"/>
                </a:lnTo>
                <a:lnTo>
                  <a:pt x="632142" y="25755"/>
                </a:lnTo>
                <a:lnTo>
                  <a:pt x="625005" y="25146"/>
                </a:lnTo>
                <a:lnTo>
                  <a:pt x="618553" y="25146"/>
                </a:lnTo>
                <a:lnTo>
                  <a:pt x="591235" y="52324"/>
                </a:lnTo>
                <a:lnTo>
                  <a:pt x="591172" y="66598"/>
                </a:lnTo>
                <a:lnTo>
                  <a:pt x="592518" y="72707"/>
                </a:lnTo>
                <a:lnTo>
                  <a:pt x="598233" y="83261"/>
                </a:lnTo>
                <a:lnTo>
                  <a:pt x="602399" y="87261"/>
                </a:lnTo>
                <a:lnTo>
                  <a:pt x="613346" y="92722"/>
                </a:lnTo>
                <a:lnTo>
                  <a:pt x="619099" y="94107"/>
                </a:lnTo>
                <a:lnTo>
                  <a:pt x="625132" y="94107"/>
                </a:lnTo>
                <a:lnTo>
                  <a:pt x="658444" y="66598"/>
                </a:lnTo>
                <a:lnTo>
                  <a:pt x="659028" y="59626"/>
                </a:lnTo>
                <a:close/>
              </a:path>
              <a:path w="868045" h="94614">
                <a:moveTo>
                  <a:pt x="729361" y="70231"/>
                </a:moveTo>
                <a:lnTo>
                  <a:pt x="712216" y="67310"/>
                </a:lnTo>
                <a:lnTo>
                  <a:pt x="711352" y="71920"/>
                </a:lnTo>
                <a:lnTo>
                  <a:pt x="709866" y="75158"/>
                </a:lnTo>
                <a:lnTo>
                  <a:pt x="705650" y="78930"/>
                </a:lnTo>
                <a:lnTo>
                  <a:pt x="702945" y="79883"/>
                </a:lnTo>
                <a:lnTo>
                  <a:pt x="695236" y="79883"/>
                </a:lnTo>
                <a:lnTo>
                  <a:pt x="691718" y="78270"/>
                </a:lnTo>
                <a:lnTo>
                  <a:pt x="686473" y="71793"/>
                </a:lnTo>
                <a:lnTo>
                  <a:pt x="685165" y="66268"/>
                </a:lnTo>
                <a:lnTo>
                  <a:pt x="685165" y="51384"/>
                </a:lnTo>
                <a:lnTo>
                  <a:pt x="686447" y="46367"/>
                </a:lnTo>
                <a:lnTo>
                  <a:pt x="691616" y="40360"/>
                </a:lnTo>
                <a:lnTo>
                  <a:pt x="695083" y="38862"/>
                </a:lnTo>
                <a:lnTo>
                  <a:pt x="702691" y="38862"/>
                </a:lnTo>
                <a:lnTo>
                  <a:pt x="705332" y="39725"/>
                </a:lnTo>
                <a:lnTo>
                  <a:pt x="709434" y="43180"/>
                </a:lnTo>
                <a:lnTo>
                  <a:pt x="710755" y="45732"/>
                </a:lnTo>
                <a:lnTo>
                  <a:pt x="711327" y="49149"/>
                </a:lnTo>
                <a:lnTo>
                  <a:pt x="728472" y="46101"/>
                </a:lnTo>
                <a:lnTo>
                  <a:pt x="726389" y="39027"/>
                </a:lnTo>
                <a:lnTo>
                  <a:pt x="723011" y="33782"/>
                </a:lnTo>
                <a:lnTo>
                  <a:pt x="713549" y="26873"/>
                </a:lnTo>
                <a:lnTo>
                  <a:pt x="707174" y="25146"/>
                </a:lnTo>
                <a:lnTo>
                  <a:pt x="689381" y="25146"/>
                </a:lnTo>
                <a:lnTo>
                  <a:pt x="667258" y="59690"/>
                </a:lnTo>
                <a:lnTo>
                  <a:pt x="667791" y="67322"/>
                </a:lnTo>
                <a:lnTo>
                  <a:pt x="689241" y="94107"/>
                </a:lnTo>
                <a:lnTo>
                  <a:pt x="707339" y="94107"/>
                </a:lnTo>
                <a:lnTo>
                  <a:pt x="714095" y="92087"/>
                </a:lnTo>
                <a:lnTo>
                  <a:pt x="724179" y="84048"/>
                </a:lnTo>
                <a:lnTo>
                  <a:pt x="727583" y="78105"/>
                </a:lnTo>
                <a:lnTo>
                  <a:pt x="729361" y="70231"/>
                </a:lnTo>
                <a:close/>
              </a:path>
              <a:path w="868045" h="94614">
                <a:moveTo>
                  <a:pt x="793381" y="26543"/>
                </a:moveTo>
                <a:lnTo>
                  <a:pt x="733818" y="26543"/>
                </a:lnTo>
                <a:lnTo>
                  <a:pt x="733818" y="40640"/>
                </a:lnTo>
                <a:lnTo>
                  <a:pt x="754900" y="40640"/>
                </a:lnTo>
                <a:lnTo>
                  <a:pt x="754900" y="92456"/>
                </a:lnTo>
                <a:lnTo>
                  <a:pt x="772299" y="92456"/>
                </a:lnTo>
                <a:lnTo>
                  <a:pt x="772299" y="40640"/>
                </a:lnTo>
                <a:lnTo>
                  <a:pt x="793381" y="40640"/>
                </a:lnTo>
                <a:lnTo>
                  <a:pt x="793381" y="26543"/>
                </a:lnTo>
                <a:close/>
              </a:path>
              <a:path w="868045" h="94614">
                <a:moveTo>
                  <a:pt x="867765" y="68961"/>
                </a:moveTo>
                <a:lnTo>
                  <a:pt x="866533" y="65151"/>
                </a:lnTo>
                <a:lnTo>
                  <a:pt x="866152" y="64643"/>
                </a:lnTo>
                <a:lnTo>
                  <a:pt x="861669" y="58585"/>
                </a:lnTo>
                <a:lnTo>
                  <a:pt x="858621" y="56451"/>
                </a:lnTo>
                <a:lnTo>
                  <a:pt x="851255" y="54457"/>
                </a:lnTo>
                <a:lnTo>
                  <a:pt x="849858" y="54330"/>
                </a:lnTo>
                <a:lnTo>
                  <a:pt x="849858" y="69799"/>
                </a:lnTo>
                <a:lnTo>
                  <a:pt x="849858" y="75222"/>
                </a:lnTo>
                <a:lnTo>
                  <a:pt x="849134" y="77165"/>
                </a:lnTo>
                <a:lnTo>
                  <a:pt x="847712" y="78816"/>
                </a:lnTo>
                <a:lnTo>
                  <a:pt x="846277" y="80454"/>
                </a:lnTo>
                <a:lnTo>
                  <a:pt x="843026" y="81280"/>
                </a:lnTo>
                <a:lnTo>
                  <a:pt x="821664" y="81280"/>
                </a:lnTo>
                <a:lnTo>
                  <a:pt x="821664" y="64643"/>
                </a:lnTo>
                <a:lnTo>
                  <a:pt x="839317" y="64643"/>
                </a:lnTo>
                <a:lnTo>
                  <a:pt x="843699" y="65227"/>
                </a:lnTo>
                <a:lnTo>
                  <a:pt x="848626" y="67627"/>
                </a:lnTo>
                <a:lnTo>
                  <a:pt x="849858" y="69799"/>
                </a:lnTo>
                <a:lnTo>
                  <a:pt x="849858" y="54330"/>
                </a:lnTo>
                <a:lnTo>
                  <a:pt x="846010" y="53975"/>
                </a:lnTo>
                <a:lnTo>
                  <a:pt x="821664" y="53975"/>
                </a:lnTo>
                <a:lnTo>
                  <a:pt x="821664" y="26543"/>
                </a:lnTo>
                <a:lnTo>
                  <a:pt x="804265" y="26543"/>
                </a:lnTo>
                <a:lnTo>
                  <a:pt x="804265" y="92456"/>
                </a:lnTo>
                <a:lnTo>
                  <a:pt x="850341" y="92456"/>
                </a:lnTo>
                <a:lnTo>
                  <a:pt x="856856" y="90843"/>
                </a:lnTo>
                <a:lnTo>
                  <a:pt x="865581" y="84455"/>
                </a:lnTo>
                <a:lnTo>
                  <a:pt x="867029" y="81280"/>
                </a:lnTo>
                <a:lnTo>
                  <a:pt x="867765" y="79667"/>
                </a:lnTo>
                <a:lnTo>
                  <a:pt x="867765" y="68961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4" name="object 104"/>
          <p:cNvGrpSpPr/>
          <p:nvPr/>
        </p:nvGrpSpPr>
        <p:grpSpPr>
          <a:xfrm>
            <a:off x="9116441" y="3785796"/>
            <a:ext cx="447675" cy="93980"/>
            <a:chOff x="9116441" y="3785796"/>
            <a:chExt cx="447675" cy="93980"/>
          </a:xfrm>
        </p:grpSpPr>
        <p:sp>
          <p:nvSpPr>
            <p:cNvPr id="105" name="object 105"/>
            <p:cNvSpPr/>
            <p:nvPr/>
          </p:nvSpPr>
          <p:spPr>
            <a:xfrm>
              <a:off x="9116441" y="3786810"/>
              <a:ext cx="55244" cy="66675"/>
            </a:xfrm>
            <a:custGeom>
              <a:avLst/>
              <a:gdLst/>
              <a:ahLst/>
              <a:cxnLst/>
              <a:rect l="l" t="t" r="r" b="b"/>
              <a:pathLst>
                <a:path w="55245" h="66675">
                  <a:moveTo>
                    <a:pt x="47011" y="0"/>
                  </a:moveTo>
                  <a:lnTo>
                    <a:pt x="41360" y="0"/>
                  </a:lnTo>
                  <a:lnTo>
                    <a:pt x="37889" y="910"/>
                  </a:lnTo>
                  <a:lnTo>
                    <a:pt x="32575" y="4550"/>
                  </a:lnTo>
                  <a:lnTo>
                    <a:pt x="30142" y="8680"/>
                  </a:lnTo>
                  <a:lnTo>
                    <a:pt x="26203" y="20045"/>
                  </a:lnTo>
                  <a:lnTo>
                    <a:pt x="24742" y="23199"/>
                  </a:lnTo>
                  <a:lnTo>
                    <a:pt x="22351" y="26078"/>
                  </a:lnTo>
                  <a:lnTo>
                    <a:pt x="20299" y="26968"/>
                  </a:lnTo>
                  <a:lnTo>
                    <a:pt x="17399" y="27306"/>
                  </a:lnTo>
                  <a:lnTo>
                    <a:pt x="17399" y="382"/>
                  </a:lnTo>
                  <a:lnTo>
                    <a:pt x="0" y="382"/>
                  </a:lnTo>
                  <a:lnTo>
                    <a:pt x="0" y="66293"/>
                  </a:lnTo>
                  <a:lnTo>
                    <a:pt x="17399" y="66293"/>
                  </a:lnTo>
                  <a:lnTo>
                    <a:pt x="17399" y="38102"/>
                  </a:lnTo>
                  <a:lnTo>
                    <a:pt x="19961" y="38102"/>
                  </a:lnTo>
                  <a:lnTo>
                    <a:pt x="21908" y="38649"/>
                  </a:lnTo>
                  <a:lnTo>
                    <a:pt x="24512" y="40853"/>
                  </a:lnTo>
                  <a:lnTo>
                    <a:pt x="26056" y="43329"/>
                  </a:lnTo>
                  <a:lnTo>
                    <a:pt x="36511" y="66293"/>
                  </a:lnTo>
                  <a:lnTo>
                    <a:pt x="55245" y="66293"/>
                  </a:lnTo>
                  <a:lnTo>
                    <a:pt x="45507" y="48131"/>
                  </a:lnTo>
                  <a:lnTo>
                    <a:pt x="41022" y="38757"/>
                  </a:lnTo>
                  <a:lnTo>
                    <a:pt x="36363" y="33952"/>
                  </a:lnTo>
                  <a:lnTo>
                    <a:pt x="30862" y="32429"/>
                  </a:lnTo>
                  <a:lnTo>
                    <a:pt x="34671" y="31032"/>
                  </a:lnTo>
                  <a:lnTo>
                    <a:pt x="37612" y="27284"/>
                  </a:lnTo>
                  <a:lnTo>
                    <a:pt x="41126" y="16722"/>
                  </a:lnTo>
                  <a:lnTo>
                    <a:pt x="42523" y="14014"/>
                  </a:lnTo>
                  <a:lnTo>
                    <a:pt x="45086" y="12236"/>
                  </a:lnTo>
                  <a:lnTo>
                    <a:pt x="48027" y="11812"/>
                  </a:lnTo>
                  <a:lnTo>
                    <a:pt x="52642" y="11812"/>
                  </a:lnTo>
                  <a:lnTo>
                    <a:pt x="52577" y="320"/>
                  </a:lnTo>
                  <a:lnTo>
                    <a:pt x="4701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208176" y="3785796"/>
              <a:ext cx="355848" cy="93977"/>
            </a:xfrm>
            <a:prstGeom prst="rect">
              <a:avLst/>
            </a:prstGeom>
          </p:spPr>
        </p:pic>
      </p:grpSp>
      <p:sp>
        <p:nvSpPr>
          <p:cNvPr id="107" name="object 107"/>
          <p:cNvSpPr/>
          <p:nvPr/>
        </p:nvSpPr>
        <p:spPr>
          <a:xfrm>
            <a:off x="9058440" y="5159280"/>
            <a:ext cx="554355" cy="92710"/>
          </a:xfrm>
          <a:custGeom>
            <a:avLst/>
            <a:gdLst/>
            <a:ahLst/>
            <a:cxnLst/>
            <a:rect l="l" t="t" r="r" b="b"/>
            <a:pathLst>
              <a:path w="554354" h="92710">
                <a:moveTo>
                  <a:pt x="77470" y="0"/>
                </a:moveTo>
                <a:lnTo>
                  <a:pt x="13779" y="0"/>
                </a:lnTo>
                <a:lnTo>
                  <a:pt x="13843" y="71526"/>
                </a:lnTo>
                <a:lnTo>
                  <a:pt x="13182" y="74066"/>
                </a:lnTo>
                <a:lnTo>
                  <a:pt x="10541" y="76136"/>
                </a:lnTo>
                <a:lnTo>
                  <a:pt x="7937" y="76644"/>
                </a:lnTo>
                <a:lnTo>
                  <a:pt x="0" y="76581"/>
                </a:lnTo>
                <a:lnTo>
                  <a:pt x="0" y="90830"/>
                </a:lnTo>
                <a:lnTo>
                  <a:pt x="9563" y="91440"/>
                </a:lnTo>
                <a:lnTo>
                  <a:pt x="17843" y="91440"/>
                </a:lnTo>
                <a:lnTo>
                  <a:pt x="31750" y="65303"/>
                </a:lnTo>
                <a:lnTo>
                  <a:pt x="31750" y="15367"/>
                </a:lnTo>
                <a:lnTo>
                  <a:pt x="59055" y="15367"/>
                </a:lnTo>
                <a:lnTo>
                  <a:pt x="59055" y="90932"/>
                </a:lnTo>
                <a:lnTo>
                  <a:pt x="77470" y="90932"/>
                </a:lnTo>
                <a:lnTo>
                  <a:pt x="77470" y="0"/>
                </a:lnTo>
                <a:close/>
              </a:path>
              <a:path w="554354" h="92710">
                <a:moveTo>
                  <a:pt x="152615" y="63119"/>
                </a:moveTo>
                <a:lnTo>
                  <a:pt x="152247" y="53733"/>
                </a:lnTo>
                <a:lnTo>
                  <a:pt x="152006" y="52451"/>
                </a:lnTo>
                <a:lnTo>
                  <a:pt x="150774" y="45643"/>
                </a:lnTo>
                <a:lnTo>
                  <a:pt x="148196" y="38849"/>
                </a:lnTo>
                <a:lnTo>
                  <a:pt x="146926" y="36957"/>
                </a:lnTo>
                <a:lnTo>
                  <a:pt x="144500" y="33337"/>
                </a:lnTo>
                <a:lnTo>
                  <a:pt x="138836" y="26860"/>
                </a:lnTo>
                <a:lnTo>
                  <a:pt x="135343" y="25400"/>
                </a:lnTo>
                <a:lnTo>
                  <a:pt x="135343" y="52451"/>
                </a:lnTo>
                <a:lnTo>
                  <a:pt x="109372" y="52451"/>
                </a:lnTo>
                <a:lnTo>
                  <a:pt x="109423" y="47396"/>
                </a:lnTo>
                <a:lnTo>
                  <a:pt x="110528" y="43903"/>
                </a:lnTo>
                <a:lnTo>
                  <a:pt x="115481" y="38354"/>
                </a:lnTo>
                <a:lnTo>
                  <a:pt x="118618" y="36957"/>
                </a:lnTo>
                <a:lnTo>
                  <a:pt x="125958" y="36957"/>
                </a:lnTo>
                <a:lnTo>
                  <a:pt x="128968" y="38277"/>
                </a:lnTo>
                <a:lnTo>
                  <a:pt x="133921" y="43548"/>
                </a:lnTo>
                <a:lnTo>
                  <a:pt x="135216" y="47396"/>
                </a:lnTo>
                <a:lnTo>
                  <a:pt x="135343" y="52451"/>
                </a:lnTo>
                <a:lnTo>
                  <a:pt x="135343" y="25400"/>
                </a:lnTo>
                <a:lnTo>
                  <a:pt x="131102" y="23622"/>
                </a:lnTo>
                <a:lnTo>
                  <a:pt x="112610" y="23622"/>
                </a:lnTo>
                <a:lnTo>
                  <a:pt x="91147" y="58585"/>
                </a:lnTo>
                <a:lnTo>
                  <a:pt x="91147" y="67754"/>
                </a:lnTo>
                <a:lnTo>
                  <a:pt x="123088" y="92583"/>
                </a:lnTo>
                <a:lnTo>
                  <a:pt x="130302" y="92583"/>
                </a:lnTo>
                <a:lnTo>
                  <a:pt x="136334" y="90906"/>
                </a:lnTo>
                <a:lnTo>
                  <a:pt x="145961" y="84239"/>
                </a:lnTo>
                <a:lnTo>
                  <a:pt x="149428" y="79502"/>
                </a:lnTo>
                <a:lnTo>
                  <a:pt x="151726" y="73025"/>
                </a:lnTo>
                <a:lnTo>
                  <a:pt x="134327" y="70104"/>
                </a:lnTo>
                <a:lnTo>
                  <a:pt x="133375" y="73406"/>
                </a:lnTo>
                <a:lnTo>
                  <a:pt x="131978" y="75793"/>
                </a:lnTo>
                <a:lnTo>
                  <a:pt x="128270" y="78765"/>
                </a:lnTo>
                <a:lnTo>
                  <a:pt x="125984" y="79502"/>
                </a:lnTo>
                <a:lnTo>
                  <a:pt x="119278" y="79502"/>
                </a:lnTo>
                <a:lnTo>
                  <a:pt x="115925" y="78066"/>
                </a:lnTo>
                <a:lnTo>
                  <a:pt x="110578" y="72301"/>
                </a:lnTo>
                <a:lnTo>
                  <a:pt x="109181" y="68287"/>
                </a:lnTo>
                <a:lnTo>
                  <a:pt x="109054" y="63119"/>
                </a:lnTo>
                <a:lnTo>
                  <a:pt x="152615" y="63119"/>
                </a:lnTo>
                <a:close/>
              </a:path>
              <a:path w="554354" h="92710">
                <a:moveTo>
                  <a:pt x="210667" y="25019"/>
                </a:moveTo>
                <a:lnTo>
                  <a:pt x="166090" y="25019"/>
                </a:lnTo>
                <a:lnTo>
                  <a:pt x="166090" y="90932"/>
                </a:lnTo>
                <a:lnTo>
                  <a:pt x="183489" y="90932"/>
                </a:lnTo>
                <a:lnTo>
                  <a:pt x="183489" y="39116"/>
                </a:lnTo>
                <a:lnTo>
                  <a:pt x="210667" y="39116"/>
                </a:lnTo>
                <a:lnTo>
                  <a:pt x="210667" y="25019"/>
                </a:lnTo>
                <a:close/>
              </a:path>
              <a:path w="554354" h="92710">
                <a:moveTo>
                  <a:pt x="274231" y="90932"/>
                </a:moveTo>
                <a:lnTo>
                  <a:pt x="264490" y="72771"/>
                </a:lnTo>
                <a:lnTo>
                  <a:pt x="260007" y="63398"/>
                </a:lnTo>
                <a:lnTo>
                  <a:pt x="255346" y="58585"/>
                </a:lnTo>
                <a:lnTo>
                  <a:pt x="249847" y="57061"/>
                </a:lnTo>
                <a:lnTo>
                  <a:pt x="253657" y="55664"/>
                </a:lnTo>
                <a:lnTo>
                  <a:pt x="256603" y="51917"/>
                </a:lnTo>
                <a:lnTo>
                  <a:pt x="260108" y="41363"/>
                </a:lnTo>
                <a:lnTo>
                  <a:pt x="261505" y="38658"/>
                </a:lnTo>
                <a:lnTo>
                  <a:pt x="264071" y="36880"/>
                </a:lnTo>
                <a:lnTo>
                  <a:pt x="267017" y="36449"/>
                </a:lnTo>
                <a:lnTo>
                  <a:pt x="271627" y="36449"/>
                </a:lnTo>
                <a:lnTo>
                  <a:pt x="271564" y="24955"/>
                </a:lnTo>
                <a:lnTo>
                  <a:pt x="266001" y="24638"/>
                </a:lnTo>
                <a:lnTo>
                  <a:pt x="260350" y="24638"/>
                </a:lnTo>
                <a:lnTo>
                  <a:pt x="256882" y="25552"/>
                </a:lnTo>
                <a:lnTo>
                  <a:pt x="251561" y="29184"/>
                </a:lnTo>
                <a:lnTo>
                  <a:pt x="249135" y="33312"/>
                </a:lnTo>
                <a:lnTo>
                  <a:pt x="245198" y="44678"/>
                </a:lnTo>
                <a:lnTo>
                  <a:pt x="243725" y="47840"/>
                </a:lnTo>
                <a:lnTo>
                  <a:pt x="241338" y="50711"/>
                </a:lnTo>
                <a:lnTo>
                  <a:pt x="239293" y="51600"/>
                </a:lnTo>
                <a:lnTo>
                  <a:pt x="236385" y="51943"/>
                </a:lnTo>
                <a:lnTo>
                  <a:pt x="236385" y="25019"/>
                </a:lnTo>
                <a:lnTo>
                  <a:pt x="218986" y="25019"/>
                </a:lnTo>
                <a:lnTo>
                  <a:pt x="218986" y="90932"/>
                </a:lnTo>
                <a:lnTo>
                  <a:pt x="236385" y="90932"/>
                </a:lnTo>
                <a:lnTo>
                  <a:pt x="236385" y="62738"/>
                </a:lnTo>
                <a:lnTo>
                  <a:pt x="238950" y="62738"/>
                </a:lnTo>
                <a:lnTo>
                  <a:pt x="240893" y="63284"/>
                </a:lnTo>
                <a:lnTo>
                  <a:pt x="243497" y="65493"/>
                </a:lnTo>
                <a:lnTo>
                  <a:pt x="245046" y="67970"/>
                </a:lnTo>
                <a:lnTo>
                  <a:pt x="255498" y="90932"/>
                </a:lnTo>
                <a:lnTo>
                  <a:pt x="274231" y="90932"/>
                </a:lnTo>
                <a:close/>
              </a:path>
              <a:path w="554354" h="92710">
                <a:moveTo>
                  <a:pt x="345503" y="58102"/>
                </a:moveTo>
                <a:lnTo>
                  <a:pt x="327571" y="27368"/>
                </a:lnTo>
                <a:lnTo>
                  <a:pt x="327571" y="51371"/>
                </a:lnTo>
                <a:lnTo>
                  <a:pt x="327571" y="64744"/>
                </a:lnTo>
                <a:lnTo>
                  <a:pt x="326072" y="69659"/>
                </a:lnTo>
                <a:lnTo>
                  <a:pt x="319938" y="76619"/>
                </a:lnTo>
                <a:lnTo>
                  <a:pt x="316128" y="78359"/>
                </a:lnTo>
                <a:lnTo>
                  <a:pt x="307035" y="78359"/>
                </a:lnTo>
                <a:lnTo>
                  <a:pt x="303237" y="76619"/>
                </a:lnTo>
                <a:lnTo>
                  <a:pt x="297027" y="69659"/>
                </a:lnTo>
                <a:lnTo>
                  <a:pt x="295516" y="64744"/>
                </a:lnTo>
                <a:lnTo>
                  <a:pt x="295541" y="51371"/>
                </a:lnTo>
                <a:lnTo>
                  <a:pt x="297027" y="46545"/>
                </a:lnTo>
                <a:lnTo>
                  <a:pt x="303237" y="39585"/>
                </a:lnTo>
                <a:lnTo>
                  <a:pt x="307035" y="37846"/>
                </a:lnTo>
                <a:lnTo>
                  <a:pt x="316128" y="37846"/>
                </a:lnTo>
                <a:lnTo>
                  <a:pt x="319938" y="39585"/>
                </a:lnTo>
                <a:lnTo>
                  <a:pt x="326072" y="46545"/>
                </a:lnTo>
                <a:lnTo>
                  <a:pt x="327571" y="51371"/>
                </a:lnTo>
                <a:lnTo>
                  <a:pt x="327571" y="27368"/>
                </a:lnTo>
                <a:lnTo>
                  <a:pt x="325081" y="26047"/>
                </a:lnTo>
                <a:lnTo>
                  <a:pt x="318617" y="24231"/>
                </a:lnTo>
                <a:lnTo>
                  <a:pt x="311492" y="23622"/>
                </a:lnTo>
                <a:lnTo>
                  <a:pt x="305028" y="23622"/>
                </a:lnTo>
                <a:lnTo>
                  <a:pt x="277723" y="50812"/>
                </a:lnTo>
                <a:lnTo>
                  <a:pt x="277647" y="65087"/>
                </a:lnTo>
                <a:lnTo>
                  <a:pt x="278993" y="71183"/>
                </a:lnTo>
                <a:lnTo>
                  <a:pt x="284708" y="81749"/>
                </a:lnTo>
                <a:lnTo>
                  <a:pt x="288886" y="85750"/>
                </a:lnTo>
                <a:lnTo>
                  <a:pt x="299821" y="91211"/>
                </a:lnTo>
                <a:lnTo>
                  <a:pt x="305587" y="92583"/>
                </a:lnTo>
                <a:lnTo>
                  <a:pt x="311607" y="92583"/>
                </a:lnTo>
                <a:lnTo>
                  <a:pt x="339407" y="78359"/>
                </a:lnTo>
                <a:lnTo>
                  <a:pt x="340106" y="77495"/>
                </a:lnTo>
                <a:lnTo>
                  <a:pt x="343115" y="71615"/>
                </a:lnTo>
                <a:lnTo>
                  <a:pt x="344919" y="65087"/>
                </a:lnTo>
                <a:lnTo>
                  <a:pt x="345503" y="58102"/>
                </a:lnTo>
                <a:close/>
              </a:path>
              <a:path w="554354" h="92710">
                <a:moveTo>
                  <a:pt x="415836" y="68707"/>
                </a:moveTo>
                <a:lnTo>
                  <a:pt x="398691" y="65786"/>
                </a:lnTo>
                <a:lnTo>
                  <a:pt x="397827" y="70396"/>
                </a:lnTo>
                <a:lnTo>
                  <a:pt x="396341" y="73634"/>
                </a:lnTo>
                <a:lnTo>
                  <a:pt x="392125" y="77406"/>
                </a:lnTo>
                <a:lnTo>
                  <a:pt x="389420" y="78359"/>
                </a:lnTo>
                <a:lnTo>
                  <a:pt x="381711" y="78359"/>
                </a:lnTo>
                <a:lnTo>
                  <a:pt x="378206" y="76746"/>
                </a:lnTo>
                <a:lnTo>
                  <a:pt x="372948" y="70281"/>
                </a:lnTo>
                <a:lnTo>
                  <a:pt x="371640" y="64744"/>
                </a:lnTo>
                <a:lnTo>
                  <a:pt x="371640" y="49872"/>
                </a:lnTo>
                <a:lnTo>
                  <a:pt x="372935" y="44856"/>
                </a:lnTo>
                <a:lnTo>
                  <a:pt x="378091" y="38849"/>
                </a:lnTo>
                <a:lnTo>
                  <a:pt x="381571" y="37338"/>
                </a:lnTo>
                <a:lnTo>
                  <a:pt x="389166" y="37338"/>
                </a:lnTo>
                <a:lnTo>
                  <a:pt x="391807" y="38201"/>
                </a:lnTo>
                <a:lnTo>
                  <a:pt x="395922" y="41656"/>
                </a:lnTo>
                <a:lnTo>
                  <a:pt x="397230" y="44221"/>
                </a:lnTo>
                <a:lnTo>
                  <a:pt x="397802" y="47625"/>
                </a:lnTo>
                <a:lnTo>
                  <a:pt x="414947" y="44577"/>
                </a:lnTo>
                <a:lnTo>
                  <a:pt x="412877" y="37503"/>
                </a:lnTo>
                <a:lnTo>
                  <a:pt x="409486" y="32258"/>
                </a:lnTo>
                <a:lnTo>
                  <a:pt x="400024" y="25361"/>
                </a:lnTo>
                <a:lnTo>
                  <a:pt x="393649" y="23622"/>
                </a:lnTo>
                <a:lnTo>
                  <a:pt x="375856" y="23622"/>
                </a:lnTo>
                <a:lnTo>
                  <a:pt x="353733" y="58166"/>
                </a:lnTo>
                <a:lnTo>
                  <a:pt x="354266" y="65811"/>
                </a:lnTo>
                <a:lnTo>
                  <a:pt x="375729" y="92583"/>
                </a:lnTo>
                <a:lnTo>
                  <a:pt x="393827" y="92583"/>
                </a:lnTo>
                <a:lnTo>
                  <a:pt x="400570" y="90576"/>
                </a:lnTo>
                <a:lnTo>
                  <a:pt x="410654" y="82524"/>
                </a:lnTo>
                <a:lnTo>
                  <a:pt x="414058" y="76581"/>
                </a:lnTo>
                <a:lnTo>
                  <a:pt x="415836" y="68707"/>
                </a:lnTo>
                <a:close/>
              </a:path>
              <a:path w="554354" h="92710">
                <a:moveTo>
                  <a:pt x="479869" y="25019"/>
                </a:moveTo>
                <a:lnTo>
                  <a:pt x="420306" y="25019"/>
                </a:lnTo>
                <a:lnTo>
                  <a:pt x="420306" y="39116"/>
                </a:lnTo>
                <a:lnTo>
                  <a:pt x="441388" y="39116"/>
                </a:lnTo>
                <a:lnTo>
                  <a:pt x="441388" y="90932"/>
                </a:lnTo>
                <a:lnTo>
                  <a:pt x="458787" y="90932"/>
                </a:lnTo>
                <a:lnTo>
                  <a:pt x="458787" y="39116"/>
                </a:lnTo>
                <a:lnTo>
                  <a:pt x="479869" y="39116"/>
                </a:lnTo>
                <a:lnTo>
                  <a:pt x="479869" y="25019"/>
                </a:lnTo>
                <a:close/>
              </a:path>
              <a:path w="554354" h="92710">
                <a:moveTo>
                  <a:pt x="554240" y="67437"/>
                </a:moveTo>
                <a:lnTo>
                  <a:pt x="536333" y="52806"/>
                </a:lnTo>
                <a:lnTo>
                  <a:pt x="536333" y="68287"/>
                </a:lnTo>
                <a:lnTo>
                  <a:pt x="536333" y="73698"/>
                </a:lnTo>
                <a:lnTo>
                  <a:pt x="535609" y="75653"/>
                </a:lnTo>
                <a:lnTo>
                  <a:pt x="534200" y="77304"/>
                </a:lnTo>
                <a:lnTo>
                  <a:pt x="532765" y="78930"/>
                </a:lnTo>
                <a:lnTo>
                  <a:pt x="529501" y="79756"/>
                </a:lnTo>
                <a:lnTo>
                  <a:pt x="508139" y="79756"/>
                </a:lnTo>
                <a:lnTo>
                  <a:pt x="508139" y="63119"/>
                </a:lnTo>
                <a:lnTo>
                  <a:pt x="525792" y="63119"/>
                </a:lnTo>
                <a:lnTo>
                  <a:pt x="530174" y="63715"/>
                </a:lnTo>
                <a:lnTo>
                  <a:pt x="535101" y="66103"/>
                </a:lnTo>
                <a:lnTo>
                  <a:pt x="536333" y="68287"/>
                </a:lnTo>
                <a:lnTo>
                  <a:pt x="536333" y="52806"/>
                </a:lnTo>
                <a:lnTo>
                  <a:pt x="532485" y="52451"/>
                </a:lnTo>
                <a:lnTo>
                  <a:pt x="508139" y="52451"/>
                </a:lnTo>
                <a:lnTo>
                  <a:pt x="508139" y="25019"/>
                </a:lnTo>
                <a:lnTo>
                  <a:pt x="490740" y="25019"/>
                </a:lnTo>
                <a:lnTo>
                  <a:pt x="490740" y="90932"/>
                </a:lnTo>
                <a:lnTo>
                  <a:pt x="536816" y="90932"/>
                </a:lnTo>
                <a:lnTo>
                  <a:pt x="543344" y="89319"/>
                </a:lnTo>
                <a:lnTo>
                  <a:pt x="552069" y="82931"/>
                </a:lnTo>
                <a:lnTo>
                  <a:pt x="553504" y="79756"/>
                </a:lnTo>
                <a:lnTo>
                  <a:pt x="554240" y="78143"/>
                </a:lnTo>
                <a:lnTo>
                  <a:pt x="554240" y="67437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8" name="object 108"/>
          <p:cNvGrpSpPr/>
          <p:nvPr/>
        </p:nvGrpSpPr>
        <p:grpSpPr>
          <a:xfrm>
            <a:off x="9106260" y="5324774"/>
            <a:ext cx="466090" cy="93980"/>
            <a:chOff x="9106260" y="5324774"/>
            <a:chExt cx="466090" cy="93980"/>
          </a:xfrm>
        </p:grpSpPr>
        <p:pic>
          <p:nvPicPr>
            <p:cNvPr id="109" name="object 10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106260" y="5326171"/>
              <a:ext cx="63882" cy="6591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211100" y="5324774"/>
              <a:ext cx="360946" cy="93977"/>
            </a:xfrm>
            <a:prstGeom prst="rect">
              <a:avLst/>
            </a:prstGeom>
          </p:spPr>
        </p:pic>
      </p:grpSp>
      <p:pic>
        <p:nvPicPr>
          <p:cNvPr id="111" name="object 111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8736465" y="6778874"/>
            <a:ext cx="1264175" cy="3763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2997" y="231058"/>
            <a:ext cx="10061575" cy="3183890"/>
            <a:chOff x="302997" y="231058"/>
            <a:chExt cx="10061575" cy="3183890"/>
          </a:xfrm>
        </p:grpSpPr>
        <p:sp>
          <p:nvSpPr>
            <p:cNvPr id="3" name="object 3"/>
            <p:cNvSpPr/>
            <p:nvPr/>
          </p:nvSpPr>
          <p:spPr>
            <a:xfrm>
              <a:off x="302997" y="231058"/>
              <a:ext cx="5046980" cy="563880"/>
            </a:xfrm>
            <a:custGeom>
              <a:avLst/>
              <a:gdLst/>
              <a:ahLst/>
              <a:cxnLst/>
              <a:rect l="l" t="t" r="r" b="b"/>
              <a:pathLst>
                <a:path w="5046980" h="563880">
                  <a:moveTo>
                    <a:pt x="0" y="563882"/>
                  </a:moveTo>
                  <a:lnTo>
                    <a:pt x="5046638" y="563882"/>
                  </a:lnTo>
                  <a:lnTo>
                    <a:pt x="5046638" y="0"/>
                  </a:lnTo>
                  <a:lnTo>
                    <a:pt x="0" y="0"/>
                  </a:lnTo>
                  <a:lnTo>
                    <a:pt x="0" y="563882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2996" y="794950"/>
              <a:ext cx="10047605" cy="657860"/>
            </a:xfrm>
            <a:custGeom>
              <a:avLst/>
              <a:gdLst/>
              <a:ahLst/>
              <a:cxnLst/>
              <a:rect l="l" t="t" r="r" b="b"/>
              <a:pathLst>
                <a:path w="10047605" h="657860">
                  <a:moveTo>
                    <a:pt x="10047199" y="0"/>
                  </a:moveTo>
                  <a:lnTo>
                    <a:pt x="0" y="0"/>
                  </a:lnTo>
                  <a:lnTo>
                    <a:pt x="0" y="208267"/>
                  </a:lnTo>
                  <a:lnTo>
                    <a:pt x="0" y="657644"/>
                  </a:lnTo>
                  <a:lnTo>
                    <a:pt x="10047199" y="657644"/>
                  </a:lnTo>
                  <a:lnTo>
                    <a:pt x="10047199" y="208267"/>
                  </a:lnTo>
                  <a:lnTo>
                    <a:pt x="10047199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547" y="926765"/>
              <a:ext cx="128591" cy="1618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28459" y="926789"/>
              <a:ext cx="300990" cy="161290"/>
            </a:xfrm>
            <a:custGeom>
              <a:avLst/>
              <a:gdLst/>
              <a:ahLst/>
              <a:cxnLst/>
              <a:rect l="l" t="t" r="r" b="b"/>
              <a:pathLst>
                <a:path w="300990" h="161290">
                  <a:moveTo>
                    <a:pt x="129260" y="0"/>
                  </a:moveTo>
                  <a:lnTo>
                    <a:pt x="96494" y="0"/>
                  </a:lnTo>
                  <a:lnTo>
                    <a:pt x="96494" y="63500"/>
                  </a:lnTo>
                  <a:lnTo>
                    <a:pt x="32766" y="6350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1440"/>
                  </a:lnTo>
                  <a:lnTo>
                    <a:pt x="0" y="161290"/>
                  </a:lnTo>
                  <a:lnTo>
                    <a:pt x="32766" y="161290"/>
                  </a:lnTo>
                  <a:lnTo>
                    <a:pt x="32766" y="91440"/>
                  </a:lnTo>
                  <a:lnTo>
                    <a:pt x="96494" y="91440"/>
                  </a:lnTo>
                  <a:lnTo>
                    <a:pt x="96494" y="161290"/>
                  </a:lnTo>
                  <a:lnTo>
                    <a:pt x="129260" y="161290"/>
                  </a:lnTo>
                  <a:lnTo>
                    <a:pt x="129260" y="91440"/>
                  </a:lnTo>
                  <a:lnTo>
                    <a:pt x="129260" y="63500"/>
                  </a:lnTo>
                  <a:lnTo>
                    <a:pt x="129260" y="0"/>
                  </a:lnTo>
                  <a:close/>
                </a:path>
                <a:path w="300990" h="161290">
                  <a:moveTo>
                    <a:pt x="300418" y="0"/>
                  </a:moveTo>
                  <a:lnTo>
                    <a:pt x="267639" y="0"/>
                  </a:lnTo>
                  <a:lnTo>
                    <a:pt x="267639" y="63500"/>
                  </a:lnTo>
                  <a:lnTo>
                    <a:pt x="203911" y="63500"/>
                  </a:lnTo>
                  <a:lnTo>
                    <a:pt x="203911" y="0"/>
                  </a:lnTo>
                  <a:lnTo>
                    <a:pt x="171145" y="0"/>
                  </a:lnTo>
                  <a:lnTo>
                    <a:pt x="171145" y="63500"/>
                  </a:lnTo>
                  <a:lnTo>
                    <a:pt x="171145" y="91440"/>
                  </a:lnTo>
                  <a:lnTo>
                    <a:pt x="171145" y="161290"/>
                  </a:lnTo>
                  <a:lnTo>
                    <a:pt x="203911" y="161290"/>
                  </a:lnTo>
                  <a:lnTo>
                    <a:pt x="203911" y="91440"/>
                  </a:lnTo>
                  <a:lnTo>
                    <a:pt x="267639" y="91440"/>
                  </a:lnTo>
                  <a:lnTo>
                    <a:pt x="267639" y="161290"/>
                  </a:lnTo>
                  <a:lnTo>
                    <a:pt x="300418" y="161290"/>
                  </a:lnTo>
                  <a:lnTo>
                    <a:pt x="300418" y="91440"/>
                  </a:lnTo>
                  <a:lnTo>
                    <a:pt x="300418" y="63500"/>
                  </a:lnTo>
                  <a:lnTo>
                    <a:pt x="30041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980" y="923828"/>
              <a:ext cx="157013" cy="1676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4495" y="926765"/>
              <a:ext cx="297709" cy="16181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78038" y="926789"/>
              <a:ext cx="142240" cy="196850"/>
            </a:xfrm>
            <a:custGeom>
              <a:avLst/>
              <a:gdLst/>
              <a:ahLst/>
              <a:cxnLst/>
              <a:rect l="l" t="t" r="r" b="b"/>
              <a:pathLst>
                <a:path w="142239" h="196850">
                  <a:moveTo>
                    <a:pt x="142151" y="134620"/>
                  </a:moveTo>
                  <a:lnTo>
                    <a:pt x="128587" y="134620"/>
                  </a:lnTo>
                  <a:lnTo>
                    <a:pt x="128587" y="0"/>
                  </a:lnTo>
                  <a:lnTo>
                    <a:pt x="95821" y="0"/>
                  </a:lnTo>
                  <a:lnTo>
                    <a:pt x="95821" y="134620"/>
                  </a:lnTo>
                  <a:lnTo>
                    <a:pt x="32766" y="13462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134620"/>
                  </a:lnTo>
                  <a:lnTo>
                    <a:pt x="0" y="161290"/>
                  </a:lnTo>
                  <a:lnTo>
                    <a:pt x="114808" y="161290"/>
                  </a:lnTo>
                  <a:lnTo>
                    <a:pt x="114808" y="196850"/>
                  </a:lnTo>
                  <a:lnTo>
                    <a:pt x="142151" y="196850"/>
                  </a:lnTo>
                  <a:lnTo>
                    <a:pt x="142151" y="161290"/>
                  </a:lnTo>
                  <a:lnTo>
                    <a:pt x="142151" y="13462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1075" y="926765"/>
              <a:ext cx="128592" cy="16181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4206" y="923828"/>
              <a:ext cx="157014" cy="16768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104720" y="926789"/>
              <a:ext cx="300990" cy="161290"/>
            </a:xfrm>
            <a:custGeom>
              <a:avLst/>
              <a:gdLst/>
              <a:ahLst/>
              <a:cxnLst/>
              <a:rect l="l" t="t" r="r" b="b"/>
              <a:pathLst>
                <a:path w="300989" h="161290">
                  <a:moveTo>
                    <a:pt x="129260" y="0"/>
                  </a:moveTo>
                  <a:lnTo>
                    <a:pt x="96494" y="0"/>
                  </a:lnTo>
                  <a:lnTo>
                    <a:pt x="96494" y="63500"/>
                  </a:lnTo>
                  <a:lnTo>
                    <a:pt x="32766" y="6350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1440"/>
                  </a:lnTo>
                  <a:lnTo>
                    <a:pt x="0" y="161290"/>
                  </a:lnTo>
                  <a:lnTo>
                    <a:pt x="32766" y="161290"/>
                  </a:lnTo>
                  <a:lnTo>
                    <a:pt x="32766" y="91440"/>
                  </a:lnTo>
                  <a:lnTo>
                    <a:pt x="96494" y="91440"/>
                  </a:lnTo>
                  <a:lnTo>
                    <a:pt x="96494" y="161290"/>
                  </a:lnTo>
                  <a:lnTo>
                    <a:pt x="129260" y="161290"/>
                  </a:lnTo>
                  <a:lnTo>
                    <a:pt x="129260" y="91440"/>
                  </a:lnTo>
                  <a:lnTo>
                    <a:pt x="129260" y="63500"/>
                  </a:lnTo>
                  <a:lnTo>
                    <a:pt x="129260" y="0"/>
                  </a:lnTo>
                  <a:close/>
                </a:path>
                <a:path w="300989" h="161290">
                  <a:moveTo>
                    <a:pt x="300418" y="0"/>
                  </a:moveTo>
                  <a:lnTo>
                    <a:pt x="267639" y="0"/>
                  </a:lnTo>
                  <a:lnTo>
                    <a:pt x="267639" y="63500"/>
                  </a:lnTo>
                  <a:lnTo>
                    <a:pt x="203911" y="63500"/>
                  </a:lnTo>
                  <a:lnTo>
                    <a:pt x="203911" y="0"/>
                  </a:lnTo>
                  <a:lnTo>
                    <a:pt x="171145" y="0"/>
                  </a:lnTo>
                  <a:lnTo>
                    <a:pt x="171145" y="63500"/>
                  </a:lnTo>
                  <a:lnTo>
                    <a:pt x="171145" y="91440"/>
                  </a:lnTo>
                  <a:lnTo>
                    <a:pt x="171145" y="161290"/>
                  </a:lnTo>
                  <a:lnTo>
                    <a:pt x="203911" y="161290"/>
                  </a:lnTo>
                  <a:lnTo>
                    <a:pt x="203911" y="91440"/>
                  </a:lnTo>
                  <a:lnTo>
                    <a:pt x="267639" y="91440"/>
                  </a:lnTo>
                  <a:lnTo>
                    <a:pt x="267639" y="161290"/>
                  </a:lnTo>
                  <a:lnTo>
                    <a:pt x="300418" y="161290"/>
                  </a:lnTo>
                  <a:lnTo>
                    <a:pt x="300418" y="91440"/>
                  </a:lnTo>
                  <a:lnTo>
                    <a:pt x="300418" y="63500"/>
                  </a:lnTo>
                  <a:lnTo>
                    <a:pt x="30041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47927" y="926765"/>
              <a:ext cx="186444" cy="16181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6668" y="879987"/>
              <a:ext cx="128591" cy="2085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8546" y="1178833"/>
              <a:ext cx="778510" cy="200025"/>
            </a:xfrm>
            <a:custGeom>
              <a:avLst/>
              <a:gdLst/>
              <a:ahLst/>
              <a:cxnLst/>
              <a:rect l="l" t="t" r="r" b="b"/>
              <a:pathLst>
                <a:path w="778510" h="200025">
                  <a:moveTo>
                    <a:pt x="128587" y="3225"/>
                  </a:moveTo>
                  <a:lnTo>
                    <a:pt x="0" y="3225"/>
                  </a:lnTo>
                  <a:lnTo>
                    <a:pt x="0" y="29895"/>
                  </a:lnTo>
                  <a:lnTo>
                    <a:pt x="0" y="164515"/>
                  </a:lnTo>
                  <a:lnTo>
                    <a:pt x="32766" y="164515"/>
                  </a:lnTo>
                  <a:lnTo>
                    <a:pt x="32766" y="29895"/>
                  </a:lnTo>
                  <a:lnTo>
                    <a:pt x="95821" y="29895"/>
                  </a:lnTo>
                  <a:lnTo>
                    <a:pt x="95821" y="164515"/>
                  </a:lnTo>
                  <a:lnTo>
                    <a:pt x="128587" y="164515"/>
                  </a:lnTo>
                  <a:lnTo>
                    <a:pt x="128587" y="29895"/>
                  </a:lnTo>
                  <a:lnTo>
                    <a:pt x="128587" y="3225"/>
                  </a:lnTo>
                  <a:close/>
                </a:path>
                <a:path w="778510" h="200025">
                  <a:moveTo>
                    <a:pt x="293751" y="52730"/>
                  </a:moveTo>
                  <a:lnTo>
                    <a:pt x="293166" y="43510"/>
                  </a:lnTo>
                  <a:lnTo>
                    <a:pt x="291401" y="35191"/>
                  </a:lnTo>
                  <a:lnTo>
                    <a:pt x="289471" y="30276"/>
                  </a:lnTo>
                  <a:lnTo>
                    <a:pt x="288480" y="27749"/>
                  </a:lnTo>
                  <a:lnTo>
                    <a:pt x="260083" y="5168"/>
                  </a:lnTo>
                  <a:lnTo>
                    <a:pt x="260083" y="47307"/>
                  </a:lnTo>
                  <a:lnTo>
                    <a:pt x="260083" y="58039"/>
                  </a:lnTo>
                  <a:lnTo>
                    <a:pt x="220497" y="76377"/>
                  </a:lnTo>
                  <a:lnTo>
                    <a:pt x="202679" y="76377"/>
                  </a:lnTo>
                  <a:lnTo>
                    <a:pt x="202679" y="30276"/>
                  </a:lnTo>
                  <a:lnTo>
                    <a:pt x="230136" y="30276"/>
                  </a:lnTo>
                  <a:lnTo>
                    <a:pt x="260083" y="47307"/>
                  </a:lnTo>
                  <a:lnTo>
                    <a:pt x="260083" y="5168"/>
                  </a:lnTo>
                  <a:lnTo>
                    <a:pt x="255282" y="4279"/>
                  </a:lnTo>
                  <a:lnTo>
                    <a:pt x="246875" y="3530"/>
                  </a:lnTo>
                  <a:lnTo>
                    <a:pt x="235889" y="3086"/>
                  </a:lnTo>
                  <a:lnTo>
                    <a:pt x="222300" y="2933"/>
                  </a:lnTo>
                  <a:lnTo>
                    <a:pt x="169913" y="2933"/>
                  </a:lnTo>
                  <a:lnTo>
                    <a:pt x="169913" y="164744"/>
                  </a:lnTo>
                  <a:lnTo>
                    <a:pt x="202679" y="164744"/>
                  </a:lnTo>
                  <a:lnTo>
                    <a:pt x="202679" y="103720"/>
                  </a:lnTo>
                  <a:lnTo>
                    <a:pt x="223913" y="103720"/>
                  </a:lnTo>
                  <a:lnTo>
                    <a:pt x="263474" y="100152"/>
                  </a:lnTo>
                  <a:lnTo>
                    <a:pt x="288975" y="76377"/>
                  </a:lnTo>
                  <a:lnTo>
                    <a:pt x="290715" y="72402"/>
                  </a:lnTo>
                  <a:lnTo>
                    <a:pt x="292404" y="66433"/>
                  </a:lnTo>
                  <a:lnTo>
                    <a:pt x="293408" y="59880"/>
                  </a:lnTo>
                  <a:lnTo>
                    <a:pt x="293751" y="52730"/>
                  </a:lnTo>
                  <a:close/>
                </a:path>
                <a:path w="778510" h="200025">
                  <a:moveTo>
                    <a:pt x="467906" y="84823"/>
                  </a:moveTo>
                  <a:lnTo>
                    <a:pt x="455879" y="34429"/>
                  </a:lnTo>
                  <a:lnTo>
                    <a:pt x="434276" y="12217"/>
                  </a:lnTo>
                  <a:lnTo>
                    <a:pt x="434276" y="83273"/>
                  </a:lnTo>
                  <a:lnTo>
                    <a:pt x="433501" y="96494"/>
                  </a:lnTo>
                  <a:lnTo>
                    <a:pt x="415010" y="131737"/>
                  </a:lnTo>
                  <a:lnTo>
                    <a:pt x="389572" y="139661"/>
                  </a:lnTo>
                  <a:lnTo>
                    <a:pt x="380225" y="138772"/>
                  </a:lnTo>
                  <a:lnTo>
                    <a:pt x="347751" y="107911"/>
                  </a:lnTo>
                  <a:lnTo>
                    <a:pt x="344589" y="83273"/>
                  </a:lnTo>
                  <a:lnTo>
                    <a:pt x="345338" y="70624"/>
                  </a:lnTo>
                  <a:lnTo>
                    <a:pt x="363639" y="35826"/>
                  </a:lnTo>
                  <a:lnTo>
                    <a:pt x="389572" y="28016"/>
                  </a:lnTo>
                  <a:lnTo>
                    <a:pt x="399249" y="28892"/>
                  </a:lnTo>
                  <a:lnTo>
                    <a:pt x="431228" y="58953"/>
                  </a:lnTo>
                  <a:lnTo>
                    <a:pt x="434276" y="83273"/>
                  </a:lnTo>
                  <a:lnTo>
                    <a:pt x="434276" y="12217"/>
                  </a:lnTo>
                  <a:lnTo>
                    <a:pt x="421411" y="5549"/>
                  </a:lnTo>
                  <a:lnTo>
                    <a:pt x="406209" y="1384"/>
                  </a:lnTo>
                  <a:lnTo>
                    <a:pt x="389191" y="0"/>
                  </a:lnTo>
                  <a:lnTo>
                    <a:pt x="379590" y="393"/>
                  </a:lnTo>
                  <a:lnTo>
                    <a:pt x="343306" y="12496"/>
                  </a:lnTo>
                  <a:lnTo>
                    <a:pt x="318312" y="43230"/>
                  </a:lnTo>
                  <a:lnTo>
                    <a:pt x="310883" y="84823"/>
                  </a:lnTo>
                  <a:lnTo>
                    <a:pt x="312216" y="103149"/>
                  </a:lnTo>
                  <a:lnTo>
                    <a:pt x="332206" y="145605"/>
                  </a:lnTo>
                  <a:lnTo>
                    <a:pt x="372516" y="166306"/>
                  </a:lnTo>
                  <a:lnTo>
                    <a:pt x="389648" y="167678"/>
                  </a:lnTo>
                  <a:lnTo>
                    <a:pt x="406577" y="166293"/>
                  </a:lnTo>
                  <a:lnTo>
                    <a:pt x="446633" y="145503"/>
                  </a:lnTo>
                  <a:lnTo>
                    <a:pt x="466623" y="102628"/>
                  </a:lnTo>
                  <a:lnTo>
                    <a:pt x="467906" y="84823"/>
                  </a:lnTo>
                  <a:close/>
                </a:path>
                <a:path w="778510" h="200025">
                  <a:moveTo>
                    <a:pt x="629462" y="137401"/>
                  </a:moveTo>
                  <a:lnTo>
                    <a:pt x="615226" y="137401"/>
                  </a:lnTo>
                  <a:lnTo>
                    <a:pt x="615226" y="30276"/>
                  </a:lnTo>
                  <a:lnTo>
                    <a:pt x="615226" y="2933"/>
                  </a:lnTo>
                  <a:lnTo>
                    <a:pt x="582460" y="2933"/>
                  </a:lnTo>
                  <a:lnTo>
                    <a:pt x="582460" y="30276"/>
                  </a:lnTo>
                  <a:lnTo>
                    <a:pt x="582460" y="137401"/>
                  </a:lnTo>
                  <a:lnTo>
                    <a:pt x="521208" y="137401"/>
                  </a:lnTo>
                  <a:lnTo>
                    <a:pt x="527138" y="118071"/>
                  </a:lnTo>
                  <a:lnTo>
                    <a:pt x="531380" y="93789"/>
                  </a:lnTo>
                  <a:lnTo>
                    <a:pt x="533920" y="64516"/>
                  </a:lnTo>
                  <a:lnTo>
                    <a:pt x="534771" y="30276"/>
                  </a:lnTo>
                  <a:lnTo>
                    <a:pt x="582460" y="30276"/>
                  </a:lnTo>
                  <a:lnTo>
                    <a:pt x="582460" y="2933"/>
                  </a:lnTo>
                  <a:lnTo>
                    <a:pt x="503580" y="2933"/>
                  </a:lnTo>
                  <a:lnTo>
                    <a:pt x="503478" y="30276"/>
                  </a:lnTo>
                  <a:lnTo>
                    <a:pt x="503389" y="40068"/>
                  </a:lnTo>
                  <a:lnTo>
                    <a:pt x="500380" y="89306"/>
                  </a:lnTo>
                  <a:lnTo>
                    <a:pt x="491693" y="126619"/>
                  </a:lnTo>
                  <a:lnTo>
                    <a:pt x="487083" y="137401"/>
                  </a:lnTo>
                  <a:lnTo>
                    <a:pt x="473303" y="137401"/>
                  </a:lnTo>
                  <a:lnTo>
                    <a:pt x="473303" y="199999"/>
                  </a:lnTo>
                  <a:lnTo>
                    <a:pt x="500646" y="199999"/>
                  </a:lnTo>
                  <a:lnTo>
                    <a:pt x="500646" y="164744"/>
                  </a:lnTo>
                  <a:lnTo>
                    <a:pt x="602119" y="164744"/>
                  </a:lnTo>
                  <a:lnTo>
                    <a:pt x="602119" y="199999"/>
                  </a:lnTo>
                  <a:lnTo>
                    <a:pt x="629462" y="199999"/>
                  </a:lnTo>
                  <a:lnTo>
                    <a:pt x="629462" y="164744"/>
                  </a:lnTo>
                  <a:lnTo>
                    <a:pt x="629462" y="137401"/>
                  </a:lnTo>
                  <a:close/>
                </a:path>
                <a:path w="778510" h="200025">
                  <a:moveTo>
                    <a:pt x="778395" y="2933"/>
                  </a:moveTo>
                  <a:lnTo>
                    <a:pt x="744308" y="2933"/>
                  </a:lnTo>
                  <a:lnTo>
                    <a:pt x="712063" y="86702"/>
                  </a:lnTo>
                  <a:lnTo>
                    <a:pt x="674395" y="2933"/>
                  </a:lnTo>
                  <a:lnTo>
                    <a:pt x="637603" y="2933"/>
                  </a:lnTo>
                  <a:lnTo>
                    <a:pt x="697115" y="118948"/>
                  </a:lnTo>
                  <a:lnTo>
                    <a:pt x="694131" y="128092"/>
                  </a:lnTo>
                  <a:lnTo>
                    <a:pt x="690968" y="134086"/>
                  </a:lnTo>
                  <a:lnTo>
                    <a:pt x="684453" y="139623"/>
                  </a:lnTo>
                  <a:lnTo>
                    <a:pt x="679030" y="141020"/>
                  </a:lnTo>
                  <a:lnTo>
                    <a:pt x="667766" y="141020"/>
                  </a:lnTo>
                  <a:lnTo>
                    <a:pt x="658952" y="140563"/>
                  </a:lnTo>
                  <a:lnTo>
                    <a:pt x="658952" y="164896"/>
                  </a:lnTo>
                  <a:lnTo>
                    <a:pt x="664375" y="166141"/>
                  </a:lnTo>
                  <a:lnTo>
                    <a:pt x="671906" y="166776"/>
                  </a:lnTo>
                  <a:lnTo>
                    <a:pt x="681558" y="166776"/>
                  </a:lnTo>
                  <a:lnTo>
                    <a:pt x="714654" y="143522"/>
                  </a:lnTo>
                  <a:lnTo>
                    <a:pt x="723658" y="125907"/>
                  </a:lnTo>
                  <a:lnTo>
                    <a:pt x="778395" y="293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1725" y="1180633"/>
              <a:ext cx="259929" cy="16293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278908" y="302043"/>
              <a:ext cx="2085975" cy="701675"/>
            </a:xfrm>
            <a:custGeom>
              <a:avLst/>
              <a:gdLst/>
              <a:ahLst/>
              <a:cxnLst/>
              <a:rect l="l" t="t" r="r" b="b"/>
              <a:pathLst>
                <a:path w="2085975" h="701675">
                  <a:moveTo>
                    <a:pt x="2085379" y="0"/>
                  </a:moveTo>
                  <a:lnTo>
                    <a:pt x="0" y="0"/>
                  </a:lnTo>
                  <a:lnTo>
                    <a:pt x="0" y="701164"/>
                  </a:lnTo>
                  <a:lnTo>
                    <a:pt x="2085379" y="701164"/>
                  </a:lnTo>
                  <a:lnTo>
                    <a:pt x="208537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585416" y="438360"/>
              <a:ext cx="1450975" cy="378460"/>
            </a:xfrm>
            <a:custGeom>
              <a:avLst/>
              <a:gdLst/>
              <a:ahLst/>
              <a:cxnLst/>
              <a:rect l="l" t="t" r="r" b="b"/>
              <a:pathLst>
                <a:path w="1450975" h="378459">
                  <a:moveTo>
                    <a:pt x="362343" y="296659"/>
                  </a:moveTo>
                  <a:lnTo>
                    <a:pt x="362305" y="79489"/>
                  </a:lnTo>
                  <a:lnTo>
                    <a:pt x="290004" y="79489"/>
                  </a:lnTo>
                  <a:lnTo>
                    <a:pt x="290004" y="7099"/>
                  </a:lnTo>
                  <a:lnTo>
                    <a:pt x="289852" y="7099"/>
                  </a:lnTo>
                  <a:lnTo>
                    <a:pt x="289852" y="79489"/>
                  </a:lnTo>
                  <a:lnTo>
                    <a:pt x="289852" y="296659"/>
                  </a:lnTo>
                  <a:lnTo>
                    <a:pt x="72644" y="296659"/>
                  </a:lnTo>
                  <a:lnTo>
                    <a:pt x="72644" y="79489"/>
                  </a:lnTo>
                  <a:lnTo>
                    <a:pt x="289852" y="79489"/>
                  </a:lnTo>
                  <a:lnTo>
                    <a:pt x="289852" y="7099"/>
                  </a:lnTo>
                  <a:lnTo>
                    <a:pt x="0" y="7099"/>
                  </a:lnTo>
                  <a:lnTo>
                    <a:pt x="0" y="79489"/>
                  </a:lnTo>
                  <a:lnTo>
                    <a:pt x="0" y="296659"/>
                  </a:lnTo>
                  <a:lnTo>
                    <a:pt x="72504" y="296659"/>
                  </a:lnTo>
                  <a:lnTo>
                    <a:pt x="72504" y="369049"/>
                  </a:lnTo>
                  <a:lnTo>
                    <a:pt x="362343" y="369049"/>
                  </a:lnTo>
                  <a:lnTo>
                    <a:pt x="362343" y="296659"/>
                  </a:lnTo>
                  <a:close/>
                </a:path>
                <a:path w="1450975" h="378459">
                  <a:moveTo>
                    <a:pt x="826503" y="370332"/>
                  </a:moveTo>
                  <a:lnTo>
                    <a:pt x="803338" y="302780"/>
                  </a:lnTo>
                  <a:lnTo>
                    <a:pt x="779970" y="234632"/>
                  </a:lnTo>
                  <a:lnTo>
                    <a:pt x="726262" y="77927"/>
                  </a:lnTo>
                  <a:lnTo>
                    <a:pt x="702132" y="7556"/>
                  </a:lnTo>
                  <a:lnTo>
                    <a:pt x="687717" y="7543"/>
                  </a:lnTo>
                  <a:lnTo>
                    <a:pt x="687717" y="234632"/>
                  </a:lnTo>
                  <a:lnTo>
                    <a:pt x="592226" y="234175"/>
                  </a:lnTo>
                  <a:lnTo>
                    <a:pt x="639914" y="77927"/>
                  </a:lnTo>
                  <a:lnTo>
                    <a:pt x="687717" y="234632"/>
                  </a:lnTo>
                  <a:lnTo>
                    <a:pt x="687717" y="7543"/>
                  </a:lnTo>
                  <a:lnTo>
                    <a:pt x="578510" y="7391"/>
                  </a:lnTo>
                  <a:lnTo>
                    <a:pt x="453021" y="370205"/>
                  </a:lnTo>
                  <a:lnTo>
                    <a:pt x="548957" y="370332"/>
                  </a:lnTo>
                  <a:lnTo>
                    <a:pt x="571246" y="302882"/>
                  </a:lnTo>
                  <a:lnTo>
                    <a:pt x="709104" y="302831"/>
                  </a:lnTo>
                  <a:lnTo>
                    <a:pt x="730923" y="370408"/>
                  </a:lnTo>
                  <a:lnTo>
                    <a:pt x="826503" y="370332"/>
                  </a:lnTo>
                  <a:close/>
                </a:path>
                <a:path w="1450975" h="378459">
                  <a:moveTo>
                    <a:pt x="1188504" y="180644"/>
                  </a:moveTo>
                  <a:lnTo>
                    <a:pt x="1186395" y="159715"/>
                  </a:lnTo>
                  <a:lnTo>
                    <a:pt x="998448" y="159689"/>
                  </a:lnTo>
                  <a:lnTo>
                    <a:pt x="997737" y="173964"/>
                  </a:lnTo>
                  <a:lnTo>
                    <a:pt x="997508" y="198094"/>
                  </a:lnTo>
                  <a:lnTo>
                    <a:pt x="997851" y="221843"/>
                  </a:lnTo>
                  <a:lnTo>
                    <a:pt x="998855" y="234962"/>
                  </a:lnTo>
                  <a:lnTo>
                    <a:pt x="1093558" y="234924"/>
                  </a:lnTo>
                  <a:lnTo>
                    <a:pt x="1081671" y="265938"/>
                  </a:lnTo>
                  <a:lnTo>
                    <a:pt x="1058646" y="287985"/>
                  </a:lnTo>
                  <a:lnTo>
                    <a:pt x="1026858" y="300304"/>
                  </a:lnTo>
                  <a:lnTo>
                    <a:pt x="988682" y="302133"/>
                  </a:lnTo>
                  <a:lnTo>
                    <a:pt x="956551" y="292811"/>
                  </a:lnTo>
                  <a:lnTo>
                    <a:pt x="932154" y="272923"/>
                  </a:lnTo>
                  <a:lnTo>
                    <a:pt x="915720" y="244856"/>
                  </a:lnTo>
                  <a:lnTo>
                    <a:pt x="907491" y="210972"/>
                  </a:lnTo>
                  <a:lnTo>
                    <a:pt x="908710" y="162915"/>
                  </a:lnTo>
                  <a:lnTo>
                    <a:pt x="922388" y="125996"/>
                  </a:lnTo>
                  <a:lnTo>
                    <a:pt x="945451" y="100304"/>
                  </a:lnTo>
                  <a:lnTo>
                    <a:pt x="974801" y="85915"/>
                  </a:lnTo>
                  <a:lnTo>
                    <a:pt x="1007376" y="82918"/>
                  </a:lnTo>
                  <a:lnTo>
                    <a:pt x="1040079" y="91401"/>
                  </a:lnTo>
                  <a:lnTo>
                    <a:pt x="1069822" y="111429"/>
                  </a:lnTo>
                  <a:lnTo>
                    <a:pt x="1073734" y="115138"/>
                  </a:lnTo>
                  <a:lnTo>
                    <a:pt x="1075829" y="120383"/>
                  </a:lnTo>
                  <a:lnTo>
                    <a:pt x="1079627" y="123469"/>
                  </a:lnTo>
                  <a:lnTo>
                    <a:pt x="1100518" y="114935"/>
                  </a:lnTo>
                  <a:lnTo>
                    <a:pt x="1121752" y="105029"/>
                  </a:lnTo>
                  <a:lnTo>
                    <a:pt x="1163345" y="84467"/>
                  </a:lnTo>
                  <a:lnTo>
                    <a:pt x="1153464" y="68414"/>
                  </a:lnTo>
                  <a:lnTo>
                    <a:pt x="1122222" y="38404"/>
                  </a:lnTo>
                  <a:lnTo>
                    <a:pt x="1076629" y="13246"/>
                  </a:lnTo>
                  <a:lnTo>
                    <a:pt x="1009967" y="0"/>
                  </a:lnTo>
                  <a:lnTo>
                    <a:pt x="975017" y="1028"/>
                  </a:lnTo>
                  <a:lnTo>
                    <a:pt x="908278" y="20015"/>
                  </a:lnTo>
                  <a:lnTo>
                    <a:pt x="856284" y="59639"/>
                  </a:lnTo>
                  <a:lnTo>
                    <a:pt x="821804" y="115290"/>
                  </a:lnTo>
                  <a:lnTo>
                    <a:pt x="809485" y="160058"/>
                  </a:lnTo>
                  <a:lnTo>
                    <a:pt x="808024" y="205460"/>
                  </a:lnTo>
                  <a:lnTo>
                    <a:pt x="816889" y="249478"/>
                  </a:lnTo>
                  <a:lnTo>
                    <a:pt x="835558" y="290093"/>
                  </a:lnTo>
                  <a:lnTo>
                    <a:pt x="863498" y="325297"/>
                  </a:lnTo>
                  <a:lnTo>
                    <a:pt x="900176" y="353060"/>
                  </a:lnTo>
                  <a:lnTo>
                    <a:pt x="945070" y="371386"/>
                  </a:lnTo>
                  <a:lnTo>
                    <a:pt x="975461" y="376466"/>
                  </a:lnTo>
                  <a:lnTo>
                    <a:pt x="982192" y="378015"/>
                  </a:lnTo>
                  <a:lnTo>
                    <a:pt x="1019200" y="378015"/>
                  </a:lnTo>
                  <a:lnTo>
                    <a:pt x="1038745" y="374142"/>
                  </a:lnTo>
                  <a:lnTo>
                    <a:pt x="1114653" y="346925"/>
                  </a:lnTo>
                  <a:lnTo>
                    <a:pt x="1153464" y="310019"/>
                  </a:lnTo>
                  <a:lnTo>
                    <a:pt x="1181138" y="248539"/>
                  </a:lnTo>
                  <a:lnTo>
                    <a:pt x="1187843" y="204597"/>
                  </a:lnTo>
                  <a:lnTo>
                    <a:pt x="1188504" y="180644"/>
                  </a:lnTo>
                  <a:close/>
                </a:path>
                <a:path w="1450975" h="378459">
                  <a:moveTo>
                    <a:pt x="1450822" y="7099"/>
                  </a:moveTo>
                  <a:lnTo>
                    <a:pt x="1189342" y="7099"/>
                  </a:lnTo>
                  <a:lnTo>
                    <a:pt x="1189342" y="94729"/>
                  </a:lnTo>
                  <a:lnTo>
                    <a:pt x="1271371" y="94729"/>
                  </a:lnTo>
                  <a:lnTo>
                    <a:pt x="1271371" y="370319"/>
                  </a:lnTo>
                  <a:lnTo>
                    <a:pt x="1368120" y="370319"/>
                  </a:lnTo>
                  <a:lnTo>
                    <a:pt x="1368120" y="94729"/>
                  </a:lnTo>
                  <a:lnTo>
                    <a:pt x="1450822" y="94729"/>
                  </a:lnTo>
                  <a:lnTo>
                    <a:pt x="1450822" y="7099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78243" y="1071597"/>
              <a:ext cx="2072005" cy="1149985"/>
            </a:xfrm>
            <a:custGeom>
              <a:avLst/>
              <a:gdLst/>
              <a:ahLst/>
              <a:cxnLst/>
              <a:rect l="l" t="t" r="r" b="b"/>
              <a:pathLst>
                <a:path w="2072004" h="1149985">
                  <a:moveTo>
                    <a:pt x="2071965" y="0"/>
                  </a:moveTo>
                  <a:lnTo>
                    <a:pt x="0" y="0"/>
                  </a:lnTo>
                  <a:lnTo>
                    <a:pt x="0" y="1149789"/>
                  </a:lnTo>
                  <a:lnTo>
                    <a:pt x="2071965" y="1149789"/>
                  </a:lnTo>
                  <a:lnTo>
                    <a:pt x="2071965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00418" y="1295200"/>
              <a:ext cx="1458283" cy="6361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2997" y="1723820"/>
              <a:ext cx="5053021" cy="1690725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2997" y="3676445"/>
            <a:ext cx="5053021" cy="1690725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302997" y="5629067"/>
            <a:ext cx="5053330" cy="1691005"/>
            <a:chOff x="302997" y="5629067"/>
            <a:chExt cx="5053330" cy="1691005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2997" y="5629067"/>
              <a:ext cx="5053021" cy="169072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87586" y="6572379"/>
              <a:ext cx="395927" cy="11676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97942" y="6797397"/>
              <a:ext cx="336146" cy="12026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56999" y="6798236"/>
              <a:ext cx="95223" cy="1171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20014" y="6801055"/>
              <a:ext cx="101804" cy="11668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43764" y="6826507"/>
              <a:ext cx="246683" cy="11988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11106" y="7026836"/>
              <a:ext cx="385697" cy="14815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21416" y="7057493"/>
              <a:ext cx="73454" cy="1175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14128" y="7059855"/>
              <a:ext cx="70026" cy="840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62357" y="7026684"/>
              <a:ext cx="315875" cy="148309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792236" y="4695940"/>
            <a:ext cx="189619" cy="116756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5008117" y="4695940"/>
            <a:ext cx="178435" cy="116839"/>
            <a:chOff x="5008117" y="4695940"/>
            <a:chExt cx="178435" cy="116839"/>
          </a:xfrm>
        </p:grpSpPr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01657" y="4695940"/>
              <a:ext cx="84322" cy="11675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08117" y="4697949"/>
              <a:ext cx="71366" cy="112359"/>
            </a:xfrm>
            <a:prstGeom prst="rect">
              <a:avLst/>
            </a:prstGeom>
          </p:spPr>
        </p:pic>
      </p:grpSp>
      <p:sp>
        <p:nvSpPr>
          <p:cNvPr id="38" name="object 38"/>
          <p:cNvSpPr/>
          <p:nvPr/>
        </p:nvSpPr>
        <p:spPr>
          <a:xfrm>
            <a:off x="4157599" y="4926769"/>
            <a:ext cx="534035" cy="114935"/>
          </a:xfrm>
          <a:custGeom>
            <a:avLst/>
            <a:gdLst/>
            <a:ahLst/>
            <a:cxnLst/>
            <a:rect l="l" t="t" r="r" b="b"/>
            <a:pathLst>
              <a:path w="534035" h="114935">
                <a:moveTo>
                  <a:pt x="92430" y="77685"/>
                </a:moveTo>
                <a:lnTo>
                  <a:pt x="68402" y="49923"/>
                </a:lnTo>
                <a:lnTo>
                  <a:pt x="68402" y="49314"/>
                </a:lnTo>
                <a:lnTo>
                  <a:pt x="75361" y="45085"/>
                </a:lnTo>
                <a:lnTo>
                  <a:pt x="75628" y="44792"/>
                </a:lnTo>
                <a:lnTo>
                  <a:pt x="80340" y="39738"/>
                </a:lnTo>
                <a:lnTo>
                  <a:pt x="83324" y="33299"/>
                </a:lnTo>
                <a:lnTo>
                  <a:pt x="84328" y="25742"/>
                </a:lnTo>
                <a:lnTo>
                  <a:pt x="84328" y="17614"/>
                </a:lnTo>
                <a:lnTo>
                  <a:pt x="81254" y="11214"/>
                </a:lnTo>
                <a:lnTo>
                  <a:pt x="75133" y="6731"/>
                </a:lnTo>
                <a:lnTo>
                  <a:pt x="69507" y="3784"/>
                </a:lnTo>
                <a:lnTo>
                  <a:pt x="66979" y="3098"/>
                </a:lnTo>
                <a:lnTo>
                  <a:pt x="66979" y="73901"/>
                </a:lnTo>
                <a:lnTo>
                  <a:pt x="66979" y="81140"/>
                </a:lnTo>
                <a:lnTo>
                  <a:pt x="38887" y="94500"/>
                </a:lnTo>
                <a:lnTo>
                  <a:pt x="24409" y="94500"/>
                </a:lnTo>
                <a:lnTo>
                  <a:pt x="24409" y="61455"/>
                </a:lnTo>
                <a:lnTo>
                  <a:pt x="47396" y="61455"/>
                </a:lnTo>
                <a:lnTo>
                  <a:pt x="66979" y="73901"/>
                </a:lnTo>
                <a:lnTo>
                  <a:pt x="66979" y="3098"/>
                </a:lnTo>
                <a:lnTo>
                  <a:pt x="61836" y="1676"/>
                </a:lnTo>
                <a:lnTo>
                  <a:pt x="59182" y="1333"/>
                </a:lnTo>
                <a:lnTo>
                  <a:pt x="59182" y="27432"/>
                </a:lnTo>
                <a:lnTo>
                  <a:pt x="59182" y="33667"/>
                </a:lnTo>
                <a:lnTo>
                  <a:pt x="41224" y="44792"/>
                </a:lnTo>
                <a:lnTo>
                  <a:pt x="24409" y="44792"/>
                </a:lnTo>
                <a:lnTo>
                  <a:pt x="24409" y="17614"/>
                </a:lnTo>
                <a:lnTo>
                  <a:pt x="41198" y="17614"/>
                </a:lnTo>
                <a:lnTo>
                  <a:pt x="59182" y="27432"/>
                </a:lnTo>
                <a:lnTo>
                  <a:pt x="59182" y="1333"/>
                </a:lnTo>
                <a:lnTo>
                  <a:pt x="52108" y="419"/>
                </a:lnTo>
                <a:lnTo>
                  <a:pt x="40335" y="0"/>
                </a:lnTo>
                <a:lnTo>
                  <a:pt x="0" y="0"/>
                </a:lnTo>
                <a:lnTo>
                  <a:pt x="0" y="112128"/>
                </a:lnTo>
                <a:lnTo>
                  <a:pt x="46151" y="112128"/>
                </a:lnTo>
                <a:lnTo>
                  <a:pt x="85750" y="97777"/>
                </a:lnTo>
                <a:lnTo>
                  <a:pt x="87807" y="94500"/>
                </a:lnTo>
                <a:lnTo>
                  <a:pt x="89458" y="91897"/>
                </a:lnTo>
                <a:lnTo>
                  <a:pt x="91681" y="85204"/>
                </a:lnTo>
                <a:lnTo>
                  <a:pt x="92430" y="77685"/>
                </a:lnTo>
                <a:close/>
              </a:path>
              <a:path w="534035" h="114935">
                <a:moveTo>
                  <a:pt x="168262" y="25819"/>
                </a:moveTo>
                <a:lnTo>
                  <a:pt x="132829" y="41592"/>
                </a:lnTo>
                <a:lnTo>
                  <a:pt x="132829" y="25946"/>
                </a:lnTo>
                <a:lnTo>
                  <a:pt x="109994" y="25946"/>
                </a:lnTo>
                <a:lnTo>
                  <a:pt x="109994" y="112128"/>
                </a:lnTo>
                <a:lnTo>
                  <a:pt x="132829" y="112128"/>
                </a:lnTo>
                <a:lnTo>
                  <a:pt x="132829" y="51930"/>
                </a:lnTo>
                <a:lnTo>
                  <a:pt x="139636" y="49339"/>
                </a:lnTo>
                <a:lnTo>
                  <a:pt x="147078" y="48069"/>
                </a:lnTo>
                <a:lnTo>
                  <a:pt x="160312" y="48069"/>
                </a:lnTo>
                <a:lnTo>
                  <a:pt x="164426" y="48450"/>
                </a:lnTo>
                <a:lnTo>
                  <a:pt x="167500" y="49237"/>
                </a:lnTo>
                <a:lnTo>
                  <a:pt x="168262" y="49237"/>
                </a:lnTo>
                <a:lnTo>
                  <a:pt x="168262" y="25819"/>
                </a:lnTo>
                <a:close/>
              </a:path>
              <a:path w="534035" h="114935">
                <a:moveTo>
                  <a:pt x="259194" y="64579"/>
                </a:moveTo>
                <a:lnTo>
                  <a:pt x="258533" y="59677"/>
                </a:lnTo>
                <a:lnTo>
                  <a:pt x="256755" y="46520"/>
                </a:lnTo>
                <a:lnTo>
                  <a:pt x="251625" y="37426"/>
                </a:lnTo>
                <a:lnTo>
                  <a:pt x="249478" y="33604"/>
                </a:lnTo>
                <a:lnTo>
                  <a:pt x="237324" y="25869"/>
                </a:lnTo>
                <a:lnTo>
                  <a:pt x="236334" y="25730"/>
                </a:lnTo>
                <a:lnTo>
                  <a:pt x="236334" y="59677"/>
                </a:lnTo>
                <a:lnTo>
                  <a:pt x="198081" y="59677"/>
                </a:lnTo>
                <a:lnTo>
                  <a:pt x="199809" y="49949"/>
                </a:lnTo>
                <a:lnTo>
                  <a:pt x="203746" y="42989"/>
                </a:lnTo>
                <a:lnTo>
                  <a:pt x="209892" y="38823"/>
                </a:lnTo>
                <a:lnTo>
                  <a:pt x="218249" y="37426"/>
                </a:lnTo>
                <a:lnTo>
                  <a:pt x="226047" y="38823"/>
                </a:lnTo>
                <a:lnTo>
                  <a:pt x="231660" y="42989"/>
                </a:lnTo>
                <a:lnTo>
                  <a:pt x="235089" y="49949"/>
                </a:lnTo>
                <a:lnTo>
                  <a:pt x="236334" y="59677"/>
                </a:lnTo>
                <a:lnTo>
                  <a:pt x="236334" y="25730"/>
                </a:lnTo>
                <a:lnTo>
                  <a:pt x="220332" y="23291"/>
                </a:lnTo>
                <a:lnTo>
                  <a:pt x="210299" y="24066"/>
                </a:lnTo>
                <a:lnTo>
                  <a:pt x="201422" y="26390"/>
                </a:lnTo>
                <a:lnTo>
                  <a:pt x="175768" y="59423"/>
                </a:lnTo>
                <a:lnTo>
                  <a:pt x="175018" y="69634"/>
                </a:lnTo>
                <a:lnTo>
                  <a:pt x="175806" y="79857"/>
                </a:lnTo>
                <a:lnTo>
                  <a:pt x="203339" y="111556"/>
                </a:lnTo>
                <a:lnTo>
                  <a:pt x="224726" y="114439"/>
                </a:lnTo>
                <a:lnTo>
                  <a:pt x="232549" y="114020"/>
                </a:lnTo>
                <a:lnTo>
                  <a:pt x="240639" y="112763"/>
                </a:lnTo>
                <a:lnTo>
                  <a:pt x="248996" y="110667"/>
                </a:lnTo>
                <a:lnTo>
                  <a:pt x="257606" y="107734"/>
                </a:lnTo>
                <a:lnTo>
                  <a:pt x="257606" y="98513"/>
                </a:lnTo>
                <a:lnTo>
                  <a:pt x="257606" y="87947"/>
                </a:lnTo>
                <a:lnTo>
                  <a:pt x="256806" y="87947"/>
                </a:lnTo>
                <a:lnTo>
                  <a:pt x="249440" y="92570"/>
                </a:lnTo>
                <a:lnTo>
                  <a:pt x="242087" y="95872"/>
                </a:lnTo>
                <a:lnTo>
                  <a:pt x="234772" y="97853"/>
                </a:lnTo>
                <a:lnTo>
                  <a:pt x="227469" y="98513"/>
                </a:lnTo>
                <a:lnTo>
                  <a:pt x="215176" y="96901"/>
                </a:lnTo>
                <a:lnTo>
                  <a:pt x="206171" y="92036"/>
                </a:lnTo>
                <a:lnTo>
                  <a:pt x="200469" y="83947"/>
                </a:lnTo>
                <a:lnTo>
                  <a:pt x="198081" y="72605"/>
                </a:lnTo>
                <a:lnTo>
                  <a:pt x="259194" y="72605"/>
                </a:lnTo>
                <a:lnTo>
                  <a:pt x="259194" y="64579"/>
                </a:lnTo>
                <a:close/>
              </a:path>
              <a:path w="534035" h="114935">
                <a:moveTo>
                  <a:pt x="345948" y="96278"/>
                </a:moveTo>
                <a:lnTo>
                  <a:pt x="297586" y="96278"/>
                </a:lnTo>
                <a:lnTo>
                  <a:pt x="344906" y="40830"/>
                </a:lnTo>
                <a:lnTo>
                  <a:pt x="344906" y="25946"/>
                </a:lnTo>
                <a:lnTo>
                  <a:pt x="271462" y="25946"/>
                </a:lnTo>
                <a:lnTo>
                  <a:pt x="271462" y="41795"/>
                </a:lnTo>
                <a:lnTo>
                  <a:pt x="316915" y="41795"/>
                </a:lnTo>
                <a:lnTo>
                  <a:pt x="269824" y="96939"/>
                </a:lnTo>
                <a:lnTo>
                  <a:pt x="269824" y="112128"/>
                </a:lnTo>
                <a:lnTo>
                  <a:pt x="345948" y="112128"/>
                </a:lnTo>
                <a:lnTo>
                  <a:pt x="345948" y="96278"/>
                </a:lnTo>
                <a:close/>
              </a:path>
              <a:path w="534035" h="114935">
                <a:moveTo>
                  <a:pt x="439331" y="64579"/>
                </a:moveTo>
                <a:lnTo>
                  <a:pt x="438670" y="59677"/>
                </a:lnTo>
                <a:lnTo>
                  <a:pt x="436905" y="46520"/>
                </a:lnTo>
                <a:lnTo>
                  <a:pt x="431774" y="37426"/>
                </a:lnTo>
                <a:lnTo>
                  <a:pt x="429615" y="33604"/>
                </a:lnTo>
                <a:lnTo>
                  <a:pt x="417474" y="25869"/>
                </a:lnTo>
                <a:lnTo>
                  <a:pt x="416471" y="25730"/>
                </a:lnTo>
                <a:lnTo>
                  <a:pt x="416471" y="59677"/>
                </a:lnTo>
                <a:lnTo>
                  <a:pt x="378231" y="59677"/>
                </a:lnTo>
                <a:lnTo>
                  <a:pt x="379958" y="49949"/>
                </a:lnTo>
                <a:lnTo>
                  <a:pt x="383895" y="42989"/>
                </a:lnTo>
                <a:lnTo>
                  <a:pt x="390042" y="38823"/>
                </a:lnTo>
                <a:lnTo>
                  <a:pt x="398399" y="37426"/>
                </a:lnTo>
                <a:lnTo>
                  <a:pt x="406196" y="38823"/>
                </a:lnTo>
                <a:lnTo>
                  <a:pt x="411810" y="42989"/>
                </a:lnTo>
                <a:lnTo>
                  <a:pt x="415239" y="49949"/>
                </a:lnTo>
                <a:lnTo>
                  <a:pt x="416471" y="59677"/>
                </a:lnTo>
                <a:lnTo>
                  <a:pt x="416471" y="25730"/>
                </a:lnTo>
                <a:lnTo>
                  <a:pt x="400481" y="23291"/>
                </a:lnTo>
                <a:lnTo>
                  <a:pt x="390448" y="24066"/>
                </a:lnTo>
                <a:lnTo>
                  <a:pt x="381571" y="26390"/>
                </a:lnTo>
                <a:lnTo>
                  <a:pt x="355917" y="59423"/>
                </a:lnTo>
                <a:lnTo>
                  <a:pt x="355168" y="69634"/>
                </a:lnTo>
                <a:lnTo>
                  <a:pt x="355955" y="79857"/>
                </a:lnTo>
                <a:lnTo>
                  <a:pt x="383489" y="111556"/>
                </a:lnTo>
                <a:lnTo>
                  <a:pt x="404876" y="114439"/>
                </a:lnTo>
                <a:lnTo>
                  <a:pt x="412699" y="114020"/>
                </a:lnTo>
                <a:lnTo>
                  <a:pt x="420789" y="112763"/>
                </a:lnTo>
                <a:lnTo>
                  <a:pt x="429145" y="110667"/>
                </a:lnTo>
                <a:lnTo>
                  <a:pt x="437756" y="107734"/>
                </a:lnTo>
                <a:lnTo>
                  <a:pt x="437756" y="98513"/>
                </a:lnTo>
                <a:lnTo>
                  <a:pt x="437756" y="87947"/>
                </a:lnTo>
                <a:lnTo>
                  <a:pt x="436943" y="87947"/>
                </a:lnTo>
                <a:lnTo>
                  <a:pt x="429590" y="92570"/>
                </a:lnTo>
                <a:lnTo>
                  <a:pt x="422236" y="95872"/>
                </a:lnTo>
                <a:lnTo>
                  <a:pt x="414921" y="97853"/>
                </a:lnTo>
                <a:lnTo>
                  <a:pt x="407619" y="98513"/>
                </a:lnTo>
                <a:lnTo>
                  <a:pt x="395312" y="96901"/>
                </a:lnTo>
                <a:lnTo>
                  <a:pt x="386321" y="92036"/>
                </a:lnTo>
                <a:lnTo>
                  <a:pt x="380619" y="83947"/>
                </a:lnTo>
                <a:lnTo>
                  <a:pt x="378231" y="72605"/>
                </a:lnTo>
                <a:lnTo>
                  <a:pt x="439331" y="72605"/>
                </a:lnTo>
                <a:lnTo>
                  <a:pt x="439331" y="64579"/>
                </a:lnTo>
                <a:close/>
              </a:path>
              <a:path w="534035" h="114935">
                <a:moveTo>
                  <a:pt x="533844" y="64579"/>
                </a:moveTo>
                <a:lnTo>
                  <a:pt x="533184" y="59677"/>
                </a:lnTo>
                <a:lnTo>
                  <a:pt x="531418" y="46520"/>
                </a:lnTo>
                <a:lnTo>
                  <a:pt x="526288" y="37426"/>
                </a:lnTo>
                <a:lnTo>
                  <a:pt x="524129" y="33604"/>
                </a:lnTo>
                <a:lnTo>
                  <a:pt x="511987" y="25869"/>
                </a:lnTo>
                <a:lnTo>
                  <a:pt x="510984" y="25730"/>
                </a:lnTo>
                <a:lnTo>
                  <a:pt x="510984" y="59677"/>
                </a:lnTo>
                <a:lnTo>
                  <a:pt x="472732" y="59677"/>
                </a:lnTo>
                <a:lnTo>
                  <a:pt x="474472" y="49949"/>
                </a:lnTo>
                <a:lnTo>
                  <a:pt x="478409" y="42989"/>
                </a:lnTo>
                <a:lnTo>
                  <a:pt x="484555" y="38823"/>
                </a:lnTo>
                <a:lnTo>
                  <a:pt x="492899" y="37426"/>
                </a:lnTo>
                <a:lnTo>
                  <a:pt x="500697" y="38823"/>
                </a:lnTo>
                <a:lnTo>
                  <a:pt x="506310" y="42989"/>
                </a:lnTo>
                <a:lnTo>
                  <a:pt x="509739" y="49949"/>
                </a:lnTo>
                <a:lnTo>
                  <a:pt x="510984" y="59677"/>
                </a:lnTo>
                <a:lnTo>
                  <a:pt x="510984" y="25730"/>
                </a:lnTo>
                <a:lnTo>
                  <a:pt x="494982" y="23291"/>
                </a:lnTo>
                <a:lnTo>
                  <a:pt x="484962" y="24066"/>
                </a:lnTo>
                <a:lnTo>
                  <a:pt x="476072" y="26390"/>
                </a:lnTo>
                <a:lnTo>
                  <a:pt x="450418" y="59423"/>
                </a:lnTo>
                <a:lnTo>
                  <a:pt x="449668" y="69634"/>
                </a:lnTo>
                <a:lnTo>
                  <a:pt x="450469" y="79857"/>
                </a:lnTo>
                <a:lnTo>
                  <a:pt x="478002" y="111556"/>
                </a:lnTo>
                <a:lnTo>
                  <a:pt x="499376" y="114439"/>
                </a:lnTo>
                <a:lnTo>
                  <a:pt x="507199" y="114020"/>
                </a:lnTo>
                <a:lnTo>
                  <a:pt x="515302" y="112763"/>
                </a:lnTo>
                <a:lnTo>
                  <a:pt x="523646" y="110667"/>
                </a:lnTo>
                <a:lnTo>
                  <a:pt x="532269" y="107734"/>
                </a:lnTo>
                <a:lnTo>
                  <a:pt x="532269" y="98513"/>
                </a:lnTo>
                <a:lnTo>
                  <a:pt x="532269" y="87947"/>
                </a:lnTo>
                <a:lnTo>
                  <a:pt x="531456" y="87947"/>
                </a:lnTo>
                <a:lnTo>
                  <a:pt x="524090" y="92570"/>
                </a:lnTo>
                <a:lnTo>
                  <a:pt x="516750" y="95872"/>
                </a:lnTo>
                <a:lnTo>
                  <a:pt x="509422" y="97853"/>
                </a:lnTo>
                <a:lnTo>
                  <a:pt x="502119" y="98513"/>
                </a:lnTo>
                <a:lnTo>
                  <a:pt x="489826" y="96901"/>
                </a:lnTo>
                <a:lnTo>
                  <a:pt x="480822" y="92036"/>
                </a:lnTo>
                <a:lnTo>
                  <a:pt x="475132" y="83947"/>
                </a:lnTo>
                <a:lnTo>
                  <a:pt x="472732" y="72605"/>
                </a:lnTo>
                <a:lnTo>
                  <a:pt x="533844" y="72605"/>
                </a:lnTo>
                <a:lnTo>
                  <a:pt x="533844" y="64579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760405" y="4921779"/>
            <a:ext cx="430042" cy="148960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4090006" y="5155339"/>
            <a:ext cx="347980" cy="143510"/>
            <a:chOff x="4090006" y="5155339"/>
            <a:chExt cx="347980" cy="143510"/>
          </a:xfrm>
        </p:grpSpPr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90006" y="5155339"/>
              <a:ext cx="174862" cy="14316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84122" y="5181296"/>
              <a:ext cx="153503" cy="88106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4510468" y="5150210"/>
            <a:ext cx="672465" cy="119380"/>
            <a:chOff x="4510468" y="5150210"/>
            <a:chExt cx="672465" cy="119380"/>
          </a:xfrm>
        </p:grpSpPr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510468" y="5155339"/>
              <a:ext cx="466178" cy="11406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96226" y="5183380"/>
              <a:ext cx="91307" cy="8409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12832" y="5150210"/>
              <a:ext cx="70022" cy="117262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4795635" y="2695690"/>
            <a:ext cx="394970" cy="116839"/>
            <a:chOff x="4795635" y="2695690"/>
            <a:chExt cx="394970" cy="116839"/>
          </a:xfrm>
        </p:grpSpPr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95635" y="2695690"/>
              <a:ext cx="189633" cy="11676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011531" y="2697695"/>
              <a:ext cx="71372" cy="11237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102258" y="2695690"/>
              <a:ext cx="88190" cy="116762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4068248" y="2921547"/>
            <a:ext cx="546100" cy="120014"/>
            <a:chOff x="4068248" y="2921547"/>
            <a:chExt cx="546100" cy="120014"/>
          </a:xfrm>
        </p:grpSpPr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068248" y="2924521"/>
              <a:ext cx="180623" cy="1164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71782" y="2921547"/>
              <a:ext cx="176730" cy="11943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471423" y="2950044"/>
              <a:ext cx="142495" cy="90933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4681761" y="2924366"/>
            <a:ext cx="506095" cy="116839"/>
            <a:chOff x="4681761" y="2924366"/>
            <a:chExt cx="506095" cy="116839"/>
          </a:xfrm>
        </p:grpSpPr>
        <p:pic>
          <p:nvPicPr>
            <p:cNvPr id="56" name="object 5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681761" y="2924366"/>
              <a:ext cx="349681" cy="11661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054353" y="2950124"/>
              <a:ext cx="133422" cy="88541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4221543" y="3153121"/>
            <a:ext cx="526415" cy="145415"/>
            <a:chOff x="4221543" y="3153121"/>
            <a:chExt cx="526415" cy="145415"/>
          </a:xfrm>
        </p:grpSpPr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221543" y="3153121"/>
              <a:ext cx="345056" cy="11645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591213" y="3180804"/>
              <a:ext cx="156488" cy="117500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825220" y="3155126"/>
            <a:ext cx="361058" cy="143178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455086" y="1723820"/>
            <a:ext cx="2722982" cy="5600617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688538" y="3847892"/>
            <a:ext cx="1195002" cy="125884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8720723" y="2466471"/>
            <a:ext cx="1123315" cy="1123315"/>
            <a:chOff x="8720723" y="2466471"/>
            <a:chExt cx="1123315" cy="1123315"/>
          </a:xfrm>
        </p:grpSpPr>
        <p:sp>
          <p:nvSpPr>
            <p:cNvPr id="65" name="object 65"/>
            <p:cNvSpPr/>
            <p:nvPr/>
          </p:nvSpPr>
          <p:spPr>
            <a:xfrm>
              <a:off x="8724323" y="2470070"/>
              <a:ext cx="1116330" cy="1116330"/>
            </a:xfrm>
            <a:custGeom>
              <a:avLst/>
              <a:gdLst/>
              <a:ahLst/>
              <a:cxnLst/>
              <a:rect l="l" t="t" r="r" b="b"/>
              <a:pathLst>
                <a:path w="1116329" h="1116329">
                  <a:moveTo>
                    <a:pt x="0" y="0"/>
                  </a:moveTo>
                  <a:lnTo>
                    <a:pt x="1116003" y="0"/>
                  </a:lnTo>
                  <a:lnTo>
                    <a:pt x="1116003" y="1116001"/>
                  </a:lnTo>
                  <a:lnTo>
                    <a:pt x="0" y="111600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93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873045" y="3154776"/>
              <a:ext cx="837565" cy="178435"/>
            </a:xfrm>
            <a:custGeom>
              <a:avLst/>
              <a:gdLst/>
              <a:ahLst/>
              <a:cxnLst/>
              <a:rect l="l" t="t" r="r" b="b"/>
              <a:pathLst>
                <a:path w="837565" h="178435">
                  <a:moveTo>
                    <a:pt x="338251" y="66421"/>
                  </a:moveTo>
                  <a:lnTo>
                    <a:pt x="329869" y="55308"/>
                  </a:lnTo>
                  <a:lnTo>
                    <a:pt x="314071" y="33197"/>
                  </a:lnTo>
                  <a:lnTo>
                    <a:pt x="298081" y="11087"/>
                  </a:lnTo>
                  <a:lnTo>
                    <a:pt x="289153" y="0"/>
                  </a:lnTo>
                  <a:lnTo>
                    <a:pt x="286677" y="965"/>
                  </a:lnTo>
                  <a:lnTo>
                    <a:pt x="282054" y="6705"/>
                  </a:lnTo>
                  <a:lnTo>
                    <a:pt x="272237" y="16992"/>
                  </a:lnTo>
                  <a:lnTo>
                    <a:pt x="334098" y="66713"/>
                  </a:lnTo>
                  <a:lnTo>
                    <a:pt x="336118" y="67754"/>
                  </a:lnTo>
                  <a:lnTo>
                    <a:pt x="336600" y="67449"/>
                  </a:lnTo>
                  <a:lnTo>
                    <a:pt x="336664" y="67602"/>
                  </a:lnTo>
                  <a:lnTo>
                    <a:pt x="338251" y="66421"/>
                  </a:lnTo>
                  <a:close/>
                </a:path>
                <a:path w="837565" h="178435">
                  <a:moveTo>
                    <a:pt x="346798" y="101333"/>
                  </a:moveTo>
                  <a:lnTo>
                    <a:pt x="345287" y="98310"/>
                  </a:lnTo>
                  <a:lnTo>
                    <a:pt x="328726" y="90830"/>
                  </a:lnTo>
                  <a:lnTo>
                    <a:pt x="312026" y="81711"/>
                  </a:lnTo>
                  <a:lnTo>
                    <a:pt x="284340" y="67246"/>
                  </a:lnTo>
                  <a:lnTo>
                    <a:pt x="261632" y="54610"/>
                  </a:lnTo>
                  <a:lnTo>
                    <a:pt x="259613" y="54152"/>
                  </a:lnTo>
                  <a:lnTo>
                    <a:pt x="257594" y="58445"/>
                  </a:lnTo>
                  <a:lnTo>
                    <a:pt x="254469" y="66167"/>
                  </a:lnTo>
                  <a:lnTo>
                    <a:pt x="251536" y="74079"/>
                  </a:lnTo>
                  <a:lnTo>
                    <a:pt x="250050" y="78943"/>
                  </a:lnTo>
                  <a:lnTo>
                    <a:pt x="266128" y="82943"/>
                  </a:lnTo>
                  <a:lnTo>
                    <a:pt x="297954" y="90538"/>
                  </a:lnTo>
                  <a:lnTo>
                    <a:pt x="330022" y="97942"/>
                  </a:lnTo>
                  <a:lnTo>
                    <a:pt x="346798" y="101333"/>
                  </a:lnTo>
                  <a:close/>
                </a:path>
                <a:path w="837565" h="178435">
                  <a:moveTo>
                    <a:pt x="490702" y="91681"/>
                  </a:moveTo>
                  <a:lnTo>
                    <a:pt x="486829" y="78028"/>
                  </a:lnTo>
                  <a:lnTo>
                    <a:pt x="484936" y="69469"/>
                  </a:lnTo>
                  <a:lnTo>
                    <a:pt x="483387" y="65697"/>
                  </a:lnTo>
                  <a:lnTo>
                    <a:pt x="479132" y="66738"/>
                  </a:lnTo>
                  <a:lnTo>
                    <a:pt x="466369" y="73253"/>
                  </a:lnTo>
                  <a:lnTo>
                    <a:pt x="420916" y="94322"/>
                  </a:lnTo>
                  <a:lnTo>
                    <a:pt x="418439" y="95351"/>
                  </a:lnTo>
                  <a:lnTo>
                    <a:pt x="418122" y="94818"/>
                  </a:lnTo>
                  <a:lnTo>
                    <a:pt x="417588" y="97358"/>
                  </a:lnTo>
                  <a:lnTo>
                    <a:pt x="490524" y="94983"/>
                  </a:lnTo>
                  <a:lnTo>
                    <a:pt x="490702" y="91681"/>
                  </a:lnTo>
                  <a:close/>
                </a:path>
                <a:path w="837565" h="178435">
                  <a:moveTo>
                    <a:pt x="837018" y="114693"/>
                  </a:moveTo>
                  <a:lnTo>
                    <a:pt x="50" y="114414"/>
                  </a:lnTo>
                  <a:lnTo>
                    <a:pt x="0" y="177901"/>
                  </a:lnTo>
                  <a:lnTo>
                    <a:pt x="837006" y="177927"/>
                  </a:lnTo>
                  <a:lnTo>
                    <a:pt x="837018" y="114693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209173" y="322119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2134" y="0"/>
                  </a:moveTo>
                  <a:lnTo>
                    <a:pt x="543" y="1177"/>
                  </a:lnTo>
                  <a:lnTo>
                    <a:pt x="478" y="1029"/>
                  </a:lnTo>
                  <a:lnTo>
                    <a:pt x="180" y="1281"/>
                  </a:lnTo>
                  <a:lnTo>
                    <a:pt x="0" y="1332"/>
                  </a:lnTo>
                  <a:lnTo>
                    <a:pt x="1300" y="3200"/>
                  </a:lnTo>
                  <a:lnTo>
                    <a:pt x="2383" y="4201"/>
                  </a:lnTo>
                  <a:lnTo>
                    <a:pt x="4497" y="4420"/>
                  </a:lnTo>
                  <a:lnTo>
                    <a:pt x="2134" y="0"/>
                  </a:lnTo>
                  <a:close/>
                </a:path>
              </a:pathLst>
            </a:custGeom>
            <a:solidFill>
              <a:srgbClr val="5999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873045" y="2622442"/>
              <a:ext cx="845819" cy="854075"/>
            </a:xfrm>
            <a:custGeom>
              <a:avLst/>
              <a:gdLst/>
              <a:ahLst/>
              <a:cxnLst/>
              <a:rect l="l" t="t" r="r" b="b"/>
              <a:pathLst>
                <a:path w="845820" h="854075">
                  <a:moveTo>
                    <a:pt x="837006" y="674890"/>
                  </a:moveTo>
                  <a:lnTo>
                    <a:pt x="0" y="674890"/>
                  </a:lnTo>
                  <a:lnTo>
                    <a:pt x="0" y="853681"/>
                  </a:lnTo>
                  <a:lnTo>
                    <a:pt x="837006" y="853681"/>
                  </a:lnTo>
                  <a:lnTo>
                    <a:pt x="837006" y="674890"/>
                  </a:lnTo>
                  <a:close/>
                </a:path>
                <a:path w="845820" h="854075">
                  <a:moveTo>
                    <a:pt x="845223" y="0"/>
                  </a:moveTo>
                  <a:lnTo>
                    <a:pt x="0" y="0"/>
                  </a:lnTo>
                  <a:lnTo>
                    <a:pt x="0" y="52489"/>
                  </a:lnTo>
                  <a:lnTo>
                    <a:pt x="845223" y="52489"/>
                  </a:lnTo>
                  <a:lnTo>
                    <a:pt x="845223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9" name="object 6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578177" y="5508816"/>
            <a:ext cx="1214968" cy="264506"/>
          </a:xfrm>
          <a:prstGeom prst="rect">
            <a:avLst/>
          </a:prstGeom>
        </p:spPr>
      </p:pic>
      <p:sp>
        <p:nvSpPr>
          <p:cNvPr id="70" name="object 70"/>
          <p:cNvSpPr/>
          <p:nvPr/>
        </p:nvSpPr>
        <p:spPr>
          <a:xfrm>
            <a:off x="9808045" y="5529091"/>
            <a:ext cx="287655" cy="95885"/>
          </a:xfrm>
          <a:custGeom>
            <a:avLst/>
            <a:gdLst/>
            <a:ahLst/>
            <a:cxnLst/>
            <a:rect l="l" t="t" r="r" b="b"/>
            <a:pathLst>
              <a:path w="287654" h="95885">
                <a:moveTo>
                  <a:pt x="114096" y="63677"/>
                </a:moveTo>
                <a:lnTo>
                  <a:pt x="106578" y="63677"/>
                </a:lnTo>
                <a:lnTo>
                  <a:pt x="106578" y="2717"/>
                </a:lnTo>
                <a:lnTo>
                  <a:pt x="86779" y="2717"/>
                </a:lnTo>
                <a:lnTo>
                  <a:pt x="86779" y="63677"/>
                </a:lnTo>
                <a:lnTo>
                  <a:pt x="63195" y="63677"/>
                </a:lnTo>
                <a:lnTo>
                  <a:pt x="63195" y="2717"/>
                </a:lnTo>
                <a:lnTo>
                  <a:pt x="43383" y="2717"/>
                </a:lnTo>
                <a:lnTo>
                  <a:pt x="43383" y="63677"/>
                </a:lnTo>
                <a:lnTo>
                  <a:pt x="19799" y="63677"/>
                </a:lnTo>
                <a:lnTo>
                  <a:pt x="19799" y="2717"/>
                </a:lnTo>
                <a:lnTo>
                  <a:pt x="0" y="2717"/>
                </a:lnTo>
                <a:lnTo>
                  <a:pt x="0" y="63677"/>
                </a:lnTo>
                <a:lnTo>
                  <a:pt x="0" y="77647"/>
                </a:lnTo>
                <a:lnTo>
                  <a:pt x="96037" y="77647"/>
                </a:lnTo>
                <a:lnTo>
                  <a:pt x="96037" y="95427"/>
                </a:lnTo>
                <a:lnTo>
                  <a:pt x="114096" y="95427"/>
                </a:lnTo>
                <a:lnTo>
                  <a:pt x="114096" y="77647"/>
                </a:lnTo>
                <a:lnTo>
                  <a:pt x="114096" y="63677"/>
                </a:lnTo>
                <a:close/>
              </a:path>
              <a:path w="287654" h="95885">
                <a:moveTo>
                  <a:pt x="199174" y="2311"/>
                </a:moveTo>
                <a:lnTo>
                  <a:pt x="181127" y="2311"/>
                </a:lnTo>
                <a:lnTo>
                  <a:pt x="147701" y="48298"/>
                </a:lnTo>
                <a:lnTo>
                  <a:pt x="147701" y="2311"/>
                </a:lnTo>
                <a:lnTo>
                  <a:pt x="128536" y="2311"/>
                </a:lnTo>
                <a:lnTo>
                  <a:pt x="128536" y="77317"/>
                </a:lnTo>
                <a:lnTo>
                  <a:pt x="144272" y="77317"/>
                </a:lnTo>
                <a:lnTo>
                  <a:pt x="180009" y="28282"/>
                </a:lnTo>
                <a:lnTo>
                  <a:pt x="180009" y="77317"/>
                </a:lnTo>
                <a:lnTo>
                  <a:pt x="199174" y="77317"/>
                </a:lnTo>
                <a:lnTo>
                  <a:pt x="199174" y="2311"/>
                </a:lnTo>
                <a:close/>
              </a:path>
              <a:path w="287654" h="95885">
                <a:moveTo>
                  <a:pt x="287337" y="35941"/>
                </a:moveTo>
                <a:lnTo>
                  <a:pt x="286753" y="31673"/>
                </a:lnTo>
                <a:lnTo>
                  <a:pt x="285216" y="20218"/>
                </a:lnTo>
                <a:lnTo>
                  <a:pt x="280758" y="12306"/>
                </a:lnTo>
                <a:lnTo>
                  <a:pt x="278879" y="8991"/>
                </a:lnTo>
                <a:lnTo>
                  <a:pt x="268312" y="2247"/>
                </a:lnTo>
                <a:lnTo>
                  <a:pt x="267436" y="2120"/>
                </a:lnTo>
                <a:lnTo>
                  <a:pt x="267436" y="31673"/>
                </a:lnTo>
                <a:lnTo>
                  <a:pt x="234149" y="31673"/>
                </a:lnTo>
                <a:lnTo>
                  <a:pt x="235661" y="23202"/>
                </a:lnTo>
                <a:lnTo>
                  <a:pt x="239090" y="17157"/>
                </a:lnTo>
                <a:lnTo>
                  <a:pt x="244436" y="13525"/>
                </a:lnTo>
                <a:lnTo>
                  <a:pt x="251701" y="12306"/>
                </a:lnTo>
                <a:lnTo>
                  <a:pt x="262026" y="12306"/>
                </a:lnTo>
                <a:lnTo>
                  <a:pt x="267258" y="18770"/>
                </a:lnTo>
                <a:lnTo>
                  <a:pt x="267436" y="31673"/>
                </a:lnTo>
                <a:lnTo>
                  <a:pt x="267436" y="2120"/>
                </a:lnTo>
                <a:lnTo>
                  <a:pt x="253504" y="0"/>
                </a:lnTo>
                <a:lnTo>
                  <a:pt x="244792" y="673"/>
                </a:lnTo>
                <a:lnTo>
                  <a:pt x="237058" y="2705"/>
                </a:lnTo>
                <a:lnTo>
                  <a:pt x="214083" y="40335"/>
                </a:lnTo>
                <a:lnTo>
                  <a:pt x="214769" y="49237"/>
                </a:lnTo>
                <a:lnTo>
                  <a:pt x="247408" y="78701"/>
                </a:lnTo>
                <a:lnTo>
                  <a:pt x="257327" y="79336"/>
                </a:lnTo>
                <a:lnTo>
                  <a:pt x="264147" y="78968"/>
                </a:lnTo>
                <a:lnTo>
                  <a:pt x="271195" y="77876"/>
                </a:lnTo>
                <a:lnTo>
                  <a:pt x="278460" y="76047"/>
                </a:lnTo>
                <a:lnTo>
                  <a:pt x="285965" y="73494"/>
                </a:lnTo>
                <a:lnTo>
                  <a:pt x="285965" y="65481"/>
                </a:lnTo>
                <a:lnTo>
                  <a:pt x="285965" y="56273"/>
                </a:lnTo>
                <a:lnTo>
                  <a:pt x="285254" y="56273"/>
                </a:lnTo>
                <a:lnTo>
                  <a:pt x="278853" y="60299"/>
                </a:lnTo>
                <a:lnTo>
                  <a:pt x="272453" y="63169"/>
                </a:lnTo>
                <a:lnTo>
                  <a:pt x="266090" y="64897"/>
                </a:lnTo>
                <a:lnTo>
                  <a:pt x="259727" y="65481"/>
                </a:lnTo>
                <a:lnTo>
                  <a:pt x="249021" y="64071"/>
                </a:lnTo>
                <a:lnTo>
                  <a:pt x="241198" y="59842"/>
                </a:lnTo>
                <a:lnTo>
                  <a:pt x="236232" y="52793"/>
                </a:lnTo>
                <a:lnTo>
                  <a:pt x="234149" y="42926"/>
                </a:lnTo>
                <a:lnTo>
                  <a:pt x="287337" y="42926"/>
                </a:lnTo>
                <a:lnTo>
                  <a:pt x="287337" y="35941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71"/>
          <p:cNvGrpSpPr/>
          <p:nvPr/>
        </p:nvGrpSpPr>
        <p:grpSpPr>
          <a:xfrm>
            <a:off x="8719736" y="4238063"/>
            <a:ext cx="1123315" cy="1123315"/>
            <a:chOff x="8719736" y="4238063"/>
            <a:chExt cx="1123315" cy="1123315"/>
          </a:xfrm>
        </p:grpSpPr>
        <p:sp>
          <p:nvSpPr>
            <p:cNvPr id="72" name="object 72"/>
            <p:cNvSpPr/>
            <p:nvPr/>
          </p:nvSpPr>
          <p:spPr>
            <a:xfrm>
              <a:off x="8723336" y="4241663"/>
              <a:ext cx="1116330" cy="1116330"/>
            </a:xfrm>
            <a:custGeom>
              <a:avLst/>
              <a:gdLst/>
              <a:ahLst/>
              <a:cxnLst/>
              <a:rect l="l" t="t" r="r" b="b"/>
              <a:pathLst>
                <a:path w="1116329" h="1116329">
                  <a:moveTo>
                    <a:pt x="0" y="0"/>
                  </a:moveTo>
                  <a:lnTo>
                    <a:pt x="1115999" y="0"/>
                  </a:lnTo>
                  <a:lnTo>
                    <a:pt x="1115999" y="1115999"/>
                  </a:lnTo>
                  <a:lnTo>
                    <a:pt x="0" y="1115999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393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862835" y="4381160"/>
              <a:ext cx="837565" cy="837565"/>
            </a:xfrm>
            <a:custGeom>
              <a:avLst/>
              <a:gdLst/>
              <a:ahLst/>
              <a:cxnLst/>
              <a:rect l="l" t="t" r="r" b="b"/>
              <a:pathLst>
                <a:path w="837565" h="837564">
                  <a:moveTo>
                    <a:pt x="836999" y="0"/>
                  </a:moveTo>
                  <a:lnTo>
                    <a:pt x="0" y="0"/>
                  </a:lnTo>
                  <a:lnTo>
                    <a:pt x="0" y="837003"/>
                  </a:lnTo>
                  <a:lnTo>
                    <a:pt x="836999" y="837003"/>
                  </a:lnTo>
                  <a:lnTo>
                    <a:pt x="836999" y="0"/>
                  </a:lnTo>
                  <a:close/>
                </a:path>
              </a:pathLst>
            </a:custGeom>
            <a:solidFill>
              <a:srgbClr val="393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360698" y="4471127"/>
              <a:ext cx="261620" cy="382905"/>
            </a:xfrm>
            <a:custGeom>
              <a:avLst/>
              <a:gdLst/>
              <a:ahLst/>
              <a:cxnLst/>
              <a:rect l="l" t="t" r="r" b="b"/>
              <a:pathLst>
                <a:path w="261620" h="382904">
                  <a:moveTo>
                    <a:pt x="130582" y="0"/>
                  </a:moveTo>
                  <a:lnTo>
                    <a:pt x="110179" y="29170"/>
                  </a:lnTo>
                  <a:lnTo>
                    <a:pt x="65291" y="98748"/>
                  </a:lnTo>
                  <a:lnTo>
                    <a:pt x="20403" y="181828"/>
                  </a:lnTo>
                  <a:lnTo>
                    <a:pt x="0" y="251506"/>
                  </a:lnTo>
                  <a:lnTo>
                    <a:pt x="10278" y="302412"/>
                  </a:lnTo>
                  <a:lnTo>
                    <a:pt x="38291" y="343990"/>
                  </a:lnTo>
                  <a:lnTo>
                    <a:pt x="79804" y="372027"/>
                  </a:lnTo>
                  <a:lnTo>
                    <a:pt x="130582" y="382309"/>
                  </a:lnTo>
                  <a:lnTo>
                    <a:pt x="181523" y="372027"/>
                  </a:lnTo>
                  <a:lnTo>
                    <a:pt x="223090" y="343990"/>
                  </a:lnTo>
                  <a:lnTo>
                    <a:pt x="251100" y="302412"/>
                  </a:lnTo>
                  <a:lnTo>
                    <a:pt x="261367" y="251506"/>
                  </a:lnTo>
                  <a:lnTo>
                    <a:pt x="240932" y="181828"/>
                  </a:lnTo>
                  <a:lnTo>
                    <a:pt x="195974" y="98748"/>
                  </a:lnTo>
                  <a:lnTo>
                    <a:pt x="151017" y="29170"/>
                  </a:lnTo>
                  <a:lnTo>
                    <a:pt x="13058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184561" y="4494189"/>
              <a:ext cx="74455" cy="10892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307051" y="4977353"/>
              <a:ext cx="118662" cy="17349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018283" y="4650828"/>
              <a:ext cx="74476" cy="10880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137671" y="4691407"/>
              <a:ext cx="168285" cy="245938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547941" y="426409"/>
            <a:ext cx="288925" cy="172085"/>
            <a:chOff x="547941" y="426409"/>
            <a:chExt cx="288925" cy="172085"/>
          </a:xfrm>
        </p:grpSpPr>
        <p:pic>
          <p:nvPicPr>
            <p:cNvPr id="80" name="object 8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47941" y="426409"/>
              <a:ext cx="241326" cy="171625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817157" y="486099"/>
              <a:ext cx="19685" cy="109220"/>
            </a:xfrm>
            <a:custGeom>
              <a:avLst/>
              <a:gdLst/>
              <a:ahLst/>
              <a:cxnLst/>
              <a:rect l="l" t="t" r="r" b="b"/>
              <a:pathLst>
                <a:path w="19684" h="109220">
                  <a:moveTo>
                    <a:pt x="0" y="109220"/>
                  </a:moveTo>
                  <a:lnTo>
                    <a:pt x="19659" y="109220"/>
                  </a:lnTo>
                  <a:lnTo>
                    <a:pt x="19659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817157" y="465447"/>
            <a:ext cx="560070" cy="132715"/>
            <a:chOff x="817157" y="465447"/>
            <a:chExt cx="560070" cy="132715"/>
          </a:xfrm>
        </p:grpSpPr>
        <p:sp>
          <p:nvSpPr>
            <p:cNvPr id="83" name="object 83"/>
            <p:cNvSpPr/>
            <p:nvPr/>
          </p:nvSpPr>
          <p:spPr>
            <a:xfrm>
              <a:off x="817156" y="469589"/>
              <a:ext cx="104775" cy="125730"/>
            </a:xfrm>
            <a:custGeom>
              <a:avLst/>
              <a:gdLst/>
              <a:ahLst/>
              <a:cxnLst/>
              <a:rect l="l" t="t" r="r" b="b"/>
              <a:pathLst>
                <a:path w="104775" h="125729">
                  <a:moveTo>
                    <a:pt x="104343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84734" y="16510"/>
                  </a:lnTo>
                  <a:lnTo>
                    <a:pt x="84734" y="125730"/>
                  </a:lnTo>
                  <a:lnTo>
                    <a:pt x="104343" y="125730"/>
                  </a:lnTo>
                  <a:lnTo>
                    <a:pt x="104343" y="16510"/>
                  </a:lnTo>
                  <a:lnTo>
                    <a:pt x="10434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41932" y="468992"/>
              <a:ext cx="118112" cy="12637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97992" y="468992"/>
              <a:ext cx="136969" cy="12614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63650" y="465447"/>
              <a:ext cx="113310" cy="132588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475645" y="418204"/>
            <a:ext cx="999490" cy="180975"/>
            <a:chOff x="1475645" y="418204"/>
            <a:chExt cx="999490" cy="180975"/>
          </a:xfrm>
        </p:grpSpPr>
        <p:pic>
          <p:nvPicPr>
            <p:cNvPr id="88" name="object 8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475645" y="418204"/>
              <a:ext cx="115044" cy="18040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10128" y="465447"/>
              <a:ext cx="425657" cy="13258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063675" y="468992"/>
              <a:ext cx="102905" cy="12614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195956" y="468992"/>
              <a:ext cx="136969" cy="126147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361614" y="465447"/>
              <a:ext cx="113309" cy="132588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2571238" y="465447"/>
            <a:ext cx="525145" cy="133350"/>
            <a:chOff x="2571238" y="465447"/>
            <a:chExt cx="525145" cy="133350"/>
          </a:xfrm>
        </p:grpSpPr>
        <p:pic>
          <p:nvPicPr>
            <p:cNvPr id="94" name="object 9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571238" y="465447"/>
              <a:ext cx="477357" cy="133160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3076484" y="536899"/>
              <a:ext cx="19685" cy="58419"/>
            </a:xfrm>
            <a:custGeom>
              <a:avLst/>
              <a:gdLst/>
              <a:ahLst/>
              <a:cxnLst/>
              <a:rect l="l" t="t" r="r" b="b"/>
              <a:pathLst>
                <a:path w="19685" h="58420">
                  <a:moveTo>
                    <a:pt x="0" y="58420"/>
                  </a:moveTo>
                  <a:lnTo>
                    <a:pt x="19659" y="58420"/>
                  </a:lnTo>
                  <a:lnTo>
                    <a:pt x="19659" y="0"/>
                  </a:lnTo>
                  <a:lnTo>
                    <a:pt x="0" y="0"/>
                  </a:lnTo>
                  <a:lnTo>
                    <a:pt x="0" y="5842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6" name="object 96"/>
          <p:cNvGrpSpPr/>
          <p:nvPr/>
        </p:nvGrpSpPr>
        <p:grpSpPr>
          <a:xfrm>
            <a:off x="3076484" y="468992"/>
            <a:ext cx="377825" cy="126364"/>
            <a:chOff x="3076484" y="468992"/>
            <a:chExt cx="377825" cy="126364"/>
          </a:xfrm>
        </p:grpSpPr>
        <p:sp>
          <p:nvSpPr>
            <p:cNvPr id="97" name="object 97"/>
            <p:cNvSpPr/>
            <p:nvPr/>
          </p:nvSpPr>
          <p:spPr>
            <a:xfrm>
              <a:off x="3076473" y="469589"/>
              <a:ext cx="104775" cy="125730"/>
            </a:xfrm>
            <a:custGeom>
              <a:avLst/>
              <a:gdLst/>
              <a:ahLst/>
              <a:cxnLst/>
              <a:rect l="l" t="t" r="r" b="b"/>
              <a:pathLst>
                <a:path w="104775" h="125729">
                  <a:moveTo>
                    <a:pt x="104355" y="0"/>
                  </a:moveTo>
                  <a:lnTo>
                    <a:pt x="84734" y="0"/>
                  </a:lnTo>
                  <a:lnTo>
                    <a:pt x="84734" y="52070"/>
                  </a:lnTo>
                  <a:lnTo>
                    <a:pt x="19659" y="52070"/>
                  </a:lnTo>
                  <a:lnTo>
                    <a:pt x="19659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67310"/>
                  </a:lnTo>
                  <a:lnTo>
                    <a:pt x="84734" y="67310"/>
                  </a:lnTo>
                  <a:lnTo>
                    <a:pt x="84734" y="125730"/>
                  </a:lnTo>
                  <a:lnTo>
                    <a:pt x="104355" y="125730"/>
                  </a:lnTo>
                  <a:lnTo>
                    <a:pt x="104355" y="67310"/>
                  </a:lnTo>
                  <a:lnTo>
                    <a:pt x="104355" y="52070"/>
                  </a:lnTo>
                  <a:lnTo>
                    <a:pt x="1043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218788" y="468992"/>
              <a:ext cx="110830" cy="12614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348709" y="468992"/>
              <a:ext cx="105040" cy="126147"/>
            </a:xfrm>
            <a:prstGeom prst="rect">
              <a:avLst/>
            </a:prstGeom>
          </p:spPr>
        </p:pic>
      </p:grpSp>
      <p:sp>
        <p:nvSpPr>
          <p:cNvPr id="100" name="object 100"/>
          <p:cNvSpPr/>
          <p:nvPr/>
        </p:nvSpPr>
        <p:spPr>
          <a:xfrm>
            <a:off x="9132210" y="2805065"/>
            <a:ext cx="419734" cy="385445"/>
          </a:xfrm>
          <a:custGeom>
            <a:avLst/>
            <a:gdLst/>
            <a:ahLst/>
            <a:cxnLst/>
            <a:rect l="l" t="t" r="r" b="b"/>
            <a:pathLst>
              <a:path w="419734" h="385444">
                <a:moveTo>
                  <a:pt x="260441" y="0"/>
                </a:moveTo>
                <a:lnTo>
                  <a:pt x="90488" y="47628"/>
                </a:lnTo>
                <a:lnTo>
                  <a:pt x="0" y="215900"/>
                </a:lnTo>
                <a:lnTo>
                  <a:pt x="130175" y="384887"/>
                </a:lnTo>
                <a:lnTo>
                  <a:pt x="333434" y="324562"/>
                </a:lnTo>
                <a:lnTo>
                  <a:pt x="419158" y="136527"/>
                </a:lnTo>
                <a:lnTo>
                  <a:pt x="260441" y="0"/>
                </a:lnTo>
                <a:close/>
              </a:path>
            </a:pathLst>
          </a:custGeom>
          <a:solidFill>
            <a:srgbClr val="393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1" name="object 101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8560458" y="5897818"/>
            <a:ext cx="1536282" cy="75855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671762" y="6053885"/>
            <a:ext cx="1320234" cy="758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127" y="1484262"/>
            <a:ext cx="3041553" cy="509561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347197" y="375492"/>
            <a:ext cx="348615" cy="365125"/>
          </a:xfrm>
          <a:custGeom>
            <a:avLst/>
            <a:gdLst/>
            <a:ahLst/>
            <a:cxnLst/>
            <a:rect l="l" t="t" r="r" b="b"/>
            <a:pathLst>
              <a:path w="348615" h="365125">
                <a:moveTo>
                  <a:pt x="249197" y="16876"/>
                </a:moveTo>
                <a:lnTo>
                  <a:pt x="149982" y="16876"/>
                </a:lnTo>
                <a:lnTo>
                  <a:pt x="167880" y="18311"/>
                </a:lnTo>
                <a:lnTo>
                  <a:pt x="185353" y="24929"/>
                </a:lnTo>
                <a:lnTo>
                  <a:pt x="208015" y="62879"/>
                </a:lnTo>
                <a:lnTo>
                  <a:pt x="213188" y="125753"/>
                </a:lnTo>
                <a:lnTo>
                  <a:pt x="213580" y="132008"/>
                </a:lnTo>
                <a:lnTo>
                  <a:pt x="214167" y="139661"/>
                </a:lnTo>
                <a:lnTo>
                  <a:pt x="214481" y="143462"/>
                </a:lnTo>
                <a:lnTo>
                  <a:pt x="213927" y="144873"/>
                </a:lnTo>
                <a:lnTo>
                  <a:pt x="174623" y="156108"/>
                </a:lnTo>
                <a:lnTo>
                  <a:pt x="116967" y="173173"/>
                </a:lnTo>
                <a:lnTo>
                  <a:pt x="68369" y="189813"/>
                </a:lnTo>
                <a:lnTo>
                  <a:pt x="22706" y="221466"/>
                </a:lnTo>
                <a:lnTo>
                  <a:pt x="1497" y="261115"/>
                </a:lnTo>
                <a:lnTo>
                  <a:pt x="0" y="283503"/>
                </a:lnTo>
                <a:lnTo>
                  <a:pt x="4594" y="307502"/>
                </a:lnTo>
                <a:lnTo>
                  <a:pt x="27942" y="345233"/>
                </a:lnTo>
                <a:lnTo>
                  <a:pt x="67763" y="363338"/>
                </a:lnTo>
                <a:lnTo>
                  <a:pt x="82358" y="365074"/>
                </a:lnTo>
                <a:lnTo>
                  <a:pt x="90101" y="365074"/>
                </a:lnTo>
                <a:lnTo>
                  <a:pt x="141695" y="355754"/>
                </a:lnTo>
                <a:lnTo>
                  <a:pt x="183062" y="329402"/>
                </a:lnTo>
                <a:lnTo>
                  <a:pt x="135036" y="317949"/>
                </a:lnTo>
                <a:lnTo>
                  <a:pt x="111958" y="314156"/>
                </a:lnTo>
                <a:lnTo>
                  <a:pt x="94477" y="304113"/>
                </a:lnTo>
                <a:lnTo>
                  <a:pt x="82943" y="288135"/>
                </a:lnTo>
                <a:lnTo>
                  <a:pt x="77707" y="266537"/>
                </a:lnTo>
                <a:lnTo>
                  <a:pt x="78373" y="250606"/>
                </a:lnTo>
                <a:lnTo>
                  <a:pt x="104166" y="210205"/>
                </a:lnTo>
                <a:lnTo>
                  <a:pt x="152999" y="182124"/>
                </a:lnTo>
                <a:lnTo>
                  <a:pt x="213941" y="160993"/>
                </a:lnTo>
                <a:lnTo>
                  <a:pt x="293492" y="160993"/>
                </a:lnTo>
                <a:lnTo>
                  <a:pt x="293357" y="101298"/>
                </a:lnTo>
                <a:lnTo>
                  <a:pt x="288526" y="66812"/>
                </a:lnTo>
                <a:lnTo>
                  <a:pt x="274837" y="38906"/>
                </a:lnTo>
                <a:lnTo>
                  <a:pt x="252903" y="18411"/>
                </a:lnTo>
                <a:lnTo>
                  <a:pt x="249197" y="16876"/>
                </a:lnTo>
                <a:close/>
              </a:path>
              <a:path w="348615" h="365125">
                <a:moveTo>
                  <a:pt x="294644" y="298203"/>
                </a:moveTo>
                <a:lnTo>
                  <a:pt x="214042" y="298203"/>
                </a:lnTo>
                <a:lnTo>
                  <a:pt x="214063" y="301983"/>
                </a:lnTo>
                <a:lnTo>
                  <a:pt x="229204" y="345257"/>
                </a:lnTo>
                <a:lnTo>
                  <a:pt x="272401" y="364244"/>
                </a:lnTo>
                <a:lnTo>
                  <a:pt x="289243" y="362952"/>
                </a:lnTo>
                <a:lnTo>
                  <a:pt x="333051" y="335999"/>
                </a:lnTo>
                <a:lnTo>
                  <a:pt x="343030" y="316941"/>
                </a:lnTo>
                <a:lnTo>
                  <a:pt x="308060" y="316941"/>
                </a:lnTo>
                <a:lnTo>
                  <a:pt x="300215" y="313576"/>
                </a:lnTo>
                <a:lnTo>
                  <a:pt x="298005" y="309078"/>
                </a:lnTo>
                <a:lnTo>
                  <a:pt x="294748" y="298931"/>
                </a:lnTo>
                <a:lnTo>
                  <a:pt x="294644" y="298203"/>
                </a:lnTo>
                <a:close/>
              </a:path>
              <a:path w="348615" h="365125">
                <a:moveTo>
                  <a:pt x="293492" y="160993"/>
                </a:moveTo>
                <a:lnTo>
                  <a:pt x="213941" y="160993"/>
                </a:lnTo>
                <a:lnTo>
                  <a:pt x="214028" y="295266"/>
                </a:lnTo>
                <a:lnTo>
                  <a:pt x="200351" y="296270"/>
                </a:lnTo>
                <a:lnTo>
                  <a:pt x="163836" y="313944"/>
                </a:lnTo>
                <a:lnTo>
                  <a:pt x="135036" y="317949"/>
                </a:lnTo>
                <a:lnTo>
                  <a:pt x="195201" y="317949"/>
                </a:lnTo>
                <a:lnTo>
                  <a:pt x="199066" y="314303"/>
                </a:lnTo>
                <a:lnTo>
                  <a:pt x="201475" y="311858"/>
                </a:lnTo>
                <a:lnTo>
                  <a:pt x="214042" y="298203"/>
                </a:lnTo>
                <a:lnTo>
                  <a:pt x="294644" y="298203"/>
                </a:lnTo>
                <a:lnTo>
                  <a:pt x="293638" y="291161"/>
                </a:lnTo>
                <a:lnTo>
                  <a:pt x="293525" y="260487"/>
                </a:lnTo>
                <a:lnTo>
                  <a:pt x="293492" y="160993"/>
                </a:lnTo>
                <a:close/>
              </a:path>
              <a:path w="348615" h="365125">
                <a:moveTo>
                  <a:pt x="348156" y="294503"/>
                </a:moveTo>
                <a:lnTo>
                  <a:pt x="339506" y="300554"/>
                </a:lnTo>
                <a:lnTo>
                  <a:pt x="331812" y="306058"/>
                </a:lnTo>
                <a:lnTo>
                  <a:pt x="325337" y="310040"/>
                </a:lnTo>
                <a:lnTo>
                  <a:pt x="321534" y="312149"/>
                </a:lnTo>
                <a:lnTo>
                  <a:pt x="312682" y="316437"/>
                </a:lnTo>
                <a:lnTo>
                  <a:pt x="308060" y="316941"/>
                </a:lnTo>
                <a:lnTo>
                  <a:pt x="343030" y="316941"/>
                </a:lnTo>
                <a:lnTo>
                  <a:pt x="346529" y="304932"/>
                </a:lnTo>
                <a:lnTo>
                  <a:pt x="348156" y="294503"/>
                </a:lnTo>
                <a:close/>
              </a:path>
              <a:path w="348615" h="365125">
                <a:moveTo>
                  <a:pt x="170622" y="0"/>
                </a:moveTo>
                <a:lnTo>
                  <a:pt x="121412" y="7233"/>
                </a:lnTo>
                <a:lnTo>
                  <a:pt x="75873" y="27816"/>
                </a:lnTo>
                <a:lnTo>
                  <a:pt x="34171" y="61701"/>
                </a:lnTo>
                <a:lnTo>
                  <a:pt x="12566" y="106245"/>
                </a:lnTo>
                <a:lnTo>
                  <a:pt x="12349" y="123600"/>
                </a:lnTo>
                <a:lnTo>
                  <a:pt x="16211" y="138181"/>
                </a:lnTo>
                <a:lnTo>
                  <a:pt x="24520" y="149480"/>
                </a:lnTo>
                <a:lnTo>
                  <a:pt x="36619" y="156894"/>
                </a:lnTo>
                <a:lnTo>
                  <a:pt x="51851" y="159823"/>
                </a:lnTo>
                <a:lnTo>
                  <a:pt x="68176" y="157636"/>
                </a:lnTo>
                <a:lnTo>
                  <a:pt x="94590" y="125753"/>
                </a:lnTo>
                <a:lnTo>
                  <a:pt x="87750" y="93864"/>
                </a:lnTo>
                <a:lnTo>
                  <a:pt x="84399" y="77197"/>
                </a:lnTo>
                <a:lnTo>
                  <a:pt x="102039" y="34817"/>
                </a:lnTo>
                <a:lnTo>
                  <a:pt x="149982" y="16876"/>
                </a:lnTo>
                <a:lnTo>
                  <a:pt x="249197" y="16876"/>
                </a:lnTo>
                <a:lnTo>
                  <a:pt x="223337" y="6161"/>
                </a:lnTo>
                <a:lnTo>
                  <a:pt x="170622" y="0"/>
                </a:lnTo>
                <a:close/>
              </a:path>
            </a:pathLst>
          </a:custGeom>
          <a:solidFill>
            <a:srgbClr val="7898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45765" y="375077"/>
            <a:ext cx="272415" cy="365760"/>
          </a:xfrm>
          <a:custGeom>
            <a:avLst/>
            <a:gdLst/>
            <a:ahLst/>
            <a:cxnLst/>
            <a:rect l="l" t="t" r="r" b="b"/>
            <a:pathLst>
              <a:path w="272415" h="365759">
                <a:moveTo>
                  <a:pt x="149759" y="0"/>
                </a:moveTo>
                <a:lnTo>
                  <a:pt x="105137" y="3755"/>
                </a:lnTo>
                <a:lnTo>
                  <a:pt x="61123" y="19511"/>
                </a:lnTo>
                <a:lnTo>
                  <a:pt x="24682" y="50255"/>
                </a:lnTo>
                <a:lnTo>
                  <a:pt x="7023" y="93905"/>
                </a:lnTo>
                <a:lnTo>
                  <a:pt x="6574" y="116681"/>
                </a:lnTo>
                <a:lnTo>
                  <a:pt x="11460" y="138272"/>
                </a:lnTo>
                <a:lnTo>
                  <a:pt x="36216" y="175059"/>
                </a:lnTo>
                <a:lnTo>
                  <a:pt x="69075" y="197870"/>
                </a:lnTo>
                <a:lnTo>
                  <a:pt x="115976" y="218093"/>
                </a:lnTo>
                <a:lnTo>
                  <a:pt x="151716" y="231484"/>
                </a:lnTo>
                <a:lnTo>
                  <a:pt x="159825" y="234758"/>
                </a:lnTo>
                <a:lnTo>
                  <a:pt x="201824" y="260832"/>
                </a:lnTo>
                <a:lnTo>
                  <a:pt x="221541" y="295959"/>
                </a:lnTo>
                <a:lnTo>
                  <a:pt x="221076" y="308434"/>
                </a:lnTo>
                <a:lnTo>
                  <a:pt x="191684" y="339694"/>
                </a:lnTo>
                <a:lnTo>
                  <a:pt x="177454" y="341221"/>
                </a:lnTo>
                <a:lnTo>
                  <a:pt x="157156" y="340202"/>
                </a:lnTo>
                <a:lnTo>
                  <a:pt x="116037" y="328295"/>
                </a:lnTo>
                <a:lnTo>
                  <a:pt x="67187" y="296853"/>
                </a:lnTo>
                <a:lnTo>
                  <a:pt x="26439" y="248330"/>
                </a:lnTo>
                <a:lnTo>
                  <a:pt x="10173" y="221547"/>
                </a:lnTo>
                <a:lnTo>
                  <a:pt x="0" y="207024"/>
                </a:lnTo>
                <a:lnTo>
                  <a:pt x="73" y="298489"/>
                </a:lnTo>
                <a:lnTo>
                  <a:pt x="36711" y="343509"/>
                </a:lnTo>
                <a:lnTo>
                  <a:pt x="91230" y="360611"/>
                </a:lnTo>
                <a:lnTo>
                  <a:pt x="133924" y="365449"/>
                </a:lnTo>
                <a:lnTo>
                  <a:pt x="142765" y="365449"/>
                </a:lnTo>
                <a:lnTo>
                  <a:pt x="197808" y="357407"/>
                </a:lnTo>
                <a:lnTo>
                  <a:pt x="238740" y="333709"/>
                </a:lnTo>
                <a:lnTo>
                  <a:pt x="267787" y="284567"/>
                </a:lnTo>
                <a:lnTo>
                  <a:pt x="272293" y="255509"/>
                </a:lnTo>
                <a:lnTo>
                  <a:pt x="269434" y="229807"/>
                </a:lnTo>
                <a:lnTo>
                  <a:pt x="244451" y="187557"/>
                </a:lnTo>
                <a:lnTo>
                  <a:pt x="210061" y="165395"/>
                </a:lnTo>
                <a:lnTo>
                  <a:pt x="149539" y="139535"/>
                </a:lnTo>
                <a:lnTo>
                  <a:pt x="121621" y="129454"/>
                </a:lnTo>
                <a:lnTo>
                  <a:pt x="108658" y="124155"/>
                </a:lnTo>
                <a:lnTo>
                  <a:pt x="73482" y="99194"/>
                </a:lnTo>
                <a:lnTo>
                  <a:pt x="60009" y="67600"/>
                </a:lnTo>
                <a:lnTo>
                  <a:pt x="60605" y="57164"/>
                </a:lnTo>
                <a:lnTo>
                  <a:pt x="85901" y="25843"/>
                </a:lnTo>
                <a:lnTo>
                  <a:pt x="107173" y="21064"/>
                </a:lnTo>
                <a:lnTo>
                  <a:pt x="118110" y="21367"/>
                </a:lnTo>
                <a:lnTo>
                  <a:pt x="167850" y="39761"/>
                </a:lnTo>
                <a:lnTo>
                  <a:pt x="213886" y="80828"/>
                </a:lnTo>
                <a:lnTo>
                  <a:pt x="244205" y="127464"/>
                </a:lnTo>
                <a:lnTo>
                  <a:pt x="248842" y="113928"/>
                </a:lnTo>
                <a:lnTo>
                  <a:pt x="248843" y="56194"/>
                </a:lnTo>
                <a:lnTo>
                  <a:pt x="194834" y="8241"/>
                </a:lnTo>
                <a:lnTo>
                  <a:pt x="149759" y="0"/>
                </a:lnTo>
                <a:close/>
              </a:path>
            </a:pathLst>
          </a:custGeom>
          <a:solidFill>
            <a:srgbClr val="7898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48319" y="371275"/>
            <a:ext cx="284480" cy="360045"/>
          </a:xfrm>
          <a:custGeom>
            <a:avLst/>
            <a:gdLst/>
            <a:ahLst/>
            <a:cxnLst/>
            <a:rect l="l" t="t" r="r" b="b"/>
            <a:pathLst>
              <a:path w="284479" h="360045">
                <a:moveTo>
                  <a:pt x="121240" y="0"/>
                </a:moveTo>
                <a:lnTo>
                  <a:pt x="7747" y="68886"/>
                </a:lnTo>
                <a:lnTo>
                  <a:pt x="17927" y="71603"/>
                </a:lnTo>
                <a:lnTo>
                  <a:pt x="29642" y="75828"/>
                </a:lnTo>
                <a:lnTo>
                  <a:pt x="37081" y="81633"/>
                </a:lnTo>
                <a:lnTo>
                  <a:pt x="41059" y="90033"/>
                </a:lnTo>
                <a:lnTo>
                  <a:pt x="42390" y="102041"/>
                </a:lnTo>
                <a:lnTo>
                  <a:pt x="42418" y="299872"/>
                </a:lnTo>
                <a:lnTo>
                  <a:pt x="40653" y="318032"/>
                </a:lnTo>
                <a:lnTo>
                  <a:pt x="34794" y="331510"/>
                </a:lnTo>
                <a:lnTo>
                  <a:pt x="23947" y="341564"/>
                </a:lnTo>
                <a:lnTo>
                  <a:pt x="7217" y="349458"/>
                </a:lnTo>
                <a:lnTo>
                  <a:pt x="5198" y="350182"/>
                </a:lnTo>
                <a:lnTo>
                  <a:pt x="3816" y="353188"/>
                </a:lnTo>
                <a:lnTo>
                  <a:pt x="0" y="359906"/>
                </a:lnTo>
                <a:lnTo>
                  <a:pt x="182228" y="359906"/>
                </a:lnTo>
                <a:lnTo>
                  <a:pt x="161175" y="351255"/>
                </a:lnTo>
                <a:lnTo>
                  <a:pt x="140772" y="341324"/>
                </a:lnTo>
                <a:lnTo>
                  <a:pt x="128732" y="330323"/>
                </a:lnTo>
                <a:lnTo>
                  <a:pt x="123008" y="315241"/>
                </a:lnTo>
                <a:lnTo>
                  <a:pt x="121554" y="293071"/>
                </a:lnTo>
                <a:lnTo>
                  <a:pt x="121599" y="97624"/>
                </a:lnTo>
                <a:lnTo>
                  <a:pt x="159101" y="62776"/>
                </a:lnTo>
                <a:lnTo>
                  <a:pt x="170502" y="59445"/>
                </a:lnTo>
                <a:lnTo>
                  <a:pt x="181369" y="59938"/>
                </a:lnTo>
                <a:lnTo>
                  <a:pt x="191449" y="64195"/>
                </a:lnTo>
                <a:lnTo>
                  <a:pt x="200491" y="72157"/>
                </a:lnTo>
                <a:lnTo>
                  <a:pt x="210545" y="84456"/>
                </a:lnTo>
                <a:lnTo>
                  <a:pt x="214242" y="87829"/>
                </a:lnTo>
                <a:lnTo>
                  <a:pt x="223281" y="94214"/>
                </a:lnTo>
                <a:lnTo>
                  <a:pt x="233314" y="97983"/>
                </a:lnTo>
                <a:lnTo>
                  <a:pt x="243884" y="99033"/>
                </a:lnTo>
                <a:lnTo>
                  <a:pt x="254530" y="97257"/>
                </a:lnTo>
                <a:lnTo>
                  <a:pt x="282624" y="66876"/>
                </a:lnTo>
                <a:lnTo>
                  <a:pt x="284160" y="55422"/>
                </a:lnTo>
                <a:lnTo>
                  <a:pt x="283276" y="44330"/>
                </a:lnTo>
                <a:lnTo>
                  <a:pt x="258240" y="11522"/>
                </a:lnTo>
                <a:lnTo>
                  <a:pt x="236894" y="6616"/>
                </a:lnTo>
                <a:lnTo>
                  <a:pt x="207343" y="9650"/>
                </a:lnTo>
                <a:lnTo>
                  <a:pt x="153696" y="37717"/>
                </a:lnTo>
                <a:lnTo>
                  <a:pt x="126499" y="66498"/>
                </a:lnTo>
                <a:lnTo>
                  <a:pt x="121240" y="74223"/>
                </a:lnTo>
                <a:lnTo>
                  <a:pt x="121240" y="0"/>
                </a:lnTo>
                <a:close/>
              </a:path>
            </a:pathLst>
          </a:custGeom>
          <a:solidFill>
            <a:srgbClr val="7898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27533" y="391892"/>
            <a:ext cx="400685" cy="354965"/>
          </a:xfrm>
          <a:custGeom>
            <a:avLst/>
            <a:gdLst/>
            <a:ahLst/>
            <a:cxnLst/>
            <a:rect l="l" t="t" r="r" b="b"/>
            <a:pathLst>
              <a:path w="400684" h="354965">
                <a:moveTo>
                  <a:pt x="364967" y="13"/>
                </a:moveTo>
                <a:lnTo>
                  <a:pt x="237862" y="13"/>
                </a:lnTo>
                <a:lnTo>
                  <a:pt x="258602" y="12546"/>
                </a:lnTo>
                <a:lnTo>
                  <a:pt x="268790" y="18248"/>
                </a:lnTo>
                <a:lnTo>
                  <a:pt x="272865" y="21869"/>
                </a:lnTo>
                <a:lnTo>
                  <a:pt x="279772" y="30294"/>
                </a:lnTo>
                <a:lnTo>
                  <a:pt x="283729" y="39817"/>
                </a:lnTo>
                <a:lnTo>
                  <a:pt x="285524" y="49862"/>
                </a:lnTo>
                <a:lnTo>
                  <a:pt x="285948" y="59856"/>
                </a:lnTo>
                <a:lnTo>
                  <a:pt x="285948" y="263339"/>
                </a:lnTo>
                <a:lnTo>
                  <a:pt x="272422" y="268537"/>
                </a:lnTo>
                <a:lnTo>
                  <a:pt x="266349" y="272587"/>
                </a:lnTo>
                <a:lnTo>
                  <a:pt x="247505" y="283474"/>
                </a:lnTo>
                <a:lnTo>
                  <a:pt x="228741" y="291079"/>
                </a:lnTo>
                <a:lnTo>
                  <a:pt x="209924" y="295451"/>
                </a:lnTo>
                <a:lnTo>
                  <a:pt x="190925" y="296640"/>
                </a:lnTo>
                <a:lnTo>
                  <a:pt x="174319" y="294013"/>
                </a:lnTo>
                <a:lnTo>
                  <a:pt x="145580" y="260243"/>
                </a:lnTo>
                <a:lnTo>
                  <a:pt x="139999" y="0"/>
                </a:lnTo>
                <a:lnTo>
                  <a:pt x="0" y="0"/>
                </a:lnTo>
                <a:lnTo>
                  <a:pt x="41862" y="16699"/>
                </a:lnTo>
                <a:lnTo>
                  <a:pt x="61382" y="64720"/>
                </a:lnTo>
                <a:lnTo>
                  <a:pt x="61408" y="216424"/>
                </a:lnTo>
                <a:lnTo>
                  <a:pt x="61988" y="244909"/>
                </a:lnTo>
                <a:lnTo>
                  <a:pt x="72341" y="306701"/>
                </a:lnTo>
                <a:lnTo>
                  <a:pt x="111194" y="342599"/>
                </a:lnTo>
                <a:lnTo>
                  <a:pt x="142239" y="347046"/>
                </a:lnTo>
                <a:lnTo>
                  <a:pt x="150479" y="346820"/>
                </a:lnTo>
                <a:lnTo>
                  <a:pt x="197212" y="335923"/>
                </a:lnTo>
                <a:lnTo>
                  <a:pt x="231815" y="317507"/>
                </a:lnTo>
                <a:lnTo>
                  <a:pt x="265699" y="290405"/>
                </a:lnTo>
                <a:lnTo>
                  <a:pt x="285948" y="268246"/>
                </a:lnTo>
                <a:lnTo>
                  <a:pt x="285948" y="354430"/>
                </a:lnTo>
                <a:lnTo>
                  <a:pt x="400370" y="285216"/>
                </a:lnTo>
                <a:lnTo>
                  <a:pt x="388835" y="283028"/>
                </a:lnTo>
                <a:lnTo>
                  <a:pt x="376973" y="279894"/>
                </a:lnTo>
                <a:lnTo>
                  <a:pt x="369740" y="275231"/>
                </a:lnTo>
                <a:lnTo>
                  <a:pt x="366092" y="267887"/>
                </a:lnTo>
                <a:lnTo>
                  <a:pt x="364982" y="256708"/>
                </a:lnTo>
                <a:lnTo>
                  <a:pt x="364967" y="13"/>
                </a:lnTo>
                <a:close/>
              </a:path>
            </a:pathLst>
          </a:custGeom>
          <a:solidFill>
            <a:srgbClr val="7898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31187" y="371291"/>
            <a:ext cx="1318260" cy="830580"/>
          </a:xfrm>
          <a:custGeom>
            <a:avLst/>
            <a:gdLst/>
            <a:ahLst/>
            <a:cxnLst/>
            <a:rect l="l" t="t" r="r" b="b"/>
            <a:pathLst>
              <a:path w="1318259" h="830580">
                <a:moveTo>
                  <a:pt x="495211" y="178384"/>
                </a:moveTo>
                <a:lnTo>
                  <a:pt x="486054" y="112991"/>
                </a:lnTo>
                <a:lnTo>
                  <a:pt x="460121" y="59893"/>
                </a:lnTo>
                <a:lnTo>
                  <a:pt x="418084" y="23761"/>
                </a:lnTo>
                <a:lnTo>
                  <a:pt x="418084" y="213156"/>
                </a:lnTo>
                <a:lnTo>
                  <a:pt x="415988" y="248373"/>
                </a:lnTo>
                <a:lnTo>
                  <a:pt x="404736" y="300609"/>
                </a:lnTo>
                <a:lnTo>
                  <a:pt x="384136" y="335737"/>
                </a:lnTo>
                <a:lnTo>
                  <a:pt x="345211" y="351307"/>
                </a:lnTo>
                <a:lnTo>
                  <a:pt x="320649" y="346240"/>
                </a:lnTo>
                <a:lnTo>
                  <a:pt x="285292" y="323951"/>
                </a:lnTo>
                <a:lnTo>
                  <a:pt x="259486" y="285318"/>
                </a:lnTo>
                <a:lnTo>
                  <a:pt x="247332" y="245846"/>
                </a:lnTo>
                <a:lnTo>
                  <a:pt x="243319" y="197904"/>
                </a:lnTo>
                <a:lnTo>
                  <a:pt x="243243" y="94551"/>
                </a:lnTo>
                <a:lnTo>
                  <a:pt x="251879" y="85509"/>
                </a:lnTo>
                <a:lnTo>
                  <a:pt x="256006" y="81165"/>
                </a:lnTo>
                <a:lnTo>
                  <a:pt x="264083" y="72263"/>
                </a:lnTo>
                <a:lnTo>
                  <a:pt x="267004" y="69723"/>
                </a:lnTo>
                <a:lnTo>
                  <a:pt x="292468" y="54457"/>
                </a:lnTo>
                <a:lnTo>
                  <a:pt x="320154" y="49593"/>
                </a:lnTo>
                <a:lnTo>
                  <a:pt x="347738" y="55079"/>
                </a:lnTo>
                <a:lnTo>
                  <a:pt x="383273" y="81762"/>
                </a:lnTo>
                <a:lnTo>
                  <a:pt x="406184" y="124980"/>
                </a:lnTo>
                <a:lnTo>
                  <a:pt x="417182" y="181203"/>
                </a:lnTo>
                <a:lnTo>
                  <a:pt x="418084" y="213156"/>
                </a:lnTo>
                <a:lnTo>
                  <a:pt x="418084" y="23761"/>
                </a:lnTo>
                <a:lnTo>
                  <a:pt x="410400" y="18910"/>
                </a:lnTo>
                <a:lnTo>
                  <a:pt x="379844" y="9055"/>
                </a:lnTo>
                <a:lnTo>
                  <a:pt x="347624" y="7289"/>
                </a:lnTo>
                <a:lnTo>
                  <a:pt x="317042" y="13804"/>
                </a:lnTo>
                <a:lnTo>
                  <a:pt x="289560" y="28079"/>
                </a:lnTo>
                <a:lnTo>
                  <a:pt x="266052" y="49491"/>
                </a:lnTo>
                <a:lnTo>
                  <a:pt x="247408" y="77431"/>
                </a:lnTo>
                <a:lnTo>
                  <a:pt x="243243" y="85509"/>
                </a:lnTo>
                <a:lnTo>
                  <a:pt x="243268" y="0"/>
                </a:lnTo>
                <a:lnTo>
                  <a:pt x="123812" y="71996"/>
                </a:lnTo>
                <a:lnTo>
                  <a:pt x="135928" y="73952"/>
                </a:lnTo>
                <a:lnTo>
                  <a:pt x="148170" y="76835"/>
                </a:lnTo>
                <a:lnTo>
                  <a:pt x="165366" y="483920"/>
                </a:lnTo>
                <a:lnTo>
                  <a:pt x="243344" y="437172"/>
                </a:lnTo>
                <a:lnTo>
                  <a:pt x="243268" y="337197"/>
                </a:lnTo>
                <a:lnTo>
                  <a:pt x="244792" y="338226"/>
                </a:lnTo>
                <a:lnTo>
                  <a:pt x="245554" y="338709"/>
                </a:lnTo>
                <a:lnTo>
                  <a:pt x="285546" y="358038"/>
                </a:lnTo>
                <a:lnTo>
                  <a:pt x="329260" y="366814"/>
                </a:lnTo>
                <a:lnTo>
                  <a:pt x="373938" y="362737"/>
                </a:lnTo>
                <a:lnTo>
                  <a:pt x="416839" y="343458"/>
                </a:lnTo>
                <a:lnTo>
                  <a:pt x="455231" y="306654"/>
                </a:lnTo>
                <a:lnTo>
                  <a:pt x="485648" y="247637"/>
                </a:lnTo>
                <a:lnTo>
                  <a:pt x="493052" y="214223"/>
                </a:lnTo>
                <a:lnTo>
                  <a:pt x="495211" y="178384"/>
                </a:lnTo>
                <a:close/>
              </a:path>
              <a:path w="1318259" h="830580">
                <a:moveTo>
                  <a:pt x="503542" y="820077"/>
                </a:moveTo>
                <a:lnTo>
                  <a:pt x="485368" y="806081"/>
                </a:lnTo>
                <a:lnTo>
                  <a:pt x="472440" y="796721"/>
                </a:lnTo>
                <a:lnTo>
                  <a:pt x="467182" y="790943"/>
                </a:lnTo>
                <a:lnTo>
                  <a:pt x="462102" y="783120"/>
                </a:lnTo>
                <a:lnTo>
                  <a:pt x="459295" y="774268"/>
                </a:lnTo>
                <a:lnTo>
                  <a:pt x="458101" y="764908"/>
                </a:lnTo>
                <a:lnTo>
                  <a:pt x="457847" y="755599"/>
                </a:lnTo>
                <a:lnTo>
                  <a:pt x="457911" y="596595"/>
                </a:lnTo>
                <a:lnTo>
                  <a:pt x="457377" y="567016"/>
                </a:lnTo>
                <a:lnTo>
                  <a:pt x="448691" y="507987"/>
                </a:lnTo>
                <a:lnTo>
                  <a:pt x="414439" y="474268"/>
                </a:lnTo>
                <a:lnTo>
                  <a:pt x="386930" y="467995"/>
                </a:lnTo>
                <a:lnTo>
                  <a:pt x="367474" y="468007"/>
                </a:lnTo>
                <a:lnTo>
                  <a:pt x="327418" y="478586"/>
                </a:lnTo>
                <a:lnTo>
                  <a:pt x="289420" y="499960"/>
                </a:lnTo>
                <a:lnTo>
                  <a:pt x="258013" y="525830"/>
                </a:lnTo>
                <a:lnTo>
                  <a:pt x="243408" y="540981"/>
                </a:lnTo>
                <a:lnTo>
                  <a:pt x="243382" y="484911"/>
                </a:lnTo>
                <a:lnTo>
                  <a:pt x="165785" y="531444"/>
                </a:lnTo>
                <a:lnTo>
                  <a:pt x="165290" y="483984"/>
                </a:lnTo>
                <a:lnTo>
                  <a:pt x="0" y="583082"/>
                </a:lnTo>
                <a:lnTo>
                  <a:pt x="520" y="630555"/>
                </a:lnTo>
                <a:lnTo>
                  <a:pt x="165354" y="531723"/>
                </a:lnTo>
                <a:lnTo>
                  <a:pt x="165328" y="761746"/>
                </a:lnTo>
                <a:lnTo>
                  <a:pt x="147193" y="800950"/>
                </a:lnTo>
                <a:lnTo>
                  <a:pt x="105181" y="820077"/>
                </a:lnTo>
                <a:lnTo>
                  <a:pt x="308419" y="820077"/>
                </a:lnTo>
                <a:lnTo>
                  <a:pt x="263537" y="802271"/>
                </a:lnTo>
                <a:lnTo>
                  <a:pt x="243154" y="755370"/>
                </a:lnTo>
                <a:lnTo>
                  <a:pt x="243420" y="550456"/>
                </a:lnTo>
                <a:lnTo>
                  <a:pt x="252412" y="546950"/>
                </a:lnTo>
                <a:lnTo>
                  <a:pt x="262801" y="540715"/>
                </a:lnTo>
                <a:lnTo>
                  <a:pt x="277939" y="532396"/>
                </a:lnTo>
                <a:lnTo>
                  <a:pt x="294500" y="525157"/>
                </a:lnTo>
                <a:lnTo>
                  <a:pt x="312407" y="520153"/>
                </a:lnTo>
                <a:lnTo>
                  <a:pt x="331571" y="518502"/>
                </a:lnTo>
                <a:lnTo>
                  <a:pt x="348348" y="521119"/>
                </a:lnTo>
                <a:lnTo>
                  <a:pt x="375869" y="555231"/>
                </a:lnTo>
                <a:lnTo>
                  <a:pt x="379234" y="751141"/>
                </a:lnTo>
                <a:lnTo>
                  <a:pt x="377367" y="772731"/>
                </a:lnTo>
                <a:lnTo>
                  <a:pt x="371017" y="789470"/>
                </a:lnTo>
                <a:lnTo>
                  <a:pt x="359956" y="801763"/>
                </a:lnTo>
                <a:lnTo>
                  <a:pt x="343903" y="810018"/>
                </a:lnTo>
                <a:lnTo>
                  <a:pt x="342861" y="810374"/>
                </a:lnTo>
                <a:lnTo>
                  <a:pt x="341045" y="811403"/>
                </a:lnTo>
                <a:lnTo>
                  <a:pt x="339864" y="820077"/>
                </a:lnTo>
                <a:lnTo>
                  <a:pt x="503542" y="820077"/>
                </a:lnTo>
                <a:close/>
              </a:path>
              <a:path w="1318259" h="830580">
                <a:moveTo>
                  <a:pt x="727075" y="820254"/>
                </a:moveTo>
                <a:lnTo>
                  <a:pt x="706831" y="806843"/>
                </a:lnTo>
                <a:lnTo>
                  <a:pt x="695375" y="799757"/>
                </a:lnTo>
                <a:lnTo>
                  <a:pt x="690816" y="795375"/>
                </a:lnTo>
                <a:lnTo>
                  <a:pt x="677989" y="755942"/>
                </a:lnTo>
                <a:lnTo>
                  <a:pt x="677976" y="598690"/>
                </a:lnTo>
                <a:lnTo>
                  <a:pt x="677468" y="567766"/>
                </a:lnTo>
                <a:lnTo>
                  <a:pt x="669988" y="512940"/>
                </a:lnTo>
                <a:lnTo>
                  <a:pt x="643788" y="479831"/>
                </a:lnTo>
                <a:lnTo>
                  <a:pt x="597471" y="468147"/>
                </a:lnTo>
                <a:lnTo>
                  <a:pt x="584492" y="469099"/>
                </a:lnTo>
                <a:lnTo>
                  <a:pt x="544398" y="481215"/>
                </a:lnTo>
                <a:lnTo>
                  <a:pt x="491705" y="514324"/>
                </a:lnTo>
                <a:lnTo>
                  <a:pt x="463448" y="541934"/>
                </a:lnTo>
                <a:lnTo>
                  <a:pt x="464680" y="544982"/>
                </a:lnTo>
                <a:lnTo>
                  <a:pt x="466458" y="550341"/>
                </a:lnTo>
                <a:lnTo>
                  <a:pt x="508114" y="529107"/>
                </a:lnTo>
                <a:lnTo>
                  <a:pt x="538949" y="520674"/>
                </a:lnTo>
                <a:lnTo>
                  <a:pt x="553326" y="521220"/>
                </a:lnTo>
                <a:lnTo>
                  <a:pt x="592277" y="547141"/>
                </a:lnTo>
                <a:lnTo>
                  <a:pt x="599135" y="754862"/>
                </a:lnTo>
                <a:lnTo>
                  <a:pt x="598881" y="761695"/>
                </a:lnTo>
                <a:lnTo>
                  <a:pt x="581469" y="800849"/>
                </a:lnTo>
                <a:lnTo>
                  <a:pt x="559498" y="812165"/>
                </a:lnTo>
                <a:lnTo>
                  <a:pt x="562521" y="820254"/>
                </a:lnTo>
                <a:lnTo>
                  <a:pt x="727075" y="820254"/>
                </a:lnTo>
                <a:close/>
              </a:path>
              <a:path w="1318259" h="830580">
                <a:moveTo>
                  <a:pt x="1081963" y="761492"/>
                </a:moveTo>
                <a:lnTo>
                  <a:pt x="1072527" y="766914"/>
                </a:lnTo>
                <a:lnTo>
                  <a:pt x="1056906" y="776401"/>
                </a:lnTo>
                <a:lnTo>
                  <a:pt x="1046988" y="780897"/>
                </a:lnTo>
                <a:lnTo>
                  <a:pt x="1029652" y="758748"/>
                </a:lnTo>
                <a:lnTo>
                  <a:pt x="1029195" y="755764"/>
                </a:lnTo>
                <a:lnTo>
                  <a:pt x="1029068" y="727062"/>
                </a:lnTo>
                <a:lnTo>
                  <a:pt x="1029004" y="625259"/>
                </a:lnTo>
                <a:lnTo>
                  <a:pt x="1028915" y="566877"/>
                </a:lnTo>
                <a:lnTo>
                  <a:pt x="1010272" y="503377"/>
                </a:lnTo>
                <a:lnTo>
                  <a:pt x="958265" y="470230"/>
                </a:lnTo>
                <a:lnTo>
                  <a:pt x="906399" y="464223"/>
                </a:lnTo>
                <a:lnTo>
                  <a:pt x="857808" y="471258"/>
                </a:lnTo>
                <a:lnTo>
                  <a:pt x="812660" y="491286"/>
                </a:lnTo>
                <a:lnTo>
                  <a:pt x="771105" y="524268"/>
                </a:lnTo>
                <a:lnTo>
                  <a:pt x="748017" y="570611"/>
                </a:lnTo>
                <a:lnTo>
                  <a:pt x="747928" y="588505"/>
                </a:lnTo>
                <a:lnTo>
                  <a:pt x="751954" y="603123"/>
                </a:lnTo>
                <a:lnTo>
                  <a:pt x="760336" y="614248"/>
                </a:lnTo>
                <a:lnTo>
                  <a:pt x="772541" y="621411"/>
                </a:lnTo>
                <a:lnTo>
                  <a:pt x="787996" y="624103"/>
                </a:lnTo>
                <a:lnTo>
                  <a:pt x="788898" y="624103"/>
                </a:lnTo>
                <a:lnTo>
                  <a:pt x="826350" y="603377"/>
                </a:lnTo>
                <a:lnTo>
                  <a:pt x="825004" y="562597"/>
                </a:lnTo>
                <a:lnTo>
                  <a:pt x="821309" y="549516"/>
                </a:lnTo>
                <a:lnTo>
                  <a:pt x="831532" y="504964"/>
                </a:lnTo>
                <a:lnTo>
                  <a:pt x="879195" y="481990"/>
                </a:lnTo>
                <a:lnTo>
                  <a:pt x="894499" y="481304"/>
                </a:lnTo>
                <a:lnTo>
                  <a:pt x="908088" y="483654"/>
                </a:lnTo>
                <a:lnTo>
                  <a:pt x="942555" y="522008"/>
                </a:lnTo>
                <a:lnTo>
                  <a:pt x="948359" y="570611"/>
                </a:lnTo>
                <a:lnTo>
                  <a:pt x="949071" y="596353"/>
                </a:lnTo>
                <a:lnTo>
                  <a:pt x="949794" y="608164"/>
                </a:lnTo>
                <a:lnTo>
                  <a:pt x="949553" y="608736"/>
                </a:lnTo>
                <a:lnTo>
                  <a:pt x="949553" y="752271"/>
                </a:lnTo>
                <a:lnTo>
                  <a:pt x="929424" y="764374"/>
                </a:lnTo>
                <a:lnTo>
                  <a:pt x="914692" y="772236"/>
                </a:lnTo>
                <a:lnTo>
                  <a:pt x="900303" y="777811"/>
                </a:lnTo>
                <a:lnTo>
                  <a:pt x="886142" y="781138"/>
                </a:lnTo>
                <a:lnTo>
                  <a:pt x="872134" y="782243"/>
                </a:lnTo>
                <a:lnTo>
                  <a:pt x="871601" y="782243"/>
                </a:lnTo>
                <a:lnTo>
                  <a:pt x="833501" y="770813"/>
                </a:lnTo>
                <a:lnTo>
                  <a:pt x="813041" y="727062"/>
                </a:lnTo>
                <a:lnTo>
                  <a:pt x="814514" y="712978"/>
                </a:lnTo>
                <a:lnTo>
                  <a:pt x="833450" y="679678"/>
                </a:lnTo>
                <a:lnTo>
                  <a:pt x="869073" y="655523"/>
                </a:lnTo>
                <a:lnTo>
                  <a:pt x="921385" y="634199"/>
                </a:lnTo>
                <a:lnTo>
                  <a:pt x="949439" y="625259"/>
                </a:lnTo>
                <a:lnTo>
                  <a:pt x="949426" y="727062"/>
                </a:lnTo>
                <a:lnTo>
                  <a:pt x="949553" y="752271"/>
                </a:lnTo>
                <a:lnTo>
                  <a:pt x="949553" y="608736"/>
                </a:lnTo>
                <a:lnTo>
                  <a:pt x="949363" y="609168"/>
                </a:lnTo>
                <a:lnTo>
                  <a:pt x="894219" y="624103"/>
                </a:lnTo>
                <a:lnTo>
                  <a:pt x="838885" y="640524"/>
                </a:lnTo>
                <a:lnTo>
                  <a:pt x="797052" y="657796"/>
                </a:lnTo>
                <a:lnTo>
                  <a:pt x="764222" y="679564"/>
                </a:lnTo>
                <a:lnTo>
                  <a:pt x="739152" y="718134"/>
                </a:lnTo>
                <a:lnTo>
                  <a:pt x="735380" y="739368"/>
                </a:lnTo>
                <a:lnTo>
                  <a:pt x="736485" y="760056"/>
                </a:lnTo>
                <a:lnTo>
                  <a:pt x="752856" y="797013"/>
                </a:lnTo>
                <a:lnTo>
                  <a:pt x="784174" y="821690"/>
                </a:lnTo>
                <a:lnTo>
                  <a:pt x="824839" y="830351"/>
                </a:lnTo>
                <a:lnTo>
                  <a:pt x="826452" y="830351"/>
                </a:lnTo>
                <a:lnTo>
                  <a:pt x="889939" y="813104"/>
                </a:lnTo>
                <a:lnTo>
                  <a:pt x="928077" y="782243"/>
                </a:lnTo>
                <a:lnTo>
                  <a:pt x="943597" y="766051"/>
                </a:lnTo>
                <a:lnTo>
                  <a:pt x="949604" y="758748"/>
                </a:lnTo>
                <a:lnTo>
                  <a:pt x="949706" y="768921"/>
                </a:lnTo>
                <a:lnTo>
                  <a:pt x="953173" y="790181"/>
                </a:lnTo>
                <a:lnTo>
                  <a:pt x="977341" y="819734"/>
                </a:lnTo>
                <a:lnTo>
                  <a:pt x="1010805" y="827582"/>
                </a:lnTo>
                <a:lnTo>
                  <a:pt x="1018184" y="827366"/>
                </a:lnTo>
                <a:lnTo>
                  <a:pt x="1063561" y="806284"/>
                </a:lnTo>
                <a:lnTo>
                  <a:pt x="1078395" y="781151"/>
                </a:lnTo>
                <a:lnTo>
                  <a:pt x="1081570" y="769810"/>
                </a:lnTo>
                <a:lnTo>
                  <a:pt x="1081633" y="768921"/>
                </a:lnTo>
                <a:lnTo>
                  <a:pt x="1081963" y="761492"/>
                </a:lnTo>
                <a:close/>
              </a:path>
              <a:path w="1318259" h="830580">
                <a:moveTo>
                  <a:pt x="1317955" y="723036"/>
                </a:moveTo>
                <a:lnTo>
                  <a:pt x="1305217" y="736561"/>
                </a:lnTo>
                <a:lnTo>
                  <a:pt x="1301826" y="742391"/>
                </a:lnTo>
                <a:lnTo>
                  <a:pt x="1294155" y="753821"/>
                </a:lnTo>
                <a:lnTo>
                  <a:pt x="1252194" y="781265"/>
                </a:lnTo>
                <a:lnTo>
                  <a:pt x="1239126" y="782955"/>
                </a:lnTo>
                <a:lnTo>
                  <a:pt x="1226654" y="781799"/>
                </a:lnTo>
                <a:lnTo>
                  <a:pt x="1190472" y="751268"/>
                </a:lnTo>
                <a:lnTo>
                  <a:pt x="1181506" y="708164"/>
                </a:lnTo>
                <a:lnTo>
                  <a:pt x="1180833" y="663473"/>
                </a:lnTo>
                <a:lnTo>
                  <a:pt x="1180579" y="535216"/>
                </a:lnTo>
                <a:lnTo>
                  <a:pt x="1180414" y="534060"/>
                </a:lnTo>
                <a:lnTo>
                  <a:pt x="1180223" y="533019"/>
                </a:lnTo>
                <a:lnTo>
                  <a:pt x="1213573" y="533069"/>
                </a:lnTo>
                <a:lnTo>
                  <a:pt x="1231633" y="533019"/>
                </a:lnTo>
                <a:lnTo>
                  <a:pt x="1258582" y="532650"/>
                </a:lnTo>
                <a:lnTo>
                  <a:pt x="1259052" y="531812"/>
                </a:lnTo>
                <a:lnTo>
                  <a:pt x="1262024" y="526605"/>
                </a:lnTo>
                <a:lnTo>
                  <a:pt x="1263002" y="521576"/>
                </a:lnTo>
                <a:lnTo>
                  <a:pt x="1263129" y="520204"/>
                </a:lnTo>
                <a:lnTo>
                  <a:pt x="1261986" y="516216"/>
                </a:lnTo>
                <a:lnTo>
                  <a:pt x="1180363" y="516216"/>
                </a:lnTo>
                <a:lnTo>
                  <a:pt x="1180363" y="372935"/>
                </a:lnTo>
                <a:lnTo>
                  <a:pt x="1132382" y="407085"/>
                </a:lnTo>
                <a:lnTo>
                  <a:pt x="1103363" y="427355"/>
                </a:lnTo>
                <a:lnTo>
                  <a:pt x="1100772" y="432320"/>
                </a:lnTo>
                <a:lnTo>
                  <a:pt x="1100874" y="439674"/>
                </a:lnTo>
                <a:lnTo>
                  <a:pt x="1100988" y="512699"/>
                </a:lnTo>
                <a:lnTo>
                  <a:pt x="1100747" y="516712"/>
                </a:lnTo>
                <a:lnTo>
                  <a:pt x="1062469" y="516712"/>
                </a:lnTo>
                <a:lnTo>
                  <a:pt x="1063523" y="522084"/>
                </a:lnTo>
                <a:lnTo>
                  <a:pt x="1066761" y="527875"/>
                </a:lnTo>
                <a:lnTo>
                  <a:pt x="1072667" y="530796"/>
                </a:lnTo>
                <a:lnTo>
                  <a:pt x="1079919" y="531812"/>
                </a:lnTo>
                <a:lnTo>
                  <a:pt x="1087234" y="531876"/>
                </a:lnTo>
                <a:lnTo>
                  <a:pt x="1092441" y="531812"/>
                </a:lnTo>
                <a:lnTo>
                  <a:pt x="1101255" y="532739"/>
                </a:lnTo>
                <a:lnTo>
                  <a:pt x="1100963" y="576440"/>
                </a:lnTo>
                <a:lnTo>
                  <a:pt x="1100924" y="636397"/>
                </a:lnTo>
                <a:lnTo>
                  <a:pt x="1101204" y="673315"/>
                </a:lnTo>
                <a:lnTo>
                  <a:pt x="1103706" y="720585"/>
                </a:lnTo>
                <a:lnTo>
                  <a:pt x="1110754" y="758774"/>
                </a:lnTo>
                <a:lnTo>
                  <a:pt x="1130833" y="795947"/>
                </a:lnTo>
                <a:lnTo>
                  <a:pt x="1174851" y="823722"/>
                </a:lnTo>
                <a:lnTo>
                  <a:pt x="1206969" y="828332"/>
                </a:lnTo>
                <a:lnTo>
                  <a:pt x="1230109" y="826058"/>
                </a:lnTo>
                <a:lnTo>
                  <a:pt x="1252245" y="819302"/>
                </a:lnTo>
                <a:lnTo>
                  <a:pt x="1272311" y="808202"/>
                </a:lnTo>
                <a:lnTo>
                  <a:pt x="1289215" y="792886"/>
                </a:lnTo>
                <a:lnTo>
                  <a:pt x="1296670" y="782955"/>
                </a:lnTo>
                <a:lnTo>
                  <a:pt x="1298498" y="780529"/>
                </a:lnTo>
                <a:lnTo>
                  <a:pt x="1305953" y="767219"/>
                </a:lnTo>
                <a:lnTo>
                  <a:pt x="1311554" y="753008"/>
                </a:lnTo>
                <a:lnTo>
                  <a:pt x="1315288" y="737920"/>
                </a:lnTo>
                <a:lnTo>
                  <a:pt x="1317955" y="723036"/>
                </a:lnTo>
                <a:close/>
              </a:path>
            </a:pathLst>
          </a:custGeom>
          <a:solidFill>
            <a:srgbClr val="7898A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15068" y="241862"/>
            <a:ext cx="7120255" cy="709930"/>
            <a:chOff x="415068" y="241862"/>
            <a:chExt cx="7120255" cy="709930"/>
          </a:xfrm>
        </p:grpSpPr>
        <p:sp>
          <p:nvSpPr>
            <p:cNvPr id="9" name="object 9"/>
            <p:cNvSpPr/>
            <p:nvPr/>
          </p:nvSpPr>
          <p:spPr>
            <a:xfrm>
              <a:off x="415068" y="241862"/>
              <a:ext cx="7120255" cy="709930"/>
            </a:xfrm>
            <a:custGeom>
              <a:avLst/>
              <a:gdLst/>
              <a:ahLst/>
              <a:cxnLst/>
              <a:rect l="l" t="t" r="r" b="b"/>
              <a:pathLst>
                <a:path w="7120255" h="709930">
                  <a:moveTo>
                    <a:pt x="7120014" y="0"/>
                  </a:moveTo>
                  <a:lnTo>
                    <a:pt x="0" y="0"/>
                  </a:lnTo>
                  <a:lnTo>
                    <a:pt x="0" y="709801"/>
                  </a:lnTo>
                  <a:lnTo>
                    <a:pt x="7120014" y="709801"/>
                  </a:lnTo>
                  <a:lnTo>
                    <a:pt x="7120014" y="0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3779" y="500558"/>
              <a:ext cx="183945" cy="2164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7493" y="500558"/>
              <a:ext cx="185472" cy="2164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5682" y="500558"/>
              <a:ext cx="148841" cy="2164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16946" y="500558"/>
              <a:ext cx="165808" cy="21640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515461" y="500069"/>
              <a:ext cx="317500" cy="217170"/>
            </a:xfrm>
            <a:custGeom>
              <a:avLst/>
              <a:gdLst/>
              <a:ahLst/>
              <a:cxnLst/>
              <a:rect l="l" t="t" r="r" b="b"/>
              <a:pathLst>
                <a:path w="317500" h="217170">
                  <a:moveTo>
                    <a:pt x="139039" y="495"/>
                  </a:moveTo>
                  <a:lnTo>
                    <a:pt x="30378" y="495"/>
                  </a:lnTo>
                  <a:lnTo>
                    <a:pt x="14732" y="495"/>
                  </a:lnTo>
                  <a:lnTo>
                    <a:pt x="14732" y="0"/>
                  </a:lnTo>
                  <a:lnTo>
                    <a:pt x="0" y="0"/>
                  </a:lnTo>
                  <a:lnTo>
                    <a:pt x="0" y="29210"/>
                  </a:lnTo>
                  <a:lnTo>
                    <a:pt x="0" y="95250"/>
                  </a:lnTo>
                  <a:lnTo>
                    <a:pt x="0" y="124460"/>
                  </a:lnTo>
                  <a:lnTo>
                    <a:pt x="0" y="187960"/>
                  </a:lnTo>
                  <a:lnTo>
                    <a:pt x="0" y="217170"/>
                  </a:lnTo>
                  <a:lnTo>
                    <a:pt x="14732" y="217170"/>
                  </a:lnTo>
                  <a:lnTo>
                    <a:pt x="14732" y="216903"/>
                  </a:lnTo>
                  <a:lnTo>
                    <a:pt x="30378" y="216903"/>
                  </a:lnTo>
                  <a:lnTo>
                    <a:pt x="139039" y="216903"/>
                  </a:lnTo>
                  <a:lnTo>
                    <a:pt x="139039" y="188048"/>
                  </a:lnTo>
                  <a:lnTo>
                    <a:pt x="30378" y="188048"/>
                  </a:lnTo>
                  <a:lnTo>
                    <a:pt x="14732" y="188048"/>
                  </a:lnTo>
                  <a:lnTo>
                    <a:pt x="30378" y="187960"/>
                  </a:lnTo>
                  <a:lnTo>
                    <a:pt x="30378" y="124460"/>
                  </a:lnTo>
                  <a:lnTo>
                    <a:pt x="14732" y="124460"/>
                  </a:lnTo>
                  <a:lnTo>
                    <a:pt x="14732" y="123888"/>
                  </a:lnTo>
                  <a:lnTo>
                    <a:pt x="30378" y="123888"/>
                  </a:lnTo>
                  <a:lnTo>
                    <a:pt x="122631" y="123888"/>
                  </a:lnTo>
                  <a:lnTo>
                    <a:pt x="122631" y="95034"/>
                  </a:lnTo>
                  <a:lnTo>
                    <a:pt x="30378" y="95034"/>
                  </a:lnTo>
                  <a:lnTo>
                    <a:pt x="30378" y="29400"/>
                  </a:lnTo>
                  <a:lnTo>
                    <a:pt x="139039" y="29400"/>
                  </a:lnTo>
                  <a:lnTo>
                    <a:pt x="139039" y="495"/>
                  </a:lnTo>
                  <a:close/>
                </a:path>
                <a:path w="317500" h="217170">
                  <a:moveTo>
                    <a:pt x="317004" y="0"/>
                  </a:moveTo>
                  <a:lnTo>
                    <a:pt x="164287" y="0"/>
                  </a:lnTo>
                  <a:lnTo>
                    <a:pt x="164287" y="17780"/>
                  </a:lnTo>
                  <a:lnTo>
                    <a:pt x="164287" y="29210"/>
                  </a:lnTo>
                  <a:lnTo>
                    <a:pt x="225501" y="29210"/>
                  </a:lnTo>
                  <a:lnTo>
                    <a:pt x="225501" y="216903"/>
                  </a:lnTo>
                  <a:lnTo>
                    <a:pt x="255828" y="216903"/>
                  </a:lnTo>
                  <a:lnTo>
                    <a:pt x="255828" y="29400"/>
                  </a:lnTo>
                  <a:lnTo>
                    <a:pt x="317004" y="29400"/>
                  </a:lnTo>
                  <a:lnTo>
                    <a:pt x="317004" y="18224"/>
                  </a:lnTo>
                  <a:lnTo>
                    <a:pt x="255828" y="18224"/>
                  </a:lnTo>
                  <a:lnTo>
                    <a:pt x="225501" y="18224"/>
                  </a:lnTo>
                  <a:lnTo>
                    <a:pt x="225501" y="17780"/>
                  </a:lnTo>
                  <a:lnTo>
                    <a:pt x="317004" y="17780"/>
                  </a:lnTo>
                  <a:lnTo>
                    <a:pt x="317004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62234" y="500558"/>
              <a:ext cx="159865" cy="21625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075645" y="500069"/>
              <a:ext cx="328295" cy="217170"/>
            </a:xfrm>
            <a:custGeom>
              <a:avLst/>
              <a:gdLst/>
              <a:ahLst/>
              <a:cxnLst/>
              <a:rect l="l" t="t" r="r" b="b"/>
              <a:pathLst>
                <a:path w="328295" h="217170">
                  <a:moveTo>
                    <a:pt x="153301" y="0"/>
                  </a:moveTo>
                  <a:lnTo>
                    <a:pt x="122936" y="0"/>
                  </a:lnTo>
                  <a:lnTo>
                    <a:pt x="122936" y="95897"/>
                  </a:lnTo>
                  <a:lnTo>
                    <a:pt x="30365" y="95897"/>
                  </a:lnTo>
                  <a:lnTo>
                    <a:pt x="30365" y="0"/>
                  </a:lnTo>
                  <a:lnTo>
                    <a:pt x="0" y="0"/>
                  </a:lnTo>
                  <a:lnTo>
                    <a:pt x="0" y="96520"/>
                  </a:lnTo>
                  <a:lnTo>
                    <a:pt x="0" y="124460"/>
                  </a:lnTo>
                  <a:lnTo>
                    <a:pt x="0" y="217170"/>
                  </a:lnTo>
                  <a:lnTo>
                    <a:pt x="30365" y="217170"/>
                  </a:lnTo>
                  <a:lnTo>
                    <a:pt x="30365" y="124752"/>
                  </a:lnTo>
                  <a:lnTo>
                    <a:pt x="122936" y="124752"/>
                  </a:lnTo>
                  <a:lnTo>
                    <a:pt x="122936" y="217170"/>
                  </a:lnTo>
                  <a:lnTo>
                    <a:pt x="153301" y="217170"/>
                  </a:lnTo>
                  <a:lnTo>
                    <a:pt x="153301" y="124752"/>
                  </a:lnTo>
                  <a:lnTo>
                    <a:pt x="153301" y="124460"/>
                  </a:lnTo>
                  <a:lnTo>
                    <a:pt x="153301" y="96520"/>
                  </a:lnTo>
                  <a:lnTo>
                    <a:pt x="153301" y="95897"/>
                  </a:lnTo>
                  <a:lnTo>
                    <a:pt x="153301" y="0"/>
                  </a:lnTo>
                  <a:close/>
                </a:path>
                <a:path w="328295" h="217170">
                  <a:moveTo>
                    <a:pt x="328168" y="495"/>
                  </a:moveTo>
                  <a:lnTo>
                    <a:pt x="237236" y="495"/>
                  </a:lnTo>
                  <a:lnTo>
                    <a:pt x="221742" y="495"/>
                  </a:lnTo>
                  <a:lnTo>
                    <a:pt x="221742" y="0"/>
                  </a:lnTo>
                  <a:lnTo>
                    <a:pt x="206857" y="0"/>
                  </a:lnTo>
                  <a:lnTo>
                    <a:pt x="206857" y="29210"/>
                  </a:lnTo>
                  <a:lnTo>
                    <a:pt x="206857" y="217170"/>
                  </a:lnTo>
                  <a:lnTo>
                    <a:pt x="237236" y="217170"/>
                  </a:lnTo>
                  <a:lnTo>
                    <a:pt x="237236" y="29400"/>
                  </a:lnTo>
                  <a:lnTo>
                    <a:pt x="328168" y="29400"/>
                  </a:lnTo>
                  <a:lnTo>
                    <a:pt x="328168" y="49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15068" y="1463100"/>
            <a:ext cx="9841865" cy="5920105"/>
            <a:chOff x="415068" y="1463100"/>
            <a:chExt cx="9841865" cy="592010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51045" y="1470729"/>
              <a:ext cx="5054324" cy="40708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8957" y="1463100"/>
              <a:ext cx="2748045" cy="37252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52384" y="3927278"/>
              <a:ext cx="3780140" cy="338750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15068" y="7318939"/>
              <a:ext cx="9841865" cy="64769"/>
            </a:xfrm>
            <a:custGeom>
              <a:avLst/>
              <a:gdLst/>
              <a:ahLst/>
              <a:cxnLst/>
              <a:rect l="l" t="t" r="r" b="b"/>
              <a:pathLst>
                <a:path w="9841865" h="64770">
                  <a:moveTo>
                    <a:pt x="9841593" y="0"/>
                  </a:moveTo>
                  <a:lnTo>
                    <a:pt x="0" y="0"/>
                  </a:lnTo>
                  <a:lnTo>
                    <a:pt x="0" y="64178"/>
                  </a:lnTo>
                  <a:lnTo>
                    <a:pt x="9841593" y="64178"/>
                  </a:lnTo>
                  <a:lnTo>
                    <a:pt x="9841593" y="0"/>
                  </a:lnTo>
                  <a:close/>
                </a:path>
              </a:pathLst>
            </a:custGeom>
            <a:solidFill>
              <a:srgbClr val="789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" y="0"/>
            <a:ext cx="10692725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5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216" y="3170793"/>
            <a:ext cx="2358390" cy="582930"/>
          </a:xfrm>
          <a:custGeom>
            <a:avLst/>
            <a:gdLst/>
            <a:ahLst/>
            <a:cxnLst/>
            <a:rect l="l" t="t" r="r" b="b"/>
            <a:pathLst>
              <a:path w="2358390" h="582929">
                <a:moveTo>
                  <a:pt x="2281416" y="492688"/>
                </a:moveTo>
                <a:lnTo>
                  <a:pt x="2319475" y="582447"/>
                </a:lnTo>
                <a:lnTo>
                  <a:pt x="2338970" y="537439"/>
                </a:lnTo>
                <a:lnTo>
                  <a:pt x="2325998" y="537439"/>
                </a:lnTo>
                <a:lnTo>
                  <a:pt x="2313298" y="537390"/>
                </a:lnTo>
                <a:lnTo>
                  <a:pt x="2313434" y="502142"/>
                </a:lnTo>
                <a:lnTo>
                  <a:pt x="2312586" y="502074"/>
                </a:lnTo>
                <a:lnTo>
                  <a:pt x="2310184" y="501799"/>
                </a:lnTo>
                <a:lnTo>
                  <a:pt x="2283814" y="493862"/>
                </a:lnTo>
                <a:lnTo>
                  <a:pt x="2281416" y="492688"/>
                </a:lnTo>
                <a:close/>
              </a:path>
              <a:path w="2358390" h="582929">
                <a:moveTo>
                  <a:pt x="2313434" y="502142"/>
                </a:moveTo>
                <a:lnTo>
                  <a:pt x="2313298" y="537390"/>
                </a:lnTo>
                <a:lnTo>
                  <a:pt x="2325998" y="537439"/>
                </a:lnTo>
                <a:lnTo>
                  <a:pt x="2326133" y="502437"/>
                </a:lnTo>
                <a:lnTo>
                  <a:pt x="2319785" y="502437"/>
                </a:lnTo>
                <a:lnTo>
                  <a:pt x="2317384" y="502390"/>
                </a:lnTo>
                <a:lnTo>
                  <a:pt x="2314982" y="502268"/>
                </a:lnTo>
                <a:lnTo>
                  <a:pt x="2313434" y="502142"/>
                </a:lnTo>
                <a:close/>
              </a:path>
              <a:path w="2358390" h="582929">
                <a:moveTo>
                  <a:pt x="2358226" y="492983"/>
                </a:moveTo>
                <a:lnTo>
                  <a:pt x="2326134" y="502191"/>
                </a:lnTo>
                <a:lnTo>
                  <a:pt x="2325998" y="537439"/>
                </a:lnTo>
                <a:lnTo>
                  <a:pt x="2338970" y="537439"/>
                </a:lnTo>
                <a:lnTo>
                  <a:pt x="2358226" y="492983"/>
                </a:lnTo>
                <a:close/>
              </a:path>
              <a:path w="2358390" h="582929">
                <a:moveTo>
                  <a:pt x="2321687" y="13"/>
                </a:moveTo>
                <a:lnTo>
                  <a:pt x="2321714" y="12715"/>
                </a:lnTo>
                <a:lnTo>
                  <a:pt x="2315326" y="12728"/>
                </a:lnTo>
                <a:lnTo>
                  <a:pt x="2313434" y="502142"/>
                </a:lnTo>
                <a:lnTo>
                  <a:pt x="2314982" y="502268"/>
                </a:lnTo>
                <a:lnTo>
                  <a:pt x="2317384" y="502390"/>
                </a:lnTo>
                <a:lnTo>
                  <a:pt x="2319785" y="502437"/>
                </a:lnTo>
                <a:lnTo>
                  <a:pt x="2322187" y="502408"/>
                </a:lnTo>
                <a:lnTo>
                  <a:pt x="2324583" y="502307"/>
                </a:lnTo>
                <a:lnTo>
                  <a:pt x="2326134" y="502191"/>
                </a:lnTo>
                <a:lnTo>
                  <a:pt x="2328007" y="17560"/>
                </a:lnTo>
                <a:lnTo>
                  <a:pt x="2328001" y="6339"/>
                </a:lnTo>
                <a:lnTo>
                  <a:pt x="2321687" y="13"/>
                </a:lnTo>
                <a:close/>
              </a:path>
              <a:path w="2358390" h="582929">
                <a:moveTo>
                  <a:pt x="2326134" y="502191"/>
                </a:moveTo>
                <a:lnTo>
                  <a:pt x="2324583" y="502307"/>
                </a:lnTo>
                <a:lnTo>
                  <a:pt x="2322187" y="502408"/>
                </a:lnTo>
                <a:lnTo>
                  <a:pt x="2319785" y="502437"/>
                </a:lnTo>
                <a:lnTo>
                  <a:pt x="2326133" y="502437"/>
                </a:lnTo>
                <a:lnTo>
                  <a:pt x="2326134" y="502191"/>
                </a:lnTo>
                <a:close/>
              </a:path>
              <a:path w="2358390" h="582929">
                <a:moveTo>
                  <a:pt x="2321687" y="13"/>
                </a:moveTo>
                <a:lnTo>
                  <a:pt x="0" y="4860"/>
                </a:lnTo>
                <a:lnTo>
                  <a:pt x="27" y="17560"/>
                </a:lnTo>
                <a:lnTo>
                  <a:pt x="2315326" y="12728"/>
                </a:lnTo>
                <a:lnTo>
                  <a:pt x="2315350" y="6339"/>
                </a:lnTo>
                <a:lnTo>
                  <a:pt x="2321687" y="13"/>
                </a:lnTo>
                <a:close/>
              </a:path>
              <a:path w="2358390" h="582929">
                <a:moveTo>
                  <a:pt x="2321687" y="13"/>
                </a:moveTo>
                <a:lnTo>
                  <a:pt x="2315350" y="6339"/>
                </a:lnTo>
                <a:lnTo>
                  <a:pt x="2315326" y="12728"/>
                </a:lnTo>
                <a:lnTo>
                  <a:pt x="2321714" y="12715"/>
                </a:lnTo>
                <a:lnTo>
                  <a:pt x="2321687" y="13"/>
                </a:lnTo>
                <a:close/>
              </a:path>
              <a:path w="2358390" h="582929">
                <a:moveTo>
                  <a:pt x="2328076" y="0"/>
                </a:moveTo>
                <a:lnTo>
                  <a:pt x="2321687" y="13"/>
                </a:lnTo>
                <a:lnTo>
                  <a:pt x="2328050" y="6389"/>
                </a:lnTo>
                <a:lnTo>
                  <a:pt x="2328076" y="0"/>
                </a:lnTo>
                <a:close/>
              </a:path>
            </a:pathLst>
          </a:custGeom>
          <a:solidFill>
            <a:srgbClr val="9D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48" y="0"/>
            <a:ext cx="10686415" cy="1058545"/>
          </a:xfrm>
          <a:custGeom>
            <a:avLst/>
            <a:gdLst/>
            <a:ahLst/>
            <a:cxnLst/>
            <a:rect l="l" t="t" r="r" b="b"/>
            <a:pathLst>
              <a:path w="10686415" h="1058545">
                <a:moveTo>
                  <a:pt x="0" y="0"/>
                </a:moveTo>
                <a:lnTo>
                  <a:pt x="0" y="1058539"/>
                </a:lnTo>
                <a:lnTo>
                  <a:pt x="10686351" y="1058539"/>
                </a:lnTo>
                <a:lnTo>
                  <a:pt x="10686351" y="0"/>
                </a:lnTo>
                <a:lnTo>
                  <a:pt x="0" y="0"/>
                </a:lnTo>
                <a:close/>
              </a:path>
            </a:pathLst>
          </a:custGeom>
          <a:solidFill>
            <a:srgbClr val="4A5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0095" y="7054848"/>
            <a:ext cx="9199880" cy="109220"/>
          </a:xfrm>
          <a:custGeom>
            <a:avLst/>
            <a:gdLst/>
            <a:ahLst/>
            <a:cxnLst/>
            <a:rect l="l" t="t" r="r" b="b"/>
            <a:pathLst>
              <a:path w="9199880" h="109220">
                <a:moveTo>
                  <a:pt x="9199396" y="0"/>
                </a:moveTo>
                <a:lnTo>
                  <a:pt x="0" y="0"/>
                </a:lnTo>
                <a:lnTo>
                  <a:pt x="0" y="109072"/>
                </a:lnTo>
                <a:lnTo>
                  <a:pt x="9199396" y="109072"/>
                </a:lnTo>
                <a:lnTo>
                  <a:pt x="9199396" y="0"/>
                </a:lnTo>
                <a:close/>
              </a:path>
            </a:pathLst>
          </a:custGeom>
          <a:solidFill>
            <a:srgbClr val="83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9942" y="42767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80" h="215900">
                <a:moveTo>
                  <a:pt x="30378" y="29210"/>
                </a:moveTo>
                <a:lnTo>
                  <a:pt x="18897" y="29210"/>
                </a:lnTo>
                <a:lnTo>
                  <a:pt x="18897" y="0"/>
                </a:lnTo>
                <a:lnTo>
                  <a:pt x="0" y="0"/>
                </a:lnTo>
                <a:lnTo>
                  <a:pt x="0" y="29210"/>
                </a:lnTo>
                <a:lnTo>
                  <a:pt x="0" y="215900"/>
                </a:lnTo>
                <a:lnTo>
                  <a:pt x="30378" y="215900"/>
                </a:lnTo>
                <a:lnTo>
                  <a:pt x="30378" y="292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2878" y="42767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80" h="215900">
                <a:moveTo>
                  <a:pt x="30378" y="29210"/>
                </a:moveTo>
                <a:lnTo>
                  <a:pt x="16103" y="29210"/>
                </a:lnTo>
                <a:lnTo>
                  <a:pt x="16103" y="0"/>
                </a:lnTo>
                <a:lnTo>
                  <a:pt x="0" y="0"/>
                </a:lnTo>
                <a:lnTo>
                  <a:pt x="0" y="29210"/>
                </a:lnTo>
                <a:lnTo>
                  <a:pt x="0" y="215900"/>
                </a:lnTo>
                <a:lnTo>
                  <a:pt x="30378" y="215900"/>
                </a:lnTo>
                <a:lnTo>
                  <a:pt x="30378" y="292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8840" y="427679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19" h="29209">
                <a:moveTo>
                  <a:pt x="104038" y="0"/>
                </a:moveTo>
                <a:lnTo>
                  <a:pt x="11480" y="0"/>
                </a:lnTo>
                <a:lnTo>
                  <a:pt x="0" y="0"/>
                </a:lnTo>
                <a:lnTo>
                  <a:pt x="0" y="28905"/>
                </a:lnTo>
                <a:lnTo>
                  <a:pt x="11480" y="28905"/>
                </a:lnTo>
                <a:lnTo>
                  <a:pt x="104038" y="28905"/>
                </a:lnTo>
                <a:lnTo>
                  <a:pt x="104038" y="0"/>
                </a:lnTo>
                <a:close/>
              </a:path>
              <a:path w="134619" h="29209">
                <a:moveTo>
                  <a:pt x="134416" y="0"/>
                </a:moveTo>
                <a:lnTo>
                  <a:pt x="120142" y="0"/>
                </a:lnTo>
                <a:lnTo>
                  <a:pt x="120142" y="28905"/>
                </a:lnTo>
                <a:lnTo>
                  <a:pt x="134416" y="28905"/>
                </a:lnTo>
                <a:lnTo>
                  <a:pt x="13441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016805" y="427675"/>
            <a:ext cx="351155" cy="216535"/>
            <a:chOff x="1016805" y="427675"/>
            <a:chExt cx="351155" cy="21653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805" y="427675"/>
              <a:ext cx="148842" cy="2164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8069" y="427675"/>
              <a:ext cx="159865" cy="21625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18232" y="427675"/>
            <a:ext cx="201066" cy="21641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1481" y="427675"/>
            <a:ext cx="151384" cy="21641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6949" y="427675"/>
            <a:ext cx="143203" cy="21641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2063699" y="42767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80" h="215900">
                <a:moveTo>
                  <a:pt x="30365" y="0"/>
                </a:moveTo>
                <a:lnTo>
                  <a:pt x="0" y="0"/>
                </a:lnTo>
                <a:lnTo>
                  <a:pt x="0" y="95250"/>
                </a:lnTo>
                <a:lnTo>
                  <a:pt x="0" y="124460"/>
                </a:lnTo>
                <a:lnTo>
                  <a:pt x="0" y="215900"/>
                </a:lnTo>
                <a:lnTo>
                  <a:pt x="30365" y="215900"/>
                </a:lnTo>
                <a:lnTo>
                  <a:pt x="30365" y="124460"/>
                </a:lnTo>
                <a:lnTo>
                  <a:pt x="18897" y="124460"/>
                </a:lnTo>
                <a:lnTo>
                  <a:pt x="18897" y="95250"/>
                </a:lnTo>
                <a:lnTo>
                  <a:pt x="30365" y="95250"/>
                </a:lnTo>
                <a:lnTo>
                  <a:pt x="303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86635" y="42767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80" h="215900">
                <a:moveTo>
                  <a:pt x="30378" y="0"/>
                </a:moveTo>
                <a:lnTo>
                  <a:pt x="0" y="0"/>
                </a:lnTo>
                <a:lnTo>
                  <a:pt x="0" y="95250"/>
                </a:lnTo>
                <a:lnTo>
                  <a:pt x="0" y="124460"/>
                </a:lnTo>
                <a:lnTo>
                  <a:pt x="0" y="215900"/>
                </a:lnTo>
                <a:lnTo>
                  <a:pt x="30378" y="215900"/>
                </a:lnTo>
                <a:lnTo>
                  <a:pt x="30378" y="124460"/>
                </a:lnTo>
                <a:lnTo>
                  <a:pt x="16103" y="124460"/>
                </a:lnTo>
                <a:lnTo>
                  <a:pt x="16103" y="95250"/>
                </a:lnTo>
                <a:lnTo>
                  <a:pt x="30378" y="95250"/>
                </a:lnTo>
                <a:lnTo>
                  <a:pt x="3037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82596" y="523081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19" h="29209">
                <a:moveTo>
                  <a:pt x="104038" y="0"/>
                </a:moveTo>
                <a:lnTo>
                  <a:pt x="11468" y="0"/>
                </a:lnTo>
                <a:lnTo>
                  <a:pt x="0" y="0"/>
                </a:lnTo>
                <a:lnTo>
                  <a:pt x="0" y="28854"/>
                </a:lnTo>
                <a:lnTo>
                  <a:pt x="11468" y="28854"/>
                </a:lnTo>
                <a:lnTo>
                  <a:pt x="104038" y="28854"/>
                </a:lnTo>
                <a:lnTo>
                  <a:pt x="104038" y="0"/>
                </a:lnTo>
                <a:close/>
              </a:path>
              <a:path w="134619" h="29209">
                <a:moveTo>
                  <a:pt x="134416" y="0"/>
                </a:moveTo>
                <a:lnTo>
                  <a:pt x="120142" y="0"/>
                </a:lnTo>
                <a:lnTo>
                  <a:pt x="120142" y="28854"/>
                </a:lnTo>
                <a:lnTo>
                  <a:pt x="134416" y="28854"/>
                </a:lnTo>
                <a:lnTo>
                  <a:pt x="13441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70559" y="427675"/>
            <a:ext cx="201067" cy="216410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2525219" y="366817"/>
            <a:ext cx="160020" cy="277495"/>
          </a:xfrm>
          <a:custGeom>
            <a:avLst/>
            <a:gdLst/>
            <a:ahLst/>
            <a:cxnLst/>
            <a:rect l="l" t="t" r="r" b="b"/>
            <a:pathLst>
              <a:path w="160019" h="277495">
                <a:moveTo>
                  <a:pt x="30071" y="60858"/>
                </a:moveTo>
                <a:lnTo>
                  <a:pt x="0" y="60858"/>
                </a:lnTo>
                <a:lnTo>
                  <a:pt x="0" y="277117"/>
                </a:lnTo>
                <a:lnTo>
                  <a:pt x="24890" y="277117"/>
                </a:lnTo>
                <a:lnTo>
                  <a:pt x="53332" y="233528"/>
                </a:lnTo>
                <a:lnTo>
                  <a:pt x="30071" y="233528"/>
                </a:lnTo>
                <a:lnTo>
                  <a:pt x="26517" y="229619"/>
                </a:lnTo>
                <a:lnTo>
                  <a:pt x="30071" y="224106"/>
                </a:lnTo>
                <a:lnTo>
                  <a:pt x="30071" y="60858"/>
                </a:lnTo>
                <a:close/>
              </a:path>
              <a:path w="160019" h="277495">
                <a:moveTo>
                  <a:pt x="159865" y="106984"/>
                </a:moveTo>
                <a:lnTo>
                  <a:pt x="129795" y="106984"/>
                </a:lnTo>
                <a:lnTo>
                  <a:pt x="133347" y="110898"/>
                </a:lnTo>
                <a:lnTo>
                  <a:pt x="129795" y="116342"/>
                </a:lnTo>
                <a:lnTo>
                  <a:pt x="129795" y="277117"/>
                </a:lnTo>
                <a:lnTo>
                  <a:pt x="159865" y="277117"/>
                </a:lnTo>
                <a:lnTo>
                  <a:pt x="159865" y="106984"/>
                </a:lnTo>
                <a:close/>
              </a:path>
              <a:path w="160019" h="277495">
                <a:moveTo>
                  <a:pt x="30071" y="224106"/>
                </a:moveTo>
                <a:lnTo>
                  <a:pt x="26517" y="229619"/>
                </a:lnTo>
                <a:lnTo>
                  <a:pt x="30071" y="233528"/>
                </a:lnTo>
                <a:lnTo>
                  <a:pt x="30071" y="224106"/>
                </a:lnTo>
                <a:close/>
              </a:path>
              <a:path w="160019" h="277495">
                <a:moveTo>
                  <a:pt x="159865" y="60858"/>
                </a:moveTo>
                <a:lnTo>
                  <a:pt x="135281" y="60858"/>
                </a:lnTo>
                <a:lnTo>
                  <a:pt x="30071" y="224106"/>
                </a:lnTo>
                <a:lnTo>
                  <a:pt x="30071" y="233528"/>
                </a:lnTo>
                <a:lnTo>
                  <a:pt x="53332" y="233528"/>
                </a:lnTo>
                <a:lnTo>
                  <a:pt x="129795" y="116342"/>
                </a:lnTo>
                <a:lnTo>
                  <a:pt x="129795" y="106984"/>
                </a:lnTo>
                <a:lnTo>
                  <a:pt x="159865" y="106984"/>
                </a:lnTo>
                <a:lnTo>
                  <a:pt x="159865" y="60858"/>
                </a:lnTo>
                <a:close/>
              </a:path>
              <a:path w="160019" h="277495">
                <a:moveTo>
                  <a:pt x="129795" y="106984"/>
                </a:moveTo>
                <a:lnTo>
                  <a:pt x="129795" y="116342"/>
                </a:lnTo>
                <a:lnTo>
                  <a:pt x="133347" y="110898"/>
                </a:lnTo>
                <a:lnTo>
                  <a:pt x="129795" y="106984"/>
                </a:lnTo>
                <a:close/>
              </a:path>
              <a:path w="160019" h="277495">
                <a:moveTo>
                  <a:pt x="29056" y="0"/>
                </a:moveTo>
                <a:lnTo>
                  <a:pt x="49154" y="38744"/>
                </a:lnTo>
                <a:lnTo>
                  <a:pt x="78588" y="45368"/>
                </a:lnTo>
                <a:lnTo>
                  <a:pt x="79805" y="45368"/>
                </a:lnTo>
                <a:lnTo>
                  <a:pt x="116381" y="33581"/>
                </a:lnTo>
                <a:lnTo>
                  <a:pt x="123715" y="23825"/>
                </a:lnTo>
                <a:lnTo>
                  <a:pt x="70661" y="23825"/>
                </a:lnTo>
                <a:lnTo>
                  <a:pt x="64516" y="21744"/>
                </a:lnTo>
                <a:lnTo>
                  <a:pt x="55778" y="13515"/>
                </a:lnTo>
                <a:lnTo>
                  <a:pt x="53593" y="7722"/>
                </a:lnTo>
                <a:lnTo>
                  <a:pt x="53593" y="306"/>
                </a:lnTo>
                <a:lnTo>
                  <a:pt x="29056" y="0"/>
                </a:lnTo>
                <a:close/>
              </a:path>
              <a:path w="160019" h="277495">
                <a:moveTo>
                  <a:pt x="129338" y="0"/>
                </a:moveTo>
                <a:lnTo>
                  <a:pt x="104800" y="306"/>
                </a:lnTo>
                <a:lnTo>
                  <a:pt x="104800" y="7722"/>
                </a:lnTo>
                <a:lnTo>
                  <a:pt x="102614" y="13515"/>
                </a:lnTo>
                <a:lnTo>
                  <a:pt x="93877" y="21744"/>
                </a:lnTo>
                <a:lnTo>
                  <a:pt x="87732" y="23825"/>
                </a:lnTo>
                <a:lnTo>
                  <a:pt x="123715" y="23825"/>
                </a:lnTo>
                <a:lnTo>
                  <a:pt x="126098" y="19247"/>
                </a:lnTo>
                <a:lnTo>
                  <a:pt x="128528" y="10240"/>
                </a:lnTo>
                <a:lnTo>
                  <a:pt x="12933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2807107" y="420260"/>
            <a:ext cx="396875" cy="226060"/>
            <a:chOff x="2807107" y="420260"/>
            <a:chExt cx="396875" cy="226060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7107" y="420260"/>
              <a:ext cx="214581" cy="22382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51559" y="425444"/>
              <a:ext cx="151992" cy="22087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3249679" y="427675"/>
            <a:ext cx="740410" cy="216535"/>
            <a:chOff x="3249679" y="427675"/>
            <a:chExt cx="740410" cy="216535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49679" y="427675"/>
              <a:ext cx="148842" cy="2164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0944" y="427675"/>
              <a:ext cx="183945" cy="21641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54658" y="427675"/>
              <a:ext cx="335182" cy="21641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2638950" y="2221034"/>
            <a:ext cx="4638675" cy="3658870"/>
            <a:chOff x="2638950" y="2221034"/>
            <a:chExt cx="4638675" cy="3658870"/>
          </a:xfrm>
        </p:grpSpPr>
        <p:sp>
          <p:nvSpPr>
            <p:cNvPr id="27" name="object 27"/>
            <p:cNvSpPr/>
            <p:nvPr/>
          </p:nvSpPr>
          <p:spPr>
            <a:xfrm>
              <a:off x="5699796" y="3942215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90" h="1023620">
                  <a:moveTo>
                    <a:pt x="1557929" y="0"/>
                  </a:moveTo>
                  <a:lnTo>
                    <a:pt x="396" y="969350"/>
                  </a:lnTo>
                  <a:lnTo>
                    <a:pt x="0" y="1023091"/>
                  </a:lnTo>
                  <a:lnTo>
                    <a:pt x="1557533" y="53618"/>
                  </a:lnTo>
                  <a:lnTo>
                    <a:pt x="1557929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60084" y="2899090"/>
              <a:ext cx="3098165" cy="2012950"/>
            </a:xfrm>
            <a:custGeom>
              <a:avLst/>
              <a:gdLst/>
              <a:ahLst/>
              <a:cxnLst/>
              <a:rect l="l" t="t" r="r" b="b"/>
              <a:pathLst>
                <a:path w="3098165" h="2012950">
                  <a:moveTo>
                    <a:pt x="1557723" y="0"/>
                  </a:moveTo>
                  <a:lnTo>
                    <a:pt x="0" y="969530"/>
                  </a:lnTo>
                  <a:lnTo>
                    <a:pt x="1540108" y="2012475"/>
                  </a:lnTo>
                  <a:lnTo>
                    <a:pt x="3097836" y="1042912"/>
                  </a:lnTo>
                  <a:lnTo>
                    <a:pt x="1557723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679738" y="3838711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90" h="1023620">
                  <a:moveTo>
                    <a:pt x="1557928" y="0"/>
                  </a:moveTo>
                  <a:lnTo>
                    <a:pt x="394" y="969473"/>
                  </a:lnTo>
                  <a:lnTo>
                    <a:pt x="0" y="1023123"/>
                  </a:lnTo>
                  <a:lnTo>
                    <a:pt x="1557531" y="53680"/>
                  </a:lnTo>
                  <a:lnTo>
                    <a:pt x="1557928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40022" y="2795587"/>
              <a:ext cx="3097838" cy="201259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719298" y="3776263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90" h="1023620">
                  <a:moveTo>
                    <a:pt x="1558014" y="0"/>
                  </a:moveTo>
                  <a:lnTo>
                    <a:pt x="398" y="969468"/>
                  </a:lnTo>
                  <a:lnTo>
                    <a:pt x="0" y="1023180"/>
                  </a:lnTo>
                  <a:lnTo>
                    <a:pt x="1557615" y="53740"/>
                  </a:lnTo>
                  <a:lnTo>
                    <a:pt x="1558014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79557" y="2733133"/>
              <a:ext cx="3098165" cy="2012950"/>
            </a:xfrm>
            <a:custGeom>
              <a:avLst/>
              <a:gdLst/>
              <a:ahLst/>
              <a:cxnLst/>
              <a:rect l="l" t="t" r="r" b="b"/>
              <a:pathLst>
                <a:path w="3098165" h="2012950">
                  <a:moveTo>
                    <a:pt x="1557837" y="0"/>
                  </a:moveTo>
                  <a:lnTo>
                    <a:pt x="0" y="969624"/>
                  </a:lnTo>
                  <a:lnTo>
                    <a:pt x="1540140" y="2012598"/>
                  </a:lnTo>
                  <a:lnTo>
                    <a:pt x="3097838" y="1043035"/>
                  </a:lnTo>
                  <a:lnTo>
                    <a:pt x="1557837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696129" y="3659281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90" h="1023620">
                  <a:moveTo>
                    <a:pt x="1558011" y="0"/>
                  </a:moveTo>
                  <a:lnTo>
                    <a:pt x="396" y="969472"/>
                  </a:lnTo>
                  <a:lnTo>
                    <a:pt x="0" y="1023090"/>
                  </a:lnTo>
                  <a:lnTo>
                    <a:pt x="1557615" y="53618"/>
                  </a:lnTo>
                  <a:lnTo>
                    <a:pt x="1558011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139819" y="3585813"/>
              <a:ext cx="1579880" cy="1379855"/>
            </a:xfrm>
            <a:custGeom>
              <a:avLst/>
              <a:gdLst/>
              <a:ahLst/>
              <a:cxnLst/>
              <a:rect l="l" t="t" r="r" b="b"/>
              <a:pathLst>
                <a:path w="1579879" h="1379854">
                  <a:moveTo>
                    <a:pt x="1540306" y="1222375"/>
                  </a:moveTo>
                  <a:lnTo>
                    <a:pt x="393" y="179565"/>
                  </a:lnTo>
                  <a:lnTo>
                    <a:pt x="0" y="233184"/>
                  </a:lnTo>
                  <a:lnTo>
                    <a:pt x="1539913" y="1276032"/>
                  </a:lnTo>
                  <a:lnTo>
                    <a:pt x="1540306" y="1222375"/>
                  </a:lnTo>
                  <a:close/>
                </a:path>
                <a:path w="1579879" h="1379854">
                  <a:moveTo>
                    <a:pt x="1556702" y="1042949"/>
                  </a:moveTo>
                  <a:lnTo>
                    <a:pt x="16776" y="0"/>
                  </a:lnTo>
                  <a:lnTo>
                    <a:pt x="16383" y="53746"/>
                  </a:lnTo>
                  <a:lnTo>
                    <a:pt x="1556308" y="1096568"/>
                  </a:lnTo>
                  <a:lnTo>
                    <a:pt x="1556702" y="1042949"/>
                  </a:lnTo>
                  <a:close/>
                </a:path>
                <a:path w="1579879" h="1379854">
                  <a:moveTo>
                    <a:pt x="1560372" y="1325753"/>
                  </a:moveTo>
                  <a:lnTo>
                    <a:pt x="20447" y="282943"/>
                  </a:lnTo>
                  <a:lnTo>
                    <a:pt x="20053" y="336689"/>
                  </a:lnTo>
                  <a:lnTo>
                    <a:pt x="1559966" y="1379499"/>
                  </a:lnTo>
                  <a:lnTo>
                    <a:pt x="1560372" y="1325753"/>
                  </a:lnTo>
                  <a:close/>
                </a:path>
                <a:path w="1579879" h="1379854">
                  <a:moveTo>
                    <a:pt x="1579867" y="1159929"/>
                  </a:moveTo>
                  <a:lnTo>
                    <a:pt x="39928" y="117106"/>
                  </a:lnTo>
                  <a:lnTo>
                    <a:pt x="39535" y="170726"/>
                  </a:lnTo>
                  <a:lnTo>
                    <a:pt x="1579473" y="1213637"/>
                  </a:lnTo>
                  <a:lnTo>
                    <a:pt x="1579867" y="1159929"/>
                  </a:lnTo>
                  <a:close/>
                </a:path>
              </a:pathLst>
            </a:custGeom>
            <a:solidFill>
              <a:srgbClr val="B4A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231335" y="4856342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89" h="1023620">
                  <a:moveTo>
                    <a:pt x="1557929" y="0"/>
                  </a:moveTo>
                  <a:lnTo>
                    <a:pt x="396" y="969346"/>
                  </a:lnTo>
                  <a:lnTo>
                    <a:pt x="0" y="1023090"/>
                  </a:lnTo>
                  <a:lnTo>
                    <a:pt x="1557533" y="53618"/>
                  </a:lnTo>
                  <a:lnTo>
                    <a:pt x="1557929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91416" y="4782872"/>
              <a:ext cx="1540510" cy="1096645"/>
            </a:xfrm>
            <a:custGeom>
              <a:avLst/>
              <a:gdLst/>
              <a:ahLst/>
              <a:cxnLst/>
              <a:rect l="l" t="t" r="r" b="b"/>
              <a:pathLst>
                <a:path w="1540510" h="1096645">
                  <a:moveTo>
                    <a:pt x="396" y="0"/>
                  </a:moveTo>
                  <a:lnTo>
                    <a:pt x="0" y="53745"/>
                  </a:lnTo>
                  <a:lnTo>
                    <a:pt x="1539918" y="1096559"/>
                  </a:lnTo>
                  <a:lnTo>
                    <a:pt x="1540314" y="1042816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6B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91618" y="3813212"/>
              <a:ext cx="3098165" cy="2012950"/>
            </a:xfrm>
            <a:custGeom>
              <a:avLst/>
              <a:gdLst/>
              <a:ahLst/>
              <a:cxnLst/>
              <a:rect l="l" t="t" r="r" b="b"/>
              <a:pathLst>
                <a:path w="3098165" h="2012950">
                  <a:moveTo>
                    <a:pt x="1557727" y="0"/>
                  </a:moveTo>
                  <a:lnTo>
                    <a:pt x="0" y="969530"/>
                  </a:lnTo>
                  <a:lnTo>
                    <a:pt x="1540112" y="2012476"/>
                  </a:lnTo>
                  <a:lnTo>
                    <a:pt x="3097839" y="1042913"/>
                  </a:lnTo>
                  <a:lnTo>
                    <a:pt x="1557727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211276" y="4752834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89" h="1023620">
                  <a:moveTo>
                    <a:pt x="1557928" y="0"/>
                  </a:moveTo>
                  <a:lnTo>
                    <a:pt x="394" y="969472"/>
                  </a:lnTo>
                  <a:lnTo>
                    <a:pt x="0" y="1023123"/>
                  </a:lnTo>
                  <a:lnTo>
                    <a:pt x="1557531" y="53679"/>
                  </a:lnTo>
                  <a:lnTo>
                    <a:pt x="1557928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671358" y="4679492"/>
              <a:ext cx="1540510" cy="1096645"/>
            </a:xfrm>
            <a:custGeom>
              <a:avLst/>
              <a:gdLst/>
              <a:ahLst/>
              <a:cxnLst/>
              <a:rect l="l" t="t" r="r" b="b"/>
              <a:pathLst>
                <a:path w="1540510" h="1096645">
                  <a:moveTo>
                    <a:pt x="396" y="0"/>
                  </a:moveTo>
                  <a:lnTo>
                    <a:pt x="0" y="53618"/>
                  </a:lnTo>
                  <a:lnTo>
                    <a:pt x="1539918" y="1096465"/>
                  </a:lnTo>
                  <a:lnTo>
                    <a:pt x="1540313" y="1042814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6B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671560" y="3709710"/>
              <a:ext cx="3098165" cy="2012950"/>
            </a:xfrm>
            <a:custGeom>
              <a:avLst/>
              <a:gdLst/>
              <a:ahLst/>
              <a:cxnLst/>
              <a:rect l="l" t="t" r="r" b="b"/>
              <a:pathLst>
                <a:path w="3098165" h="2012950">
                  <a:moveTo>
                    <a:pt x="1557726" y="0"/>
                  </a:moveTo>
                  <a:lnTo>
                    <a:pt x="0" y="969562"/>
                  </a:lnTo>
                  <a:lnTo>
                    <a:pt x="1540111" y="2012596"/>
                  </a:lnTo>
                  <a:lnTo>
                    <a:pt x="3097838" y="1043067"/>
                  </a:lnTo>
                  <a:lnTo>
                    <a:pt x="1557726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50837" y="4690385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89" h="1023620">
                  <a:moveTo>
                    <a:pt x="1558010" y="0"/>
                  </a:moveTo>
                  <a:lnTo>
                    <a:pt x="398" y="969473"/>
                  </a:lnTo>
                  <a:lnTo>
                    <a:pt x="0" y="1023185"/>
                  </a:lnTo>
                  <a:lnTo>
                    <a:pt x="1557615" y="53745"/>
                  </a:lnTo>
                  <a:lnTo>
                    <a:pt x="1558010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710893" y="4617042"/>
              <a:ext cx="1540510" cy="1096645"/>
            </a:xfrm>
            <a:custGeom>
              <a:avLst/>
              <a:gdLst/>
              <a:ahLst/>
              <a:cxnLst/>
              <a:rect l="l" t="t" r="r" b="b"/>
              <a:pathLst>
                <a:path w="1540510" h="1096645">
                  <a:moveTo>
                    <a:pt x="396" y="0"/>
                  </a:moveTo>
                  <a:lnTo>
                    <a:pt x="0" y="53618"/>
                  </a:lnTo>
                  <a:lnTo>
                    <a:pt x="1539943" y="1096528"/>
                  </a:lnTo>
                  <a:lnTo>
                    <a:pt x="1540342" y="1042816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6B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711095" y="3647260"/>
              <a:ext cx="3098165" cy="2012950"/>
            </a:xfrm>
            <a:custGeom>
              <a:avLst/>
              <a:gdLst/>
              <a:ahLst/>
              <a:cxnLst/>
              <a:rect l="l" t="t" r="r" b="b"/>
              <a:pathLst>
                <a:path w="3098165" h="2012950">
                  <a:moveTo>
                    <a:pt x="1557837" y="0"/>
                  </a:moveTo>
                  <a:lnTo>
                    <a:pt x="0" y="969620"/>
                  </a:lnTo>
                  <a:lnTo>
                    <a:pt x="1540140" y="2012598"/>
                  </a:lnTo>
                  <a:lnTo>
                    <a:pt x="3097838" y="1043035"/>
                  </a:lnTo>
                  <a:lnTo>
                    <a:pt x="1557837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227667" y="4573406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89" h="1023620">
                  <a:moveTo>
                    <a:pt x="1558011" y="0"/>
                  </a:moveTo>
                  <a:lnTo>
                    <a:pt x="396" y="969469"/>
                  </a:lnTo>
                  <a:lnTo>
                    <a:pt x="0" y="1023087"/>
                  </a:lnTo>
                  <a:lnTo>
                    <a:pt x="1557615" y="53619"/>
                  </a:lnTo>
                  <a:lnTo>
                    <a:pt x="1558011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687749" y="4499938"/>
              <a:ext cx="1540510" cy="1096645"/>
            </a:xfrm>
            <a:custGeom>
              <a:avLst/>
              <a:gdLst/>
              <a:ahLst/>
              <a:cxnLst/>
              <a:rect l="l" t="t" r="r" b="b"/>
              <a:pathLst>
                <a:path w="1540510" h="1096645">
                  <a:moveTo>
                    <a:pt x="396" y="0"/>
                  </a:moveTo>
                  <a:lnTo>
                    <a:pt x="0" y="53741"/>
                  </a:lnTo>
                  <a:lnTo>
                    <a:pt x="1539918" y="1096556"/>
                  </a:lnTo>
                  <a:lnTo>
                    <a:pt x="1540314" y="104293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6B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687954" y="2616152"/>
              <a:ext cx="4566920" cy="2927350"/>
            </a:xfrm>
            <a:custGeom>
              <a:avLst/>
              <a:gdLst/>
              <a:ahLst/>
              <a:cxnLst/>
              <a:rect l="l" t="t" r="r" b="b"/>
              <a:pathLst>
                <a:path w="4566920" h="2927350">
                  <a:moveTo>
                    <a:pt x="3026271" y="0"/>
                  </a:moveTo>
                  <a:lnTo>
                    <a:pt x="1468461" y="969566"/>
                  </a:lnTo>
                  <a:lnTo>
                    <a:pt x="1468593" y="969652"/>
                  </a:lnTo>
                  <a:lnTo>
                    <a:pt x="0" y="1883688"/>
                  </a:lnTo>
                  <a:lnTo>
                    <a:pt x="1540108" y="2926723"/>
                  </a:lnTo>
                  <a:lnTo>
                    <a:pt x="3097834" y="1957035"/>
                  </a:lnTo>
                  <a:lnTo>
                    <a:pt x="4566296" y="1042912"/>
                  </a:lnTo>
                  <a:lnTo>
                    <a:pt x="3026271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667390" y="3547098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90" h="1023620">
                  <a:moveTo>
                    <a:pt x="1557928" y="0"/>
                  </a:moveTo>
                  <a:lnTo>
                    <a:pt x="396" y="969350"/>
                  </a:lnTo>
                  <a:lnTo>
                    <a:pt x="0" y="1023090"/>
                  </a:lnTo>
                  <a:lnTo>
                    <a:pt x="1557533" y="53618"/>
                  </a:lnTo>
                  <a:lnTo>
                    <a:pt x="1557928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127677" y="2503972"/>
              <a:ext cx="3098165" cy="2012950"/>
            </a:xfrm>
            <a:custGeom>
              <a:avLst/>
              <a:gdLst/>
              <a:ahLst/>
              <a:cxnLst/>
              <a:rect l="l" t="t" r="r" b="b"/>
              <a:pathLst>
                <a:path w="3098165" h="2012950">
                  <a:moveTo>
                    <a:pt x="1557723" y="0"/>
                  </a:moveTo>
                  <a:lnTo>
                    <a:pt x="0" y="969530"/>
                  </a:lnTo>
                  <a:lnTo>
                    <a:pt x="1540108" y="2012476"/>
                  </a:lnTo>
                  <a:lnTo>
                    <a:pt x="3097834" y="1042912"/>
                  </a:lnTo>
                  <a:lnTo>
                    <a:pt x="1557723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647330" y="3443594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90" h="1023620">
                  <a:moveTo>
                    <a:pt x="1557929" y="0"/>
                  </a:moveTo>
                  <a:lnTo>
                    <a:pt x="396" y="969472"/>
                  </a:lnTo>
                  <a:lnTo>
                    <a:pt x="0" y="1023123"/>
                  </a:lnTo>
                  <a:lnTo>
                    <a:pt x="1557533" y="53679"/>
                  </a:lnTo>
                  <a:lnTo>
                    <a:pt x="1557929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07614" y="2400464"/>
              <a:ext cx="3097839" cy="2012602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686894" y="3381144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90" h="1023620">
                  <a:moveTo>
                    <a:pt x="1558011" y="0"/>
                  </a:moveTo>
                  <a:lnTo>
                    <a:pt x="396" y="969469"/>
                  </a:lnTo>
                  <a:lnTo>
                    <a:pt x="0" y="1023181"/>
                  </a:lnTo>
                  <a:lnTo>
                    <a:pt x="1557611" y="53741"/>
                  </a:lnTo>
                  <a:lnTo>
                    <a:pt x="1558011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147149" y="2338016"/>
              <a:ext cx="3098165" cy="2012950"/>
            </a:xfrm>
            <a:custGeom>
              <a:avLst/>
              <a:gdLst/>
              <a:ahLst/>
              <a:cxnLst/>
              <a:rect l="l" t="t" r="r" b="b"/>
              <a:pathLst>
                <a:path w="3098165" h="2012950">
                  <a:moveTo>
                    <a:pt x="1557839" y="0"/>
                  </a:moveTo>
                  <a:lnTo>
                    <a:pt x="0" y="969623"/>
                  </a:lnTo>
                  <a:lnTo>
                    <a:pt x="1540141" y="2012598"/>
                  </a:lnTo>
                  <a:lnTo>
                    <a:pt x="3097839" y="1043034"/>
                  </a:lnTo>
                  <a:lnTo>
                    <a:pt x="1557839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663721" y="3264162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90" h="1023620">
                  <a:moveTo>
                    <a:pt x="1558011" y="0"/>
                  </a:moveTo>
                  <a:lnTo>
                    <a:pt x="396" y="969473"/>
                  </a:lnTo>
                  <a:lnTo>
                    <a:pt x="0" y="1023091"/>
                  </a:lnTo>
                  <a:lnTo>
                    <a:pt x="1557615" y="53619"/>
                  </a:lnTo>
                  <a:lnTo>
                    <a:pt x="1558011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107408" y="3190704"/>
              <a:ext cx="1579880" cy="1379855"/>
            </a:xfrm>
            <a:custGeom>
              <a:avLst/>
              <a:gdLst/>
              <a:ahLst/>
              <a:cxnLst/>
              <a:rect l="l" t="t" r="r" b="b"/>
              <a:pathLst>
                <a:path w="1579879" h="1379854">
                  <a:moveTo>
                    <a:pt x="1540306" y="1222362"/>
                  </a:moveTo>
                  <a:lnTo>
                    <a:pt x="393" y="179552"/>
                  </a:lnTo>
                  <a:lnTo>
                    <a:pt x="0" y="233172"/>
                  </a:lnTo>
                  <a:lnTo>
                    <a:pt x="1539913" y="1276019"/>
                  </a:lnTo>
                  <a:lnTo>
                    <a:pt x="1540306" y="1222362"/>
                  </a:lnTo>
                  <a:close/>
                </a:path>
                <a:path w="1579879" h="1379854">
                  <a:moveTo>
                    <a:pt x="1556702" y="1042936"/>
                  </a:moveTo>
                  <a:lnTo>
                    <a:pt x="16789" y="0"/>
                  </a:lnTo>
                  <a:lnTo>
                    <a:pt x="16383" y="53733"/>
                  </a:lnTo>
                  <a:lnTo>
                    <a:pt x="1556308" y="1096556"/>
                  </a:lnTo>
                  <a:lnTo>
                    <a:pt x="1556702" y="1042936"/>
                  </a:lnTo>
                  <a:close/>
                </a:path>
                <a:path w="1579879" h="1379854">
                  <a:moveTo>
                    <a:pt x="1560372" y="1325753"/>
                  </a:moveTo>
                  <a:lnTo>
                    <a:pt x="20459" y="282930"/>
                  </a:lnTo>
                  <a:lnTo>
                    <a:pt x="20053" y="336677"/>
                  </a:lnTo>
                  <a:lnTo>
                    <a:pt x="1559979" y="1379486"/>
                  </a:lnTo>
                  <a:lnTo>
                    <a:pt x="1560372" y="1325753"/>
                  </a:lnTo>
                  <a:close/>
                </a:path>
                <a:path w="1579879" h="1379854">
                  <a:moveTo>
                    <a:pt x="1579880" y="1159916"/>
                  </a:moveTo>
                  <a:lnTo>
                    <a:pt x="39928" y="117094"/>
                  </a:lnTo>
                  <a:lnTo>
                    <a:pt x="39535" y="170713"/>
                  </a:lnTo>
                  <a:lnTo>
                    <a:pt x="1579486" y="1213624"/>
                  </a:lnTo>
                  <a:lnTo>
                    <a:pt x="1579880" y="1159916"/>
                  </a:lnTo>
                  <a:close/>
                </a:path>
              </a:pathLst>
            </a:custGeom>
            <a:solidFill>
              <a:srgbClr val="B4A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198928" y="4461223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89" h="1023620">
                  <a:moveTo>
                    <a:pt x="1557928" y="0"/>
                  </a:moveTo>
                  <a:lnTo>
                    <a:pt x="396" y="969346"/>
                  </a:lnTo>
                  <a:lnTo>
                    <a:pt x="0" y="1023091"/>
                  </a:lnTo>
                  <a:lnTo>
                    <a:pt x="1557533" y="53618"/>
                  </a:lnTo>
                  <a:lnTo>
                    <a:pt x="1557928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59010" y="4387755"/>
              <a:ext cx="1540510" cy="1096645"/>
            </a:xfrm>
            <a:custGeom>
              <a:avLst/>
              <a:gdLst/>
              <a:ahLst/>
              <a:cxnLst/>
              <a:rect l="l" t="t" r="r" b="b"/>
              <a:pathLst>
                <a:path w="1540510" h="1096645">
                  <a:moveTo>
                    <a:pt x="396" y="0"/>
                  </a:moveTo>
                  <a:lnTo>
                    <a:pt x="0" y="53743"/>
                  </a:lnTo>
                  <a:lnTo>
                    <a:pt x="1539918" y="1096559"/>
                  </a:lnTo>
                  <a:lnTo>
                    <a:pt x="1540314" y="1042814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6B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59212" y="3418095"/>
              <a:ext cx="3098165" cy="2012950"/>
            </a:xfrm>
            <a:custGeom>
              <a:avLst/>
              <a:gdLst/>
              <a:ahLst/>
              <a:cxnLst/>
              <a:rect l="l" t="t" r="r" b="b"/>
              <a:pathLst>
                <a:path w="3098165" h="2012950">
                  <a:moveTo>
                    <a:pt x="1557727" y="0"/>
                  </a:moveTo>
                  <a:lnTo>
                    <a:pt x="0" y="969530"/>
                  </a:lnTo>
                  <a:lnTo>
                    <a:pt x="1540112" y="2012475"/>
                  </a:lnTo>
                  <a:lnTo>
                    <a:pt x="3097838" y="1042912"/>
                  </a:lnTo>
                  <a:lnTo>
                    <a:pt x="1557727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178868" y="4357716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89" h="1023620">
                  <a:moveTo>
                    <a:pt x="1557929" y="0"/>
                  </a:moveTo>
                  <a:lnTo>
                    <a:pt x="396" y="969473"/>
                  </a:lnTo>
                  <a:lnTo>
                    <a:pt x="0" y="1023124"/>
                  </a:lnTo>
                  <a:lnTo>
                    <a:pt x="1557533" y="53680"/>
                  </a:lnTo>
                  <a:lnTo>
                    <a:pt x="1557929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638950" y="4284373"/>
              <a:ext cx="1540510" cy="1096645"/>
            </a:xfrm>
            <a:custGeom>
              <a:avLst/>
              <a:gdLst/>
              <a:ahLst/>
              <a:cxnLst/>
              <a:rect l="l" t="t" r="r" b="b"/>
              <a:pathLst>
                <a:path w="1540510" h="1096645">
                  <a:moveTo>
                    <a:pt x="396" y="0"/>
                  </a:moveTo>
                  <a:lnTo>
                    <a:pt x="0" y="53618"/>
                  </a:lnTo>
                  <a:lnTo>
                    <a:pt x="1539918" y="1096467"/>
                  </a:lnTo>
                  <a:lnTo>
                    <a:pt x="1540314" y="1042816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6B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639152" y="3314591"/>
              <a:ext cx="3098165" cy="2012950"/>
            </a:xfrm>
            <a:custGeom>
              <a:avLst/>
              <a:gdLst/>
              <a:ahLst/>
              <a:cxnLst/>
              <a:rect l="l" t="t" r="r" b="b"/>
              <a:pathLst>
                <a:path w="3098165" h="2012950">
                  <a:moveTo>
                    <a:pt x="1557727" y="0"/>
                  </a:moveTo>
                  <a:lnTo>
                    <a:pt x="0" y="969558"/>
                  </a:lnTo>
                  <a:lnTo>
                    <a:pt x="1540112" y="2012598"/>
                  </a:lnTo>
                  <a:lnTo>
                    <a:pt x="3097839" y="1043067"/>
                  </a:lnTo>
                  <a:lnTo>
                    <a:pt x="1557727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218429" y="4295267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89" h="1023620">
                  <a:moveTo>
                    <a:pt x="1558015" y="0"/>
                  </a:moveTo>
                  <a:lnTo>
                    <a:pt x="400" y="969472"/>
                  </a:lnTo>
                  <a:lnTo>
                    <a:pt x="0" y="1023184"/>
                  </a:lnTo>
                  <a:lnTo>
                    <a:pt x="1557615" y="53743"/>
                  </a:lnTo>
                  <a:lnTo>
                    <a:pt x="1558015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678485" y="4221925"/>
              <a:ext cx="1540510" cy="1096645"/>
            </a:xfrm>
            <a:custGeom>
              <a:avLst/>
              <a:gdLst/>
              <a:ahLst/>
              <a:cxnLst/>
              <a:rect l="l" t="t" r="r" b="b"/>
              <a:pathLst>
                <a:path w="1540510" h="1096645">
                  <a:moveTo>
                    <a:pt x="396" y="0"/>
                  </a:moveTo>
                  <a:lnTo>
                    <a:pt x="0" y="53618"/>
                  </a:lnTo>
                  <a:lnTo>
                    <a:pt x="1539943" y="1096526"/>
                  </a:lnTo>
                  <a:lnTo>
                    <a:pt x="1540343" y="1042814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6B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678687" y="3252141"/>
              <a:ext cx="3098165" cy="2012950"/>
            </a:xfrm>
            <a:custGeom>
              <a:avLst/>
              <a:gdLst/>
              <a:ahLst/>
              <a:cxnLst/>
              <a:rect l="l" t="t" r="r" b="b"/>
              <a:pathLst>
                <a:path w="3098165" h="2012950">
                  <a:moveTo>
                    <a:pt x="1557839" y="0"/>
                  </a:moveTo>
                  <a:lnTo>
                    <a:pt x="0" y="969620"/>
                  </a:lnTo>
                  <a:lnTo>
                    <a:pt x="1540141" y="2012598"/>
                  </a:lnTo>
                  <a:lnTo>
                    <a:pt x="3097839" y="1043035"/>
                  </a:lnTo>
                  <a:lnTo>
                    <a:pt x="1557839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195259" y="4178289"/>
              <a:ext cx="1558290" cy="1023619"/>
            </a:xfrm>
            <a:custGeom>
              <a:avLst/>
              <a:gdLst/>
              <a:ahLst/>
              <a:cxnLst/>
              <a:rect l="l" t="t" r="r" b="b"/>
              <a:pathLst>
                <a:path w="1558289" h="1023620">
                  <a:moveTo>
                    <a:pt x="1558011" y="0"/>
                  </a:moveTo>
                  <a:lnTo>
                    <a:pt x="396" y="969468"/>
                  </a:lnTo>
                  <a:lnTo>
                    <a:pt x="0" y="1023087"/>
                  </a:lnTo>
                  <a:lnTo>
                    <a:pt x="1557615" y="53618"/>
                  </a:lnTo>
                  <a:lnTo>
                    <a:pt x="1558011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655341" y="4104819"/>
              <a:ext cx="1540510" cy="1096645"/>
            </a:xfrm>
            <a:custGeom>
              <a:avLst/>
              <a:gdLst/>
              <a:ahLst/>
              <a:cxnLst/>
              <a:rect l="l" t="t" r="r" b="b"/>
              <a:pathLst>
                <a:path w="1540510" h="1096645">
                  <a:moveTo>
                    <a:pt x="396" y="0"/>
                  </a:moveTo>
                  <a:lnTo>
                    <a:pt x="0" y="53741"/>
                  </a:lnTo>
                  <a:lnTo>
                    <a:pt x="1539918" y="1096557"/>
                  </a:lnTo>
                  <a:lnTo>
                    <a:pt x="1540314" y="104293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6B6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655547" y="2221034"/>
              <a:ext cx="4566920" cy="2927350"/>
            </a:xfrm>
            <a:custGeom>
              <a:avLst/>
              <a:gdLst/>
              <a:ahLst/>
              <a:cxnLst/>
              <a:rect l="l" t="t" r="r" b="b"/>
              <a:pathLst>
                <a:path w="4566920" h="2927350">
                  <a:moveTo>
                    <a:pt x="3026271" y="0"/>
                  </a:moveTo>
                  <a:lnTo>
                    <a:pt x="1468461" y="969566"/>
                  </a:lnTo>
                  <a:lnTo>
                    <a:pt x="1468594" y="969652"/>
                  </a:lnTo>
                  <a:lnTo>
                    <a:pt x="0" y="1883689"/>
                  </a:lnTo>
                  <a:lnTo>
                    <a:pt x="1540108" y="2926723"/>
                  </a:lnTo>
                  <a:lnTo>
                    <a:pt x="3097836" y="1957035"/>
                  </a:lnTo>
                  <a:lnTo>
                    <a:pt x="4566297" y="1042912"/>
                  </a:lnTo>
                  <a:lnTo>
                    <a:pt x="3026271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7" name="object 6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76480" y="1749592"/>
            <a:ext cx="1745348" cy="235458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450556" y="1766404"/>
            <a:ext cx="183945" cy="216410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688098" y="1766404"/>
            <a:ext cx="183945" cy="216410"/>
          </a:xfrm>
          <a:prstGeom prst="rect">
            <a:avLst/>
          </a:prstGeom>
        </p:spPr>
      </p:pic>
      <p:sp>
        <p:nvSpPr>
          <p:cNvPr id="70" name="object 70"/>
          <p:cNvSpPr/>
          <p:nvPr/>
        </p:nvSpPr>
        <p:spPr>
          <a:xfrm>
            <a:off x="844318" y="2166487"/>
            <a:ext cx="3661410" cy="655955"/>
          </a:xfrm>
          <a:custGeom>
            <a:avLst/>
            <a:gdLst/>
            <a:ahLst/>
            <a:cxnLst/>
            <a:rect l="l" t="t" r="r" b="b"/>
            <a:pathLst>
              <a:path w="3661410" h="655955">
                <a:moveTo>
                  <a:pt x="3583973" y="565764"/>
                </a:moveTo>
                <a:lnTo>
                  <a:pt x="3621899" y="655581"/>
                </a:lnTo>
                <a:lnTo>
                  <a:pt x="3641470" y="610580"/>
                </a:lnTo>
                <a:lnTo>
                  <a:pt x="3628486" y="610580"/>
                </a:lnTo>
                <a:lnTo>
                  <a:pt x="3615786" y="610515"/>
                </a:lnTo>
                <a:lnTo>
                  <a:pt x="3615975" y="575267"/>
                </a:lnTo>
                <a:lnTo>
                  <a:pt x="3615127" y="575196"/>
                </a:lnTo>
                <a:lnTo>
                  <a:pt x="3612729" y="574918"/>
                </a:lnTo>
                <a:lnTo>
                  <a:pt x="3586366" y="566941"/>
                </a:lnTo>
                <a:lnTo>
                  <a:pt x="3583973" y="565764"/>
                </a:lnTo>
                <a:close/>
              </a:path>
              <a:path w="3661410" h="655955">
                <a:moveTo>
                  <a:pt x="3615975" y="575267"/>
                </a:moveTo>
                <a:lnTo>
                  <a:pt x="3615786" y="610515"/>
                </a:lnTo>
                <a:lnTo>
                  <a:pt x="3628486" y="610580"/>
                </a:lnTo>
                <a:lnTo>
                  <a:pt x="3628674" y="575571"/>
                </a:lnTo>
                <a:lnTo>
                  <a:pt x="3622327" y="575571"/>
                </a:lnTo>
                <a:lnTo>
                  <a:pt x="3619925" y="575520"/>
                </a:lnTo>
                <a:lnTo>
                  <a:pt x="3617528" y="575397"/>
                </a:lnTo>
                <a:lnTo>
                  <a:pt x="3615975" y="575267"/>
                </a:lnTo>
                <a:close/>
              </a:path>
              <a:path w="3661410" h="655955">
                <a:moveTo>
                  <a:pt x="3660782" y="566174"/>
                </a:moveTo>
                <a:lnTo>
                  <a:pt x="3628675" y="575334"/>
                </a:lnTo>
                <a:lnTo>
                  <a:pt x="3628486" y="610580"/>
                </a:lnTo>
                <a:lnTo>
                  <a:pt x="3641470" y="610580"/>
                </a:lnTo>
                <a:lnTo>
                  <a:pt x="3660782" y="566174"/>
                </a:lnTo>
                <a:close/>
              </a:path>
              <a:path w="3661410" h="655955">
                <a:moveTo>
                  <a:pt x="3625362" y="10"/>
                </a:moveTo>
                <a:lnTo>
                  <a:pt x="3625383" y="12711"/>
                </a:lnTo>
                <a:lnTo>
                  <a:pt x="3618988" y="12721"/>
                </a:lnTo>
                <a:lnTo>
                  <a:pt x="3616026" y="565764"/>
                </a:lnTo>
                <a:lnTo>
                  <a:pt x="3616024" y="575271"/>
                </a:lnTo>
                <a:lnTo>
                  <a:pt x="3617528" y="575397"/>
                </a:lnTo>
                <a:lnTo>
                  <a:pt x="3619925" y="575520"/>
                </a:lnTo>
                <a:lnTo>
                  <a:pt x="3622327" y="575571"/>
                </a:lnTo>
                <a:lnTo>
                  <a:pt x="3624728" y="575546"/>
                </a:lnTo>
                <a:lnTo>
                  <a:pt x="3627130" y="575448"/>
                </a:lnTo>
                <a:lnTo>
                  <a:pt x="3628675" y="575334"/>
                </a:lnTo>
                <a:lnTo>
                  <a:pt x="3631660" y="18172"/>
                </a:lnTo>
                <a:lnTo>
                  <a:pt x="3631659" y="6328"/>
                </a:lnTo>
                <a:lnTo>
                  <a:pt x="3625362" y="10"/>
                </a:lnTo>
                <a:close/>
              </a:path>
              <a:path w="3661410" h="655955">
                <a:moveTo>
                  <a:pt x="3628675" y="575334"/>
                </a:moveTo>
                <a:lnTo>
                  <a:pt x="3627130" y="575448"/>
                </a:lnTo>
                <a:lnTo>
                  <a:pt x="3624728" y="575546"/>
                </a:lnTo>
                <a:lnTo>
                  <a:pt x="3622327" y="575571"/>
                </a:lnTo>
                <a:lnTo>
                  <a:pt x="3628674" y="575571"/>
                </a:lnTo>
                <a:lnTo>
                  <a:pt x="3628675" y="575334"/>
                </a:lnTo>
                <a:close/>
              </a:path>
              <a:path w="3661410" h="655955">
                <a:moveTo>
                  <a:pt x="3625362" y="10"/>
                </a:moveTo>
                <a:lnTo>
                  <a:pt x="0" y="5471"/>
                </a:lnTo>
                <a:lnTo>
                  <a:pt x="21" y="18172"/>
                </a:lnTo>
                <a:lnTo>
                  <a:pt x="3618988" y="12721"/>
                </a:lnTo>
                <a:lnTo>
                  <a:pt x="3619022" y="6328"/>
                </a:lnTo>
                <a:lnTo>
                  <a:pt x="3625362" y="10"/>
                </a:lnTo>
                <a:close/>
              </a:path>
              <a:path w="3661410" h="655955">
                <a:moveTo>
                  <a:pt x="3625362" y="10"/>
                </a:moveTo>
                <a:lnTo>
                  <a:pt x="3619022" y="6328"/>
                </a:lnTo>
                <a:lnTo>
                  <a:pt x="3618988" y="12721"/>
                </a:lnTo>
                <a:lnTo>
                  <a:pt x="3625383" y="12711"/>
                </a:lnTo>
                <a:lnTo>
                  <a:pt x="3625362" y="10"/>
                </a:lnTo>
                <a:close/>
              </a:path>
              <a:path w="3661410" h="655955">
                <a:moveTo>
                  <a:pt x="3631759" y="0"/>
                </a:moveTo>
                <a:lnTo>
                  <a:pt x="3625362" y="10"/>
                </a:lnTo>
                <a:lnTo>
                  <a:pt x="3631723" y="6393"/>
                </a:lnTo>
                <a:lnTo>
                  <a:pt x="3631759" y="0"/>
                </a:lnTo>
                <a:close/>
              </a:path>
            </a:pathLst>
          </a:custGeom>
          <a:solidFill>
            <a:srgbClr val="9D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71"/>
          <p:cNvGrpSpPr/>
          <p:nvPr/>
        </p:nvGrpSpPr>
        <p:grpSpPr>
          <a:xfrm>
            <a:off x="1576480" y="1495461"/>
            <a:ext cx="788670" cy="151130"/>
            <a:chOff x="1576480" y="1495461"/>
            <a:chExt cx="788670" cy="151130"/>
          </a:xfrm>
        </p:grpSpPr>
        <p:pic>
          <p:nvPicPr>
            <p:cNvPr id="72" name="object 7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76480" y="1495461"/>
              <a:ext cx="143048" cy="14921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39408" y="1498917"/>
              <a:ext cx="101398" cy="14725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71525" y="1500408"/>
              <a:ext cx="99131" cy="14426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99033" y="1500408"/>
              <a:ext cx="122629" cy="14426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41510" y="1500408"/>
              <a:ext cx="223447" cy="144269"/>
            </a:xfrm>
            <a:prstGeom prst="rect">
              <a:avLst/>
            </a:prstGeom>
          </p:spPr>
        </p:pic>
      </p:grpSp>
      <p:sp>
        <p:nvSpPr>
          <p:cNvPr id="77" name="object 77"/>
          <p:cNvSpPr/>
          <p:nvPr/>
        </p:nvSpPr>
        <p:spPr>
          <a:xfrm>
            <a:off x="2435402" y="1500829"/>
            <a:ext cx="20320" cy="143510"/>
          </a:xfrm>
          <a:custGeom>
            <a:avLst/>
            <a:gdLst/>
            <a:ahLst/>
            <a:cxnLst/>
            <a:rect l="l" t="t" r="r" b="b"/>
            <a:pathLst>
              <a:path w="20319" h="143510">
                <a:moveTo>
                  <a:pt x="20243" y="19050"/>
                </a:moveTo>
                <a:lnTo>
                  <a:pt x="12585" y="19050"/>
                </a:lnTo>
                <a:lnTo>
                  <a:pt x="12585" y="0"/>
                </a:lnTo>
                <a:lnTo>
                  <a:pt x="0" y="0"/>
                </a:lnTo>
                <a:lnTo>
                  <a:pt x="0" y="19050"/>
                </a:lnTo>
                <a:lnTo>
                  <a:pt x="0" y="143510"/>
                </a:lnTo>
                <a:lnTo>
                  <a:pt x="20243" y="143510"/>
                </a:lnTo>
                <a:lnTo>
                  <a:pt x="20243" y="1905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517356" y="1500829"/>
            <a:ext cx="20320" cy="143510"/>
          </a:xfrm>
          <a:custGeom>
            <a:avLst/>
            <a:gdLst/>
            <a:ahLst/>
            <a:cxnLst/>
            <a:rect l="l" t="t" r="r" b="b"/>
            <a:pathLst>
              <a:path w="20319" h="143510">
                <a:moveTo>
                  <a:pt x="20243" y="19050"/>
                </a:moveTo>
                <a:lnTo>
                  <a:pt x="10731" y="19050"/>
                </a:lnTo>
                <a:lnTo>
                  <a:pt x="10731" y="0"/>
                </a:lnTo>
                <a:lnTo>
                  <a:pt x="0" y="0"/>
                </a:lnTo>
                <a:lnTo>
                  <a:pt x="0" y="19050"/>
                </a:lnTo>
                <a:lnTo>
                  <a:pt x="0" y="143510"/>
                </a:lnTo>
                <a:lnTo>
                  <a:pt x="20243" y="143510"/>
                </a:lnTo>
                <a:lnTo>
                  <a:pt x="20243" y="1905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" name="object 79"/>
          <p:cNvGrpSpPr/>
          <p:nvPr/>
        </p:nvGrpSpPr>
        <p:grpSpPr>
          <a:xfrm>
            <a:off x="2447999" y="1500408"/>
            <a:ext cx="357505" cy="144780"/>
            <a:chOff x="2447999" y="1500408"/>
            <a:chExt cx="357505" cy="144780"/>
          </a:xfrm>
        </p:grpSpPr>
        <p:sp>
          <p:nvSpPr>
            <p:cNvPr id="80" name="object 80"/>
            <p:cNvSpPr/>
            <p:nvPr/>
          </p:nvSpPr>
          <p:spPr>
            <a:xfrm>
              <a:off x="2447988" y="1500410"/>
              <a:ext cx="90170" cy="19685"/>
            </a:xfrm>
            <a:custGeom>
              <a:avLst/>
              <a:gdLst/>
              <a:ahLst/>
              <a:cxnLst/>
              <a:rect l="l" t="t" r="r" b="b"/>
              <a:pathLst>
                <a:path w="90169" h="19684">
                  <a:moveTo>
                    <a:pt x="69367" y="0"/>
                  </a:moveTo>
                  <a:lnTo>
                    <a:pt x="7658" y="0"/>
                  </a:lnTo>
                  <a:lnTo>
                    <a:pt x="0" y="0"/>
                  </a:lnTo>
                  <a:lnTo>
                    <a:pt x="0" y="19278"/>
                  </a:lnTo>
                  <a:lnTo>
                    <a:pt x="7658" y="19278"/>
                  </a:lnTo>
                  <a:lnTo>
                    <a:pt x="69367" y="19278"/>
                  </a:lnTo>
                  <a:lnTo>
                    <a:pt x="69367" y="0"/>
                  </a:lnTo>
                  <a:close/>
                </a:path>
                <a:path w="90169" h="19684">
                  <a:moveTo>
                    <a:pt x="89611" y="0"/>
                  </a:moveTo>
                  <a:lnTo>
                    <a:pt x="80098" y="0"/>
                  </a:lnTo>
                  <a:lnTo>
                    <a:pt x="80098" y="19278"/>
                  </a:lnTo>
                  <a:lnTo>
                    <a:pt x="89611" y="19278"/>
                  </a:lnTo>
                  <a:lnTo>
                    <a:pt x="89611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57457" y="1500408"/>
              <a:ext cx="123645" cy="144269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02911" y="1500408"/>
              <a:ext cx="102208" cy="144269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2840817" y="1500408"/>
            <a:ext cx="374015" cy="144780"/>
            <a:chOff x="2840817" y="1500408"/>
            <a:chExt cx="374015" cy="144780"/>
          </a:xfrm>
        </p:grpSpPr>
        <p:pic>
          <p:nvPicPr>
            <p:cNvPr id="84" name="object 8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56333" y="1500408"/>
              <a:ext cx="115959" cy="14426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40817" y="1500408"/>
              <a:ext cx="92693" cy="14426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08024" y="1500408"/>
              <a:ext cx="106578" cy="144169"/>
            </a:xfrm>
            <a:prstGeom prst="rect">
              <a:avLst/>
            </a:prstGeom>
          </p:spPr>
        </p:pic>
      </p:grpSp>
      <p:sp>
        <p:nvSpPr>
          <p:cNvPr id="87" name="object 87"/>
          <p:cNvSpPr/>
          <p:nvPr/>
        </p:nvSpPr>
        <p:spPr>
          <a:xfrm>
            <a:off x="6915791" y="2320315"/>
            <a:ext cx="3114040" cy="655955"/>
          </a:xfrm>
          <a:custGeom>
            <a:avLst/>
            <a:gdLst/>
            <a:ahLst/>
            <a:cxnLst/>
            <a:rect l="l" t="t" r="r" b="b"/>
            <a:pathLst>
              <a:path w="3114040" h="655955">
                <a:moveTo>
                  <a:pt x="0" y="566146"/>
                </a:moveTo>
                <a:lnTo>
                  <a:pt x="38811" y="655581"/>
                </a:lnTo>
                <a:lnTo>
                  <a:pt x="57857" y="610577"/>
                </a:lnTo>
                <a:lnTo>
                  <a:pt x="32259" y="610577"/>
                </a:lnTo>
                <a:lnTo>
                  <a:pt x="32099" y="575332"/>
                </a:lnTo>
                <a:lnTo>
                  <a:pt x="2404" y="567298"/>
                </a:lnTo>
                <a:lnTo>
                  <a:pt x="0" y="566146"/>
                </a:lnTo>
                <a:close/>
              </a:path>
              <a:path w="3114040" h="655955">
                <a:moveTo>
                  <a:pt x="32099" y="575332"/>
                </a:moveTo>
                <a:lnTo>
                  <a:pt x="32259" y="610577"/>
                </a:lnTo>
                <a:lnTo>
                  <a:pt x="44959" y="610520"/>
                </a:lnTo>
                <a:lnTo>
                  <a:pt x="44800" y="575571"/>
                </a:lnTo>
                <a:lnTo>
                  <a:pt x="38447" y="575571"/>
                </a:lnTo>
                <a:lnTo>
                  <a:pt x="36046" y="575546"/>
                </a:lnTo>
                <a:lnTo>
                  <a:pt x="33644" y="575445"/>
                </a:lnTo>
                <a:lnTo>
                  <a:pt x="32099" y="575332"/>
                </a:lnTo>
                <a:close/>
              </a:path>
              <a:path w="3114040" h="655955">
                <a:moveTo>
                  <a:pt x="76809" y="565797"/>
                </a:moveTo>
                <a:lnTo>
                  <a:pt x="44831" y="575269"/>
                </a:lnTo>
                <a:lnTo>
                  <a:pt x="44800" y="575571"/>
                </a:lnTo>
                <a:lnTo>
                  <a:pt x="44959" y="610520"/>
                </a:lnTo>
                <a:lnTo>
                  <a:pt x="32259" y="610577"/>
                </a:lnTo>
                <a:lnTo>
                  <a:pt x="57857" y="610577"/>
                </a:lnTo>
                <a:lnTo>
                  <a:pt x="76809" y="565797"/>
                </a:lnTo>
                <a:close/>
              </a:path>
              <a:path w="3114040" h="655955">
                <a:moveTo>
                  <a:pt x="35873" y="10"/>
                </a:moveTo>
                <a:lnTo>
                  <a:pt x="29569" y="6332"/>
                </a:lnTo>
                <a:lnTo>
                  <a:pt x="29565" y="18172"/>
                </a:lnTo>
                <a:lnTo>
                  <a:pt x="32099" y="575332"/>
                </a:lnTo>
                <a:lnTo>
                  <a:pt x="33644" y="575445"/>
                </a:lnTo>
                <a:lnTo>
                  <a:pt x="36046" y="575546"/>
                </a:lnTo>
                <a:lnTo>
                  <a:pt x="38447" y="575571"/>
                </a:lnTo>
                <a:lnTo>
                  <a:pt x="40848" y="575524"/>
                </a:lnTo>
                <a:lnTo>
                  <a:pt x="43246" y="575402"/>
                </a:lnTo>
                <a:lnTo>
                  <a:pt x="44799" y="575272"/>
                </a:lnTo>
                <a:lnTo>
                  <a:pt x="42242" y="12722"/>
                </a:lnTo>
                <a:lnTo>
                  <a:pt x="35852" y="12711"/>
                </a:lnTo>
                <a:lnTo>
                  <a:pt x="35873" y="10"/>
                </a:lnTo>
                <a:close/>
              </a:path>
              <a:path w="3114040" h="655955">
                <a:moveTo>
                  <a:pt x="44799" y="575272"/>
                </a:moveTo>
                <a:lnTo>
                  <a:pt x="43246" y="575402"/>
                </a:lnTo>
                <a:lnTo>
                  <a:pt x="40848" y="575524"/>
                </a:lnTo>
                <a:lnTo>
                  <a:pt x="38447" y="575571"/>
                </a:lnTo>
                <a:lnTo>
                  <a:pt x="44800" y="575571"/>
                </a:lnTo>
                <a:lnTo>
                  <a:pt x="44799" y="575272"/>
                </a:lnTo>
                <a:close/>
              </a:path>
              <a:path w="3114040" h="655955">
                <a:moveTo>
                  <a:pt x="35873" y="10"/>
                </a:moveTo>
                <a:lnTo>
                  <a:pt x="42213" y="6332"/>
                </a:lnTo>
                <a:lnTo>
                  <a:pt x="42242" y="12722"/>
                </a:lnTo>
                <a:lnTo>
                  <a:pt x="3114006" y="18172"/>
                </a:lnTo>
                <a:lnTo>
                  <a:pt x="3114028" y="5472"/>
                </a:lnTo>
                <a:lnTo>
                  <a:pt x="35873" y="10"/>
                </a:lnTo>
                <a:close/>
              </a:path>
              <a:path w="3114040" h="655955">
                <a:moveTo>
                  <a:pt x="35873" y="10"/>
                </a:moveTo>
                <a:lnTo>
                  <a:pt x="35852" y="12711"/>
                </a:lnTo>
                <a:lnTo>
                  <a:pt x="42242" y="12722"/>
                </a:lnTo>
                <a:lnTo>
                  <a:pt x="42213" y="6332"/>
                </a:lnTo>
                <a:lnTo>
                  <a:pt x="35873" y="10"/>
                </a:lnTo>
                <a:close/>
              </a:path>
              <a:path w="3114040" h="655955">
                <a:moveTo>
                  <a:pt x="29483" y="0"/>
                </a:moveTo>
                <a:lnTo>
                  <a:pt x="29512" y="6389"/>
                </a:lnTo>
                <a:lnTo>
                  <a:pt x="35873" y="10"/>
                </a:lnTo>
                <a:lnTo>
                  <a:pt x="29483" y="0"/>
                </a:lnTo>
                <a:close/>
              </a:path>
            </a:pathLst>
          </a:custGeom>
          <a:solidFill>
            <a:srgbClr val="9D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" name="object 88"/>
          <p:cNvGrpSpPr/>
          <p:nvPr/>
        </p:nvGrpSpPr>
        <p:grpSpPr>
          <a:xfrm>
            <a:off x="7661159" y="1666289"/>
            <a:ext cx="1510030" cy="372110"/>
            <a:chOff x="7661159" y="1666289"/>
            <a:chExt cx="1510030" cy="372110"/>
          </a:xfrm>
        </p:grpSpPr>
        <p:sp>
          <p:nvSpPr>
            <p:cNvPr id="89" name="object 89"/>
            <p:cNvSpPr/>
            <p:nvPr/>
          </p:nvSpPr>
          <p:spPr>
            <a:xfrm>
              <a:off x="8180159" y="1666297"/>
              <a:ext cx="216535" cy="147320"/>
            </a:xfrm>
            <a:custGeom>
              <a:avLst/>
              <a:gdLst/>
              <a:ahLst/>
              <a:cxnLst/>
              <a:rect l="l" t="t" r="r" b="b"/>
              <a:pathLst>
                <a:path w="216534" h="147319">
                  <a:moveTo>
                    <a:pt x="101803" y="901"/>
                  </a:moveTo>
                  <a:lnTo>
                    <a:pt x="0" y="901"/>
                  </a:lnTo>
                  <a:lnTo>
                    <a:pt x="0" y="13601"/>
                  </a:lnTo>
                  <a:lnTo>
                    <a:pt x="0" y="21221"/>
                  </a:lnTo>
                  <a:lnTo>
                    <a:pt x="40805" y="21221"/>
                  </a:lnTo>
                  <a:lnTo>
                    <a:pt x="40805" y="145757"/>
                  </a:lnTo>
                  <a:lnTo>
                    <a:pt x="61023" y="145757"/>
                  </a:lnTo>
                  <a:lnTo>
                    <a:pt x="61023" y="20751"/>
                  </a:lnTo>
                  <a:lnTo>
                    <a:pt x="101803" y="20751"/>
                  </a:lnTo>
                  <a:lnTo>
                    <a:pt x="101803" y="13601"/>
                  </a:lnTo>
                  <a:lnTo>
                    <a:pt x="101803" y="13309"/>
                  </a:lnTo>
                  <a:lnTo>
                    <a:pt x="101803" y="901"/>
                  </a:lnTo>
                  <a:close/>
                </a:path>
                <a:path w="216534" h="147319">
                  <a:moveTo>
                    <a:pt x="216128" y="53200"/>
                  </a:moveTo>
                  <a:lnTo>
                    <a:pt x="202222" y="14566"/>
                  </a:lnTo>
                  <a:lnTo>
                    <a:pt x="195262" y="8788"/>
                  </a:lnTo>
                  <a:lnTo>
                    <a:pt x="195262" y="45491"/>
                  </a:lnTo>
                  <a:lnTo>
                    <a:pt x="195262" y="101765"/>
                  </a:lnTo>
                  <a:lnTo>
                    <a:pt x="194157" y="106946"/>
                  </a:lnTo>
                  <a:lnTo>
                    <a:pt x="191643" y="111861"/>
                  </a:lnTo>
                  <a:lnTo>
                    <a:pt x="189179" y="116801"/>
                  </a:lnTo>
                  <a:lnTo>
                    <a:pt x="185686" y="120586"/>
                  </a:lnTo>
                  <a:lnTo>
                    <a:pt x="176606" y="125945"/>
                  </a:lnTo>
                  <a:lnTo>
                    <a:pt x="171361" y="127304"/>
                  </a:lnTo>
                  <a:lnTo>
                    <a:pt x="159473" y="127304"/>
                  </a:lnTo>
                  <a:lnTo>
                    <a:pt x="154228" y="125945"/>
                  </a:lnTo>
                  <a:lnTo>
                    <a:pt x="145148" y="120586"/>
                  </a:lnTo>
                  <a:lnTo>
                    <a:pt x="141655" y="116801"/>
                  </a:lnTo>
                  <a:lnTo>
                    <a:pt x="139192" y="111861"/>
                  </a:lnTo>
                  <a:lnTo>
                    <a:pt x="136677" y="106946"/>
                  </a:lnTo>
                  <a:lnTo>
                    <a:pt x="135572" y="101765"/>
                  </a:lnTo>
                  <a:lnTo>
                    <a:pt x="135572" y="45491"/>
                  </a:lnTo>
                  <a:lnTo>
                    <a:pt x="136677" y="40297"/>
                  </a:lnTo>
                  <a:lnTo>
                    <a:pt x="139192" y="35382"/>
                  </a:lnTo>
                  <a:lnTo>
                    <a:pt x="141655" y="30441"/>
                  </a:lnTo>
                  <a:lnTo>
                    <a:pt x="145148" y="26644"/>
                  </a:lnTo>
                  <a:lnTo>
                    <a:pt x="154228" y="21297"/>
                  </a:lnTo>
                  <a:lnTo>
                    <a:pt x="159473" y="19939"/>
                  </a:lnTo>
                  <a:lnTo>
                    <a:pt x="171361" y="19939"/>
                  </a:lnTo>
                  <a:lnTo>
                    <a:pt x="176606" y="21297"/>
                  </a:lnTo>
                  <a:lnTo>
                    <a:pt x="185686" y="26644"/>
                  </a:lnTo>
                  <a:lnTo>
                    <a:pt x="189179" y="30441"/>
                  </a:lnTo>
                  <a:lnTo>
                    <a:pt x="191643" y="35382"/>
                  </a:lnTo>
                  <a:lnTo>
                    <a:pt x="194157" y="40297"/>
                  </a:lnTo>
                  <a:lnTo>
                    <a:pt x="179603" y="1651"/>
                  </a:lnTo>
                  <a:lnTo>
                    <a:pt x="165430" y="0"/>
                  </a:lnTo>
                  <a:lnTo>
                    <a:pt x="158115" y="406"/>
                  </a:lnTo>
                  <a:lnTo>
                    <a:pt x="124510" y="19583"/>
                  </a:lnTo>
                  <a:lnTo>
                    <a:pt x="114731" y="53200"/>
                  </a:lnTo>
                  <a:lnTo>
                    <a:pt x="114731" y="94068"/>
                  </a:lnTo>
                  <a:lnTo>
                    <a:pt x="128625" y="132689"/>
                  </a:lnTo>
                  <a:lnTo>
                    <a:pt x="165430" y="147243"/>
                  </a:lnTo>
                  <a:lnTo>
                    <a:pt x="172732" y="146837"/>
                  </a:lnTo>
                  <a:lnTo>
                    <a:pt x="206349" y="127685"/>
                  </a:lnTo>
                  <a:lnTo>
                    <a:pt x="216128" y="94068"/>
                  </a:lnTo>
                  <a:lnTo>
                    <a:pt x="216128" y="5320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27016" y="1667778"/>
              <a:ext cx="99133" cy="14426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548596" y="1666289"/>
              <a:ext cx="101398" cy="14725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680712" y="1667778"/>
              <a:ext cx="102207" cy="144269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818617" y="1667778"/>
              <a:ext cx="102208" cy="14426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956522" y="1667778"/>
              <a:ext cx="92693" cy="144269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661159" y="1666289"/>
              <a:ext cx="672862" cy="37161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077968" y="1667778"/>
              <a:ext cx="92692" cy="144269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8357819" y="1891989"/>
              <a:ext cx="102235" cy="144780"/>
            </a:xfrm>
            <a:custGeom>
              <a:avLst/>
              <a:gdLst/>
              <a:ahLst/>
              <a:cxnLst/>
              <a:rect l="l" t="t" r="r" b="b"/>
              <a:pathLst>
                <a:path w="102234" h="144780">
                  <a:moveTo>
                    <a:pt x="101803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0" y="19050"/>
                  </a:lnTo>
                  <a:lnTo>
                    <a:pt x="40817" y="19050"/>
                  </a:lnTo>
                  <a:lnTo>
                    <a:pt x="40817" y="144424"/>
                  </a:lnTo>
                  <a:lnTo>
                    <a:pt x="61036" y="144424"/>
                  </a:lnTo>
                  <a:lnTo>
                    <a:pt x="61036" y="19431"/>
                  </a:lnTo>
                  <a:lnTo>
                    <a:pt x="101803" y="19431"/>
                  </a:lnTo>
                  <a:lnTo>
                    <a:pt x="101803" y="11976"/>
                  </a:lnTo>
                  <a:lnTo>
                    <a:pt x="61036" y="11976"/>
                  </a:lnTo>
                  <a:lnTo>
                    <a:pt x="40817" y="11976"/>
                  </a:lnTo>
                  <a:lnTo>
                    <a:pt x="40817" y="11430"/>
                  </a:lnTo>
                  <a:lnTo>
                    <a:pt x="101803" y="11430"/>
                  </a:lnTo>
                  <a:lnTo>
                    <a:pt x="10180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479476" y="1892142"/>
              <a:ext cx="106577" cy="14416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621748" y="1892142"/>
              <a:ext cx="92692" cy="144269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2741576" y="4727335"/>
            <a:ext cx="3660775" cy="2036445"/>
            <a:chOff x="2741576" y="4727335"/>
            <a:chExt cx="3660775" cy="2036445"/>
          </a:xfrm>
        </p:grpSpPr>
        <p:sp>
          <p:nvSpPr>
            <p:cNvPr id="101" name="object 101"/>
            <p:cNvSpPr/>
            <p:nvPr/>
          </p:nvSpPr>
          <p:spPr>
            <a:xfrm>
              <a:off x="2741576" y="4727335"/>
              <a:ext cx="3660775" cy="2036445"/>
            </a:xfrm>
            <a:custGeom>
              <a:avLst/>
              <a:gdLst/>
              <a:ahLst/>
              <a:cxnLst/>
              <a:rect l="l" t="t" r="r" b="b"/>
              <a:pathLst>
                <a:path w="3660775" h="2036445">
                  <a:moveTo>
                    <a:pt x="3631740" y="2029971"/>
                  </a:moveTo>
                  <a:lnTo>
                    <a:pt x="3625361" y="2036333"/>
                  </a:lnTo>
                  <a:lnTo>
                    <a:pt x="3631751" y="2036362"/>
                  </a:lnTo>
                  <a:lnTo>
                    <a:pt x="3631740" y="2029971"/>
                  </a:lnTo>
                  <a:close/>
                </a:path>
                <a:path w="3660775" h="2036445">
                  <a:moveTo>
                    <a:pt x="57" y="2006558"/>
                  </a:moveTo>
                  <a:lnTo>
                    <a:pt x="0" y="2019258"/>
                  </a:lnTo>
                  <a:lnTo>
                    <a:pt x="3625361" y="2036333"/>
                  </a:lnTo>
                  <a:lnTo>
                    <a:pt x="3619040" y="2029993"/>
                  </a:lnTo>
                  <a:lnTo>
                    <a:pt x="3619029" y="2023601"/>
                  </a:lnTo>
                  <a:lnTo>
                    <a:pt x="57" y="2006558"/>
                  </a:lnTo>
                  <a:close/>
                </a:path>
                <a:path w="3660775" h="2036445">
                  <a:moveTo>
                    <a:pt x="3619029" y="2023601"/>
                  </a:moveTo>
                  <a:lnTo>
                    <a:pt x="3619040" y="2029993"/>
                  </a:lnTo>
                  <a:lnTo>
                    <a:pt x="3625361" y="2036333"/>
                  </a:lnTo>
                  <a:lnTo>
                    <a:pt x="3625419" y="2023631"/>
                  </a:lnTo>
                  <a:lnTo>
                    <a:pt x="3619029" y="2023601"/>
                  </a:lnTo>
                  <a:close/>
                </a:path>
                <a:path w="3660775" h="2036445">
                  <a:moveTo>
                    <a:pt x="3622052" y="80009"/>
                  </a:moveTo>
                  <a:lnTo>
                    <a:pt x="3619652" y="80053"/>
                  </a:lnTo>
                  <a:lnTo>
                    <a:pt x="3617254" y="80168"/>
                  </a:lnTo>
                  <a:lnTo>
                    <a:pt x="3615702" y="80291"/>
                  </a:lnTo>
                  <a:lnTo>
                    <a:pt x="3619029" y="2023601"/>
                  </a:lnTo>
                  <a:lnTo>
                    <a:pt x="3625419" y="2023631"/>
                  </a:lnTo>
                  <a:lnTo>
                    <a:pt x="3625361" y="2036333"/>
                  </a:lnTo>
                  <a:lnTo>
                    <a:pt x="3631718" y="2029993"/>
                  </a:lnTo>
                  <a:lnTo>
                    <a:pt x="3631700" y="2006558"/>
                  </a:lnTo>
                  <a:lnTo>
                    <a:pt x="3628402" y="80268"/>
                  </a:lnTo>
                  <a:lnTo>
                    <a:pt x="3626855" y="80150"/>
                  </a:lnTo>
                  <a:lnTo>
                    <a:pt x="3624454" y="80043"/>
                  </a:lnTo>
                  <a:lnTo>
                    <a:pt x="3622052" y="80009"/>
                  </a:lnTo>
                  <a:close/>
                </a:path>
                <a:path w="3660775" h="2036445">
                  <a:moveTo>
                    <a:pt x="3621916" y="0"/>
                  </a:moveTo>
                  <a:lnTo>
                    <a:pt x="3583665" y="89675"/>
                  </a:lnTo>
                  <a:lnTo>
                    <a:pt x="3586063" y="88510"/>
                  </a:lnTo>
                  <a:lnTo>
                    <a:pt x="3588461" y="87419"/>
                  </a:lnTo>
                  <a:lnTo>
                    <a:pt x="3615702" y="80291"/>
                  </a:lnTo>
                  <a:lnTo>
                    <a:pt x="3615641" y="45043"/>
                  </a:lnTo>
                  <a:lnTo>
                    <a:pt x="3641302" y="45021"/>
                  </a:lnTo>
                  <a:lnTo>
                    <a:pt x="3621916" y="0"/>
                  </a:lnTo>
                  <a:close/>
                </a:path>
                <a:path w="3660775" h="2036445">
                  <a:moveTo>
                    <a:pt x="3641302" y="45021"/>
                  </a:moveTo>
                  <a:lnTo>
                    <a:pt x="3628341" y="45021"/>
                  </a:lnTo>
                  <a:lnTo>
                    <a:pt x="3628402" y="80268"/>
                  </a:lnTo>
                  <a:lnTo>
                    <a:pt x="3629253" y="80333"/>
                  </a:lnTo>
                  <a:lnTo>
                    <a:pt x="3631653" y="80592"/>
                  </a:lnTo>
                  <a:lnTo>
                    <a:pt x="3660475" y="89546"/>
                  </a:lnTo>
                  <a:lnTo>
                    <a:pt x="3641302" y="45021"/>
                  </a:lnTo>
                  <a:close/>
                </a:path>
                <a:path w="3660775" h="2036445">
                  <a:moveTo>
                    <a:pt x="3628341" y="45021"/>
                  </a:moveTo>
                  <a:lnTo>
                    <a:pt x="3615641" y="45043"/>
                  </a:lnTo>
                  <a:lnTo>
                    <a:pt x="3615702" y="80291"/>
                  </a:lnTo>
                  <a:lnTo>
                    <a:pt x="3617254" y="80168"/>
                  </a:lnTo>
                  <a:lnTo>
                    <a:pt x="3619652" y="80053"/>
                  </a:lnTo>
                  <a:lnTo>
                    <a:pt x="3622052" y="80009"/>
                  </a:lnTo>
                  <a:lnTo>
                    <a:pt x="3628401" y="80009"/>
                  </a:lnTo>
                  <a:lnTo>
                    <a:pt x="3628341" y="45021"/>
                  </a:lnTo>
                  <a:close/>
                </a:path>
                <a:path w="3660775" h="2036445">
                  <a:moveTo>
                    <a:pt x="3628401" y="80009"/>
                  </a:moveTo>
                  <a:lnTo>
                    <a:pt x="3622052" y="80009"/>
                  </a:lnTo>
                  <a:lnTo>
                    <a:pt x="3624454" y="80043"/>
                  </a:lnTo>
                  <a:lnTo>
                    <a:pt x="3626855" y="80150"/>
                  </a:lnTo>
                  <a:lnTo>
                    <a:pt x="3628402" y="80268"/>
                  </a:lnTo>
                  <a:lnTo>
                    <a:pt x="3628401" y="80009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769725" y="6472450"/>
              <a:ext cx="101396" cy="147251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96927" y="6472450"/>
              <a:ext cx="99907" cy="147251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23589" y="6473941"/>
              <a:ext cx="102208" cy="144269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158545" y="6472450"/>
              <a:ext cx="101398" cy="14725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290662" y="6473941"/>
              <a:ext cx="237945" cy="144269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3603008" y="6556877"/>
              <a:ext cx="67310" cy="19685"/>
            </a:xfrm>
            <a:custGeom>
              <a:avLst/>
              <a:gdLst/>
              <a:ahLst/>
              <a:cxnLst/>
              <a:rect l="l" t="t" r="r" b="b"/>
              <a:pathLst>
                <a:path w="67310" h="19684">
                  <a:moveTo>
                    <a:pt x="66683" y="0"/>
                  </a:moveTo>
                  <a:lnTo>
                    <a:pt x="0" y="0"/>
                  </a:lnTo>
                  <a:lnTo>
                    <a:pt x="0" y="19270"/>
                  </a:lnTo>
                  <a:lnTo>
                    <a:pt x="66683" y="19270"/>
                  </a:lnTo>
                  <a:lnTo>
                    <a:pt x="66683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765891" y="6401800"/>
              <a:ext cx="183945" cy="216410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3982604" y="6401800"/>
              <a:ext cx="201295" cy="261620"/>
            </a:xfrm>
            <a:custGeom>
              <a:avLst/>
              <a:gdLst/>
              <a:ahLst/>
              <a:cxnLst/>
              <a:rect l="l" t="t" r="r" b="b"/>
              <a:pathLst>
                <a:path w="201295" h="261620">
                  <a:moveTo>
                    <a:pt x="151" y="187556"/>
                  </a:moveTo>
                  <a:lnTo>
                    <a:pt x="0" y="187556"/>
                  </a:lnTo>
                  <a:lnTo>
                    <a:pt x="0" y="261216"/>
                  </a:lnTo>
                  <a:lnTo>
                    <a:pt x="30326" y="261216"/>
                  </a:lnTo>
                  <a:lnTo>
                    <a:pt x="30326" y="207468"/>
                  </a:lnTo>
                  <a:lnTo>
                    <a:pt x="151" y="207468"/>
                  </a:lnTo>
                  <a:lnTo>
                    <a:pt x="151" y="187556"/>
                  </a:lnTo>
                  <a:close/>
                </a:path>
                <a:path w="201295" h="261620">
                  <a:moveTo>
                    <a:pt x="172158" y="187556"/>
                  </a:moveTo>
                  <a:lnTo>
                    <a:pt x="170837" y="187556"/>
                  </a:lnTo>
                  <a:lnTo>
                    <a:pt x="170837" y="261216"/>
                  </a:lnTo>
                  <a:lnTo>
                    <a:pt x="201218" y="261216"/>
                  </a:lnTo>
                  <a:lnTo>
                    <a:pt x="201218" y="216410"/>
                  </a:lnTo>
                  <a:lnTo>
                    <a:pt x="172158" y="216410"/>
                  </a:lnTo>
                  <a:lnTo>
                    <a:pt x="172158" y="187556"/>
                  </a:lnTo>
                  <a:close/>
                </a:path>
                <a:path w="201295" h="261620">
                  <a:moveTo>
                    <a:pt x="141832" y="187556"/>
                  </a:moveTo>
                  <a:lnTo>
                    <a:pt x="53893" y="187556"/>
                  </a:lnTo>
                  <a:lnTo>
                    <a:pt x="53719" y="187783"/>
                  </a:lnTo>
                  <a:lnTo>
                    <a:pt x="47566" y="193706"/>
                  </a:lnTo>
                  <a:lnTo>
                    <a:pt x="40535" y="198630"/>
                  </a:lnTo>
                  <a:lnTo>
                    <a:pt x="32677" y="202497"/>
                  </a:lnTo>
                  <a:lnTo>
                    <a:pt x="30326" y="203249"/>
                  </a:lnTo>
                  <a:lnTo>
                    <a:pt x="30326" y="216410"/>
                  </a:lnTo>
                  <a:lnTo>
                    <a:pt x="141832" y="216410"/>
                  </a:lnTo>
                  <a:lnTo>
                    <a:pt x="141832" y="187556"/>
                  </a:lnTo>
                  <a:close/>
                </a:path>
                <a:path w="201295" h="261620">
                  <a:moveTo>
                    <a:pt x="157885" y="0"/>
                  </a:moveTo>
                  <a:lnTo>
                    <a:pt x="141832" y="0"/>
                  </a:lnTo>
                  <a:lnTo>
                    <a:pt x="141832" y="216410"/>
                  </a:lnTo>
                  <a:lnTo>
                    <a:pt x="170837" y="216410"/>
                  </a:lnTo>
                  <a:lnTo>
                    <a:pt x="170837" y="187556"/>
                  </a:lnTo>
                  <a:lnTo>
                    <a:pt x="172158" y="187556"/>
                  </a:lnTo>
                  <a:lnTo>
                    <a:pt x="172158" y="28907"/>
                  </a:lnTo>
                  <a:lnTo>
                    <a:pt x="157885" y="28907"/>
                  </a:lnTo>
                  <a:lnTo>
                    <a:pt x="157885" y="0"/>
                  </a:lnTo>
                  <a:close/>
                </a:path>
                <a:path w="201295" h="261620">
                  <a:moveTo>
                    <a:pt x="187653" y="187556"/>
                  </a:moveTo>
                  <a:lnTo>
                    <a:pt x="172158" y="187556"/>
                  </a:lnTo>
                  <a:lnTo>
                    <a:pt x="172158" y="216410"/>
                  </a:lnTo>
                  <a:lnTo>
                    <a:pt x="187653" y="216410"/>
                  </a:lnTo>
                  <a:lnTo>
                    <a:pt x="187653" y="187556"/>
                  </a:lnTo>
                  <a:close/>
                </a:path>
                <a:path w="201295" h="261620">
                  <a:moveTo>
                    <a:pt x="201218" y="187556"/>
                  </a:moveTo>
                  <a:lnTo>
                    <a:pt x="187653" y="187556"/>
                  </a:lnTo>
                  <a:lnTo>
                    <a:pt x="187653" y="216410"/>
                  </a:lnTo>
                  <a:lnTo>
                    <a:pt x="201218" y="216410"/>
                  </a:lnTo>
                  <a:lnTo>
                    <a:pt x="201218" y="187556"/>
                  </a:lnTo>
                  <a:close/>
                </a:path>
                <a:path w="201295" h="261620">
                  <a:moveTo>
                    <a:pt x="30326" y="187556"/>
                  </a:moveTo>
                  <a:lnTo>
                    <a:pt x="151" y="187556"/>
                  </a:lnTo>
                  <a:lnTo>
                    <a:pt x="151" y="207468"/>
                  </a:lnTo>
                  <a:lnTo>
                    <a:pt x="4467" y="207468"/>
                  </a:lnTo>
                  <a:lnTo>
                    <a:pt x="14639" y="206916"/>
                  </a:lnTo>
                  <a:lnTo>
                    <a:pt x="24044" y="205259"/>
                  </a:lnTo>
                  <a:lnTo>
                    <a:pt x="30326" y="203249"/>
                  </a:lnTo>
                  <a:lnTo>
                    <a:pt x="30326" y="187556"/>
                  </a:lnTo>
                  <a:close/>
                </a:path>
                <a:path w="201295" h="261620">
                  <a:moveTo>
                    <a:pt x="30326" y="203249"/>
                  </a:moveTo>
                  <a:lnTo>
                    <a:pt x="24044" y="205259"/>
                  </a:lnTo>
                  <a:lnTo>
                    <a:pt x="14639" y="206916"/>
                  </a:lnTo>
                  <a:lnTo>
                    <a:pt x="4467" y="207468"/>
                  </a:lnTo>
                  <a:lnTo>
                    <a:pt x="30326" y="207468"/>
                  </a:lnTo>
                  <a:lnTo>
                    <a:pt x="30326" y="203249"/>
                  </a:lnTo>
                  <a:close/>
                </a:path>
                <a:path w="201295" h="261620">
                  <a:moveTo>
                    <a:pt x="59842" y="0"/>
                  </a:moveTo>
                  <a:lnTo>
                    <a:pt x="40892" y="0"/>
                  </a:lnTo>
                  <a:lnTo>
                    <a:pt x="40892" y="129642"/>
                  </a:lnTo>
                  <a:lnTo>
                    <a:pt x="40253" y="142633"/>
                  </a:lnTo>
                  <a:lnTo>
                    <a:pt x="24873" y="179006"/>
                  </a:lnTo>
                  <a:lnTo>
                    <a:pt x="1471" y="187556"/>
                  </a:lnTo>
                  <a:lnTo>
                    <a:pt x="30326" y="187556"/>
                  </a:lnTo>
                  <a:lnTo>
                    <a:pt x="30326" y="203249"/>
                  </a:lnTo>
                  <a:lnTo>
                    <a:pt x="32677" y="202497"/>
                  </a:lnTo>
                  <a:lnTo>
                    <a:pt x="63395" y="172976"/>
                  </a:lnTo>
                  <a:lnTo>
                    <a:pt x="71272" y="132336"/>
                  </a:lnTo>
                  <a:lnTo>
                    <a:pt x="71272" y="28907"/>
                  </a:lnTo>
                  <a:lnTo>
                    <a:pt x="59842" y="28907"/>
                  </a:lnTo>
                  <a:lnTo>
                    <a:pt x="59842" y="0"/>
                  </a:lnTo>
                  <a:close/>
                </a:path>
                <a:path w="201295" h="261620">
                  <a:moveTo>
                    <a:pt x="71272" y="0"/>
                  </a:moveTo>
                  <a:lnTo>
                    <a:pt x="59842" y="0"/>
                  </a:lnTo>
                  <a:lnTo>
                    <a:pt x="59842" y="28907"/>
                  </a:lnTo>
                  <a:lnTo>
                    <a:pt x="71272" y="28907"/>
                  </a:lnTo>
                  <a:lnTo>
                    <a:pt x="71272" y="0"/>
                  </a:lnTo>
                  <a:close/>
                </a:path>
                <a:path w="201295" h="261620">
                  <a:moveTo>
                    <a:pt x="141832" y="0"/>
                  </a:moveTo>
                  <a:lnTo>
                    <a:pt x="71272" y="0"/>
                  </a:lnTo>
                  <a:lnTo>
                    <a:pt x="71272" y="28907"/>
                  </a:lnTo>
                  <a:lnTo>
                    <a:pt x="141832" y="28907"/>
                  </a:lnTo>
                  <a:lnTo>
                    <a:pt x="141832" y="0"/>
                  </a:lnTo>
                  <a:close/>
                </a:path>
                <a:path w="201295" h="261620">
                  <a:moveTo>
                    <a:pt x="172158" y="0"/>
                  </a:moveTo>
                  <a:lnTo>
                    <a:pt x="157885" y="0"/>
                  </a:lnTo>
                  <a:lnTo>
                    <a:pt x="157885" y="28907"/>
                  </a:lnTo>
                  <a:lnTo>
                    <a:pt x="172158" y="28907"/>
                  </a:lnTo>
                  <a:lnTo>
                    <a:pt x="172158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210592" y="6394384"/>
              <a:ext cx="214581" cy="223826"/>
            </a:xfrm>
            <a:prstGeom prst="rect">
              <a:avLst/>
            </a:prstGeom>
          </p:spPr>
        </p:pic>
      </p:grpSp>
      <p:grpSp>
        <p:nvGrpSpPr>
          <p:cNvPr id="111" name="object 111"/>
          <p:cNvGrpSpPr/>
          <p:nvPr/>
        </p:nvGrpSpPr>
        <p:grpSpPr>
          <a:xfrm>
            <a:off x="794841" y="1465498"/>
            <a:ext cx="617220" cy="533400"/>
            <a:chOff x="794841" y="1465498"/>
            <a:chExt cx="617220" cy="533400"/>
          </a:xfrm>
        </p:grpSpPr>
        <p:sp>
          <p:nvSpPr>
            <p:cNvPr id="112" name="object 112"/>
            <p:cNvSpPr/>
            <p:nvPr/>
          </p:nvSpPr>
          <p:spPr>
            <a:xfrm>
              <a:off x="906676" y="1503722"/>
              <a:ext cx="505459" cy="377190"/>
            </a:xfrm>
            <a:custGeom>
              <a:avLst/>
              <a:gdLst/>
              <a:ahLst/>
              <a:cxnLst/>
              <a:rect l="l" t="t" r="r" b="b"/>
              <a:pathLst>
                <a:path w="505459" h="377189">
                  <a:moveTo>
                    <a:pt x="450311" y="0"/>
                  </a:moveTo>
                  <a:lnTo>
                    <a:pt x="440179" y="881"/>
                  </a:lnTo>
                  <a:lnTo>
                    <a:pt x="431523" y="6320"/>
                  </a:lnTo>
                  <a:lnTo>
                    <a:pt x="411089" y="26996"/>
                  </a:lnTo>
                  <a:lnTo>
                    <a:pt x="409124" y="29225"/>
                  </a:lnTo>
                  <a:lnTo>
                    <a:pt x="312341" y="125784"/>
                  </a:lnTo>
                  <a:lnTo>
                    <a:pt x="310869" y="127466"/>
                  </a:lnTo>
                  <a:lnTo>
                    <a:pt x="304907" y="132901"/>
                  </a:lnTo>
                  <a:lnTo>
                    <a:pt x="299951" y="138142"/>
                  </a:lnTo>
                  <a:lnTo>
                    <a:pt x="194683" y="243663"/>
                  </a:lnTo>
                  <a:lnTo>
                    <a:pt x="190935" y="247180"/>
                  </a:lnTo>
                  <a:lnTo>
                    <a:pt x="192968" y="245736"/>
                  </a:lnTo>
                  <a:lnTo>
                    <a:pt x="189142" y="247752"/>
                  </a:lnTo>
                  <a:lnTo>
                    <a:pt x="139915" y="200574"/>
                  </a:lnTo>
                  <a:lnTo>
                    <a:pt x="119151" y="179644"/>
                  </a:lnTo>
                  <a:lnTo>
                    <a:pt x="119471" y="179979"/>
                  </a:lnTo>
                  <a:lnTo>
                    <a:pt x="76444" y="135503"/>
                  </a:lnTo>
                  <a:lnTo>
                    <a:pt x="67142" y="127195"/>
                  </a:lnTo>
                  <a:lnTo>
                    <a:pt x="52021" y="127407"/>
                  </a:lnTo>
                  <a:lnTo>
                    <a:pt x="47539" y="131094"/>
                  </a:lnTo>
                  <a:lnTo>
                    <a:pt x="31437" y="146931"/>
                  </a:lnTo>
                  <a:lnTo>
                    <a:pt x="18376" y="160251"/>
                  </a:lnTo>
                  <a:lnTo>
                    <a:pt x="11099" y="167074"/>
                  </a:lnTo>
                  <a:lnTo>
                    <a:pt x="4154" y="174419"/>
                  </a:lnTo>
                  <a:lnTo>
                    <a:pt x="0" y="183058"/>
                  </a:lnTo>
                  <a:lnTo>
                    <a:pt x="1093" y="193763"/>
                  </a:lnTo>
                  <a:lnTo>
                    <a:pt x="10909" y="206555"/>
                  </a:lnTo>
                  <a:lnTo>
                    <a:pt x="29636" y="225996"/>
                  </a:lnTo>
                  <a:lnTo>
                    <a:pt x="62314" y="258027"/>
                  </a:lnTo>
                  <a:lnTo>
                    <a:pt x="136294" y="332521"/>
                  </a:lnTo>
                  <a:lnTo>
                    <a:pt x="169395" y="366763"/>
                  </a:lnTo>
                  <a:lnTo>
                    <a:pt x="188836" y="377107"/>
                  </a:lnTo>
                  <a:lnTo>
                    <a:pt x="199488" y="375135"/>
                  </a:lnTo>
                  <a:lnTo>
                    <a:pt x="200327" y="373072"/>
                  </a:lnTo>
                  <a:lnTo>
                    <a:pt x="220793" y="353193"/>
                  </a:lnTo>
                  <a:lnTo>
                    <a:pt x="471907" y="101517"/>
                  </a:lnTo>
                  <a:lnTo>
                    <a:pt x="471580" y="101826"/>
                  </a:lnTo>
                  <a:lnTo>
                    <a:pt x="481919" y="91998"/>
                  </a:lnTo>
                  <a:lnTo>
                    <a:pt x="487395" y="85925"/>
                  </a:lnTo>
                  <a:lnTo>
                    <a:pt x="498586" y="74410"/>
                  </a:lnTo>
                  <a:lnTo>
                    <a:pt x="505288" y="64676"/>
                  </a:lnTo>
                  <a:lnTo>
                    <a:pt x="505013" y="54132"/>
                  </a:lnTo>
                  <a:lnTo>
                    <a:pt x="495271" y="40187"/>
                  </a:lnTo>
                  <a:lnTo>
                    <a:pt x="491125" y="35712"/>
                  </a:lnTo>
                  <a:lnTo>
                    <a:pt x="484302" y="30359"/>
                  </a:lnTo>
                  <a:lnTo>
                    <a:pt x="477959" y="23815"/>
                  </a:lnTo>
                  <a:lnTo>
                    <a:pt x="465601" y="10157"/>
                  </a:lnTo>
                  <a:lnTo>
                    <a:pt x="460018" y="4972"/>
                  </a:lnTo>
                  <a:lnTo>
                    <a:pt x="453814" y="1174"/>
                  </a:lnTo>
                  <a:lnTo>
                    <a:pt x="452579" y="645"/>
                  </a:lnTo>
                  <a:lnTo>
                    <a:pt x="454184" y="770"/>
                  </a:lnTo>
                  <a:lnTo>
                    <a:pt x="450311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794841" y="1465498"/>
              <a:ext cx="522605" cy="533400"/>
            </a:xfrm>
            <a:custGeom>
              <a:avLst/>
              <a:gdLst/>
              <a:ahLst/>
              <a:cxnLst/>
              <a:rect l="l" t="t" r="r" b="b"/>
              <a:pathLst>
                <a:path w="522605" h="533400">
                  <a:moveTo>
                    <a:pt x="462168" y="532310"/>
                  </a:moveTo>
                  <a:lnTo>
                    <a:pt x="322645" y="532310"/>
                  </a:lnTo>
                  <a:lnTo>
                    <a:pt x="407291" y="533007"/>
                  </a:lnTo>
                  <a:lnTo>
                    <a:pt x="458758" y="532577"/>
                  </a:lnTo>
                  <a:lnTo>
                    <a:pt x="462168" y="532310"/>
                  </a:lnTo>
                  <a:close/>
                </a:path>
                <a:path w="522605" h="533400">
                  <a:moveTo>
                    <a:pt x="82730" y="0"/>
                  </a:moveTo>
                  <a:lnTo>
                    <a:pt x="34765" y="11986"/>
                  </a:lnTo>
                  <a:lnTo>
                    <a:pt x="6062" y="44923"/>
                  </a:lnTo>
                  <a:lnTo>
                    <a:pt x="70" y="82745"/>
                  </a:lnTo>
                  <a:lnTo>
                    <a:pt x="0" y="470391"/>
                  </a:lnTo>
                  <a:lnTo>
                    <a:pt x="1366" y="480481"/>
                  </a:lnTo>
                  <a:lnTo>
                    <a:pt x="4944" y="491674"/>
                  </a:lnTo>
                  <a:lnTo>
                    <a:pt x="6205" y="495029"/>
                  </a:lnTo>
                  <a:lnTo>
                    <a:pt x="6878" y="496919"/>
                  </a:lnTo>
                  <a:lnTo>
                    <a:pt x="31120" y="527471"/>
                  </a:lnTo>
                  <a:lnTo>
                    <a:pt x="37615" y="532577"/>
                  </a:lnTo>
                  <a:lnTo>
                    <a:pt x="38853" y="532231"/>
                  </a:lnTo>
                  <a:lnTo>
                    <a:pt x="463175" y="532231"/>
                  </a:lnTo>
                  <a:lnTo>
                    <a:pt x="485504" y="530485"/>
                  </a:lnTo>
                  <a:lnTo>
                    <a:pt x="499465" y="519649"/>
                  </a:lnTo>
                  <a:lnTo>
                    <a:pt x="509799" y="506937"/>
                  </a:lnTo>
                  <a:lnTo>
                    <a:pt x="511007" y="504715"/>
                  </a:lnTo>
                  <a:lnTo>
                    <a:pt x="94152" y="504715"/>
                  </a:lnTo>
                  <a:lnTo>
                    <a:pt x="78742" y="504460"/>
                  </a:lnTo>
                  <a:lnTo>
                    <a:pt x="43771" y="483835"/>
                  </a:lnTo>
                  <a:lnTo>
                    <a:pt x="38061" y="85334"/>
                  </a:lnTo>
                  <a:lnTo>
                    <a:pt x="39062" y="71144"/>
                  </a:lnTo>
                  <a:lnTo>
                    <a:pt x="64180" y="41090"/>
                  </a:lnTo>
                  <a:lnTo>
                    <a:pt x="93638" y="37890"/>
                  </a:lnTo>
                  <a:lnTo>
                    <a:pt x="279791" y="37890"/>
                  </a:lnTo>
                  <a:lnTo>
                    <a:pt x="510791" y="37483"/>
                  </a:lnTo>
                  <a:lnTo>
                    <a:pt x="483719" y="7524"/>
                  </a:lnTo>
                  <a:lnTo>
                    <a:pt x="452790" y="115"/>
                  </a:lnTo>
                  <a:lnTo>
                    <a:pt x="82730" y="0"/>
                  </a:lnTo>
                  <a:close/>
                </a:path>
                <a:path w="522605" h="533400">
                  <a:moveTo>
                    <a:pt x="463175" y="532231"/>
                  </a:moveTo>
                  <a:lnTo>
                    <a:pt x="38853" y="532231"/>
                  </a:lnTo>
                  <a:lnTo>
                    <a:pt x="157326" y="532500"/>
                  </a:lnTo>
                  <a:lnTo>
                    <a:pt x="462168" y="532310"/>
                  </a:lnTo>
                  <a:lnTo>
                    <a:pt x="463175" y="532231"/>
                  </a:lnTo>
                  <a:close/>
                </a:path>
                <a:path w="522605" h="533400">
                  <a:moveTo>
                    <a:pt x="112138" y="504371"/>
                  </a:moveTo>
                  <a:lnTo>
                    <a:pt x="94152" y="504715"/>
                  </a:lnTo>
                  <a:lnTo>
                    <a:pt x="511007" y="504715"/>
                  </a:lnTo>
                  <a:lnTo>
                    <a:pt x="511190" y="504377"/>
                  </a:lnTo>
                  <a:lnTo>
                    <a:pt x="112138" y="504371"/>
                  </a:lnTo>
                  <a:close/>
                </a:path>
                <a:path w="522605" h="533400">
                  <a:moveTo>
                    <a:pt x="522121" y="236211"/>
                  </a:moveTo>
                  <a:lnTo>
                    <a:pt x="520489" y="236711"/>
                  </a:lnTo>
                  <a:lnTo>
                    <a:pt x="518380" y="238399"/>
                  </a:lnTo>
                  <a:lnTo>
                    <a:pt x="510269" y="247129"/>
                  </a:lnTo>
                  <a:lnTo>
                    <a:pt x="508052" y="249386"/>
                  </a:lnTo>
                  <a:lnTo>
                    <a:pt x="507155" y="249972"/>
                  </a:lnTo>
                  <a:lnTo>
                    <a:pt x="504912" y="252572"/>
                  </a:lnTo>
                  <a:lnTo>
                    <a:pt x="483903" y="276415"/>
                  </a:lnTo>
                  <a:lnTo>
                    <a:pt x="482344" y="303367"/>
                  </a:lnTo>
                  <a:lnTo>
                    <a:pt x="482065" y="358043"/>
                  </a:lnTo>
                  <a:lnTo>
                    <a:pt x="482396" y="415198"/>
                  </a:lnTo>
                  <a:lnTo>
                    <a:pt x="482668" y="449586"/>
                  </a:lnTo>
                  <a:lnTo>
                    <a:pt x="482878" y="461263"/>
                  </a:lnTo>
                  <a:lnTo>
                    <a:pt x="482749" y="469616"/>
                  </a:lnTo>
                  <a:lnTo>
                    <a:pt x="453933" y="502570"/>
                  </a:lnTo>
                  <a:lnTo>
                    <a:pt x="426350" y="504377"/>
                  </a:lnTo>
                  <a:lnTo>
                    <a:pt x="511190" y="504377"/>
                  </a:lnTo>
                  <a:lnTo>
                    <a:pt x="516976" y="493728"/>
                  </a:lnTo>
                  <a:lnTo>
                    <a:pt x="521150" y="477900"/>
                  </a:lnTo>
                  <a:lnTo>
                    <a:pt x="522417" y="458189"/>
                  </a:lnTo>
                  <a:lnTo>
                    <a:pt x="522315" y="358043"/>
                  </a:lnTo>
                  <a:lnTo>
                    <a:pt x="522121" y="236211"/>
                  </a:lnTo>
                  <a:close/>
                </a:path>
                <a:path w="522605" h="533400">
                  <a:moveTo>
                    <a:pt x="520871" y="236405"/>
                  </a:moveTo>
                  <a:lnTo>
                    <a:pt x="518636" y="237279"/>
                  </a:lnTo>
                  <a:lnTo>
                    <a:pt x="520489" y="236711"/>
                  </a:lnTo>
                  <a:lnTo>
                    <a:pt x="520871" y="236405"/>
                  </a:lnTo>
                  <a:close/>
                </a:path>
                <a:path w="522605" h="533400">
                  <a:moveTo>
                    <a:pt x="510791" y="37483"/>
                  </a:moveTo>
                  <a:lnTo>
                    <a:pt x="352325" y="37483"/>
                  </a:lnTo>
                  <a:lnTo>
                    <a:pt x="417066" y="37731"/>
                  </a:lnTo>
                  <a:lnTo>
                    <a:pt x="451165" y="39297"/>
                  </a:lnTo>
                  <a:lnTo>
                    <a:pt x="468548" y="47222"/>
                  </a:lnTo>
                  <a:lnTo>
                    <a:pt x="477251" y="57196"/>
                  </a:lnTo>
                  <a:lnTo>
                    <a:pt x="481025" y="67106"/>
                  </a:lnTo>
                  <a:lnTo>
                    <a:pt x="483622" y="74841"/>
                  </a:lnTo>
                  <a:lnTo>
                    <a:pt x="490509" y="74034"/>
                  </a:lnTo>
                  <a:lnTo>
                    <a:pt x="491711" y="69663"/>
                  </a:lnTo>
                  <a:lnTo>
                    <a:pt x="496762" y="64930"/>
                  </a:lnTo>
                  <a:lnTo>
                    <a:pt x="503451" y="59180"/>
                  </a:lnTo>
                  <a:lnTo>
                    <a:pt x="510460" y="51002"/>
                  </a:lnTo>
                  <a:lnTo>
                    <a:pt x="512091" y="42174"/>
                  </a:lnTo>
                  <a:lnTo>
                    <a:pt x="510791" y="37483"/>
                  </a:lnTo>
                  <a:close/>
                </a:path>
                <a:path w="522605" h="533400">
                  <a:moveTo>
                    <a:pt x="279791" y="37890"/>
                  </a:moveTo>
                  <a:lnTo>
                    <a:pt x="93638" y="37890"/>
                  </a:lnTo>
                  <a:lnTo>
                    <a:pt x="110590" y="38120"/>
                  </a:lnTo>
                  <a:lnTo>
                    <a:pt x="246800" y="38120"/>
                  </a:lnTo>
                  <a:lnTo>
                    <a:pt x="279791" y="3789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/>
          <p:nvPr/>
        </p:nvSpPr>
        <p:spPr>
          <a:xfrm>
            <a:off x="2655547" y="2221034"/>
            <a:ext cx="4566920" cy="2927350"/>
          </a:xfrm>
          <a:custGeom>
            <a:avLst/>
            <a:gdLst/>
            <a:ahLst/>
            <a:cxnLst/>
            <a:rect l="l" t="t" r="r" b="b"/>
            <a:pathLst>
              <a:path w="4566920" h="2927350">
                <a:moveTo>
                  <a:pt x="3026271" y="0"/>
                </a:moveTo>
                <a:lnTo>
                  <a:pt x="1468461" y="969566"/>
                </a:lnTo>
                <a:lnTo>
                  <a:pt x="1468594" y="969652"/>
                </a:lnTo>
                <a:lnTo>
                  <a:pt x="0" y="1883689"/>
                </a:lnTo>
                <a:lnTo>
                  <a:pt x="1540108" y="2926723"/>
                </a:lnTo>
                <a:lnTo>
                  <a:pt x="3097836" y="1957035"/>
                </a:lnTo>
                <a:lnTo>
                  <a:pt x="4566297" y="1042912"/>
                </a:lnTo>
                <a:lnTo>
                  <a:pt x="3026271" y="0"/>
                </a:lnTo>
                <a:close/>
              </a:path>
            </a:pathLst>
          </a:custGeom>
          <a:solidFill>
            <a:srgbClr val="EB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5" name="object 115"/>
          <p:cNvGrpSpPr/>
          <p:nvPr/>
        </p:nvGrpSpPr>
        <p:grpSpPr>
          <a:xfrm>
            <a:off x="1451451" y="3493018"/>
            <a:ext cx="784860" cy="147320"/>
            <a:chOff x="1451451" y="3493018"/>
            <a:chExt cx="784860" cy="147320"/>
          </a:xfrm>
        </p:grpSpPr>
        <p:pic>
          <p:nvPicPr>
            <p:cNvPr id="116" name="object 11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51451" y="3494508"/>
              <a:ext cx="110538" cy="14427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583801" y="3494508"/>
              <a:ext cx="99133" cy="14427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705381" y="3493018"/>
              <a:ext cx="101396" cy="14725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37498" y="3494508"/>
              <a:ext cx="122629" cy="14427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995858" y="3494508"/>
              <a:ext cx="240144" cy="144270"/>
            </a:xfrm>
            <a:prstGeom prst="rect">
              <a:avLst/>
            </a:prstGeom>
          </p:spPr>
        </p:pic>
      </p:grpSp>
      <p:pic>
        <p:nvPicPr>
          <p:cNvPr id="121" name="object 12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312370" y="3494508"/>
            <a:ext cx="100921" cy="144270"/>
          </a:xfrm>
          <a:prstGeom prst="rect">
            <a:avLst/>
          </a:prstGeom>
        </p:spPr>
      </p:pic>
      <p:sp>
        <p:nvSpPr>
          <p:cNvPr id="122" name="object 122"/>
          <p:cNvSpPr/>
          <p:nvPr/>
        </p:nvSpPr>
        <p:spPr>
          <a:xfrm>
            <a:off x="2599512" y="3619189"/>
            <a:ext cx="20320" cy="49530"/>
          </a:xfrm>
          <a:custGeom>
            <a:avLst/>
            <a:gdLst/>
            <a:ahLst/>
            <a:cxnLst/>
            <a:rect l="l" t="t" r="r" b="b"/>
            <a:pathLst>
              <a:path w="20319" h="49529">
                <a:moveTo>
                  <a:pt x="20218" y="19050"/>
                </a:moveTo>
                <a:lnTo>
                  <a:pt x="787" y="19050"/>
                </a:lnTo>
                <a:lnTo>
                  <a:pt x="787" y="0"/>
                </a:lnTo>
                <a:lnTo>
                  <a:pt x="0" y="0"/>
                </a:lnTo>
                <a:lnTo>
                  <a:pt x="0" y="19050"/>
                </a:lnTo>
                <a:lnTo>
                  <a:pt x="0" y="49530"/>
                </a:lnTo>
                <a:lnTo>
                  <a:pt x="20218" y="49530"/>
                </a:lnTo>
                <a:lnTo>
                  <a:pt x="20218" y="1905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3" name="object 123"/>
          <p:cNvGrpSpPr/>
          <p:nvPr/>
        </p:nvGrpSpPr>
        <p:grpSpPr>
          <a:xfrm>
            <a:off x="2498093" y="3494508"/>
            <a:ext cx="490220" cy="144780"/>
            <a:chOff x="2498093" y="3494508"/>
            <a:chExt cx="490220" cy="144780"/>
          </a:xfrm>
        </p:grpSpPr>
        <p:sp>
          <p:nvSpPr>
            <p:cNvPr id="124" name="object 124"/>
            <p:cNvSpPr/>
            <p:nvPr/>
          </p:nvSpPr>
          <p:spPr>
            <a:xfrm>
              <a:off x="2498090" y="3494729"/>
              <a:ext cx="121920" cy="144145"/>
            </a:xfrm>
            <a:custGeom>
              <a:avLst/>
              <a:gdLst/>
              <a:ahLst/>
              <a:cxnLst/>
              <a:rect l="l" t="t" r="r" b="b"/>
              <a:pathLst>
                <a:path w="121919" h="144145">
                  <a:moveTo>
                    <a:pt x="102209" y="0"/>
                  </a:moveTo>
                  <a:lnTo>
                    <a:pt x="81953" y="0"/>
                  </a:lnTo>
                  <a:lnTo>
                    <a:pt x="81953" y="124460"/>
                  </a:lnTo>
                  <a:lnTo>
                    <a:pt x="81953" y="124815"/>
                  </a:lnTo>
                  <a:lnTo>
                    <a:pt x="20243" y="124815"/>
                  </a:lnTo>
                  <a:lnTo>
                    <a:pt x="12598" y="124815"/>
                  </a:lnTo>
                  <a:lnTo>
                    <a:pt x="12598" y="124460"/>
                  </a:lnTo>
                  <a:lnTo>
                    <a:pt x="20243" y="124460"/>
                  </a:lnTo>
                  <a:lnTo>
                    <a:pt x="20243" y="0"/>
                  </a:lnTo>
                  <a:lnTo>
                    <a:pt x="0" y="0"/>
                  </a:lnTo>
                  <a:lnTo>
                    <a:pt x="0" y="124460"/>
                  </a:lnTo>
                  <a:lnTo>
                    <a:pt x="0" y="143510"/>
                  </a:lnTo>
                  <a:lnTo>
                    <a:pt x="12598" y="143510"/>
                  </a:lnTo>
                  <a:lnTo>
                    <a:pt x="12598" y="144056"/>
                  </a:lnTo>
                  <a:lnTo>
                    <a:pt x="20243" y="144056"/>
                  </a:lnTo>
                  <a:lnTo>
                    <a:pt x="81953" y="144056"/>
                  </a:lnTo>
                  <a:lnTo>
                    <a:pt x="81953" y="143510"/>
                  </a:lnTo>
                  <a:lnTo>
                    <a:pt x="101422" y="143510"/>
                  </a:lnTo>
                  <a:lnTo>
                    <a:pt x="101422" y="124460"/>
                  </a:lnTo>
                  <a:lnTo>
                    <a:pt x="102209" y="124460"/>
                  </a:lnTo>
                  <a:lnTo>
                    <a:pt x="102209" y="0"/>
                  </a:lnTo>
                  <a:close/>
                </a:path>
                <a:path w="121919" h="144145">
                  <a:moveTo>
                    <a:pt x="121640" y="124815"/>
                  </a:moveTo>
                  <a:lnTo>
                    <a:pt x="108534" y="124815"/>
                  </a:lnTo>
                  <a:lnTo>
                    <a:pt x="102209" y="124815"/>
                  </a:lnTo>
                  <a:lnTo>
                    <a:pt x="102209" y="144056"/>
                  </a:lnTo>
                  <a:lnTo>
                    <a:pt x="108534" y="144056"/>
                  </a:lnTo>
                  <a:lnTo>
                    <a:pt x="121640" y="144056"/>
                  </a:lnTo>
                  <a:lnTo>
                    <a:pt x="121640" y="124815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645549" y="3494508"/>
              <a:ext cx="100923" cy="14427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776716" y="3494508"/>
              <a:ext cx="211322" cy="144270"/>
            </a:xfrm>
            <a:prstGeom prst="rect">
              <a:avLst/>
            </a:prstGeom>
          </p:spPr>
        </p:pic>
      </p:grpSp>
      <p:grpSp>
        <p:nvGrpSpPr>
          <p:cNvPr id="127" name="object 127"/>
          <p:cNvGrpSpPr/>
          <p:nvPr/>
        </p:nvGrpSpPr>
        <p:grpSpPr>
          <a:xfrm>
            <a:off x="794841" y="3331011"/>
            <a:ext cx="617220" cy="533400"/>
            <a:chOff x="794841" y="3331011"/>
            <a:chExt cx="617220" cy="533400"/>
          </a:xfrm>
        </p:grpSpPr>
        <p:sp>
          <p:nvSpPr>
            <p:cNvPr id="128" name="object 128"/>
            <p:cNvSpPr/>
            <p:nvPr/>
          </p:nvSpPr>
          <p:spPr>
            <a:xfrm>
              <a:off x="906676" y="3369235"/>
              <a:ext cx="505459" cy="377190"/>
            </a:xfrm>
            <a:custGeom>
              <a:avLst/>
              <a:gdLst/>
              <a:ahLst/>
              <a:cxnLst/>
              <a:rect l="l" t="t" r="r" b="b"/>
              <a:pathLst>
                <a:path w="505459" h="377189">
                  <a:moveTo>
                    <a:pt x="450311" y="0"/>
                  </a:moveTo>
                  <a:lnTo>
                    <a:pt x="440179" y="881"/>
                  </a:lnTo>
                  <a:lnTo>
                    <a:pt x="431523" y="6320"/>
                  </a:lnTo>
                  <a:lnTo>
                    <a:pt x="411089" y="26996"/>
                  </a:lnTo>
                  <a:lnTo>
                    <a:pt x="409124" y="29225"/>
                  </a:lnTo>
                  <a:lnTo>
                    <a:pt x="312341" y="125784"/>
                  </a:lnTo>
                  <a:lnTo>
                    <a:pt x="310869" y="127464"/>
                  </a:lnTo>
                  <a:lnTo>
                    <a:pt x="304907" y="132901"/>
                  </a:lnTo>
                  <a:lnTo>
                    <a:pt x="299951" y="138142"/>
                  </a:lnTo>
                  <a:lnTo>
                    <a:pt x="194683" y="243662"/>
                  </a:lnTo>
                  <a:lnTo>
                    <a:pt x="190935" y="247180"/>
                  </a:lnTo>
                  <a:lnTo>
                    <a:pt x="192968" y="245736"/>
                  </a:lnTo>
                  <a:lnTo>
                    <a:pt x="189142" y="247751"/>
                  </a:lnTo>
                  <a:lnTo>
                    <a:pt x="139915" y="200573"/>
                  </a:lnTo>
                  <a:lnTo>
                    <a:pt x="119151" y="179644"/>
                  </a:lnTo>
                  <a:lnTo>
                    <a:pt x="119471" y="179978"/>
                  </a:lnTo>
                  <a:lnTo>
                    <a:pt x="76444" y="135503"/>
                  </a:lnTo>
                  <a:lnTo>
                    <a:pt x="67142" y="127195"/>
                  </a:lnTo>
                  <a:lnTo>
                    <a:pt x="52021" y="127407"/>
                  </a:lnTo>
                  <a:lnTo>
                    <a:pt x="47539" y="131094"/>
                  </a:lnTo>
                  <a:lnTo>
                    <a:pt x="31437" y="146930"/>
                  </a:lnTo>
                  <a:lnTo>
                    <a:pt x="18376" y="160251"/>
                  </a:lnTo>
                  <a:lnTo>
                    <a:pt x="11099" y="167074"/>
                  </a:lnTo>
                  <a:lnTo>
                    <a:pt x="4154" y="174418"/>
                  </a:lnTo>
                  <a:lnTo>
                    <a:pt x="0" y="183057"/>
                  </a:lnTo>
                  <a:lnTo>
                    <a:pt x="1093" y="193762"/>
                  </a:lnTo>
                  <a:lnTo>
                    <a:pt x="10909" y="206554"/>
                  </a:lnTo>
                  <a:lnTo>
                    <a:pt x="29636" y="225995"/>
                  </a:lnTo>
                  <a:lnTo>
                    <a:pt x="62314" y="258027"/>
                  </a:lnTo>
                  <a:lnTo>
                    <a:pt x="136294" y="332521"/>
                  </a:lnTo>
                  <a:lnTo>
                    <a:pt x="169395" y="366762"/>
                  </a:lnTo>
                  <a:lnTo>
                    <a:pt x="188836" y="377107"/>
                  </a:lnTo>
                  <a:lnTo>
                    <a:pt x="199488" y="375135"/>
                  </a:lnTo>
                  <a:lnTo>
                    <a:pt x="200327" y="373071"/>
                  </a:lnTo>
                  <a:lnTo>
                    <a:pt x="220793" y="353192"/>
                  </a:lnTo>
                  <a:lnTo>
                    <a:pt x="471907" y="101516"/>
                  </a:lnTo>
                  <a:lnTo>
                    <a:pt x="471580" y="101826"/>
                  </a:lnTo>
                  <a:lnTo>
                    <a:pt x="481919" y="91998"/>
                  </a:lnTo>
                  <a:lnTo>
                    <a:pt x="487395" y="85924"/>
                  </a:lnTo>
                  <a:lnTo>
                    <a:pt x="498586" y="74410"/>
                  </a:lnTo>
                  <a:lnTo>
                    <a:pt x="505288" y="64675"/>
                  </a:lnTo>
                  <a:lnTo>
                    <a:pt x="505013" y="54131"/>
                  </a:lnTo>
                  <a:lnTo>
                    <a:pt x="495271" y="40186"/>
                  </a:lnTo>
                  <a:lnTo>
                    <a:pt x="491125" y="35712"/>
                  </a:lnTo>
                  <a:lnTo>
                    <a:pt x="484302" y="30359"/>
                  </a:lnTo>
                  <a:lnTo>
                    <a:pt x="477959" y="23813"/>
                  </a:lnTo>
                  <a:lnTo>
                    <a:pt x="465601" y="10157"/>
                  </a:lnTo>
                  <a:lnTo>
                    <a:pt x="460018" y="4972"/>
                  </a:lnTo>
                  <a:lnTo>
                    <a:pt x="453814" y="1173"/>
                  </a:lnTo>
                  <a:lnTo>
                    <a:pt x="452579" y="645"/>
                  </a:lnTo>
                  <a:lnTo>
                    <a:pt x="454184" y="770"/>
                  </a:lnTo>
                  <a:lnTo>
                    <a:pt x="450311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94841" y="3331011"/>
              <a:ext cx="522605" cy="533400"/>
            </a:xfrm>
            <a:custGeom>
              <a:avLst/>
              <a:gdLst/>
              <a:ahLst/>
              <a:cxnLst/>
              <a:rect l="l" t="t" r="r" b="b"/>
              <a:pathLst>
                <a:path w="522605" h="533400">
                  <a:moveTo>
                    <a:pt x="462168" y="532310"/>
                  </a:moveTo>
                  <a:lnTo>
                    <a:pt x="322645" y="532310"/>
                  </a:lnTo>
                  <a:lnTo>
                    <a:pt x="407291" y="533007"/>
                  </a:lnTo>
                  <a:lnTo>
                    <a:pt x="458758" y="532577"/>
                  </a:lnTo>
                  <a:lnTo>
                    <a:pt x="462168" y="532310"/>
                  </a:lnTo>
                  <a:close/>
                </a:path>
                <a:path w="522605" h="533400">
                  <a:moveTo>
                    <a:pt x="82730" y="0"/>
                  </a:moveTo>
                  <a:lnTo>
                    <a:pt x="34765" y="11985"/>
                  </a:lnTo>
                  <a:lnTo>
                    <a:pt x="6062" y="44923"/>
                  </a:lnTo>
                  <a:lnTo>
                    <a:pt x="70" y="82745"/>
                  </a:lnTo>
                  <a:lnTo>
                    <a:pt x="0" y="470391"/>
                  </a:lnTo>
                  <a:lnTo>
                    <a:pt x="1366" y="480480"/>
                  </a:lnTo>
                  <a:lnTo>
                    <a:pt x="4944" y="491672"/>
                  </a:lnTo>
                  <a:lnTo>
                    <a:pt x="6205" y="495028"/>
                  </a:lnTo>
                  <a:lnTo>
                    <a:pt x="6878" y="496919"/>
                  </a:lnTo>
                  <a:lnTo>
                    <a:pt x="31120" y="527471"/>
                  </a:lnTo>
                  <a:lnTo>
                    <a:pt x="37615" y="532577"/>
                  </a:lnTo>
                  <a:lnTo>
                    <a:pt x="38853" y="532231"/>
                  </a:lnTo>
                  <a:lnTo>
                    <a:pt x="463175" y="532231"/>
                  </a:lnTo>
                  <a:lnTo>
                    <a:pt x="485504" y="530485"/>
                  </a:lnTo>
                  <a:lnTo>
                    <a:pt x="499465" y="519648"/>
                  </a:lnTo>
                  <a:lnTo>
                    <a:pt x="509799" y="506935"/>
                  </a:lnTo>
                  <a:lnTo>
                    <a:pt x="511006" y="504714"/>
                  </a:lnTo>
                  <a:lnTo>
                    <a:pt x="94152" y="504714"/>
                  </a:lnTo>
                  <a:lnTo>
                    <a:pt x="78742" y="504460"/>
                  </a:lnTo>
                  <a:lnTo>
                    <a:pt x="43771" y="483834"/>
                  </a:lnTo>
                  <a:lnTo>
                    <a:pt x="38061" y="85333"/>
                  </a:lnTo>
                  <a:lnTo>
                    <a:pt x="39062" y="71143"/>
                  </a:lnTo>
                  <a:lnTo>
                    <a:pt x="64180" y="41089"/>
                  </a:lnTo>
                  <a:lnTo>
                    <a:pt x="93638" y="37890"/>
                  </a:lnTo>
                  <a:lnTo>
                    <a:pt x="279803" y="37890"/>
                  </a:lnTo>
                  <a:lnTo>
                    <a:pt x="510790" y="37483"/>
                  </a:lnTo>
                  <a:lnTo>
                    <a:pt x="483719" y="7523"/>
                  </a:lnTo>
                  <a:lnTo>
                    <a:pt x="452790" y="115"/>
                  </a:lnTo>
                  <a:lnTo>
                    <a:pt x="82730" y="0"/>
                  </a:lnTo>
                  <a:close/>
                </a:path>
                <a:path w="522605" h="533400">
                  <a:moveTo>
                    <a:pt x="463175" y="532231"/>
                  </a:moveTo>
                  <a:lnTo>
                    <a:pt x="38853" y="532231"/>
                  </a:lnTo>
                  <a:lnTo>
                    <a:pt x="157326" y="532499"/>
                  </a:lnTo>
                  <a:lnTo>
                    <a:pt x="462168" y="532310"/>
                  </a:lnTo>
                  <a:lnTo>
                    <a:pt x="463175" y="532231"/>
                  </a:lnTo>
                  <a:close/>
                </a:path>
                <a:path w="522605" h="533400">
                  <a:moveTo>
                    <a:pt x="112138" y="504370"/>
                  </a:moveTo>
                  <a:lnTo>
                    <a:pt x="94152" y="504714"/>
                  </a:lnTo>
                  <a:lnTo>
                    <a:pt x="511006" y="504714"/>
                  </a:lnTo>
                  <a:lnTo>
                    <a:pt x="511189" y="504377"/>
                  </a:lnTo>
                  <a:lnTo>
                    <a:pt x="112138" y="504370"/>
                  </a:lnTo>
                  <a:close/>
                </a:path>
                <a:path w="522605" h="533400">
                  <a:moveTo>
                    <a:pt x="522121" y="236209"/>
                  </a:moveTo>
                  <a:lnTo>
                    <a:pt x="520488" y="236710"/>
                  </a:lnTo>
                  <a:lnTo>
                    <a:pt x="518380" y="238399"/>
                  </a:lnTo>
                  <a:lnTo>
                    <a:pt x="510269" y="247129"/>
                  </a:lnTo>
                  <a:lnTo>
                    <a:pt x="508052" y="249386"/>
                  </a:lnTo>
                  <a:lnTo>
                    <a:pt x="507155" y="249972"/>
                  </a:lnTo>
                  <a:lnTo>
                    <a:pt x="504912" y="252572"/>
                  </a:lnTo>
                  <a:lnTo>
                    <a:pt x="483903" y="276415"/>
                  </a:lnTo>
                  <a:lnTo>
                    <a:pt x="482344" y="303366"/>
                  </a:lnTo>
                  <a:lnTo>
                    <a:pt x="482065" y="358043"/>
                  </a:lnTo>
                  <a:lnTo>
                    <a:pt x="482396" y="415198"/>
                  </a:lnTo>
                  <a:lnTo>
                    <a:pt x="482668" y="449586"/>
                  </a:lnTo>
                  <a:lnTo>
                    <a:pt x="482878" y="461263"/>
                  </a:lnTo>
                  <a:lnTo>
                    <a:pt x="482749" y="469616"/>
                  </a:lnTo>
                  <a:lnTo>
                    <a:pt x="453933" y="502570"/>
                  </a:lnTo>
                  <a:lnTo>
                    <a:pt x="426350" y="504377"/>
                  </a:lnTo>
                  <a:lnTo>
                    <a:pt x="511189" y="504377"/>
                  </a:lnTo>
                  <a:lnTo>
                    <a:pt x="516976" y="493727"/>
                  </a:lnTo>
                  <a:lnTo>
                    <a:pt x="521150" y="477899"/>
                  </a:lnTo>
                  <a:lnTo>
                    <a:pt x="522417" y="458188"/>
                  </a:lnTo>
                  <a:lnTo>
                    <a:pt x="522315" y="358043"/>
                  </a:lnTo>
                  <a:lnTo>
                    <a:pt x="522121" y="236209"/>
                  </a:lnTo>
                  <a:close/>
                </a:path>
                <a:path w="522605" h="533400">
                  <a:moveTo>
                    <a:pt x="520871" y="236404"/>
                  </a:moveTo>
                  <a:lnTo>
                    <a:pt x="518636" y="237279"/>
                  </a:lnTo>
                  <a:lnTo>
                    <a:pt x="520488" y="236710"/>
                  </a:lnTo>
                  <a:lnTo>
                    <a:pt x="520871" y="236404"/>
                  </a:lnTo>
                  <a:close/>
                </a:path>
                <a:path w="522605" h="533400">
                  <a:moveTo>
                    <a:pt x="510790" y="37483"/>
                  </a:moveTo>
                  <a:lnTo>
                    <a:pt x="352325" y="37483"/>
                  </a:lnTo>
                  <a:lnTo>
                    <a:pt x="417066" y="37731"/>
                  </a:lnTo>
                  <a:lnTo>
                    <a:pt x="451165" y="39297"/>
                  </a:lnTo>
                  <a:lnTo>
                    <a:pt x="468548" y="47222"/>
                  </a:lnTo>
                  <a:lnTo>
                    <a:pt x="477251" y="57195"/>
                  </a:lnTo>
                  <a:lnTo>
                    <a:pt x="481025" y="67105"/>
                  </a:lnTo>
                  <a:lnTo>
                    <a:pt x="483622" y="74839"/>
                  </a:lnTo>
                  <a:lnTo>
                    <a:pt x="490509" y="74033"/>
                  </a:lnTo>
                  <a:lnTo>
                    <a:pt x="491711" y="69663"/>
                  </a:lnTo>
                  <a:lnTo>
                    <a:pt x="496762" y="64930"/>
                  </a:lnTo>
                  <a:lnTo>
                    <a:pt x="503451" y="59180"/>
                  </a:lnTo>
                  <a:lnTo>
                    <a:pt x="510460" y="51002"/>
                  </a:lnTo>
                  <a:lnTo>
                    <a:pt x="512091" y="42174"/>
                  </a:lnTo>
                  <a:lnTo>
                    <a:pt x="510790" y="37483"/>
                  </a:lnTo>
                  <a:close/>
                </a:path>
                <a:path w="522605" h="533400">
                  <a:moveTo>
                    <a:pt x="279803" y="37890"/>
                  </a:moveTo>
                  <a:lnTo>
                    <a:pt x="93638" y="37890"/>
                  </a:lnTo>
                  <a:lnTo>
                    <a:pt x="110590" y="38120"/>
                  </a:lnTo>
                  <a:lnTo>
                    <a:pt x="246800" y="38120"/>
                  </a:lnTo>
                  <a:lnTo>
                    <a:pt x="279803" y="3789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0" name="object 130"/>
          <p:cNvGrpSpPr/>
          <p:nvPr/>
        </p:nvGrpSpPr>
        <p:grpSpPr>
          <a:xfrm>
            <a:off x="7160723" y="3922804"/>
            <a:ext cx="2980690" cy="574675"/>
            <a:chOff x="7160723" y="3922804"/>
            <a:chExt cx="2980690" cy="574675"/>
          </a:xfrm>
        </p:grpSpPr>
        <p:sp>
          <p:nvSpPr>
            <p:cNvPr id="131" name="object 131"/>
            <p:cNvSpPr/>
            <p:nvPr/>
          </p:nvSpPr>
          <p:spPr>
            <a:xfrm>
              <a:off x="7160723" y="4120138"/>
              <a:ext cx="2980690" cy="377190"/>
            </a:xfrm>
            <a:custGeom>
              <a:avLst/>
              <a:gdLst/>
              <a:ahLst/>
              <a:cxnLst/>
              <a:rect l="l" t="t" r="r" b="b"/>
              <a:pathLst>
                <a:path w="2980690" h="377189">
                  <a:moveTo>
                    <a:pt x="29912" y="370734"/>
                  </a:moveTo>
                  <a:lnTo>
                    <a:pt x="29862" y="377139"/>
                  </a:lnTo>
                  <a:lnTo>
                    <a:pt x="36269" y="377132"/>
                  </a:lnTo>
                  <a:lnTo>
                    <a:pt x="29912" y="370734"/>
                  </a:lnTo>
                  <a:close/>
                </a:path>
                <a:path w="2980690" h="377189">
                  <a:moveTo>
                    <a:pt x="38477" y="80006"/>
                  </a:moveTo>
                  <a:lnTo>
                    <a:pt x="36075" y="80027"/>
                  </a:lnTo>
                  <a:lnTo>
                    <a:pt x="33675" y="80121"/>
                  </a:lnTo>
                  <a:lnTo>
                    <a:pt x="32124" y="80230"/>
                  </a:lnTo>
                  <a:lnTo>
                    <a:pt x="29984" y="361313"/>
                  </a:lnTo>
                  <a:lnTo>
                    <a:pt x="30005" y="370828"/>
                  </a:lnTo>
                  <a:lnTo>
                    <a:pt x="36269" y="377132"/>
                  </a:lnTo>
                  <a:lnTo>
                    <a:pt x="36255" y="364431"/>
                  </a:lnTo>
                  <a:lnTo>
                    <a:pt x="42662" y="364424"/>
                  </a:lnTo>
                  <a:lnTo>
                    <a:pt x="44825" y="80325"/>
                  </a:lnTo>
                  <a:lnTo>
                    <a:pt x="43276" y="80192"/>
                  </a:lnTo>
                  <a:lnTo>
                    <a:pt x="40874" y="80063"/>
                  </a:lnTo>
                  <a:lnTo>
                    <a:pt x="38477" y="80006"/>
                  </a:lnTo>
                  <a:close/>
                </a:path>
                <a:path w="2980690" h="377189">
                  <a:moveTo>
                    <a:pt x="42662" y="364424"/>
                  </a:moveTo>
                  <a:lnTo>
                    <a:pt x="36255" y="364431"/>
                  </a:lnTo>
                  <a:lnTo>
                    <a:pt x="36269" y="377132"/>
                  </a:lnTo>
                  <a:lnTo>
                    <a:pt x="42613" y="370828"/>
                  </a:lnTo>
                  <a:lnTo>
                    <a:pt x="42662" y="364424"/>
                  </a:lnTo>
                  <a:close/>
                </a:path>
                <a:path w="2980690" h="377189">
                  <a:moveTo>
                    <a:pt x="2980080" y="361313"/>
                  </a:moveTo>
                  <a:lnTo>
                    <a:pt x="42662" y="364424"/>
                  </a:lnTo>
                  <a:lnTo>
                    <a:pt x="42613" y="370828"/>
                  </a:lnTo>
                  <a:lnTo>
                    <a:pt x="36269" y="377132"/>
                  </a:lnTo>
                  <a:lnTo>
                    <a:pt x="2980094" y="374015"/>
                  </a:lnTo>
                  <a:lnTo>
                    <a:pt x="2980080" y="361313"/>
                  </a:lnTo>
                  <a:close/>
                </a:path>
                <a:path w="2980690" h="377189">
                  <a:moveTo>
                    <a:pt x="57961" y="44985"/>
                  </a:moveTo>
                  <a:lnTo>
                    <a:pt x="32392" y="44985"/>
                  </a:lnTo>
                  <a:lnTo>
                    <a:pt x="45093" y="45078"/>
                  </a:lnTo>
                  <a:lnTo>
                    <a:pt x="44825" y="80325"/>
                  </a:lnTo>
                  <a:lnTo>
                    <a:pt x="76807" y="89899"/>
                  </a:lnTo>
                  <a:lnTo>
                    <a:pt x="57961" y="44985"/>
                  </a:lnTo>
                  <a:close/>
                </a:path>
                <a:path w="2980690" h="377189">
                  <a:moveTo>
                    <a:pt x="39085" y="0"/>
                  </a:moveTo>
                  <a:lnTo>
                    <a:pt x="0" y="89315"/>
                  </a:lnTo>
                  <a:lnTo>
                    <a:pt x="2409" y="88171"/>
                  </a:lnTo>
                  <a:lnTo>
                    <a:pt x="4817" y="87101"/>
                  </a:lnTo>
                  <a:lnTo>
                    <a:pt x="32124" y="80230"/>
                  </a:lnTo>
                  <a:lnTo>
                    <a:pt x="32392" y="44985"/>
                  </a:lnTo>
                  <a:lnTo>
                    <a:pt x="57961" y="44985"/>
                  </a:lnTo>
                  <a:lnTo>
                    <a:pt x="39085" y="0"/>
                  </a:lnTo>
                  <a:close/>
                </a:path>
                <a:path w="2980690" h="377189">
                  <a:moveTo>
                    <a:pt x="44827" y="80006"/>
                  </a:moveTo>
                  <a:lnTo>
                    <a:pt x="38477" y="80006"/>
                  </a:lnTo>
                  <a:lnTo>
                    <a:pt x="40874" y="80063"/>
                  </a:lnTo>
                  <a:lnTo>
                    <a:pt x="43276" y="80192"/>
                  </a:lnTo>
                  <a:lnTo>
                    <a:pt x="44825" y="80325"/>
                  </a:lnTo>
                  <a:lnTo>
                    <a:pt x="44827" y="80006"/>
                  </a:lnTo>
                  <a:close/>
                </a:path>
                <a:path w="2980690" h="377189">
                  <a:moveTo>
                    <a:pt x="32392" y="44985"/>
                  </a:moveTo>
                  <a:lnTo>
                    <a:pt x="32124" y="80230"/>
                  </a:lnTo>
                  <a:lnTo>
                    <a:pt x="33675" y="80121"/>
                  </a:lnTo>
                  <a:lnTo>
                    <a:pt x="36075" y="80027"/>
                  </a:lnTo>
                  <a:lnTo>
                    <a:pt x="44827" y="80006"/>
                  </a:lnTo>
                  <a:lnTo>
                    <a:pt x="45093" y="45078"/>
                  </a:lnTo>
                  <a:lnTo>
                    <a:pt x="32392" y="44985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045597" y="4184845"/>
              <a:ext cx="240144" cy="144269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307551" y="4184845"/>
              <a:ext cx="99131" cy="144269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426117" y="4183354"/>
              <a:ext cx="216136" cy="147251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672972" y="4184845"/>
              <a:ext cx="102208" cy="144269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810877" y="4184845"/>
              <a:ext cx="102207" cy="144269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932932" y="4184743"/>
              <a:ext cx="236249" cy="144371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259434" y="4183354"/>
              <a:ext cx="222876" cy="147251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513028" y="4184845"/>
              <a:ext cx="99131" cy="144269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634608" y="4183354"/>
              <a:ext cx="101396" cy="147251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766724" y="4184845"/>
              <a:ext cx="99168" cy="144269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896194" y="4184845"/>
              <a:ext cx="240145" cy="144269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045597" y="3922804"/>
              <a:ext cx="1862747" cy="174240"/>
            </a:xfrm>
            <a:prstGeom prst="rect">
              <a:avLst/>
            </a:prstGeom>
          </p:spPr>
        </p:pic>
      </p:grpSp>
      <p:sp>
        <p:nvSpPr>
          <p:cNvPr id="144" name="object 144"/>
          <p:cNvSpPr/>
          <p:nvPr/>
        </p:nvSpPr>
        <p:spPr>
          <a:xfrm>
            <a:off x="9028036" y="303905"/>
            <a:ext cx="902969" cy="464184"/>
          </a:xfrm>
          <a:custGeom>
            <a:avLst/>
            <a:gdLst/>
            <a:ahLst/>
            <a:cxnLst/>
            <a:rect l="l" t="t" r="r" b="b"/>
            <a:pathLst>
              <a:path w="902970" h="464184">
                <a:moveTo>
                  <a:pt x="458393" y="454533"/>
                </a:moveTo>
                <a:lnTo>
                  <a:pt x="429971" y="371627"/>
                </a:lnTo>
                <a:lnTo>
                  <a:pt x="401294" y="287972"/>
                </a:lnTo>
                <a:lnTo>
                  <a:pt x="335356" y="95643"/>
                </a:lnTo>
                <a:lnTo>
                  <a:pt x="305752" y="9271"/>
                </a:lnTo>
                <a:lnTo>
                  <a:pt x="288048" y="9258"/>
                </a:lnTo>
                <a:lnTo>
                  <a:pt x="288048" y="287972"/>
                </a:lnTo>
                <a:lnTo>
                  <a:pt x="170853" y="287426"/>
                </a:lnTo>
                <a:lnTo>
                  <a:pt x="229387" y="95643"/>
                </a:lnTo>
                <a:lnTo>
                  <a:pt x="288048" y="287972"/>
                </a:lnTo>
                <a:lnTo>
                  <a:pt x="288048" y="9258"/>
                </a:lnTo>
                <a:lnTo>
                  <a:pt x="154012" y="9080"/>
                </a:lnTo>
                <a:lnTo>
                  <a:pt x="0" y="454380"/>
                </a:lnTo>
                <a:lnTo>
                  <a:pt x="117741" y="454533"/>
                </a:lnTo>
                <a:lnTo>
                  <a:pt x="145110" y="371754"/>
                </a:lnTo>
                <a:lnTo>
                  <a:pt x="314299" y="371690"/>
                </a:lnTo>
                <a:lnTo>
                  <a:pt x="341083" y="454621"/>
                </a:lnTo>
                <a:lnTo>
                  <a:pt x="458393" y="454533"/>
                </a:lnTo>
                <a:close/>
              </a:path>
              <a:path w="902970" h="464184">
                <a:moveTo>
                  <a:pt x="902716" y="221716"/>
                </a:moveTo>
                <a:lnTo>
                  <a:pt x="900112" y="196024"/>
                </a:lnTo>
                <a:lnTo>
                  <a:pt x="669442" y="195999"/>
                </a:lnTo>
                <a:lnTo>
                  <a:pt x="668566" y="213512"/>
                </a:lnTo>
                <a:lnTo>
                  <a:pt x="668286" y="243141"/>
                </a:lnTo>
                <a:lnTo>
                  <a:pt x="668705" y="272288"/>
                </a:lnTo>
                <a:lnTo>
                  <a:pt x="669925" y="288378"/>
                </a:lnTo>
                <a:lnTo>
                  <a:pt x="786168" y="288328"/>
                </a:lnTo>
                <a:lnTo>
                  <a:pt x="771575" y="326402"/>
                </a:lnTo>
                <a:lnTo>
                  <a:pt x="743318" y="353466"/>
                </a:lnTo>
                <a:lnTo>
                  <a:pt x="704303" y="368579"/>
                </a:lnTo>
                <a:lnTo>
                  <a:pt x="657453" y="370827"/>
                </a:lnTo>
                <a:lnTo>
                  <a:pt x="618020" y="359384"/>
                </a:lnTo>
                <a:lnTo>
                  <a:pt x="588073" y="334987"/>
                </a:lnTo>
                <a:lnTo>
                  <a:pt x="567905" y="300532"/>
                </a:lnTo>
                <a:lnTo>
                  <a:pt x="557796" y="258940"/>
                </a:lnTo>
                <a:lnTo>
                  <a:pt x="558190" y="206578"/>
                </a:lnTo>
                <a:lnTo>
                  <a:pt x="570661" y="164680"/>
                </a:lnTo>
                <a:lnTo>
                  <a:pt x="592658" y="133311"/>
                </a:lnTo>
                <a:lnTo>
                  <a:pt x="621665" y="112534"/>
                </a:lnTo>
                <a:lnTo>
                  <a:pt x="655142" y="102425"/>
                </a:lnTo>
                <a:lnTo>
                  <a:pt x="690562" y="103047"/>
                </a:lnTo>
                <a:lnTo>
                  <a:pt x="725373" y="114477"/>
                </a:lnTo>
                <a:lnTo>
                  <a:pt x="757047" y="136766"/>
                </a:lnTo>
                <a:lnTo>
                  <a:pt x="761834" y="141312"/>
                </a:lnTo>
                <a:lnTo>
                  <a:pt x="764413" y="147751"/>
                </a:lnTo>
                <a:lnTo>
                  <a:pt x="769073" y="151549"/>
                </a:lnTo>
                <a:lnTo>
                  <a:pt x="794715" y="141071"/>
                </a:lnTo>
                <a:lnTo>
                  <a:pt x="820775" y="128905"/>
                </a:lnTo>
                <a:lnTo>
                  <a:pt x="871829" y="103670"/>
                </a:lnTo>
                <a:lnTo>
                  <a:pt x="859688" y="83972"/>
                </a:lnTo>
                <a:lnTo>
                  <a:pt x="821347" y="47129"/>
                </a:lnTo>
                <a:lnTo>
                  <a:pt x="784453" y="24168"/>
                </a:lnTo>
                <a:lnTo>
                  <a:pt x="745515" y="9855"/>
                </a:lnTo>
                <a:lnTo>
                  <a:pt x="683564" y="0"/>
                </a:lnTo>
                <a:lnTo>
                  <a:pt x="640676" y="1270"/>
                </a:lnTo>
                <a:lnTo>
                  <a:pt x="598614" y="9334"/>
                </a:lnTo>
                <a:lnTo>
                  <a:pt x="558774" y="24561"/>
                </a:lnTo>
                <a:lnTo>
                  <a:pt x="524256" y="46037"/>
                </a:lnTo>
                <a:lnTo>
                  <a:pt x="494944" y="73202"/>
                </a:lnTo>
                <a:lnTo>
                  <a:pt x="471004" y="105295"/>
                </a:lnTo>
                <a:lnTo>
                  <a:pt x="452628" y="141503"/>
                </a:lnTo>
                <a:lnTo>
                  <a:pt x="439686" y="184086"/>
                </a:lnTo>
                <a:lnTo>
                  <a:pt x="434898" y="227482"/>
                </a:lnTo>
                <a:lnTo>
                  <a:pt x="437959" y="270497"/>
                </a:lnTo>
                <a:lnTo>
                  <a:pt x="448551" y="311988"/>
                </a:lnTo>
                <a:lnTo>
                  <a:pt x="466382" y="350799"/>
                </a:lnTo>
                <a:lnTo>
                  <a:pt x="491147" y="385749"/>
                </a:lnTo>
                <a:lnTo>
                  <a:pt x="522516" y="415671"/>
                </a:lnTo>
                <a:lnTo>
                  <a:pt x="560222" y="439420"/>
                </a:lnTo>
                <a:lnTo>
                  <a:pt x="603935" y="455828"/>
                </a:lnTo>
                <a:lnTo>
                  <a:pt x="641223" y="462064"/>
                </a:lnTo>
                <a:lnTo>
                  <a:pt x="649490" y="463956"/>
                </a:lnTo>
                <a:lnTo>
                  <a:pt x="694905" y="463956"/>
                </a:lnTo>
                <a:lnTo>
                  <a:pt x="745909" y="453669"/>
                </a:lnTo>
                <a:lnTo>
                  <a:pt x="786485" y="439737"/>
                </a:lnTo>
                <a:lnTo>
                  <a:pt x="828802" y="413537"/>
                </a:lnTo>
                <a:lnTo>
                  <a:pt x="866597" y="370243"/>
                </a:lnTo>
                <a:lnTo>
                  <a:pt x="893673" y="305054"/>
                </a:lnTo>
                <a:lnTo>
                  <a:pt x="901890" y="251117"/>
                </a:lnTo>
                <a:lnTo>
                  <a:pt x="902716" y="22171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931768" y="313379"/>
            <a:ext cx="321310" cy="444500"/>
          </a:xfrm>
          <a:custGeom>
            <a:avLst/>
            <a:gdLst/>
            <a:ahLst/>
            <a:cxnLst/>
            <a:rect l="l" t="t" r="r" b="b"/>
            <a:pathLst>
              <a:path w="321309" h="444500">
                <a:moveTo>
                  <a:pt x="320941" y="0"/>
                </a:moveTo>
                <a:lnTo>
                  <a:pt x="0" y="0"/>
                </a:lnTo>
                <a:lnTo>
                  <a:pt x="0" y="106680"/>
                </a:lnTo>
                <a:lnTo>
                  <a:pt x="100672" y="106680"/>
                </a:lnTo>
                <a:lnTo>
                  <a:pt x="100672" y="444500"/>
                </a:lnTo>
                <a:lnTo>
                  <a:pt x="219430" y="444500"/>
                </a:lnTo>
                <a:lnTo>
                  <a:pt x="219430" y="106680"/>
                </a:lnTo>
                <a:lnTo>
                  <a:pt x="320941" y="106680"/>
                </a:lnTo>
                <a:lnTo>
                  <a:pt x="32094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472017" y="312109"/>
            <a:ext cx="445134" cy="444500"/>
          </a:xfrm>
          <a:custGeom>
            <a:avLst/>
            <a:gdLst/>
            <a:ahLst/>
            <a:cxnLst/>
            <a:rect l="l" t="t" r="r" b="b"/>
            <a:pathLst>
              <a:path w="445134" h="444500">
                <a:moveTo>
                  <a:pt x="444728" y="356870"/>
                </a:moveTo>
                <a:lnTo>
                  <a:pt x="444677" y="88900"/>
                </a:lnTo>
                <a:lnTo>
                  <a:pt x="355942" y="88900"/>
                </a:lnTo>
                <a:lnTo>
                  <a:pt x="355942" y="0"/>
                </a:lnTo>
                <a:lnTo>
                  <a:pt x="355752" y="0"/>
                </a:lnTo>
                <a:lnTo>
                  <a:pt x="355752" y="88900"/>
                </a:lnTo>
                <a:lnTo>
                  <a:pt x="355752" y="356870"/>
                </a:lnTo>
                <a:lnTo>
                  <a:pt x="89154" y="356870"/>
                </a:lnTo>
                <a:lnTo>
                  <a:pt x="89154" y="90170"/>
                </a:lnTo>
                <a:lnTo>
                  <a:pt x="298564" y="90170"/>
                </a:lnTo>
                <a:lnTo>
                  <a:pt x="298564" y="88900"/>
                </a:lnTo>
                <a:lnTo>
                  <a:pt x="355752" y="88900"/>
                </a:lnTo>
                <a:lnTo>
                  <a:pt x="355752" y="0"/>
                </a:lnTo>
                <a:lnTo>
                  <a:pt x="0" y="0"/>
                </a:lnTo>
                <a:lnTo>
                  <a:pt x="0" y="88900"/>
                </a:lnTo>
                <a:lnTo>
                  <a:pt x="0" y="90170"/>
                </a:lnTo>
                <a:lnTo>
                  <a:pt x="0" y="356870"/>
                </a:lnTo>
                <a:lnTo>
                  <a:pt x="88976" y="356870"/>
                </a:lnTo>
                <a:lnTo>
                  <a:pt x="88976" y="444500"/>
                </a:lnTo>
                <a:lnTo>
                  <a:pt x="444728" y="444500"/>
                </a:lnTo>
                <a:lnTo>
                  <a:pt x="444728" y="3568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7" name="object 147"/>
          <p:cNvGrpSpPr/>
          <p:nvPr/>
        </p:nvGrpSpPr>
        <p:grpSpPr>
          <a:xfrm>
            <a:off x="7401381" y="3850559"/>
            <a:ext cx="617220" cy="533400"/>
            <a:chOff x="7401381" y="3850559"/>
            <a:chExt cx="617220" cy="533400"/>
          </a:xfrm>
        </p:grpSpPr>
        <p:sp>
          <p:nvSpPr>
            <p:cNvPr id="148" name="object 148"/>
            <p:cNvSpPr/>
            <p:nvPr/>
          </p:nvSpPr>
          <p:spPr>
            <a:xfrm>
              <a:off x="7513215" y="3888783"/>
              <a:ext cx="505459" cy="377190"/>
            </a:xfrm>
            <a:custGeom>
              <a:avLst/>
              <a:gdLst/>
              <a:ahLst/>
              <a:cxnLst/>
              <a:rect l="l" t="t" r="r" b="b"/>
              <a:pathLst>
                <a:path w="505459" h="377189">
                  <a:moveTo>
                    <a:pt x="450311" y="0"/>
                  </a:moveTo>
                  <a:lnTo>
                    <a:pt x="440179" y="881"/>
                  </a:lnTo>
                  <a:lnTo>
                    <a:pt x="431523" y="6320"/>
                  </a:lnTo>
                  <a:lnTo>
                    <a:pt x="411089" y="26996"/>
                  </a:lnTo>
                  <a:lnTo>
                    <a:pt x="409124" y="29225"/>
                  </a:lnTo>
                  <a:lnTo>
                    <a:pt x="312341" y="125784"/>
                  </a:lnTo>
                  <a:lnTo>
                    <a:pt x="310869" y="127466"/>
                  </a:lnTo>
                  <a:lnTo>
                    <a:pt x="304907" y="132901"/>
                  </a:lnTo>
                  <a:lnTo>
                    <a:pt x="299951" y="138142"/>
                  </a:lnTo>
                  <a:lnTo>
                    <a:pt x="194683" y="243663"/>
                  </a:lnTo>
                  <a:lnTo>
                    <a:pt x="190935" y="247180"/>
                  </a:lnTo>
                  <a:lnTo>
                    <a:pt x="192968" y="245736"/>
                  </a:lnTo>
                  <a:lnTo>
                    <a:pt x="189142" y="247752"/>
                  </a:lnTo>
                  <a:lnTo>
                    <a:pt x="139915" y="200574"/>
                  </a:lnTo>
                  <a:lnTo>
                    <a:pt x="119151" y="179644"/>
                  </a:lnTo>
                  <a:lnTo>
                    <a:pt x="119471" y="179979"/>
                  </a:lnTo>
                  <a:lnTo>
                    <a:pt x="76444" y="135503"/>
                  </a:lnTo>
                  <a:lnTo>
                    <a:pt x="67142" y="127195"/>
                  </a:lnTo>
                  <a:lnTo>
                    <a:pt x="52021" y="127407"/>
                  </a:lnTo>
                  <a:lnTo>
                    <a:pt x="47539" y="131094"/>
                  </a:lnTo>
                  <a:lnTo>
                    <a:pt x="31437" y="146931"/>
                  </a:lnTo>
                  <a:lnTo>
                    <a:pt x="18376" y="160251"/>
                  </a:lnTo>
                  <a:lnTo>
                    <a:pt x="11099" y="167074"/>
                  </a:lnTo>
                  <a:lnTo>
                    <a:pt x="4154" y="174419"/>
                  </a:lnTo>
                  <a:lnTo>
                    <a:pt x="0" y="183058"/>
                  </a:lnTo>
                  <a:lnTo>
                    <a:pt x="1093" y="193763"/>
                  </a:lnTo>
                  <a:lnTo>
                    <a:pt x="10909" y="206555"/>
                  </a:lnTo>
                  <a:lnTo>
                    <a:pt x="29636" y="225996"/>
                  </a:lnTo>
                  <a:lnTo>
                    <a:pt x="62314" y="258027"/>
                  </a:lnTo>
                  <a:lnTo>
                    <a:pt x="136294" y="332521"/>
                  </a:lnTo>
                  <a:lnTo>
                    <a:pt x="169395" y="366763"/>
                  </a:lnTo>
                  <a:lnTo>
                    <a:pt x="188836" y="377107"/>
                  </a:lnTo>
                  <a:lnTo>
                    <a:pt x="199488" y="375135"/>
                  </a:lnTo>
                  <a:lnTo>
                    <a:pt x="200327" y="373072"/>
                  </a:lnTo>
                  <a:lnTo>
                    <a:pt x="220793" y="353193"/>
                  </a:lnTo>
                  <a:lnTo>
                    <a:pt x="471907" y="101517"/>
                  </a:lnTo>
                  <a:lnTo>
                    <a:pt x="471580" y="101826"/>
                  </a:lnTo>
                  <a:lnTo>
                    <a:pt x="481919" y="91998"/>
                  </a:lnTo>
                  <a:lnTo>
                    <a:pt x="487395" y="85925"/>
                  </a:lnTo>
                  <a:lnTo>
                    <a:pt x="498586" y="74410"/>
                  </a:lnTo>
                  <a:lnTo>
                    <a:pt x="505288" y="64676"/>
                  </a:lnTo>
                  <a:lnTo>
                    <a:pt x="505013" y="54132"/>
                  </a:lnTo>
                  <a:lnTo>
                    <a:pt x="495271" y="40187"/>
                  </a:lnTo>
                  <a:lnTo>
                    <a:pt x="491125" y="35712"/>
                  </a:lnTo>
                  <a:lnTo>
                    <a:pt x="484302" y="30359"/>
                  </a:lnTo>
                  <a:lnTo>
                    <a:pt x="477959" y="23815"/>
                  </a:lnTo>
                  <a:lnTo>
                    <a:pt x="465601" y="10157"/>
                  </a:lnTo>
                  <a:lnTo>
                    <a:pt x="460018" y="4972"/>
                  </a:lnTo>
                  <a:lnTo>
                    <a:pt x="453814" y="1173"/>
                  </a:lnTo>
                  <a:lnTo>
                    <a:pt x="452579" y="645"/>
                  </a:lnTo>
                  <a:lnTo>
                    <a:pt x="454184" y="770"/>
                  </a:lnTo>
                  <a:lnTo>
                    <a:pt x="450311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401381" y="3850559"/>
              <a:ext cx="522605" cy="533400"/>
            </a:xfrm>
            <a:custGeom>
              <a:avLst/>
              <a:gdLst/>
              <a:ahLst/>
              <a:cxnLst/>
              <a:rect l="l" t="t" r="r" b="b"/>
              <a:pathLst>
                <a:path w="522604" h="533400">
                  <a:moveTo>
                    <a:pt x="462168" y="532310"/>
                  </a:moveTo>
                  <a:lnTo>
                    <a:pt x="322645" y="532310"/>
                  </a:lnTo>
                  <a:lnTo>
                    <a:pt x="407291" y="533007"/>
                  </a:lnTo>
                  <a:lnTo>
                    <a:pt x="458758" y="532577"/>
                  </a:lnTo>
                  <a:lnTo>
                    <a:pt x="462168" y="532310"/>
                  </a:lnTo>
                  <a:close/>
                </a:path>
                <a:path w="522604" h="533400">
                  <a:moveTo>
                    <a:pt x="82730" y="0"/>
                  </a:moveTo>
                  <a:lnTo>
                    <a:pt x="34765" y="11985"/>
                  </a:lnTo>
                  <a:lnTo>
                    <a:pt x="6062" y="44923"/>
                  </a:lnTo>
                  <a:lnTo>
                    <a:pt x="70" y="82745"/>
                  </a:lnTo>
                  <a:lnTo>
                    <a:pt x="0" y="470391"/>
                  </a:lnTo>
                  <a:lnTo>
                    <a:pt x="1366" y="480480"/>
                  </a:lnTo>
                  <a:lnTo>
                    <a:pt x="4944" y="491674"/>
                  </a:lnTo>
                  <a:lnTo>
                    <a:pt x="6205" y="495029"/>
                  </a:lnTo>
                  <a:lnTo>
                    <a:pt x="6878" y="496919"/>
                  </a:lnTo>
                  <a:lnTo>
                    <a:pt x="31120" y="527471"/>
                  </a:lnTo>
                  <a:lnTo>
                    <a:pt x="37615" y="532577"/>
                  </a:lnTo>
                  <a:lnTo>
                    <a:pt x="38853" y="532231"/>
                  </a:lnTo>
                  <a:lnTo>
                    <a:pt x="463175" y="532231"/>
                  </a:lnTo>
                  <a:lnTo>
                    <a:pt x="485504" y="530485"/>
                  </a:lnTo>
                  <a:lnTo>
                    <a:pt x="499465" y="519649"/>
                  </a:lnTo>
                  <a:lnTo>
                    <a:pt x="509799" y="506936"/>
                  </a:lnTo>
                  <a:lnTo>
                    <a:pt x="511007" y="504714"/>
                  </a:lnTo>
                  <a:lnTo>
                    <a:pt x="94152" y="504714"/>
                  </a:lnTo>
                  <a:lnTo>
                    <a:pt x="78742" y="504460"/>
                  </a:lnTo>
                  <a:lnTo>
                    <a:pt x="43771" y="483835"/>
                  </a:lnTo>
                  <a:lnTo>
                    <a:pt x="38061" y="85333"/>
                  </a:lnTo>
                  <a:lnTo>
                    <a:pt x="39062" y="71143"/>
                  </a:lnTo>
                  <a:lnTo>
                    <a:pt x="64180" y="41090"/>
                  </a:lnTo>
                  <a:lnTo>
                    <a:pt x="93638" y="37890"/>
                  </a:lnTo>
                  <a:lnTo>
                    <a:pt x="279791" y="37890"/>
                  </a:lnTo>
                  <a:lnTo>
                    <a:pt x="510791" y="37483"/>
                  </a:lnTo>
                  <a:lnTo>
                    <a:pt x="483719" y="7524"/>
                  </a:lnTo>
                  <a:lnTo>
                    <a:pt x="452790" y="115"/>
                  </a:lnTo>
                  <a:lnTo>
                    <a:pt x="82730" y="0"/>
                  </a:lnTo>
                  <a:close/>
                </a:path>
                <a:path w="522604" h="533400">
                  <a:moveTo>
                    <a:pt x="463175" y="532231"/>
                  </a:moveTo>
                  <a:lnTo>
                    <a:pt x="38853" y="532231"/>
                  </a:lnTo>
                  <a:lnTo>
                    <a:pt x="157326" y="532499"/>
                  </a:lnTo>
                  <a:lnTo>
                    <a:pt x="462168" y="532310"/>
                  </a:lnTo>
                  <a:lnTo>
                    <a:pt x="463175" y="532231"/>
                  </a:lnTo>
                  <a:close/>
                </a:path>
                <a:path w="522604" h="533400">
                  <a:moveTo>
                    <a:pt x="112138" y="504370"/>
                  </a:moveTo>
                  <a:lnTo>
                    <a:pt x="94152" y="504714"/>
                  </a:lnTo>
                  <a:lnTo>
                    <a:pt x="511007" y="504714"/>
                  </a:lnTo>
                  <a:lnTo>
                    <a:pt x="511190" y="504377"/>
                  </a:lnTo>
                  <a:lnTo>
                    <a:pt x="112138" y="504370"/>
                  </a:lnTo>
                  <a:close/>
                </a:path>
                <a:path w="522604" h="533400">
                  <a:moveTo>
                    <a:pt x="522121" y="236211"/>
                  </a:moveTo>
                  <a:lnTo>
                    <a:pt x="520489" y="236711"/>
                  </a:lnTo>
                  <a:lnTo>
                    <a:pt x="518380" y="238399"/>
                  </a:lnTo>
                  <a:lnTo>
                    <a:pt x="510269" y="247129"/>
                  </a:lnTo>
                  <a:lnTo>
                    <a:pt x="508052" y="249386"/>
                  </a:lnTo>
                  <a:lnTo>
                    <a:pt x="507155" y="249972"/>
                  </a:lnTo>
                  <a:lnTo>
                    <a:pt x="504912" y="252572"/>
                  </a:lnTo>
                  <a:lnTo>
                    <a:pt x="483903" y="276415"/>
                  </a:lnTo>
                  <a:lnTo>
                    <a:pt x="482344" y="303367"/>
                  </a:lnTo>
                  <a:lnTo>
                    <a:pt x="482065" y="358043"/>
                  </a:lnTo>
                  <a:lnTo>
                    <a:pt x="482396" y="415198"/>
                  </a:lnTo>
                  <a:lnTo>
                    <a:pt x="482668" y="449586"/>
                  </a:lnTo>
                  <a:lnTo>
                    <a:pt x="482878" y="461263"/>
                  </a:lnTo>
                  <a:lnTo>
                    <a:pt x="482749" y="469616"/>
                  </a:lnTo>
                  <a:lnTo>
                    <a:pt x="453933" y="502570"/>
                  </a:lnTo>
                  <a:lnTo>
                    <a:pt x="426350" y="504377"/>
                  </a:lnTo>
                  <a:lnTo>
                    <a:pt x="511190" y="504377"/>
                  </a:lnTo>
                  <a:lnTo>
                    <a:pt x="516976" y="493728"/>
                  </a:lnTo>
                  <a:lnTo>
                    <a:pt x="521150" y="477899"/>
                  </a:lnTo>
                  <a:lnTo>
                    <a:pt x="522417" y="458189"/>
                  </a:lnTo>
                  <a:lnTo>
                    <a:pt x="522315" y="358043"/>
                  </a:lnTo>
                  <a:lnTo>
                    <a:pt x="522121" y="236211"/>
                  </a:lnTo>
                  <a:close/>
                </a:path>
                <a:path w="522604" h="533400">
                  <a:moveTo>
                    <a:pt x="520871" y="236405"/>
                  </a:moveTo>
                  <a:lnTo>
                    <a:pt x="518636" y="237279"/>
                  </a:lnTo>
                  <a:lnTo>
                    <a:pt x="520489" y="236711"/>
                  </a:lnTo>
                  <a:lnTo>
                    <a:pt x="520871" y="236405"/>
                  </a:lnTo>
                  <a:close/>
                </a:path>
                <a:path w="522604" h="533400">
                  <a:moveTo>
                    <a:pt x="510791" y="37483"/>
                  </a:moveTo>
                  <a:lnTo>
                    <a:pt x="352325" y="37483"/>
                  </a:lnTo>
                  <a:lnTo>
                    <a:pt x="417066" y="37731"/>
                  </a:lnTo>
                  <a:lnTo>
                    <a:pt x="451165" y="39297"/>
                  </a:lnTo>
                  <a:lnTo>
                    <a:pt x="468548" y="47222"/>
                  </a:lnTo>
                  <a:lnTo>
                    <a:pt x="477251" y="57196"/>
                  </a:lnTo>
                  <a:lnTo>
                    <a:pt x="481025" y="67106"/>
                  </a:lnTo>
                  <a:lnTo>
                    <a:pt x="483622" y="74841"/>
                  </a:lnTo>
                  <a:lnTo>
                    <a:pt x="490509" y="74034"/>
                  </a:lnTo>
                  <a:lnTo>
                    <a:pt x="491711" y="69663"/>
                  </a:lnTo>
                  <a:lnTo>
                    <a:pt x="496762" y="64930"/>
                  </a:lnTo>
                  <a:lnTo>
                    <a:pt x="503451" y="59180"/>
                  </a:lnTo>
                  <a:lnTo>
                    <a:pt x="510460" y="51002"/>
                  </a:lnTo>
                  <a:lnTo>
                    <a:pt x="512091" y="42174"/>
                  </a:lnTo>
                  <a:lnTo>
                    <a:pt x="510791" y="37483"/>
                  </a:lnTo>
                  <a:close/>
                </a:path>
                <a:path w="522604" h="533400">
                  <a:moveTo>
                    <a:pt x="279791" y="37890"/>
                  </a:moveTo>
                  <a:lnTo>
                    <a:pt x="93638" y="37890"/>
                  </a:lnTo>
                  <a:lnTo>
                    <a:pt x="110590" y="38120"/>
                  </a:lnTo>
                  <a:lnTo>
                    <a:pt x="246800" y="38120"/>
                  </a:lnTo>
                  <a:lnTo>
                    <a:pt x="279791" y="3789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0" name="object 150"/>
          <p:cNvGrpSpPr/>
          <p:nvPr/>
        </p:nvGrpSpPr>
        <p:grpSpPr>
          <a:xfrm>
            <a:off x="6974663" y="1564559"/>
            <a:ext cx="617220" cy="533400"/>
            <a:chOff x="6974663" y="1564559"/>
            <a:chExt cx="617220" cy="533400"/>
          </a:xfrm>
        </p:grpSpPr>
        <p:sp>
          <p:nvSpPr>
            <p:cNvPr id="151" name="object 151"/>
            <p:cNvSpPr/>
            <p:nvPr/>
          </p:nvSpPr>
          <p:spPr>
            <a:xfrm>
              <a:off x="7086497" y="1602784"/>
              <a:ext cx="505459" cy="377190"/>
            </a:xfrm>
            <a:custGeom>
              <a:avLst/>
              <a:gdLst/>
              <a:ahLst/>
              <a:cxnLst/>
              <a:rect l="l" t="t" r="r" b="b"/>
              <a:pathLst>
                <a:path w="505459" h="377189">
                  <a:moveTo>
                    <a:pt x="450311" y="0"/>
                  </a:moveTo>
                  <a:lnTo>
                    <a:pt x="440179" y="881"/>
                  </a:lnTo>
                  <a:lnTo>
                    <a:pt x="431523" y="6320"/>
                  </a:lnTo>
                  <a:lnTo>
                    <a:pt x="411089" y="26996"/>
                  </a:lnTo>
                  <a:lnTo>
                    <a:pt x="409124" y="29225"/>
                  </a:lnTo>
                  <a:lnTo>
                    <a:pt x="312341" y="125784"/>
                  </a:lnTo>
                  <a:lnTo>
                    <a:pt x="310869" y="127466"/>
                  </a:lnTo>
                  <a:lnTo>
                    <a:pt x="304907" y="132901"/>
                  </a:lnTo>
                  <a:lnTo>
                    <a:pt x="299949" y="138142"/>
                  </a:lnTo>
                  <a:lnTo>
                    <a:pt x="194683" y="243663"/>
                  </a:lnTo>
                  <a:lnTo>
                    <a:pt x="190935" y="247180"/>
                  </a:lnTo>
                  <a:lnTo>
                    <a:pt x="192968" y="245736"/>
                  </a:lnTo>
                  <a:lnTo>
                    <a:pt x="189142" y="247752"/>
                  </a:lnTo>
                  <a:lnTo>
                    <a:pt x="139915" y="200574"/>
                  </a:lnTo>
                  <a:lnTo>
                    <a:pt x="119151" y="179644"/>
                  </a:lnTo>
                  <a:lnTo>
                    <a:pt x="119471" y="179979"/>
                  </a:lnTo>
                  <a:lnTo>
                    <a:pt x="76443" y="135503"/>
                  </a:lnTo>
                  <a:lnTo>
                    <a:pt x="67142" y="127195"/>
                  </a:lnTo>
                  <a:lnTo>
                    <a:pt x="52021" y="127407"/>
                  </a:lnTo>
                  <a:lnTo>
                    <a:pt x="47539" y="131094"/>
                  </a:lnTo>
                  <a:lnTo>
                    <a:pt x="31437" y="146931"/>
                  </a:lnTo>
                  <a:lnTo>
                    <a:pt x="18376" y="160251"/>
                  </a:lnTo>
                  <a:lnTo>
                    <a:pt x="11099" y="167074"/>
                  </a:lnTo>
                  <a:lnTo>
                    <a:pt x="4154" y="174419"/>
                  </a:lnTo>
                  <a:lnTo>
                    <a:pt x="0" y="183058"/>
                  </a:lnTo>
                  <a:lnTo>
                    <a:pt x="1093" y="193763"/>
                  </a:lnTo>
                  <a:lnTo>
                    <a:pt x="10909" y="206555"/>
                  </a:lnTo>
                  <a:lnTo>
                    <a:pt x="29636" y="225996"/>
                  </a:lnTo>
                  <a:lnTo>
                    <a:pt x="62314" y="258027"/>
                  </a:lnTo>
                  <a:lnTo>
                    <a:pt x="136293" y="332521"/>
                  </a:lnTo>
                  <a:lnTo>
                    <a:pt x="169395" y="366763"/>
                  </a:lnTo>
                  <a:lnTo>
                    <a:pt x="188836" y="377107"/>
                  </a:lnTo>
                  <a:lnTo>
                    <a:pt x="199488" y="375135"/>
                  </a:lnTo>
                  <a:lnTo>
                    <a:pt x="200327" y="373072"/>
                  </a:lnTo>
                  <a:lnTo>
                    <a:pt x="220793" y="353193"/>
                  </a:lnTo>
                  <a:lnTo>
                    <a:pt x="471907" y="101517"/>
                  </a:lnTo>
                  <a:lnTo>
                    <a:pt x="471580" y="101826"/>
                  </a:lnTo>
                  <a:lnTo>
                    <a:pt x="481919" y="91998"/>
                  </a:lnTo>
                  <a:lnTo>
                    <a:pt x="487395" y="85925"/>
                  </a:lnTo>
                  <a:lnTo>
                    <a:pt x="498586" y="74410"/>
                  </a:lnTo>
                  <a:lnTo>
                    <a:pt x="505288" y="64676"/>
                  </a:lnTo>
                  <a:lnTo>
                    <a:pt x="505013" y="54132"/>
                  </a:lnTo>
                  <a:lnTo>
                    <a:pt x="495271" y="40187"/>
                  </a:lnTo>
                  <a:lnTo>
                    <a:pt x="491124" y="35712"/>
                  </a:lnTo>
                  <a:lnTo>
                    <a:pt x="484302" y="30359"/>
                  </a:lnTo>
                  <a:lnTo>
                    <a:pt x="477959" y="23815"/>
                  </a:lnTo>
                  <a:lnTo>
                    <a:pt x="465601" y="10157"/>
                  </a:lnTo>
                  <a:lnTo>
                    <a:pt x="460018" y="4972"/>
                  </a:lnTo>
                  <a:lnTo>
                    <a:pt x="453814" y="1173"/>
                  </a:lnTo>
                  <a:lnTo>
                    <a:pt x="452579" y="645"/>
                  </a:lnTo>
                  <a:lnTo>
                    <a:pt x="454184" y="770"/>
                  </a:lnTo>
                  <a:lnTo>
                    <a:pt x="450311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6974663" y="1564559"/>
              <a:ext cx="522605" cy="533400"/>
            </a:xfrm>
            <a:custGeom>
              <a:avLst/>
              <a:gdLst/>
              <a:ahLst/>
              <a:cxnLst/>
              <a:rect l="l" t="t" r="r" b="b"/>
              <a:pathLst>
                <a:path w="522604" h="533400">
                  <a:moveTo>
                    <a:pt x="462168" y="532310"/>
                  </a:moveTo>
                  <a:lnTo>
                    <a:pt x="322645" y="532310"/>
                  </a:lnTo>
                  <a:lnTo>
                    <a:pt x="407291" y="533007"/>
                  </a:lnTo>
                  <a:lnTo>
                    <a:pt x="458758" y="532577"/>
                  </a:lnTo>
                  <a:lnTo>
                    <a:pt x="462168" y="532310"/>
                  </a:lnTo>
                  <a:close/>
                </a:path>
                <a:path w="522604" h="533400">
                  <a:moveTo>
                    <a:pt x="82730" y="0"/>
                  </a:moveTo>
                  <a:lnTo>
                    <a:pt x="34765" y="11985"/>
                  </a:lnTo>
                  <a:lnTo>
                    <a:pt x="6062" y="44923"/>
                  </a:lnTo>
                  <a:lnTo>
                    <a:pt x="70" y="82745"/>
                  </a:lnTo>
                  <a:lnTo>
                    <a:pt x="0" y="470391"/>
                  </a:lnTo>
                  <a:lnTo>
                    <a:pt x="1366" y="480480"/>
                  </a:lnTo>
                  <a:lnTo>
                    <a:pt x="4944" y="491674"/>
                  </a:lnTo>
                  <a:lnTo>
                    <a:pt x="6204" y="495029"/>
                  </a:lnTo>
                  <a:lnTo>
                    <a:pt x="6878" y="496919"/>
                  </a:lnTo>
                  <a:lnTo>
                    <a:pt x="31120" y="527471"/>
                  </a:lnTo>
                  <a:lnTo>
                    <a:pt x="37615" y="532577"/>
                  </a:lnTo>
                  <a:lnTo>
                    <a:pt x="38853" y="532231"/>
                  </a:lnTo>
                  <a:lnTo>
                    <a:pt x="463175" y="532231"/>
                  </a:lnTo>
                  <a:lnTo>
                    <a:pt x="485504" y="530485"/>
                  </a:lnTo>
                  <a:lnTo>
                    <a:pt x="499465" y="519649"/>
                  </a:lnTo>
                  <a:lnTo>
                    <a:pt x="509799" y="506936"/>
                  </a:lnTo>
                  <a:lnTo>
                    <a:pt x="511007" y="504714"/>
                  </a:lnTo>
                  <a:lnTo>
                    <a:pt x="94152" y="504714"/>
                  </a:lnTo>
                  <a:lnTo>
                    <a:pt x="78742" y="504460"/>
                  </a:lnTo>
                  <a:lnTo>
                    <a:pt x="43770" y="483835"/>
                  </a:lnTo>
                  <a:lnTo>
                    <a:pt x="38061" y="85333"/>
                  </a:lnTo>
                  <a:lnTo>
                    <a:pt x="39062" y="71143"/>
                  </a:lnTo>
                  <a:lnTo>
                    <a:pt x="64180" y="41090"/>
                  </a:lnTo>
                  <a:lnTo>
                    <a:pt x="93638" y="37890"/>
                  </a:lnTo>
                  <a:lnTo>
                    <a:pt x="279791" y="37890"/>
                  </a:lnTo>
                  <a:lnTo>
                    <a:pt x="510791" y="37483"/>
                  </a:lnTo>
                  <a:lnTo>
                    <a:pt x="483719" y="7524"/>
                  </a:lnTo>
                  <a:lnTo>
                    <a:pt x="452790" y="115"/>
                  </a:lnTo>
                  <a:lnTo>
                    <a:pt x="82730" y="0"/>
                  </a:lnTo>
                  <a:close/>
                </a:path>
                <a:path w="522604" h="533400">
                  <a:moveTo>
                    <a:pt x="463175" y="532231"/>
                  </a:moveTo>
                  <a:lnTo>
                    <a:pt x="38853" y="532231"/>
                  </a:lnTo>
                  <a:lnTo>
                    <a:pt x="157326" y="532499"/>
                  </a:lnTo>
                  <a:lnTo>
                    <a:pt x="462168" y="532310"/>
                  </a:lnTo>
                  <a:lnTo>
                    <a:pt x="463175" y="532231"/>
                  </a:lnTo>
                  <a:close/>
                </a:path>
                <a:path w="522604" h="533400">
                  <a:moveTo>
                    <a:pt x="112138" y="504370"/>
                  </a:moveTo>
                  <a:lnTo>
                    <a:pt x="94152" y="504714"/>
                  </a:lnTo>
                  <a:lnTo>
                    <a:pt x="511007" y="504714"/>
                  </a:lnTo>
                  <a:lnTo>
                    <a:pt x="511190" y="504377"/>
                  </a:lnTo>
                  <a:lnTo>
                    <a:pt x="112138" y="504370"/>
                  </a:lnTo>
                  <a:close/>
                </a:path>
                <a:path w="522604" h="533400">
                  <a:moveTo>
                    <a:pt x="522121" y="236211"/>
                  </a:moveTo>
                  <a:lnTo>
                    <a:pt x="520489" y="236711"/>
                  </a:lnTo>
                  <a:lnTo>
                    <a:pt x="518380" y="238399"/>
                  </a:lnTo>
                  <a:lnTo>
                    <a:pt x="510269" y="247129"/>
                  </a:lnTo>
                  <a:lnTo>
                    <a:pt x="508052" y="249386"/>
                  </a:lnTo>
                  <a:lnTo>
                    <a:pt x="507155" y="249972"/>
                  </a:lnTo>
                  <a:lnTo>
                    <a:pt x="504912" y="252572"/>
                  </a:lnTo>
                  <a:lnTo>
                    <a:pt x="483903" y="276415"/>
                  </a:lnTo>
                  <a:lnTo>
                    <a:pt x="482344" y="303367"/>
                  </a:lnTo>
                  <a:lnTo>
                    <a:pt x="482065" y="358043"/>
                  </a:lnTo>
                  <a:lnTo>
                    <a:pt x="482396" y="415198"/>
                  </a:lnTo>
                  <a:lnTo>
                    <a:pt x="482668" y="449586"/>
                  </a:lnTo>
                  <a:lnTo>
                    <a:pt x="482878" y="461263"/>
                  </a:lnTo>
                  <a:lnTo>
                    <a:pt x="482749" y="469616"/>
                  </a:lnTo>
                  <a:lnTo>
                    <a:pt x="453933" y="502570"/>
                  </a:lnTo>
                  <a:lnTo>
                    <a:pt x="426349" y="504377"/>
                  </a:lnTo>
                  <a:lnTo>
                    <a:pt x="511190" y="504377"/>
                  </a:lnTo>
                  <a:lnTo>
                    <a:pt x="516976" y="493728"/>
                  </a:lnTo>
                  <a:lnTo>
                    <a:pt x="521150" y="477899"/>
                  </a:lnTo>
                  <a:lnTo>
                    <a:pt x="522417" y="458189"/>
                  </a:lnTo>
                  <a:lnTo>
                    <a:pt x="522315" y="358043"/>
                  </a:lnTo>
                  <a:lnTo>
                    <a:pt x="522121" y="236211"/>
                  </a:lnTo>
                  <a:close/>
                </a:path>
                <a:path w="522604" h="533400">
                  <a:moveTo>
                    <a:pt x="520871" y="236405"/>
                  </a:moveTo>
                  <a:lnTo>
                    <a:pt x="518636" y="237279"/>
                  </a:lnTo>
                  <a:lnTo>
                    <a:pt x="520489" y="236711"/>
                  </a:lnTo>
                  <a:lnTo>
                    <a:pt x="520871" y="236405"/>
                  </a:lnTo>
                  <a:close/>
                </a:path>
                <a:path w="522604" h="533400">
                  <a:moveTo>
                    <a:pt x="510791" y="37483"/>
                  </a:moveTo>
                  <a:lnTo>
                    <a:pt x="352325" y="37483"/>
                  </a:lnTo>
                  <a:lnTo>
                    <a:pt x="417066" y="37731"/>
                  </a:lnTo>
                  <a:lnTo>
                    <a:pt x="451165" y="39297"/>
                  </a:lnTo>
                  <a:lnTo>
                    <a:pt x="468548" y="47222"/>
                  </a:lnTo>
                  <a:lnTo>
                    <a:pt x="477251" y="57196"/>
                  </a:lnTo>
                  <a:lnTo>
                    <a:pt x="481025" y="67106"/>
                  </a:lnTo>
                  <a:lnTo>
                    <a:pt x="483622" y="74841"/>
                  </a:lnTo>
                  <a:lnTo>
                    <a:pt x="490509" y="74034"/>
                  </a:lnTo>
                  <a:lnTo>
                    <a:pt x="491711" y="69663"/>
                  </a:lnTo>
                  <a:lnTo>
                    <a:pt x="496762" y="64930"/>
                  </a:lnTo>
                  <a:lnTo>
                    <a:pt x="503451" y="59180"/>
                  </a:lnTo>
                  <a:lnTo>
                    <a:pt x="510460" y="51002"/>
                  </a:lnTo>
                  <a:lnTo>
                    <a:pt x="512091" y="42174"/>
                  </a:lnTo>
                  <a:lnTo>
                    <a:pt x="510791" y="37483"/>
                  </a:lnTo>
                  <a:close/>
                </a:path>
                <a:path w="522604" h="533400">
                  <a:moveTo>
                    <a:pt x="279791" y="37890"/>
                  </a:moveTo>
                  <a:lnTo>
                    <a:pt x="93638" y="37890"/>
                  </a:lnTo>
                  <a:lnTo>
                    <a:pt x="110590" y="38120"/>
                  </a:lnTo>
                  <a:lnTo>
                    <a:pt x="246799" y="38120"/>
                  </a:lnTo>
                  <a:lnTo>
                    <a:pt x="279791" y="3789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3" name="object 153"/>
          <p:cNvGrpSpPr/>
          <p:nvPr/>
        </p:nvGrpSpPr>
        <p:grpSpPr>
          <a:xfrm>
            <a:off x="4513400" y="6113699"/>
            <a:ext cx="617220" cy="533400"/>
            <a:chOff x="4513400" y="6113699"/>
            <a:chExt cx="617220" cy="533400"/>
          </a:xfrm>
        </p:grpSpPr>
        <p:sp>
          <p:nvSpPr>
            <p:cNvPr id="154" name="object 154"/>
            <p:cNvSpPr/>
            <p:nvPr/>
          </p:nvSpPr>
          <p:spPr>
            <a:xfrm>
              <a:off x="4625234" y="6151924"/>
              <a:ext cx="505459" cy="377190"/>
            </a:xfrm>
            <a:custGeom>
              <a:avLst/>
              <a:gdLst/>
              <a:ahLst/>
              <a:cxnLst/>
              <a:rect l="l" t="t" r="r" b="b"/>
              <a:pathLst>
                <a:path w="505460" h="377190">
                  <a:moveTo>
                    <a:pt x="450311" y="0"/>
                  </a:moveTo>
                  <a:lnTo>
                    <a:pt x="440179" y="881"/>
                  </a:lnTo>
                  <a:lnTo>
                    <a:pt x="431524" y="6320"/>
                  </a:lnTo>
                  <a:lnTo>
                    <a:pt x="411089" y="26996"/>
                  </a:lnTo>
                  <a:lnTo>
                    <a:pt x="409124" y="29225"/>
                  </a:lnTo>
                  <a:lnTo>
                    <a:pt x="312341" y="125784"/>
                  </a:lnTo>
                  <a:lnTo>
                    <a:pt x="310869" y="127466"/>
                  </a:lnTo>
                  <a:lnTo>
                    <a:pt x="304907" y="132901"/>
                  </a:lnTo>
                  <a:lnTo>
                    <a:pt x="299951" y="138142"/>
                  </a:lnTo>
                  <a:lnTo>
                    <a:pt x="194683" y="243663"/>
                  </a:lnTo>
                  <a:lnTo>
                    <a:pt x="190935" y="247180"/>
                  </a:lnTo>
                  <a:lnTo>
                    <a:pt x="192968" y="245736"/>
                  </a:lnTo>
                  <a:lnTo>
                    <a:pt x="189142" y="247752"/>
                  </a:lnTo>
                  <a:lnTo>
                    <a:pt x="139915" y="200574"/>
                  </a:lnTo>
                  <a:lnTo>
                    <a:pt x="119151" y="179644"/>
                  </a:lnTo>
                  <a:lnTo>
                    <a:pt x="119471" y="179979"/>
                  </a:lnTo>
                  <a:lnTo>
                    <a:pt x="76444" y="135503"/>
                  </a:lnTo>
                  <a:lnTo>
                    <a:pt x="67142" y="127195"/>
                  </a:lnTo>
                  <a:lnTo>
                    <a:pt x="52021" y="127407"/>
                  </a:lnTo>
                  <a:lnTo>
                    <a:pt x="47539" y="131094"/>
                  </a:lnTo>
                  <a:lnTo>
                    <a:pt x="31437" y="146931"/>
                  </a:lnTo>
                  <a:lnTo>
                    <a:pt x="18376" y="160251"/>
                  </a:lnTo>
                  <a:lnTo>
                    <a:pt x="11099" y="167074"/>
                  </a:lnTo>
                  <a:lnTo>
                    <a:pt x="4154" y="174419"/>
                  </a:lnTo>
                  <a:lnTo>
                    <a:pt x="0" y="183058"/>
                  </a:lnTo>
                  <a:lnTo>
                    <a:pt x="1093" y="193763"/>
                  </a:lnTo>
                  <a:lnTo>
                    <a:pt x="10909" y="206555"/>
                  </a:lnTo>
                  <a:lnTo>
                    <a:pt x="29636" y="225996"/>
                  </a:lnTo>
                  <a:lnTo>
                    <a:pt x="62314" y="258027"/>
                  </a:lnTo>
                  <a:lnTo>
                    <a:pt x="136294" y="332521"/>
                  </a:lnTo>
                  <a:lnTo>
                    <a:pt x="169395" y="366763"/>
                  </a:lnTo>
                  <a:lnTo>
                    <a:pt x="188836" y="377107"/>
                  </a:lnTo>
                  <a:lnTo>
                    <a:pt x="199488" y="375135"/>
                  </a:lnTo>
                  <a:lnTo>
                    <a:pt x="200327" y="373072"/>
                  </a:lnTo>
                  <a:lnTo>
                    <a:pt x="220793" y="353193"/>
                  </a:lnTo>
                  <a:lnTo>
                    <a:pt x="471907" y="101517"/>
                  </a:lnTo>
                  <a:lnTo>
                    <a:pt x="471580" y="101826"/>
                  </a:lnTo>
                  <a:lnTo>
                    <a:pt x="481919" y="91998"/>
                  </a:lnTo>
                  <a:lnTo>
                    <a:pt x="487395" y="85925"/>
                  </a:lnTo>
                  <a:lnTo>
                    <a:pt x="498586" y="74410"/>
                  </a:lnTo>
                  <a:lnTo>
                    <a:pt x="505288" y="64676"/>
                  </a:lnTo>
                  <a:lnTo>
                    <a:pt x="505013" y="54132"/>
                  </a:lnTo>
                  <a:lnTo>
                    <a:pt x="495271" y="40187"/>
                  </a:lnTo>
                  <a:lnTo>
                    <a:pt x="491125" y="35712"/>
                  </a:lnTo>
                  <a:lnTo>
                    <a:pt x="484302" y="30359"/>
                  </a:lnTo>
                  <a:lnTo>
                    <a:pt x="477959" y="23815"/>
                  </a:lnTo>
                  <a:lnTo>
                    <a:pt x="465601" y="10157"/>
                  </a:lnTo>
                  <a:lnTo>
                    <a:pt x="460018" y="4972"/>
                  </a:lnTo>
                  <a:lnTo>
                    <a:pt x="453814" y="1173"/>
                  </a:lnTo>
                  <a:lnTo>
                    <a:pt x="452579" y="645"/>
                  </a:lnTo>
                  <a:lnTo>
                    <a:pt x="454184" y="770"/>
                  </a:lnTo>
                  <a:lnTo>
                    <a:pt x="450311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513400" y="6113699"/>
              <a:ext cx="522605" cy="533400"/>
            </a:xfrm>
            <a:custGeom>
              <a:avLst/>
              <a:gdLst/>
              <a:ahLst/>
              <a:cxnLst/>
              <a:rect l="l" t="t" r="r" b="b"/>
              <a:pathLst>
                <a:path w="522604" h="533400">
                  <a:moveTo>
                    <a:pt x="462168" y="532310"/>
                  </a:moveTo>
                  <a:lnTo>
                    <a:pt x="322645" y="532310"/>
                  </a:lnTo>
                  <a:lnTo>
                    <a:pt x="407291" y="533007"/>
                  </a:lnTo>
                  <a:lnTo>
                    <a:pt x="458758" y="532577"/>
                  </a:lnTo>
                  <a:lnTo>
                    <a:pt x="462168" y="532310"/>
                  </a:lnTo>
                  <a:close/>
                </a:path>
                <a:path w="522604" h="533400">
                  <a:moveTo>
                    <a:pt x="82730" y="0"/>
                  </a:moveTo>
                  <a:lnTo>
                    <a:pt x="34765" y="11985"/>
                  </a:lnTo>
                  <a:lnTo>
                    <a:pt x="6062" y="44923"/>
                  </a:lnTo>
                  <a:lnTo>
                    <a:pt x="70" y="82745"/>
                  </a:lnTo>
                  <a:lnTo>
                    <a:pt x="0" y="470391"/>
                  </a:lnTo>
                  <a:lnTo>
                    <a:pt x="1366" y="480480"/>
                  </a:lnTo>
                  <a:lnTo>
                    <a:pt x="4944" y="491674"/>
                  </a:lnTo>
                  <a:lnTo>
                    <a:pt x="6205" y="495029"/>
                  </a:lnTo>
                  <a:lnTo>
                    <a:pt x="6878" y="496919"/>
                  </a:lnTo>
                  <a:lnTo>
                    <a:pt x="31120" y="527471"/>
                  </a:lnTo>
                  <a:lnTo>
                    <a:pt x="37615" y="532577"/>
                  </a:lnTo>
                  <a:lnTo>
                    <a:pt x="38853" y="532231"/>
                  </a:lnTo>
                  <a:lnTo>
                    <a:pt x="463175" y="532231"/>
                  </a:lnTo>
                  <a:lnTo>
                    <a:pt x="485504" y="530485"/>
                  </a:lnTo>
                  <a:lnTo>
                    <a:pt x="499465" y="519649"/>
                  </a:lnTo>
                  <a:lnTo>
                    <a:pt x="509800" y="506936"/>
                  </a:lnTo>
                  <a:lnTo>
                    <a:pt x="511007" y="504714"/>
                  </a:lnTo>
                  <a:lnTo>
                    <a:pt x="94152" y="504714"/>
                  </a:lnTo>
                  <a:lnTo>
                    <a:pt x="78742" y="504460"/>
                  </a:lnTo>
                  <a:lnTo>
                    <a:pt x="43771" y="483835"/>
                  </a:lnTo>
                  <a:lnTo>
                    <a:pt x="38061" y="85333"/>
                  </a:lnTo>
                  <a:lnTo>
                    <a:pt x="39062" y="71143"/>
                  </a:lnTo>
                  <a:lnTo>
                    <a:pt x="64180" y="41090"/>
                  </a:lnTo>
                  <a:lnTo>
                    <a:pt x="93638" y="37890"/>
                  </a:lnTo>
                  <a:lnTo>
                    <a:pt x="279791" y="37890"/>
                  </a:lnTo>
                  <a:lnTo>
                    <a:pt x="510791" y="37483"/>
                  </a:lnTo>
                  <a:lnTo>
                    <a:pt x="483719" y="7524"/>
                  </a:lnTo>
                  <a:lnTo>
                    <a:pt x="452790" y="115"/>
                  </a:lnTo>
                  <a:lnTo>
                    <a:pt x="82730" y="0"/>
                  </a:lnTo>
                  <a:close/>
                </a:path>
                <a:path w="522604" h="533400">
                  <a:moveTo>
                    <a:pt x="463175" y="532231"/>
                  </a:moveTo>
                  <a:lnTo>
                    <a:pt x="38853" y="532231"/>
                  </a:lnTo>
                  <a:lnTo>
                    <a:pt x="157326" y="532499"/>
                  </a:lnTo>
                  <a:lnTo>
                    <a:pt x="462168" y="532310"/>
                  </a:lnTo>
                  <a:lnTo>
                    <a:pt x="463175" y="532231"/>
                  </a:lnTo>
                  <a:close/>
                </a:path>
                <a:path w="522604" h="533400">
                  <a:moveTo>
                    <a:pt x="112138" y="504370"/>
                  </a:moveTo>
                  <a:lnTo>
                    <a:pt x="94152" y="504714"/>
                  </a:lnTo>
                  <a:lnTo>
                    <a:pt x="511007" y="504714"/>
                  </a:lnTo>
                  <a:lnTo>
                    <a:pt x="511190" y="504377"/>
                  </a:lnTo>
                  <a:lnTo>
                    <a:pt x="112138" y="504370"/>
                  </a:lnTo>
                  <a:close/>
                </a:path>
                <a:path w="522604" h="533400">
                  <a:moveTo>
                    <a:pt x="522121" y="236211"/>
                  </a:moveTo>
                  <a:lnTo>
                    <a:pt x="520489" y="236711"/>
                  </a:lnTo>
                  <a:lnTo>
                    <a:pt x="518380" y="238399"/>
                  </a:lnTo>
                  <a:lnTo>
                    <a:pt x="510269" y="247129"/>
                  </a:lnTo>
                  <a:lnTo>
                    <a:pt x="508052" y="249386"/>
                  </a:lnTo>
                  <a:lnTo>
                    <a:pt x="507155" y="249972"/>
                  </a:lnTo>
                  <a:lnTo>
                    <a:pt x="504912" y="252572"/>
                  </a:lnTo>
                  <a:lnTo>
                    <a:pt x="483903" y="276415"/>
                  </a:lnTo>
                  <a:lnTo>
                    <a:pt x="482344" y="303367"/>
                  </a:lnTo>
                  <a:lnTo>
                    <a:pt x="482065" y="358043"/>
                  </a:lnTo>
                  <a:lnTo>
                    <a:pt x="482396" y="415198"/>
                  </a:lnTo>
                  <a:lnTo>
                    <a:pt x="482668" y="449586"/>
                  </a:lnTo>
                  <a:lnTo>
                    <a:pt x="482878" y="461263"/>
                  </a:lnTo>
                  <a:lnTo>
                    <a:pt x="482749" y="469616"/>
                  </a:lnTo>
                  <a:lnTo>
                    <a:pt x="453933" y="502570"/>
                  </a:lnTo>
                  <a:lnTo>
                    <a:pt x="426350" y="504377"/>
                  </a:lnTo>
                  <a:lnTo>
                    <a:pt x="511190" y="504377"/>
                  </a:lnTo>
                  <a:lnTo>
                    <a:pt x="516977" y="493728"/>
                  </a:lnTo>
                  <a:lnTo>
                    <a:pt x="521150" y="477899"/>
                  </a:lnTo>
                  <a:lnTo>
                    <a:pt x="522417" y="458189"/>
                  </a:lnTo>
                  <a:lnTo>
                    <a:pt x="522315" y="358043"/>
                  </a:lnTo>
                  <a:lnTo>
                    <a:pt x="522121" y="236211"/>
                  </a:lnTo>
                  <a:close/>
                </a:path>
                <a:path w="522604" h="533400">
                  <a:moveTo>
                    <a:pt x="520871" y="236405"/>
                  </a:moveTo>
                  <a:lnTo>
                    <a:pt x="518636" y="237279"/>
                  </a:lnTo>
                  <a:lnTo>
                    <a:pt x="520489" y="236711"/>
                  </a:lnTo>
                  <a:lnTo>
                    <a:pt x="520871" y="236405"/>
                  </a:lnTo>
                  <a:close/>
                </a:path>
                <a:path w="522604" h="533400">
                  <a:moveTo>
                    <a:pt x="510791" y="37483"/>
                  </a:moveTo>
                  <a:lnTo>
                    <a:pt x="352325" y="37483"/>
                  </a:lnTo>
                  <a:lnTo>
                    <a:pt x="417066" y="37731"/>
                  </a:lnTo>
                  <a:lnTo>
                    <a:pt x="451165" y="39297"/>
                  </a:lnTo>
                  <a:lnTo>
                    <a:pt x="468548" y="47222"/>
                  </a:lnTo>
                  <a:lnTo>
                    <a:pt x="477251" y="57196"/>
                  </a:lnTo>
                  <a:lnTo>
                    <a:pt x="481025" y="67106"/>
                  </a:lnTo>
                  <a:lnTo>
                    <a:pt x="483622" y="74841"/>
                  </a:lnTo>
                  <a:lnTo>
                    <a:pt x="490509" y="74034"/>
                  </a:lnTo>
                  <a:lnTo>
                    <a:pt x="491711" y="69663"/>
                  </a:lnTo>
                  <a:lnTo>
                    <a:pt x="496762" y="64930"/>
                  </a:lnTo>
                  <a:lnTo>
                    <a:pt x="503451" y="59180"/>
                  </a:lnTo>
                  <a:lnTo>
                    <a:pt x="510460" y="51002"/>
                  </a:lnTo>
                  <a:lnTo>
                    <a:pt x="512091" y="42174"/>
                  </a:lnTo>
                  <a:lnTo>
                    <a:pt x="510791" y="37483"/>
                  </a:lnTo>
                  <a:close/>
                </a:path>
                <a:path w="522604" h="533400">
                  <a:moveTo>
                    <a:pt x="279791" y="37890"/>
                  </a:moveTo>
                  <a:lnTo>
                    <a:pt x="93638" y="37890"/>
                  </a:lnTo>
                  <a:lnTo>
                    <a:pt x="110590" y="38120"/>
                  </a:lnTo>
                  <a:lnTo>
                    <a:pt x="246800" y="38120"/>
                  </a:lnTo>
                  <a:lnTo>
                    <a:pt x="279791" y="3789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object 156"/>
          <p:cNvGrpSpPr/>
          <p:nvPr/>
        </p:nvGrpSpPr>
        <p:grpSpPr>
          <a:xfrm>
            <a:off x="6742569" y="4485898"/>
            <a:ext cx="3395345" cy="2212340"/>
            <a:chOff x="6742569" y="4485898"/>
            <a:chExt cx="3395345" cy="2212340"/>
          </a:xfrm>
        </p:grpSpPr>
        <p:sp>
          <p:nvSpPr>
            <p:cNvPr id="157" name="object 157"/>
            <p:cNvSpPr/>
            <p:nvPr/>
          </p:nvSpPr>
          <p:spPr>
            <a:xfrm>
              <a:off x="6742569" y="4485898"/>
              <a:ext cx="3395345" cy="2212340"/>
            </a:xfrm>
            <a:custGeom>
              <a:avLst/>
              <a:gdLst/>
              <a:ahLst/>
              <a:cxnLst/>
              <a:rect l="l" t="t" r="r" b="b"/>
              <a:pathLst>
                <a:path w="3395345" h="2212340">
                  <a:moveTo>
                    <a:pt x="28964" y="2205327"/>
                  </a:moveTo>
                  <a:lnTo>
                    <a:pt x="28954" y="2211724"/>
                  </a:lnTo>
                  <a:lnTo>
                    <a:pt x="35351" y="2211688"/>
                  </a:lnTo>
                  <a:lnTo>
                    <a:pt x="28964" y="2205327"/>
                  </a:lnTo>
                  <a:close/>
                </a:path>
                <a:path w="3395345" h="2212340">
                  <a:moveTo>
                    <a:pt x="38418" y="80010"/>
                  </a:moveTo>
                  <a:lnTo>
                    <a:pt x="29001" y="2180437"/>
                  </a:lnTo>
                  <a:lnTo>
                    <a:pt x="28986" y="2205348"/>
                  </a:lnTo>
                  <a:lnTo>
                    <a:pt x="35351" y="2211688"/>
                  </a:lnTo>
                  <a:lnTo>
                    <a:pt x="35279" y="2198987"/>
                  </a:lnTo>
                  <a:lnTo>
                    <a:pt x="41675" y="2198951"/>
                  </a:lnTo>
                  <a:lnTo>
                    <a:pt x="44768" y="80291"/>
                  </a:lnTo>
                  <a:lnTo>
                    <a:pt x="43218" y="80168"/>
                  </a:lnTo>
                  <a:lnTo>
                    <a:pt x="40816" y="80049"/>
                  </a:lnTo>
                  <a:lnTo>
                    <a:pt x="38418" y="80010"/>
                  </a:lnTo>
                  <a:close/>
                </a:path>
                <a:path w="3395345" h="2212340">
                  <a:moveTo>
                    <a:pt x="3394767" y="2180437"/>
                  </a:moveTo>
                  <a:lnTo>
                    <a:pt x="35279" y="2198987"/>
                  </a:lnTo>
                  <a:lnTo>
                    <a:pt x="35351" y="2211688"/>
                  </a:lnTo>
                  <a:lnTo>
                    <a:pt x="41666" y="2205348"/>
                  </a:lnTo>
                  <a:lnTo>
                    <a:pt x="41675" y="2198951"/>
                  </a:lnTo>
                  <a:lnTo>
                    <a:pt x="2341893" y="2198951"/>
                  </a:lnTo>
                  <a:lnTo>
                    <a:pt x="3394839" y="2193137"/>
                  </a:lnTo>
                  <a:lnTo>
                    <a:pt x="3394767" y="2180437"/>
                  </a:lnTo>
                  <a:close/>
                </a:path>
                <a:path w="3395345" h="2212340">
                  <a:moveTo>
                    <a:pt x="2341893" y="2198951"/>
                  </a:moveTo>
                  <a:lnTo>
                    <a:pt x="41675" y="2198951"/>
                  </a:lnTo>
                  <a:lnTo>
                    <a:pt x="41666" y="2205348"/>
                  </a:lnTo>
                  <a:lnTo>
                    <a:pt x="35351" y="2211688"/>
                  </a:lnTo>
                  <a:lnTo>
                    <a:pt x="2341893" y="2198951"/>
                  </a:lnTo>
                  <a:close/>
                </a:path>
                <a:path w="3395345" h="2212340">
                  <a:moveTo>
                    <a:pt x="57751" y="45021"/>
                  </a:moveTo>
                  <a:lnTo>
                    <a:pt x="32119" y="45021"/>
                  </a:lnTo>
                  <a:lnTo>
                    <a:pt x="44819" y="45043"/>
                  </a:lnTo>
                  <a:lnTo>
                    <a:pt x="44768" y="80291"/>
                  </a:lnTo>
                  <a:lnTo>
                    <a:pt x="76809" y="89668"/>
                  </a:lnTo>
                  <a:lnTo>
                    <a:pt x="57751" y="45021"/>
                  </a:lnTo>
                  <a:close/>
                </a:path>
                <a:path w="3395345" h="2212340">
                  <a:moveTo>
                    <a:pt x="38534" y="0"/>
                  </a:moveTo>
                  <a:lnTo>
                    <a:pt x="0" y="89554"/>
                  </a:lnTo>
                  <a:lnTo>
                    <a:pt x="2401" y="88394"/>
                  </a:lnTo>
                  <a:lnTo>
                    <a:pt x="4801" y="87311"/>
                  </a:lnTo>
                  <a:lnTo>
                    <a:pt x="32068" y="80272"/>
                  </a:lnTo>
                  <a:lnTo>
                    <a:pt x="32119" y="45021"/>
                  </a:lnTo>
                  <a:lnTo>
                    <a:pt x="57751" y="45021"/>
                  </a:lnTo>
                  <a:lnTo>
                    <a:pt x="38534" y="0"/>
                  </a:lnTo>
                  <a:close/>
                </a:path>
                <a:path w="3395345" h="2212340">
                  <a:moveTo>
                    <a:pt x="44768" y="80010"/>
                  </a:moveTo>
                  <a:lnTo>
                    <a:pt x="38418" y="80010"/>
                  </a:lnTo>
                  <a:lnTo>
                    <a:pt x="40816" y="80049"/>
                  </a:lnTo>
                  <a:lnTo>
                    <a:pt x="43218" y="80168"/>
                  </a:lnTo>
                  <a:lnTo>
                    <a:pt x="44768" y="80291"/>
                  </a:lnTo>
                  <a:lnTo>
                    <a:pt x="44768" y="80010"/>
                  </a:lnTo>
                  <a:close/>
                </a:path>
                <a:path w="3395345" h="2212340">
                  <a:moveTo>
                    <a:pt x="32119" y="45021"/>
                  </a:moveTo>
                  <a:lnTo>
                    <a:pt x="32068" y="80272"/>
                  </a:lnTo>
                  <a:lnTo>
                    <a:pt x="33616" y="80153"/>
                  </a:lnTo>
                  <a:lnTo>
                    <a:pt x="36018" y="80041"/>
                  </a:lnTo>
                  <a:lnTo>
                    <a:pt x="38418" y="80010"/>
                  </a:lnTo>
                  <a:lnTo>
                    <a:pt x="44768" y="80010"/>
                  </a:lnTo>
                  <a:lnTo>
                    <a:pt x="44819" y="45043"/>
                  </a:lnTo>
                  <a:lnTo>
                    <a:pt x="32119" y="45021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571577" y="5673341"/>
              <a:ext cx="2098807" cy="422955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580517" y="6164539"/>
              <a:ext cx="99907" cy="14725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702264" y="6164539"/>
              <a:ext cx="101398" cy="147250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831433" y="6166029"/>
              <a:ext cx="95467" cy="144269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962599" y="6165539"/>
              <a:ext cx="331991" cy="144759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316399" y="6166029"/>
              <a:ext cx="102208" cy="144269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454305" y="6166029"/>
              <a:ext cx="106578" cy="144169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596576" y="6166029"/>
              <a:ext cx="92693" cy="144269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769632" y="6164539"/>
              <a:ext cx="252407" cy="175629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047811" y="6166029"/>
              <a:ext cx="102208" cy="144269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182768" y="6164539"/>
              <a:ext cx="330404" cy="147250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543891" y="6166029"/>
              <a:ext cx="102208" cy="144269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681796" y="6166029"/>
              <a:ext cx="102207" cy="144269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819702" y="6166029"/>
              <a:ext cx="134042" cy="144269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973623" y="6166029"/>
              <a:ext cx="111319" cy="144269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583464" y="6409900"/>
              <a:ext cx="106578" cy="144169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771387" y="6408410"/>
              <a:ext cx="84628" cy="14725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063787" y="6409900"/>
              <a:ext cx="134143" cy="174139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23703" y="6409900"/>
              <a:ext cx="92692" cy="144270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345149" y="6408410"/>
              <a:ext cx="222876" cy="147250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598744" y="6409900"/>
              <a:ext cx="99131" cy="144270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720323" y="6408410"/>
              <a:ext cx="101398" cy="147250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852439" y="6409900"/>
              <a:ext cx="100921" cy="144270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887751" y="6409900"/>
              <a:ext cx="100615" cy="144270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6995053" y="5786164"/>
              <a:ext cx="505459" cy="377190"/>
            </a:xfrm>
            <a:custGeom>
              <a:avLst/>
              <a:gdLst/>
              <a:ahLst/>
              <a:cxnLst/>
              <a:rect l="l" t="t" r="r" b="b"/>
              <a:pathLst>
                <a:path w="505459" h="377189">
                  <a:moveTo>
                    <a:pt x="450311" y="0"/>
                  </a:moveTo>
                  <a:lnTo>
                    <a:pt x="440179" y="881"/>
                  </a:lnTo>
                  <a:lnTo>
                    <a:pt x="431524" y="6320"/>
                  </a:lnTo>
                  <a:lnTo>
                    <a:pt x="411089" y="26996"/>
                  </a:lnTo>
                  <a:lnTo>
                    <a:pt x="409124" y="29225"/>
                  </a:lnTo>
                  <a:lnTo>
                    <a:pt x="312341" y="125784"/>
                  </a:lnTo>
                  <a:lnTo>
                    <a:pt x="310869" y="127466"/>
                  </a:lnTo>
                  <a:lnTo>
                    <a:pt x="304907" y="132901"/>
                  </a:lnTo>
                  <a:lnTo>
                    <a:pt x="299951" y="138142"/>
                  </a:lnTo>
                  <a:lnTo>
                    <a:pt x="194683" y="243663"/>
                  </a:lnTo>
                  <a:lnTo>
                    <a:pt x="190935" y="247180"/>
                  </a:lnTo>
                  <a:lnTo>
                    <a:pt x="192968" y="245736"/>
                  </a:lnTo>
                  <a:lnTo>
                    <a:pt x="189142" y="247752"/>
                  </a:lnTo>
                  <a:lnTo>
                    <a:pt x="139915" y="200574"/>
                  </a:lnTo>
                  <a:lnTo>
                    <a:pt x="119151" y="179644"/>
                  </a:lnTo>
                  <a:lnTo>
                    <a:pt x="119471" y="179979"/>
                  </a:lnTo>
                  <a:lnTo>
                    <a:pt x="76444" y="135503"/>
                  </a:lnTo>
                  <a:lnTo>
                    <a:pt x="67142" y="127195"/>
                  </a:lnTo>
                  <a:lnTo>
                    <a:pt x="52021" y="127407"/>
                  </a:lnTo>
                  <a:lnTo>
                    <a:pt x="47539" y="131094"/>
                  </a:lnTo>
                  <a:lnTo>
                    <a:pt x="31437" y="146931"/>
                  </a:lnTo>
                  <a:lnTo>
                    <a:pt x="18376" y="160251"/>
                  </a:lnTo>
                  <a:lnTo>
                    <a:pt x="11099" y="167074"/>
                  </a:lnTo>
                  <a:lnTo>
                    <a:pt x="4154" y="174419"/>
                  </a:lnTo>
                  <a:lnTo>
                    <a:pt x="0" y="183058"/>
                  </a:lnTo>
                  <a:lnTo>
                    <a:pt x="1093" y="193763"/>
                  </a:lnTo>
                  <a:lnTo>
                    <a:pt x="10909" y="206555"/>
                  </a:lnTo>
                  <a:lnTo>
                    <a:pt x="29636" y="225996"/>
                  </a:lnTo>
                  <a:lnTo>
                    <a:pt x="62314" y="258027"/>
                  </a:lnTo>
                  <a:lnTo>
                    <a:pt x="136294" y="332521"/>
                  </a:lnTo>
                  <a:lnTo>
                    <a:pt x="169395" y="366763"/>
                  </a:lnTo>
                  <a:lnTo>
                    <a:pt x="188836" y="377107"/>
                  </a:lnTo>
                  <a:lnTo>
                    <a:pt x="199488" y="375135"/>
                  </a:lnTo>
                  <a:lnTo>
                    <a:pt x="200327" y="373072"/>
                  </a:lnTo>
                  <a:lnTo>
                    <a:pt x="220793" y="353193"/>
                  </a:lnTo>
                  <a:lnTo>
                    <a:pt x="471907" y="101517"/>
                  </a:lnTo>
                  <a:lnTo>
                    <a:pt x="471580" y="101826"/>
                  </a:lnTo>
                  <a:lnTo>
                    <a:pt x="481919" y="91998"/>
                  </a:lnTo>
                  <a:lnTo>
                    <a:pt x="487395" y="85925"/>
                  </a:lnTo>
                  <a:lnTo>
                    <a:pt x="498586" y="74410"/>
                  </a:lnTo>
                  <a:lnTo>
                    <a:pt x="505288" y="64676"/>
                  </a:lnTo>
                  <a:lnTo>
                    <a:pt x="505013" y="54132"/>
                  </a:lnTo>
                  <a:lnTo>
                    <a:pt x="495271" y="40187"/>
                  </a:lnTo>
                  <a:lnTo>
                    <a:pt x="491125" y="35712"/>
                  </a:lnTo>
                  <a:lnTo>
                    <a:pt x="484302" y="30359"/>
                  </a:lnTo>
                  <a:lnTo>
                    <a:pt x="477959" y="23815"/>
                  </a:lnTo>
                  <a:lnTo>
                    <a:pt x="465601" y="10157"/>
                  </a:lnTo>
                  <a:lnTo>
                    <a:pt x="460018" y="4972"/>
                  </a:lnTo>
                  <a:lnTo>
                    <a:pt x="453814" y="1173"/>
                  </a:lnTo>
                  <a:lnTo>
                    <a:pt x="452579" y="645"/>
                  </a:lnTo>
                  <a:lnTo>
                    <a:pt x="454184" y="770"/>
                  </a:lnTo>
                  <a:lnTo>
                    <a:pt x="450311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6883220" y="5747939"/>
              <a:ext cx="522605" cy="533400"/>
            </a:xfrm>
            <a:custGeom>
              <a:avLst/>
              <a:gdLst/>
              <a:ahLst/>
              <a:cxnLst/>
              <a:rect l="l" t="t" r="r" b="b"/>
              <a:pathLst>
                <a:path w="522604" h="533400">
                  <a:moveTo>
                    <a:pt x="462168" y="532310"/>
                  </a:moveTo>
                  <a:lnTo>
                    <a:pt x="322644" y="532310"/>
                  </a:lnTo>
                  <a:lnTo>
                    <a:pt x="407290" y="533007"/>
                  </a:lnTo>
                  <a:lnTo>
                    <a:pt x="458758" y="532577"/>
                  </a:lnTo>
                  <a:lnTo>
                    <a:pt x="462168" y="532310"/>
                  </a:lnTo>
                  <a:close/>
                </a:path>
                <a:path w="522604" h="533400">
                  <a:moveTo>
                    <a:pt x="82730" y="0"/>
                  </a:moveTo>
                  <a:lnTo>
                    <a:pt x="34764" y="11985"/>
                  </a:lnTo>
                  <a:lnTo>
                    <a:pt x="6062" y="44923"/>
                  </a:lnTo>
                  <a:lnTo>
                    <a:pt x="69" y="82745"/>
                  </a:lnTo>
                  <a:lnTo>
                    <a:pt x="0" y="470391"/>
                  </a:lnTo>
                  <a:lnTo>
                    <a:pt x="1365" y="480480"/>
                  </a:lnTo>
                  <a:lnTo>
                    <a:pt x="4943" y="491674"/>
                  </a:lnTo>
                  <a:lnTo>
                    <a:pt x="6204" y="495029"/>
                  </a:lnTo>
                  <a:lnTo>
                    <a:pt x="6878" y="496919"/>
                  </a:lnTo>
                  <a:lnTo>
                    <a:pt x="31119" y="527471"/>
                  </a:lnTo>
                  <a:lnTo>
                    <a:pt x="37614" y="532577"/>
                  </a:lnTo>
                  <a:lnTo>
                    <a:pt x="38852" y="532231"/>
                  </a:lnTo>
                  <a:lnTo>
                    <a:pt x="463175" y="532231"/>
                  </a:lnTo>
                  <a:lnTo>
                    <a:pt x="485505" y="530485"/>
                  </a:lnTo>
                  <a:lnTo>
                    <a:pt x="499465" y="519649"/>
                  </a:lnTo>
                  <a:lnTo>
                    <a:pt x="509799" y="506936"/>
                  </a:lnTo>
                  <a:lnTo>
                    <a:pt x="511007" y="504714"/>
                  </a:lnTo>
                  <a:lnTo>
                    <a:pt x="94151" y="504714"/>
                  </a:lnTo>
                  <a:lnTo>
                    <a:pt x="78741" y="504460"/>
                  </a:lnTo>
                  <a:lnTo>
                    <a:pt x="43770" y="483835"/>
                  </a:lnTo>
                  <a:lnTo>
                    <a:pt x="38060" y="85333"/>
                  </a:lnTo>
                  <a:lnTo>
                    <a:pt x="39062" y="71143"/>
                  </a:lnTo>
                  <a:lnTo>
                    <a:pt x="64179" y="41090"/>
                  </a:lnTo>
                  <a:lnTo>
                    <a:pt x="93637" y="37890"/>
                  </a:lnTo>
                  <a:lnTo>
                    <a:pt x="279791" y="37890"/>
                  </a:lnTo>
                  <a:lnTo>
                    <a:pt x="510790" y="37483"/>
                  </a:lnTo>
                  <a:lnTo>
                    <a:pt x="483719" y="7524"/>
                  </a:lnTo>
                  <a:lnTo>
                    <a:pt x="452790" y="115"/>
                  </a:lnTo>
                  <a:lnTo>
                    <a:pt x="82730" y="0"/>
                  </a:lnTo>
                  <a:close/>
                </a:path>
                <a:path w="522604" h="533400">
                  <a:moveTo>
                    <a:pt x="463175" y="532231"/>
                  </a:moveTo>
                  <a:lnTo>
                    <a:pt x="38852" y="532231"/>
                  </a:lnTo>
                  <a:lnTo>
                    <a:pt x="157325" y="532499"/>
                  </a:lnTo>
                  <a:lnTo>
                    <a:pt x="462168" y="532310"/>
                  </a:lnTo>
                  <a:lnTo>
                    <a:pt x="463175" y="532231"/>
                  </a:lnTo>
                  <a:close/>
                </a:path>
                <a:path w="522604" h="533400">
                  <a:moveTo>
                    <a:pt x="112138" y="504370"/>
                  </a:moveTo>
                  <a:lnTo>
                    <a:pt x="94151" y="504714"/>
                  </a:lnTo>
                  <a:lnTo>
                    <a:pt x="511007" y="504714"/>
                  </a:lnTo>
                  <a:lnTo>
                    <a:pt x="511190" y="504377"/>
                  </a:lnTo>
                  <a:lnTo>
                    <a:pt x="112138" y="504370"/>
                  </a:lnTo>
                  <a:close/>
                </a:path>
                <a:path w="522604" h="533400">
                  <a:moveTo>
                    <a:pt x="522120" y="236211"/>
                  </a:moveTo>
                  <a:lnTo>
                    <a:pt x="520488" y="236711"/>
                  </a:lnTo>
                  <a:lnTo>
                    <a:pt x="518379" y="238399"/>
                  </a:lnTo>
                  <a:lnTo>
                    <a:pt x="510269" y="247129"/>
                  </a:lnTo>
                  <a:lnTo>
                    <a:pt x="508051" y="249386"/>
                  </a:lnTo>
                  <a:lnTo>
                    <a:pt x="507155" y="249972"/>
                  </a:lnTo>
                  <a:lnTo>
                    <a:pt x="504912" y="252572"/>
                  </a:lnTo>
                  <a:lnTo>
                    <a:pt x="483902" y="276415"/>
                  </a:lnTo>
                  <a:lnTo>
                    <a:pt x="482343" y="303367"/>
                  </a:lnTo>
                  <a:lnTo>
                    <a:pt x="482064" y="358043"/>
                  </a:lnTo>
                  <a:lnTo>
                    <a:pt x="482396" y="415198"/>
                  </a:lnTo>
                  <a:lnTo>
                    <a:pt x="482668" y="449586"/>
                  </a:lnTo>
                  <a:lnTo>
                    <a:pt x="482877" y="461263"/>
                  </a:lnTo>
                  <a:lnTo>
                    <a:pt x="482748" y="469616"/>
                  </a:lnTo>
                  <a:lnTo>
                    <a:pt x="453933" y="502570"/>
                  </a:lnTo>
                  <a:lnTo>
                    <a:pt x="426350" y="504377"/>
                  </a:lnTo>
                  <a:lnTo>
                    <a:pt x="511190" y="504377"/>
                  </a:lnTo>
                  <a:lnTo>
                    <a:pt x="516976" y="493728"/>
                  </a:lnTo>
                  <a:lnTo>
                    <a:pt x="521149" y="477899"/>
                  </a:lnTo>
                  <a:lnTo>
                    <a:pt x="522417" y="458189"/>
                  </a:lnTo>
                  <a:lnTo>
                    <a:pt x="522314" y="358043"/>
                  </a:lnTo>
                  <a:lnTo>
                    <a:pt x="522120" y="236211"/>
                  </a:lnTo>
                  <a:close/>
                </a:path>
                <a:path w="522604" h="533400">
                  <a:moveTo>
                    <a:pt x="520871" y="236405"/>
                  </a:moveTo>
                  <a:lnTo>
                    <a:pt x="518635" y="237279"/>
                  </a:lnTo>
                  <a:lnTo>
                    <a:pt x="520488" y="236711"/>
                  </a:lnTo>
                  <a:lnTo>
                    <a:pt x="520871" y="236405"/>
                  </a:lnTo>
                  <a:close/>
                </a:path>
                <a:path w="522604" h="533400">
                  <a:moveTo>
                    <a:pt x="510790" y="37483"/>
                  </a:moveTo>
                  <a:lnTo>
                    <a:pt x="352324" y="37483"/>
                  </a:lnTo>
                  <a:lnTo>
                    <a:pt x="417065" y="37731"/>
                  </a:lnTo>
                  <a:lnTo>
                    <a:pt x="451164" y="39297"/>
                  </a:lnTo>
                  <a:lnTo>
                    <a:pt x="468548" y="47222"/>
                  </a:lnTo>
                  <a:lnTo>
                    <a:pt x="477251" y="57196"/>
                  </a:lnTo>
                  <a:lnTo>
                    <a:pt x="481025" y="67106"/>
                  </a:lnTo>
                  <a:lnTo>
                    <a:pt x="483622" y="74841"/>
                  </a:lnTo>
                  <a:lnTo>
                    <a:pt x="490509" y="74034"/>
                  </a:lnTo>
                  <a:lnTo>
                    <a:pt x="491710" y="69663"/>
                  </a:lnTo>
                  <a:lnTo>
                    <a:pt x="496761" y="64930"/>
                  </a:lnTo>
                  <a:lnTo>
                    <a:pt x="503450" y="59180"/>
                  </a:lnTo>
                  <a:lnTo>
                    <a:pt x="510460" y="51002"/>
                  </a:lnTo>
                  <a:lnTo>
                    <a:pt x="512090" y="42174"/>
                  </a:lnTo>
                  <a:lnTo>
                    <a:pt x="510790" y="37483"/>
                  </a:lnTo>
                  <a:close/>
                </a:path>
                <a:path w="522604" h="533400">
                  <a:moveTo>
                    <a:pt x="279791" y="37890"/>
                  </a:moveTo>
                  <a:lnTo>
                    <a:pt x="93637" y="37890"/>
                  </a:lnTo>
                  <a:lnTo>
                    <a:pt x="110590" y="38120"/>
                  </a:lnTo>
                  <a:lnTo>
                    <a:pt x="246800" y="38120"/>
                  </a:lnTo>
                  <a:lnTo>
                    <a:pt x="279791" y="3789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459" y="312170"/>
            <a:ext cx="8172450" cy="781050"/>
          </a:xfrm>
          <a:custGeom>
            <a:avLst/>
            <a:gdLst/>
            <a:ahLst/>
            <a:cxnLst/>
            <a:rect l="l" t="t" r="r" b="b"/>
            <a:pathLst>
              <a:path w="8172450" h="781050">
                <a:moveTo>
                  <a:pt x="8172453" y="0"/>
                </a:moveTo>
                <a:lnTo>
                  <a:pt x="0" y="0"/>
                </a:lnTo>
                <a:lnTo>
                  <a:pt x="0" y="781048"/>
                </a:lnTo>
                <a:lnTo>
                  <a:pt x="8172453" y="781048"/>
                </a:lnTo>
                <a:lnTo>
                  <a:pt x="8172453" y="0"/>
                </a:lnTo>
                <a:close/>
              </a:path>
            </a:pathLst>
          </a:custGeom>
          <a:solidFill>
            <a:srgbClr val="305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00122" y="339935"/>
            <a:ext cx="840740" cy="725805"/>
          </a:xfrm>
          <a:custGeom>
            <a:avLst/>
            <a:gdLst/>
            <a:ahLst/>
            <a:cxnLst/>
            <a:rect l="l" t="t" r="r" b="b"/>
            <a:pathLst>
              <a:path w="840740" h="725805">
                <a:moveTo>
                  <a:pt x="384416" y="80264"/>
                </a:moveTo>
                <a:lnTo>
                  <a:pt x="119341" y="80264"/>
                </a:lnTo>
                <a:lnTo>
                  <a:pt x="119341" y="109829"/>
                </a:lnTo>
                <a:lnTo>
                  <a:pt x="333717" y="109829"/>
                </a:lnTo>
                <a:lnTo>
                  <a:pt x="201714" y="267182"/>
                </a:lnTo>
                <a:lnTo>
                  <a:pt x="201714" y="281965"/>
                </a:lnTo>
                <a:lnTo>
                  <a:pt x="229171" y="281965"/>
                </a:lnTo>
                <a:lnTo>
                  <a:pt x="384416" y="96100"/>
                </a:lnTo>
                <a:lnTo>
                  <a:pt x="384416" y="80264"/>
                </a:lnTo>
                <a:close/>
              </a:path>
              <a:path w="840740" h="725805">
                <a:moveTo>
                  <a:pt x="398145" y="393915"/>
                </a:moveTo>
                <a:lnTo>
                  <a:pt x="390220" y="343357"/>
                </a:lnTo>
                <a:lnTo>
                  <a:pt x="366471" y="303098"/>
                </a:lnTo>
                <a:lnTo>
                  <a:pt x="330822" y="274447"/>
                </a:lnTo>
                <a:lnTo>
                  <a:pt x="287261" y="257683"/>
                </a:lnTo>
                <a:lnTo>
                  <a:pt x="285140" y="256628"/>
                </a:lnTo>
                <a:lnTo>
                  <a:pt x="262966" y="283032"/>
                </a:lnTo>
                <a:lnTo>
                  <a:pt x="292557" y="290474"/>
                </a:lnTo>
                <a:lnTo>
                  <a:pt x="311416" y="298475"/>
                </a:lnTo>
                <a:lnTo>
                  <a:pt x="352209" y="337337"/>
                </a:lnTo>
                <a:lnTo>
                  <a:pt x="364883" y="373341"/>
                </a:lnTo>
                <a:lnTo>
                  <a:pt x="366471" y="393915"/>
                </a:lnTo>
                <a:lnTo>
                  <a:pt x="364286" y="419036"/>
                </a:lnTo>
                <a:lnTo>
                  <a:pt x="346862" y="462534"/>
                </a:lnTo>
                <a:lnTo>
                  <a:pt x="313004" y="495147"/>
                </a:lnTo>
                <a:lnTo>
                  <a:pt x="268643" y="512152"/>
                </a:lnTo>
                <a:lnTo>
                  <a:pt x="242900" y="514311"/>
                </a:lnTo>
                <a:lnTo>
                  <a:pt x="206489" y="509574"/>
                </a:lnTo>
                <a:lnTo>
                  <a:pt x="173329" y="495427"/>
                </a:lnTo>
                <a:lnTo>
                  <a:pt x="143548" y="471982"/>
                </a:lnTo>
                <a:lnTo>
                  <a:pt x="117221" y="439331"/>
                </a:lnTo>
                <a:lnTo>
                  <a:pt x="115112" y="434047"/>
                </a:lnTo>
                <a:lnTo>
                  <a:pt x="89763" y="453059"/>
                </a:lnTo>
                <a:lnTo>
                  <a:pt x="92938" y="456222"/>
                </a:lnTo>
                <a:lnTo>
                  <a:pt x="123621" y="495033"/>
                </a:lnTo>
                <a:lnTo>
                  <a:pt x="158673" y="522757"/>
                </a:lnTo>
                <a:lnTo>
                  <a:pt x="198081" y="539394"/>
                </a:lnTo>
                <a:lnTo>
                  <a:pt x="241846" y="544944"/>
                </a:lnTo>
                <a:lnTo>
                  <a:pt x="272072" y="542378"/>
                </a:lnTo>
                <a:lnTo>
                  <a:pt x="327380" y="522211"/>
                </a:lnTo>
                <a:lnTo>
                  <a:pt x="371856" y="482434"/>
                </a:lnTo>
                <a:lnTo>
                  <a:pt x="395185" y="426986"/>
                </a:lnTo>
                <a:lnTo>
                  <a:pt x="398145" y="393915"/>
                </a:lnTo>
                <a:close/>
              </a:path>
              <a:path w="840740" h="725805">
                <a:moveTo>
                  <a:pt x="752995" y="327380"/>
                </a:moveTo>
                <a:lnTo>
                  <a:pt x="744143" y="277749"/>
                </a:lnTo>
                <a:lnTo>
                  <a:pt x="717080" y="237617"/>
                </a:lnTo>
                <a:lnTo>
                  <a:pt x="674712" y="211480"/>
                </a:lnTo>
                <a:lnTo>
                  <a:pt x="618871" y="202768"/>
                </a:lnTo>
                <a:lnTo>
                  <a:pt x="463626" y="202768"/>
                </a:lnTo>
                <a:lnTo>
                  <a:pt x="463626" y="589292"/>
                </a:lnTo>
                <a:lnTo>
                  <a:pt x="29565" y="589292"/>
                </a:lnTo>
                <a:lnTo>
                  <a:pt x="29565" y="27457"/>
                </a:lnTo>
                <a:lnTo>
                  <a:pt x="476288" y="27457"/>
                </a:lnTo>
                <a:lnTo>
                  <a:pt x="476288" y="0"/>
                </a:lnTo>
                <a:lnTo>
                  <a:pt x="0" y="0"/>
                </a:lnTo>
                <a:lnTo>
                  <a:pt x="0" y="617804"/>
                </a:lnTo>
                <a:lnTo>
                  <a:pt x="463626" y="617804"/>
                </a:lnTo>
                <a:lnTo>
                  <a:pt x="463626" y="665327"/>
                </a:lnTo>
                <a:lnTo>
                  <a:pt x="495300" y="665327"/>
                </a:lnTo>
                <a:lnTo>
                  <a:pt x="495300" y="233387"/>
                </a:lnTo>
                <a:lnTo>
                  <a:pt x="616762" y="233387"/>
                </a:lnTo>
                <a:lnTo>
                  <a:pt x="661644" y="239864"/>
                </a:lnTo>
                <a:lnTo>
                  <a:pt x="705548" y="274078"/>
                </a:lnTo>
                <a:lnTo>
                  <a:pt x="720255" y="328434"/>
                </a:lnTo>
                <a:lnTo>
                  <a:pt x="718654" y="348056"/>
                </a:lnTo>
                <a:lnTo>
                  <a:pt x="693851" y="396024"/>
                </a:lnTo>
                <a:lnTo>
                  <a:pt x="640689" y="420687"/>
                </a:lnTo>
                <a:lnTo>
                  <a:pt x="616762" y="422427"/>
                </a:lnTo>
                <a:lnTo>
                  <a:pt x="522757" y="422427"/>
                </a:lnTo>
                <a:lnTo>
                  <a:pt x="522757" y="452005"/>
                </a:lnTo>
                <a:lnTo>
                  <a:pt x="618871" y="452005"/>
                </a:lnTo>
                <a:lnTo>
                  <a:pt x="648322" y="449821"/>
                </a:lnTo>
                <a:lnTo>
                  <a:pt x="697725" y="432396"/>
                </a:lnTo>
                <a:lnTo>
                  <a:pt x="732942" y="398373"/>
                </a:lnTo>
                <a:lnTo>
                  <a:pt x="750798" y="353288"/>
                </a:lnTo>
                <a:lnTo>
                  <a:pt x="752995" y="327380"/>
                </a:lnTo>
                <a:close/>
              </a:path>
              <a:path w="840740" h="725805">
                <a:moveTo>
                  <a:pt x="840651" y="134734"/>
                </a:moveTo>
                <a:lnTo>
                  <a:pt x="462572" y="134734"/>
                </a:lnTo>
                <a:lnTo>
                  <a:pt x="462572" y="162674"/>
                </a:lnTo>
                <a:lnTo>
                  <a:pt x="812126" y="162674"/>
                </a:lnTo>
                <a:lnTo>
                  <a:pt x="812126" y="697344"/>
                </a:lnTo>
                <a:lnTo>
                  <a:pt x="464680" y="697344"/>
                </a:lnTo>
                <a:lnTo>
                  <a:pt x="464680" y="725284"/>
                </a:lnTo>
                <a:lnTo>
                  <a:pt x="840651" y="725284"/>
                </a:lnTo>
                <a:lnTo>
                  <a:pt x="840651" y="697344"/>
                </a:lnTo>
                <a:lnTo>
                  <a:pt x="840651" y="162674"/>
                </a:lnTo>
                <a:lnTo>
                  <a:pt x="840651" y="1347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96610" y="590464"/>
            <a:ext cx="1385570" cy="267970"/>
            <a:chOff x="1096610" y="590464"/>
            <a:chExt cx="1385570" cy="267970"/>
          </a:xfrm>
        </p:grpSpPr>
        <p:sp>
          <p:nvSpPr>
            <p:cNvPr id="5" name="object 5"/>
            <p:cNvSpPr/>
            <p:nvPr/>
          </p:nvSpPr>
          <p:spPr>
            <a:xfrm>
              <a:off x="1096610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5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2" y="254128"/>
                  </a:lnTo>
                  <a:lnTo>
                    <a:pt x="49532" y="160020"/>
                  </a:lnTo>
                  <a:lnTo>
                    <a:pt x="81536" y="160020"/>
                  </a:lnTo>
                  <a:lnTo>
                    <a:pt x="119445" y="154067"/>
                  </a:lnTo>
                  <a:lnTo>
                    <a:pt x="157394" y="121868"/>
                  </a:lnTo>
                  <a:lnTo>
                    <a:pt x="159141" y="117349"/>
                  </a:lnTo>
                  <a:lnTo>
                    <a:pt x="49532" y="117349"/>
                  </a:lnTo>
                  <a:lnTo>
                    <a:pt x="49532" y="42674"/>
                  </a:lnTo>
                  <a:lnTo>
                    <a:pt x="157939" y="42674"/>
                  </a:lnTo>
                  <a:lnTo>
                    <a:pt x="153698" y="34160"/>
                  </a:lnTo>
                  <a:lnTo>
                    <a:pt x="140972" y="19432"/>
                  </a:lnTo>
                  <a:lnTo>
                    <a:pt x="126636" y="9484"/>
                  </a:lnTo>
                  <a:lnTo>
                    <a:pt x="111157" y="3572"/>
                  </a:lnTo>
                  <a:lnTo>
                    <a:pt x="93821" y="732"/>
                  </a:lnTo>
                  <a:lnTo>
                    <a:pt x="73915" y="0"/>
                  </a:lnTo>
                  <a:close/>
                </a:path>
                <a:path w="167005" h="254634">
                  <a:moveTo>
                    <a:pt x="157939" y="42674"/>
                  </a:moveTo>
                  <a:lnTo>
                    <a:pt x="66675" y="42674"/>
                  </a:lnTo>
                  <a:lnTo>
                    <a:pt x="75688" y="42906"/>
                  </a:lnTo>
                  <a:lnTo>
                    <a:pt x="84773" y="43959"/>
                  </a:lnTo>
                  <a:lnTo>
                    <a:pt x="114641" y="69908"/>
                  </a:lnTo>
                  <a:lnTo>
                    <a:pt x="115826" y="79628"/>
                  </a:lnTo>
                  <a:lnTo>
                    <a:pt x="114969" y="87917"/>
                  </a:lnTo>
                  <a:lnTo>
                    <a:pt x="85488" y="116348"/>
                  </a:lnTo>
                  <a:lnTo>
                    <a:pt x="69724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8" y="80773"/>
                  </a:lnTo>
                  <a:lnTo>
                    <a:pt x="165722" y="66045"/>
                  </a:lnTo>
                  <a:lnTo>
                    <a:pt x="161639" y="50102"/>
                  </a:lnTo>
                  <a:lnTo>
                    <a:pt x="157939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3206" y="682667"/>
              <a:ext cx="300229" cy="1756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29244" y="590468"/>
              <a:ext cx="352425" cy="262890"/>
            </a:xfrm>
            <a:custGeom>
              <a:avLst/>
              <a:gdLst/>
              <a:ahLst/>
              <a:cxnLst/>
              <a:rect l="l" t="t" r="r" b="b"/>
              <a:pathLst>
                <a:path w="352425" h="262890">
                  <a:moveTo>
                    <a:pt x="256794" y="158877"/>
                  </a:moveTo>
                  <a:lnTo>
                    <a:pt x="245364" y="112395"/>
                  </a:lnTo>
                  <a:lnTo>
                    <a:pt x="200787" y="92202"/>
                  </a:lnTo>
                  <a:lnTo>
                    <a:pt x="181584" y="95084"/>
                  </a:lnTo>
                  <a:lnTo>
                    <a:pt x="166585" y="102400"/>
                  </a:lnTo>
                  <a:lnTo>
                    <a:pt x="155460" y="112141"/>
                  </a:lnTo>
                  <a:lnTo>
                    <a:pt x="147828" y="122301"/>
                  </a:lnTo>
                  <a:lnTo>
                    <a:pt x="142773" y="114058"/>
                  </a:lnTo>
                  <a:lnTo>
                    <a:pt x="133159" y="104114"/>
                  </a:lnTo>
                  <a:lnTo>
                    <a:pt x="117817" y="95732"/>
                  </a:lnTo>
                  <a:lnTo>
                    <a:pt x="95631" y="92202"/>
                  </a:lnTo>
                  <a:lnTo>
                    <a:pt x="86233" y="92849"/>
                  </a:lnTo>
                  <a:lnTo>
                    <a:pt x="73914" y="95923"/>
                  </a:lnTo>
                  <a:lnTo>
                    <a:pt x="60159" y="103136"/>
                  </a:lnTo>
                  <a:lnTo>
                    <a:pt x="46482" y="116205"/>
                  </a:lnTo>
                  <a:lnTo>
                    <a:pt x="46482" y="97536"/>
                  </a:lnTo>
                  <a:lnTo>
                    <a:pt x="0" y="97536"/>
                  </a:lnTo>
                  <a:lnTo>
                    <a:pt x="0" y="262509"/>
                  </a:lnTo>
                  <a:lnTo>
                    <a:pt x="46482" y="262509"/>
                  </a:lnTo>
                  <a:lnTo>
                    <a:pt x="46482" y="178308"/>
                  </a:lnTo>
                  <a:lnTo>
                    <a:pt x="46634" y="171005"/>
                  </a:lnTo>
                  <a:lnTo>
                    <a:pt x="62865" y="135775"/>
                  </a:lnTo>
                  <a:lnTo>
                    <a:pt x="78486" y="131826"/>
                  </a:lnTo>
                  <a:lnTo>
                    <a:pt x="83058" y="131826"/>
                  </a:lnTo>
                  <a:lnTo>
                    <a:pt x="105156" y="172593"/>
                  </a:lnTo>
                  <a:lnTo>
                    <a:pt x="105156" y="262509"/>
                  </a:lnTo>
                  <a:lnTo>
                    <a:pt x="151638" y="262509"/>
                  </a:lnTo>
                  <a:lnTo>
                    <a:pt x="151638" y="178308"/>
                  </a:lnTo>
                  <a:lnTo>
                    <a:pt x="151790" y="171005"/>
                  </a:lnTo>
                  <a:lnTo>
                    <a:pt x="168021" y="135775"/>
                  </a:lnTo>
                  <a:lnTo>
                    <a:pt x="183642" y="131826"/>
                  </a:lnTo>
                  <a:lnTo>
                    <a:pt x="188214" y="131826"/>
                  </a:lnTo>
                  <a:lnTo>
                    <a:pt x="210312" y="172593"/>
                  </a:lnTo>
                  <a:lnTo>
                    <a:pt x="210312" y="262509"/>
                  </a:lnTo>
                  <a:lnTo>
                    <a:pt x="256794" y="262509"/>
                  </a:lnTo>
                  <a:lnTo>
                    <a:pt x="256794" y="158877"/>
                  </a:lnTo>
                  <a:close/>
                </a:path>
                <a:path w="352425" h="262890">
                  <a:moveTo>
                    <a:pt x="347472" y="97536"/>
                  </a:moveTo>
                  <a:lnTo>
                    <a:pt x="300990" y="97536"/>
                  </a:lnTo>
                  <a:lnTo>
                    <a:pt x="300990" y="262509"/>
                  </a:lnTo>
                  <a:lnTo>
                    <a:pt x="347472" y="262509"/>
                  </a:lnTo>
                  <a:lnTo>
                    <a:pt x="347472" y="97536"/>
                  </a:lnTo>
                  <a:close/>
                </a:path>
                <a:path w="352425" h="262890">
                  <a:moveTo>
                    <a:pt x="352044" y="27813"/>
                  </a:moveTo>
                  <a:lnTo>
                    <a:pt x="349834" y="17043"/>
                  </a:lnTo>
                  <a:lnTo>
                    <a:pt x="343852" y="8191"/>
                  </a:lnTo>
                  <a:lnTo>
                    <a:pt x="335000" y="2209"/>
                  </a:lnTo>
                  <a:lnTo>
                    <a:pt x="324231" y="0"/>
                  </a:lnTo>
                  <a:lnTo>
                    <a:pt x="313448" y="2209"/>
                  </a:lnTo>
                  <a:lnTo>
                    <a:pt x="304609" y="8191"/>
                  </a:lnTo>
                  <a:lnTo>
                    <a:pt x="298615" y="17043"/>
                  </a:lnTo>
                  <a:lnTo>
                    <a:pt x="296418" y="27813"/>
                  </a:lnTo>
                  <a:lnTo>
                    <a:pt x="298615" y="38595"/>
                  </a:lnTo>
                  <a:lnTo>
                    <a:pt x="304609" y="47434"/>
                  </a:lnTo>
                  <a:lnTo>
                    <a:pt x="313448" y="53428"/>
                  </a:lnTo>
                  <a:lnTo>
                    <a:pt x="324231" y="55626"/>
                  </a:lnTo>
                  <a:lnTo>
                    <a:pt x="335000" y="53428"/>
                  </a:lnTo>
                  <a:lnTo>
                    <a:pt x="343852" y="47434"/>
                  </a:lnTo>
                  <a:lnTo>
                    <a:pt x="349834" y="38595"/>
                  </a:lnTo>
                  <a:lnTo>
                    <a:pt x="352044" y="2781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0914" y="687999"/>
              <a:ext cx="160019" cy="1703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25127" y="682667"/>
              <a:ext cx="257175" cy="170815"/>
            </a:xfrm>
            <a:custGeom>
              <a:avLst/>
              <a:gdLst/>
              <a:ahLst/>
              <a:cxnLst/>
              <a:rect l="l" t="t" r="r" b="b"/>
              <a:pathLst>
                <a:path w="257175" h="170815">
                  <a:moveTo>
                    <a:pt x="200787" y="0"/>
                  </a:moveTo>
                  <a:lnTo>
                    <a:pt x="181582" y="2881"/>
                  </a:lnTo>
                  <a:lnTo>
                    <a:pt x="166593" y="10190"/>
                  </a:lnTo>
                  <a:lnTo>
                    <a:pt x="155461" y="19929"/>
                  </a:lnTo>
                  <a:lnTo>
                    <a:pt x="147830" y="30096"/>
                  </a:lnTo>
                  <a:lnTo>
                    <a:pt x="142780" y="21858"/>
                  </a:lnTo>
                  <a:lnTo>
                    <a:pt x="133159" y="11905"/>
                  </a:lnTo>
                  <a:lnTo>
                    <a:pt x="117824" y="3524"/>
                  </a:lnTo>
                  <a:lnTo>
                    <a:pt x="95631" y="0"/>
                  </a:lnTo>
                  <a:lnTo>
                    <a:pt x="86237" y="642"/>
                  </a:lnTo>
                  <a:lnTo>
                    <a:pt x="73914" y="3714"/>
                  </a:lnTo>
                  <a:lnTo>
                    <a:pt x="60162" y="10928"/>
                  </a:lnTo>
                  <a:lnTo>
                    <a:pt x="46483" y="24001"/>
                  </a:lnTo>
                  <a:lnTo>
                    <a:pt x="46483" y="5331"/>
                  </a:lnTo>
                  <a:lnTo>
                    <a:pt x="0" y="5331"/>
                  </a:lnTo>
                  <a:lnTo>
                    <a:pt x="0" y="170305"/>
                  </a:lnTo>
                  <a:lnTo>
                    <a:pt x="46483" y="170305"/>
                  </a:lnTo>
                  <a:lnTo>
                    <a:pt x="46483" y="86104"/>
                  </a:lnTo>
                  <a:lnTo>
                    <a:pt x="46638" y="78800"/>
                  </a:lnTo>
                  <a:lnTo>
                    <a:pt x="62865" y="43574"/>
                  </a:lnTo>
                  <a:lnTo>
                    <a:pt x="78487" y="39621"/>
                  </a:lnTo>
                  <a:lnTo>
                    <a:pt x="83059" y="39621"/>
                  </a:lnTo>
                  <a:lnTo>
                    <a:pt x="105156" y="80388"/>
                  </a:lnTo>
                  <a:lnTo>
                    <a:pt x="105156" y="170305"/>
                  </a:lnTo>
                  <a:lnTo>
                    <a:pt x="151639" y="170305"/>
                  </a:lnTo>
                  <a:lnTo>
                    <a:pt x="151639" y="86104"/>
                  </a:lnTo>
                  <a:lnTo>
                    <a:pt x="151794" y="78800"/>
                  </a:lnTo>
                  <a:lnTo>
                    <a:pt x="168021" y="43574"/>
                  </a:lnTo>
                  <a:lnTo>
                    <a:pt x="183643" y="39621"/>
                  </a:lnTo>
                  <a:lnTo>
                    <a:pt x="188215" y="39621"/>
                  </a:lnTo>
                  <a:lnTo>
                    <a:pt x="210312" y="80388"/>
                  </a:lnTo>
                  <a:lnTo>
                    <a:pt x="210312" y="170305"/>
                  </a:lnTo>
                  <a:lnTo>
                    <a:pt x="256795" y="170305"/>
                  </a:lnTo>
                  <a:lnTo>
                    <a:pt x="256795" y="66672"/>
                  </a:lnTo>
                  <a:lnTo>
                    <a:pt x="256509" y="53677"/>
                  </a:lnTo>
                  <a:lnTo>
                    <a:pt x="239257" y="13500"/>
                  </a:lnTo>
                  <a:lnTo>
                    <a:pt x="217610" y="1976"/>
                  </a:lnTo>
                  <a:lnTo>
                    <a:pt x="200787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621747" y="598845"/>
            <a:ext cx="474345" cy="259715"/>
            <a:chOff x="2621747" y="598845"/>
            <a:chExt cx="474345" cy="259715"/>
          </a:xfrm>
        </p:grpSpPr>
        <p:sp>
          <p:nvSpPr>
            <p:cNvPr id="11" name="object 11"/>
            <p:cNvSpPr/>
            <p:nvPr/>
          </p:nvSpPr>
          <p:spPr>
            <a:xfrm>
              <a:off x="2621747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5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1" y="254128"/>
                  </a:lnTo>
                  <a:lnTo>
                    <a:pt x="49531" y="160020"/>
                  </a:lnTo>
                  <a:lnTo>
                    <a:pt x="81535" y="160020"/>
                  </a:lnTo>
                  <a:lnTo>
                    <a:pt x="119444" y="154067"/>
                  </a:lnTo>
                  <a:lnTo>
                    <a:pt x="157394" y="121868"/>
                  </a:lnTo>
                  <a:lnTo>
                    <a:pt x="159141" y="117349"/>
                  </a:lnTo>
                  <a:lnTo>
                    <a:pt x="49531" y="117349"/>
                  </a:lnTo>
                  <a:lnTo>
                    <a:pt x="49531" y="42674"/>
                  </a:lnTo>
                  <a:lnTo>
                    <a:pt x="157938" y="42674"/>
                  </a:lnTo>
                  <a:lnTo>
                    <a:pt x="153697" y="34160"/>
                  </a:lnTo>
                  <a:lnTo>
                    <a:pt x="140971" y="19432"/>
                  </a:lnTo>
                  <a:lnTo>
                    <a:pt x="126635" y="9484"/>
                  </a:lnTo>
                  <a:lnTo>
                    <a:pt x="111157" y="3572"/>
                  </a:lnTo>
                  <a:lnTo>
                    <a:pt x="93821" y="732"/>
                  </a:lnTo>
                  <a:lnTo>
                    <a:pt x="73915" y="0"/>
                  </a:lnTo>
                  <a:close/>
                </a:path>
                <a:path w="167005" h="254634">
                  <a:moveTo>
                    <a:pt x="157938" y="42674"/>
                  </a:moveTo>
                  <a:lnTo>
                    <a:pt x="66675" y="42674"/>
                  </a:lnTo>
                  <a:lnTo>
                    <a:pt x="75688" y="42906"/>
                  </a:lnTo>
                  <a:lnTo>
                    <a:pt x="84773" y="43959"/>
                  </a:lnTo>
                  <a:lnTo>
                    <a:pt x="114640" y="69908"/>
                  </a:lnTo>
                  <a:lnTo>
                    <a:pt x="115825" y="79628"/>
                  </a:lnTo>
                  <a:lnTo>
                    <a:pt x="114968" y="87917"/>
                  </a:lnTo>
                  <a:lnTo>
                    <a:pt x="85487" y="116348"/>
                  </a:lnTo>
                  <a:lnTo>
                    <a:pt x="69724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7" y="80773"/>
                  </a:lnTo>
                  <a:lnTo>
                    <a:pt x="165722" y="66045"/>
                  </a:lnTo>
                  <a:lnTo>
                    <a:pt x="161638" y="50102"/>
                  </a:lnTo>
                  <a:lnTo>
                    <a:pt x="157938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9962" y="632149"/>
              <a:ext cx="285750" cy="22615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215725" y="567604"/>
            <a:ext cx="862965" cy="290830"/>
            <a:chOff x="3215725" y="567604"/>
            <a:chExt cx="862965" cy="290830"/>
          </a:xfrm>
        </p:grpSpPr>
        <p:sp>
          <p:nvSpPr>
            <p:cNvPr id="14" name="object 14"/>
            <p:cNvSpPr/>
            <p:nvPr/>
          </p:nvSpPr>
          <p:spPr>
            <a:xfrm>
              <a:off x="3215725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4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2" y="254128"/>
                  </a:lnTo>
                  <a:lnTo>
                    <a:pt x="49532" y="160020"/>
                  </a:lnTo>
                  <a:lnTo>
                    <a:pt x="81536" y="160020"/>
                  </a:lnTo>
                  <a:lnTo>
                    <a:pt x="119445" y="154067"/>
                  </a:lnTo>
                  <a:lnTo>
                    <a:pt x="157395" y="121868"/>
                  </a:lnTo>
                  <a:lnTo>
                    <a:pt x="159141" y="117349"/>
                  </a:lnTo>
                  <a:lnTo>
                    <a:pt x="49532" y="117349"/>
                  </a:lnTo>
                  <a:lnTo>
                    <a:pt x="49532" y="42674"/>
                  </a:lnTo>
                  <a:lnTo>
                    <a:pt x="157939" y="42674"/>
                  </a:lnTo>
                  <a:lnTo>
                    <a:pt x="153698" y="34160"/>
                  </a:lnTo>
                  <a:lnTo>
                    <a:pt x="140972" y="19432"/>
                  </a:lnTo>
                  <a:lnTo>
                    <a:pt x="126637" y="9484"/>
                  </a:lnTo>
                  <a:lnTo>
                    <a:pt x="111158" y="3572"/>
                  </a:lnTo>
                  <a:lnTo>
                    <a:pt x="93822" y="732"/>
                  </a:lnTo>
                  <a:lnTo>
                    <a:pt x="73915" y="0"/>
                  </a:lnTo>
                  <a:close/>
                </a:path>
                <a:path w="167004" h="254634">
                  <a:moveTo>
                    <a:pt x="157939" y="42674"/>
                  </a:moveTo>
                  <a:lnTo>
                    <a:pt x="66676" y="42674"/>
                  </a:lnTo>
                  <a:lnTo>
                    <a:pt x="75689" y="42906"/>
                  </a:lnTo>
                  <a:lnTo>
                    <a:pt x="84773" y="43959"/>
                  </a:lnTo>
                  <a:lnTo>
                    <a:pt x="114641" y="69908"/>
                  </a:lnTo>
                  <a:lnTo>
                    <a:pt x="115826" y="79628"/>
                  </a:lnTo>
                  <a:lnTo>
                    <a:pt x="114969" y="87917"/>
                  </a:lnTo>
                  <a:lnTo>
                    <a:pt x="85488" y="116348"/>
                  </a:lnTo>
                  <a:lnTo>
                    <a:pt x="69725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7" y="80773"/>
                  </a:lnTo>
                  <a:lnTo>
                    <a:pt x="165722" y="66045"/>
                  </a:lnTo>
                  <a:lnTo>
                    <a:pt x="161639" y="50102"/>
                  </a:lnTo>
                  <a:lnTo>
                    <a:pt x="157939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3940" y="682667"/>
              <a:ext cx="181353" cy="1756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9491" y="682667"/>
              <a:ext cx="159260" cy="1703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4564" y="682667"/>
              <a:ext cx="171450" cy="17563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031827" y="567604"/>
              <a:ext cx="46990" cy="285750"/>
            </a:xfrm>
            <a:custGeom>
              <a:avLst/>
              <a:gdLst/>
              <a:ahLst/>
              <a:cxnLst/>
              <a:rect l="l" t="t" r="r" b="b"/>
              <a:pathLst>
                <a:path w="46989" h="285750">
                  <a:moveTo>
                    <a:pt x="46483" y="0"/>
                  </a:moveTo>
                  <a:lnTo>
                    <a:pt x="0" y="0"/>
                  </a:lnTo>
                  <a:lnTo>
                    <a:pt x="0" y="285369"/>
                  </a:lnTo>
                  <a:lnTo>
                    <a:pt x="46483" y="285369"/>
                  </a:lnTo>
                  <a:lnTo>
                    <a:pt x="4648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31459" y="1266396"/>
            <a:ext cx="9947910" cy="574040"/>
            <a:chOff x="431459" y="1266396"/>
            <a:chExt cx="9947910" cy="574040"/>
          </a:xfrm>
        </p:grpSpPr>
        <p:sp>
          <p:nvSpPr>
            <p:cNvPr id="20" name="object 20"/>
            <p:cNvSpPr/>
            <p:nvPr/>
          </p:nvSpPr>
          <p:spPr>
            <a:xfrm>
              <a:off x="431459" y="1266396"/>
              <a:ext cx="9947910" cy="574040"/>
            </a:xfrm>
            <a:custGeom>
              <a:avLst/>
              <a:gdLst/>
              <a:ahLst/>
              <a:cxnLst/>
              <a:rect l="l" t="t" r="r" b="b"/>
              <a:pathLst>
                <a:path w="9947910" h="574039">
                  <a:moveTo>
                    <a:pt x="9947480" y="0"/>
                  </a:moveTo>
                  <a:lnTo>
                    <a:pt x="0" y="0"/>
                  </a:lnTo>
                  <a:lnTo>
                    <a:pt x="0" y="574019"/>
                  </a:lnTo>
                  <a:lnTo>
                    <a:pt x="9947480" y="574019"/>
                  </a:lnTo>
                  <a:lnTo>
                    <a:pt x="9947480" y="0"/>
                  </a:lnTo>
                  <a:close/>
                </a:path>
              </a:pathLst>
            </a:custGeom>
            <a:solidFill>
              <a:srgbClr val="C5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6610" y="1478270"/>
              <a:ext cx="150911" cy="1959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6516" y="1478270"/>
              <a:ext cx="119901" cy="1621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8767" y="1476594"/>
              <a:ext cx="261669" cy="1656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14971" y="1432626"/>
              <a:ext cx="119901" cy="20783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75031" y="1478270"/>
              <a:ext cx="114987" cy="162306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968557" y="3952789"/>
            <a:ext cx="636905" cy="97155"/>
            <a:chOff x="968557" y="3952789"/>
            <a:chExt cx="636905" cy="97155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8557" y="3952789"/>
              <a:ext cx="389685" cy="9653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78381" y="3952789"/>
              <a:ext cx="146109" cy="9653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544629" y="3953765"/>
              <a:ext cx="60960" cy="94615"/>
            </a:xfrm>
            <a:custGeom>
              <a:avLst/>
              <a:gdLst/>
              <a:ahLst/>
              <a:cxnLst/>
              <a:rect l="l" t="t" r="r" b="b"/>
              <a:pathLst>
                <a:path w="60959" h="94614">
                  <a:moveTo>
                    <a:pt x="6441" y="0"/>
                  </a:moveTo>
                  <a:lnTo>
                    <a:pt x="0" y="0"/>
                  </a:lnTo>
                  <a:lnTo>
                    <a:pt x="0" y="94579"/>
                  </a:lnTo>
                  <a:lnTo>
                    <a:pt x="6441" y="94579"/>
                  </a:lnTo>
                  <a:lnTo>
                    <a:pt x="6441" y="81968"/>
                  </a:lnTo>
                  <a:lnTo>
                    <a:pt x="13277" y="81968"/>
                  </a:lnTo>
                  <a:lnTo>
                    <a:pt x="13277" y="53928"/>
                  </a:lnTo>
                  <a:lnTo>
                    <a:pt x="6441" y="53928"/>
                  </a:lnTo>
                  <a:lnTo>
                    <a:pt x="6441" y="41316"/>
                  </a:lnTo>
                  <a:lnTo>
                    <a:pt x="13277" y="41316"/>
                  </a:lnTo>
                  <a:lnTo>
                    <a:pt x="13277" y="12631"/>
                  </a:lnTo>
                  <a:lnTo>
                    <a:pt x="6441" y="12631"/>
                  </a:lnTo>
                  <a:lnTo>
                    <a:pt x="6441" y="0"/>
                  </a:lnTo>
                  <a:close/>
                </a:path>
                <a:path w="60959" h="94614">
                  <a:moveTo>
                    <a:pt x="13277" y="81968"/>
                  </a:moveTo>
                  <a:lnTo>
                    <a:pt x="6441" y="81968"/>
                  </a:lnTo>
                  <a:lnTo>
                    <a:pt x="6441" y="94579"/>
                  </a:lnTo>
                  <a:lnTo>
                    <a:pt x="13277" y="94579"/>
                  </a:lnTo>
                  <a:lnTo>
                    <a:pt x="13277" y="81968"/>
                  </a:lnTo>
                  <a:close/>
                </a:path>
                <a:path w="60959" h="94614">
                  <a:moveTo>
                    <a:pt x="60768" y="81968"/>
                  </a:moveTo>
                  <a:lnTo>
                    <a:pt x="13277" y="81968"/>
                  </a:lnTo>
                  <a:lnTo>
                    <a:pt x="13277" y="94579"/>
                  </a:lnTo>
                  <a:lnTo>
                    <a:pt x="60768" y="94579"/>
                  </a:lnTo>
                  <a:lnTo>
                    <a:pt x="60768" y="81968"/>
                  </a:lnTo>
                  <a:close/>
                </a:path>
                <a:path w="60959" h="94614">
                  <a:moveTo>
                    <a:pt x="13277" y="41316"/>
                  </a:moveTo>
                  <a:lnTo>
                    <a:pt x="6441" y="41316"/>
                  </a:lnTo>
                  <a:lnTo>
                    <a:pt x="6441" y="53928"/>
                  </a:lnTo>
                  <a:lnTo>
                    <a:pt x="13277" y="53928"/>
                  </a:lnTo>
                  <a:lnTo>
                    <a:pt x="13277" y="41316"/>
                  </a:lnTo>
                  <a:close/>
                </a:path>
                <a:path w="60959" h="94614">
                  <a:moveTo>
                    <a:pt x="53597" y="41316"/>
                  </a:moveTo>
                  <a:lnTo>
                    <a:pt x="13277" y="41316"/>
                  </a:lnTo>
                  <a:lnTo>
                    <a:pt x="13277" y="53928"/>
                  </a:lnTo>
                  <a:lnTo>
                    <a:pt x="53597" y="53928"/>
                  </a:lnTo>
                  <a:lnTo>
                    <a:pt x="53597" y="41316"/>
                  </a:lnTo>
                  <a:close/>
                </a:path>
                <a:path w="60959" h="94614">
                  <a:moveTo>
                    <a:pt x="13277" y="0"/>
                  </a:moveTo>
                  <a:lnTo>
                    <a:pt x="6441" y="0"/>
                  </a:lnTo>
                  <a:lnTo>
                    <a:pt x="6441" y="12631"/>
                  </a:lnTo>
                  <a:lnTo>
                    <a:pt x="13277" y="12631"/>
                  </a:lnTo>
                  <a:lnTo>
                    <a:pt x="13277" y="0"/>
                  </a:lnTo>
                  <a:close/>
                </a:path>
                <a:path w="60959" h="94614">
                  <a:moveTo>
                    <a:pt x="60768" y="0"/>
                  </a:moveTo>
                  <a:lnTo>
                    <a:pt x="13277" y="0"/>
                  </a:lnTo>
                  <a:lnTo>
                    <a:pt x="13277" y="12631"/>
                  </a:lnTo>
                  <a:lnTo>
                    <a:pt x="60768" y="12631"/>
                  </a:lnTo>
                  <a:lnTo>
                    <a:pt x="6076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682766" y="3952789"/>
            <a:ext cx="668655" cy="97155"/>
            <a:chOff x="1682766" y="3952789"/>
            <a:chExt cx="668655" cy="97155"/>
          </a:xfrm>
        </p:grpSpPr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82766" y="3953765"/>
              <a:ext cx="149618" cy="9457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53884" y="3952789"/>
              <a:ext cx="150011" cy="9653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27297" y="3953765"/>
              <a:ext cx="146620" cy="9457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97317" y="3953765"/>
              <a:ext cx="69869" cy="9451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290585" y="3953765"/>
              <a:ext cx="60960" cy="94615"/>
            </a:xfrm>
            <a:custGeom>
              <a:avLst/>
              <a:gdLst/>
              <a:ahLst/>
              <a:cxnLst/>
              <a:rect l="l" t="t" r="r" b="b"/>
              <a:pathLst>
                <a:path w="60960" h="94614">
                  <a:moveTo>
                    <a:pt x="6441" y="0"/>
                  </a:moveTo>
                  <a:lnTo>
                    <a:pt x="0" y="0"/>
                  </a:lnTo>
                  <a:lnTo>
                    <a:pt x="0" y="94579"/>
                  </a:lnTo>
                  <a:lnTo>
                    <a:pt x="6441" y="94579"/>
                  </a:lnTo>
                  <a:lnTo>
                    <a:pt x="6441" y="81968"/>
                  </a:lnTo>
                  <a:lnTo>
                    <a:pt x="13277" y="81968"/>
                  </a:lnTo>
                  <a:lnTo>
                    <a:pt x="13277" y="53928"/>
                  </a:lnTo>
                  <a:lnTo>
                    <a:pt x="6441" y="53928"/>
                  </a:lnTo>
                  <a:lnTo>
                    <a:pt x="6441" y="41316"/>
                  </a:lnTo>
                  <a:lnTo>
                    <a:pt x="13277" y="41316"/>
                  </a:lnTo>
                  <a:lnTo>
                    <a:pt x="13277" y="12631"/>
                  </a:lnTo>
                  <a:lnTo>
                    <a:pt x="6441" y="12631"/>
                  </a:lnTo>
                  <a:lnTo>
                    <a:pt x="6441" y="0"/>
                  </a:lnTo>
                  <a:close/>
                </a:path>
                <a:path w="60960" h="94614">
                  <a:moveTo>
                    <a:pt x="13277" y="81968"/>
                  </a:moveTo>
                  <a:lnTo>
                    <a:pt x="6441" y="81968"/>
                  </a:lnTo>
                  <a:lnTo>
                    <a:pt x="6441" y="94579"/>
                  </a:lnTo>
                  <a:lnTo>
                    <a:pt x="13277" y="94579"/>
                  </a:lnTo>
                  <a:lnTo>
                    <a:pt x="13277" y="81968"/>
                  </a:lnTo>
                  <a:close/>
                </a:path>
                <a:path w="60960" h="94614">
                  <a:moveTo>
                    <a:pt x="60768" y="81968"/>
                  </a:moveTo>
                  <a:lnTo>
                    <a:pt x="13277" y="81968"/>
                  </a:lnTo>
                  <a:lnTo>
                    <a:pt x="13277" y="94579"/>
                  </a:lnTo>
                  <a:lnTo>
                    <a:pt x="60768" y="94579"/>
                  </a:lnTo>
                  <a:lnTo>
                    <a:pt x="60768" y="81968"/>
                  </a:lnTo>
                  <a:close/>
                </a:path>
                <a:path w="60960" h="94614">
                  <a:moveTo>
                    <a:pt x="13277" y="41316"/>
                  </a:moveTo>
                  <a:lnTo>
                    <a:pt x="6441" y="41316"/>
                  </a:lnTo>
                  <a:lnTo>
                    <a:pt x="6441" y="53928"/>
                  </a:lnTo>
                  <a:lnTo>
                    <a:pt x="13277" y="53928"/>
                  </a:lnTo>
                  <a:lnTo>
                    <a:pt x="13277" y="41316"/>
                  </a:lnTo>
                  <a:close/>
                </a:path>
                <a:path w="60960" h="94614">
                  <a:moveTo>
                    <a:pt x="53597" y="41316"/>
                  </a:moveTo>
                  <a:lnTo>
                    <a:pt x="13277" y="41316"/>
                  </a:lnTo>
                  <a:lnTo>
                    <a:pt x="13277" y="53928"/>
                  </a:lnTo>
                  <a:lnTo>
                    <a:pt x="53597" y="53928"/>
                  </a:lnTo>
                  <a:lnTo>
                    <a:pt x="53597" y="41316"/>
                  </a:lnTo>
                  <a:close/>
                </a:path>
                <a:path w="60960" h="94614">
                  <a:moveTo>
                    <a:pt x="13277" y="0"/>
                  </a:moveTo>
                  <a:lnTo>
                    <a:pt x="6441" y="0"/>
                  </a:lnTo>
                  <a:lnTo>
                    <a:pt x="6441" y="12631"/>
                  </a:lnTo>
                  <a:lnTo>
                    <a:pt x="13277" y="12631"/>
                  </a:lnTo>
                  <a:lnTo>
                    <a:pt x="13277" y="0"/>
                  </a:lnTo>
                  <a:close/>
                </a:path>
                <a:path w="60960" h="94614">
                  <a:moveTo>
                    <a:pt x="60768" y="0"/>
                  </a:moveTo>
                  <a:lnTo>
                    <a:pt x="13277" y="0"/>
                  </a:lnTo>
                  <a:lnTo>
                    <a:pt x="13277" y="12631"/>
                  </a:lnTo>
                  <a:lnTo>
                    <a:pt x="60768" y="12631"/>
                  </a:lnTo>
                  <a:lnTo>
                    <a:pt x="6076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1057229" y="2582444"/>
            <a:ext cx="1205865" cy="1215390"/>
            <a:chOff x="1057229" y="2582444"/>
            <a:chExt cx="1205865" cy="1215390"/>
          </a:xfrm>
        </p:grpSpPr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9934" y="2599901"/>
              <a:ext cx="1180050" cy="118005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69930" y="2595145"/>
              <a:ext cx="1180465" cy="1189990"/>
            </a:xfrm>
            <a:custGeom>
              <a:avLst/>
              <a:gdLst/>
              <a:ahLst/>
              <a:cxnLst/>
              <a:rect l="l" t="t" r="r" b="b"/>
              <a:pathLst>
                <a:path w="1180464" h="1189989">
                  <a:moveTo>
                    <a:pt x="0" y="0"/>
                  </a:moveTo>
                  <a:lnTo>
                    <a:pt x="1180050" y="0"/>
                  </a:lnTo>
                  <a:lnTo>
                    <a:pt x="1180050" y="1189567"/>
                  </a:lnTo>
                  <a:lnTo>
                    <a:pt x="0" y="1189567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262940" y="3936138"/>
            <a:ext cx="1197338" cy="256406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4260653" y="2582442"/>
            <a:ext cx="1205865" cy="1215390"/>
            <a:chOff x="4260653" y="2582442"/>
            <a:chExt cx="1205865" cy="1215390"/>
          </a:xfrm>
        </p:grpSpPr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269813" y="2609175"/>
              <a:ext cx="1180867" cy="117968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273354" y="2595143"/>
              <a:ext cx="1180465" cy="1189990"/>
            </a:xfrm>
            <a:custGeom>
              <a:avLst/>
              <a:gdLst/>
              <a:ahLst/>
              <a:cxnLst/>
              <a:rect l="l" t="t" r="r" b="b"/>
              <a:pathLst>
                <a:path w="1180464" h="1189989">
                  <a:moveTo>
                    <a:pt x="0" y="0"/>
                  </a:moveTo>
                  <a:lnTo>
                    <a:pt x="1180048" y="0"/>
                  </a:lnTo>
                  <a:lnTo>
                    <a:pt x="1180048" y="1189565"/>
                  </a:lnTo>
                  <a:lnTo>
                    <a:pt x="0" y="1189565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420296" y="6654455"/>
            <a:ext cx="989586" cy="256406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6312366" y="5271303"/>
            <a:ext cx="1205865" cy="1215390"/>
            <a:chOff x="6312366" y="5271303"/>
            <a:chExt cx="1205865" cy="1215390"/>
          </a:xfrm>
        </p:grpSpPr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9575" y="5283818"/>
              <a:ext cx="1170790" cy="119132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325067" y="5284003"/>
              <a:ext cx="1180465" cy="1189990"/>
            </a:xfrm>
            <a:custGeom>
              <a:avLst/>
              <a:gdLst/>
              <a:ahLst/>
              <a:cxnLst/>
              <a:rect l="l" t="t" r="r" b="b"/>
              <a:pathLst>
                <a:path w="1180465" h="1189989">
                  <a:moveTo>
                    <a:pt x="0" y="0"/>
                  </a:moveTo>
                  <a:lnTo>
                    <a:pt x="1180050" y="0"/>
                  </a:lnTo>
                  <a:lnTo>
                    <a:pt x="1180050" y="1189567"/>
                  </a:lnTo>
                  <a:lnTo>
                    <a:pt x="0" y="1189567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2957306" y="5114761"/>
            <a:ext cx="1205865" cy="1215390"/>
            <a:chOff x="2957306" y="5114761"/>
            <a:chExt cx="1205865" cy="1215390"/>
          </a:xfrm>
        </p:grpSpPr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70006" y="5127458"/>
              <a:ext cx="1180050" cy="118956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970006" y="5127462"/>
              <a:ext cx="1180465" cy="1189990"/>
            </a:xfrm>
            <a:custGeom>
              <a:avLst/>
              <a:gdLst/>
              <a:ahLst/>
              <a:cxnLst/>
              <a:rect l="l" t="t" r="r" b="b"/>
              <a:pathLst>
                <a:path w="1180464" h="1189989">
                  <a:moveTo>
                    <a:pt x="0" y="0"/>
                  </a:moveTo>
                  <a:lnTo>
                    <a:pt x="1180052" y="0"/>
                  </a:lnTo>
                  <a:lnTo>
                    <a:pt x="1180052" y="1189565"/>
                  </a:lnTo>
                  <a:lnTo>
                    <a:pt x="0" y="1189565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" name="object 5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696004" y="6470092"/>
            <a:ext cx="1809089" cy="416283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7354861" y="2582444"/>
            <a:ext cx="1205865" cy="1215390"/>
            <a:chOff x="7354861" y="2582444"/>
            <a:chExt cx="1205865" cy="1215390"/>
          </a:xfrm>
        </p:grpSpPr>
        <p:sp>
          <p:nvSpPr>
            <p:cNvPr id="52" name="object 52"/>
            <p:cNvSpPr/>
            <p:nvPr/>
          </p:nvSpPr>
          <p:spPr>
            <a:xfrm>
              <a:off x="7367561" y="2595145"/>
              <a:ext cx="1180465" cy="1189990"/>
            </a:xfrm>
            <a:custGeom>
              <a:avLst/>
              <a:gdLst/>
              <a:ahLst/>
              <a:cxnLst/>
              <a:rect l="l" t="t" r="r" b="b"/>
              <a:pathLst>
                <a:path w="1180465" h="1189989">
                  <a:moveTo>
                    <a:pt x="1180047" y="0"/>
                  </a:moveTo>
                  <a:lnTo>
                    <a:pt x="0" y="0"/>
                  </a:lnTo>
                  <a:lnTo>
                    <a:pt x="0" y="1189567"/>
                  </a:lnTo>
                  <a:lnTo>
                    <a:pt x="1180047" y="1189567"/>
                  </a:lnTo>
                  <a:lnTo>
                    <a:pt x="1180047" y="0"/>
                  </a:lnTo>
                  <a:close/>
                </a:path>
              </a:pathLst>
            </a:custGeom>
            <a:solidFill>
              <a:srgbClr val="A8A8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367561" y="2595145"/>
              <a:ext cx="1180465" cy="1189990"/>
            </a:xfrm>
            <a:custGeom>
              <a:avLst/>
              <a:gdLst/>
              <a:ahLst/>
              <a:cxnLst/>
              <a:rect l="l" t="t" r="r" b="b"/>
              <a:pathLst>
                <a:path w="1180465" h="1189989">
                  <a:moveTo>
                    <a:pt x="0" y="0"/>
                  </a:moveTo>
                  <a:lnTo>
                    <a:pt x="1180047" y="0"/>
                  </a:lnTo>
                  <a:lnTo>
                    <a:pt x="1180047" y="1189567"/>
                  </a:lnTo>
                  <a:lnTo>
                    <a:pt x="0" y="1189567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617244" y="3045124"/>
              <a:ext cx="680720" cy="290195"/>
            </a:xfrm>
            <a:custGeom>
              <a:avLst/>
              <a:gdLst/>
              <a:ahLst/>
              <a:cxnLst/>
              <a:rect l="l" t="t" r="r" b="b"/>
              <a:pathLst>
                <a:path w="680720" h="290195">
                  <a:moveTo>
                    <a:pt x="200228" y="2565"/>
                  </a:moveTo>
                  <a:lnTo>
                    <a:pt x="0" y="2565"/>
                  </a:lnTo>
                  <a:lnTo>
                    <a:pt x="0" y="26695"/>
                  </a:lnTo>
                  <a:lnTo>
                    <a:pt x="0" y="40665"/>
                  </a:lnTo>
                  <a:lnTo>
                    <a:pt x="80264" y="40665"/>
                  </a:lnTo>
                  <a:lnTo>
                    <a:pt x="80264" y="286677"/>
                  </a:lnTo>
                  <a:lnTo>
                    <a:pt x="120027" y="286677"/>
                  </a:lnTo>
                  <a:lnTo>
                    <a:pt x="120027" y="40830"/>
                  </a:lnTo>
                  <a:lnTo>
                    <a:pt x="200228" y="40830"/>
                  </a:lnTo>
                  <a:lnTo>
                    <a:pt x="200228" y="26695"/>
                  </a:lnTo>
                  <a:lnTo>
                    <a:pt x="200228" y="26174"/>
                  </a:lnTo>
                  <a:lnTo>
                    <a:pt x="200228" y="2565"/>
                  </a:lnTo>
                  <a:close/>
                </a:path>
                <a:path w="680720" h="290195">
                  <a:moveTo>
                    <a:pt x="425018" y="103238"/>
                  </a:moveTo>
                  <a:lnTo>
                    <a:pt x="418122" y="62001"/>
                  </a:lnTo>
                  <a:lnTo>
                    <a:pt x="397725" y="28663"/>
                  </a:lnTo>
                  <a:lnTo>
                    <a:pt x="384263" y="17437"/>
                  </a:lnTo>
                  <a:lnTo>
                    <a:pt x="384263" y="103238"/>
                  </a:lnTo>
                  <a:lnTo>
                    <a:pt x="384263" y="186372"/>
                  </a:lnTo>
                  <a:lnTo>
                    <a:pt x="372910" y="226872"/>
                  </a:lnTo>
                  <a:lnTo>
                    <a:pt x="333870" y="249872"/>
                  </a:lnTo>
                  <a:lnTo>
                    <a:pt x="325374" y="250380"/>
                  </a:lnTo>
                  <a:lnTo>
                    <a:pt x="316852" y="249872"/>
                  </a:lnTo>
                  <a:lnTo>
                    <a:pt x="282562" y="232905"/>
                  </a:lnTo>
                  <a:lnTo>
                    <a:pt x="266890" y="195656"/>
                  </a:lnTo>
                  <a:lnTo>
                    <a:pt x="266433" y="186372"/>
                  </a:lnTo>
                  <a:lnTo>
                    <a:pt x="266433" y="103238"/>
                  </a:lnTo>
                  <a:lnTo>
                    <a:pt x="277787" y="62738"/>
                  </a:lnTo>
                  <a:lnTo>
                    <a:pt x="316852" y="39725"/>
                  </a:lnTo>
                  <a:lnTo>
                    <a:pt x="325374" y="39230"/>
                  </a:lnTo>
                  <a:lnTo>
                    <a:pt x="333870" y="39725"/>
                  </a:lnTo>
                  <a:lnTo>
                    <a:pt x="368134" y="56705"/>
                  </a:lnTo>
                  <a:lnTo>
                    <a:pt x="383806" y="93980"/>
                  </a:lnTo>
                  <a:lnTo>
                    <a:pt x="384263" y="103238"/>
                  </a:lnTo>
                  <a:lnTo>
                    <a:pt x="384263" y="17437"/>
                  </a:lnTo>
                  <a:lnTo>
                    <a:pt x="339737" y="812"/>
                  </a:lnTo>
                  <a:lnTo>
                    <a:pt x="325374" y="0"/>
                  </a:lnTo>
                  <a:lnTo>
                    <a:pt x="310984" y="812"/>
                  </a:lnTo>
                  <a:lnTo>
                    <a:pt x="273024" y="12992"/>
                  </a:lnTo>
                  <a:lnTo>
                    <a:pt x="238061" y="49695"/>
                  </a:lnTo>
                  <a:lnTo>
                    <a:pt x="226441" y="89484"/>
                  </a:lnTo>
                  <a:lnTo>
                    <a:pt x="225742" y="103238"/>
                  </a:lnTo>
                  <a:lnTo>
                    <a:pt x="225742" y="186372"/>
                  </a:lnTo>
                  <a:lnTo>
                    <a:pt x="232638" y="227609"/>
                  </a:lnTo>
                  <a:lnTo>
                    <a:pt x="252996" y="260972"/>
                  </a:lnTo>
                  <a:lnTo>
                    <a:pt x="284810" y="282295"/>
                  </a:lnTo>
                  <a:lnTo>
                    <a:pt x="325374" y="289610"/>
                  </a:lnTo>
                  <a:lnTo>
                    <a:pt x="339737" y="288798"/>
                  </a:lnTo>
                  <a:lnTo>
                    <a:pt x="377659" y="276618"/>
                  </a:lnTo>
                  <a:lnTo>
                    <a:pt x="406311" y="250380"/>
                  </a:lnTo>
                  <a:lnTo>
                    <a:pt x="412699" y="239915"/>
                  </a:lnTo>
                  <a:lnTo>
                    <a:pt x="418122" y="227609"/>
                  </a:lnTo>
                  <a:lnTo>
                    <a:pt x="421995" y="214350"/>
                  </a:lnTo>
                  <a:lnTo>
                    <a:pt x="424319" y="200164"/>
                  </a:lnTo>
                  <a:lnTo>
                    <a:pt x="425018" y="186372"/>
                  </a:lnTo>
                  <a:lnTo>
                    <a:pt x="425018" y="103238"/>
                  </a:lnTo>
                  <a:close/>
                </a:path>
                <a:path w="680720" h="290195">
                  <a:moveTo>
                    <a:pt x="680669" y="89992"/>
                  </a:moveTo>
                  <a:lnTo>
                    <a:pt x="670013" y="44297"/>
                  </a:lnTo>
                  <a:lnTo>
                    <a:pt x="640105" y="13792"/>
                  </a:lnTo>
                  <a:lnTo>
                    <a:pt x="639902" y="13703"/>
                  </a:lnTo>
                  <a:lnTo>
                    <a:pt x="639902" y="89992"/>
                  </a:lnTo>
                  <a:lnTo>
                    <a:pt x="639559" y="96977"/>
                  </a:lnTo>
                  <a:lnTo>
                    <a:pt x="619391" y="132676"/>
                  </a:lnTo>
                  <a:lnTo>
                    <a:pt x="612863" y="136740"/>
                  </a:lnTo>
                  <a:lnTo>
                    <a:pt x="605332" y="138747"/>
                  </a:lnTo>
                  <a:lnTo>
                    <a:pt x="525335" y="138747"/>
                  </a:lnTo>
                  <a:lnTo>
                    <a:pt x="525335" y="40830"/>
                  </a:lnTo>
                  <a:lnTo>
                    <a:pt x="605332" y="40830"/>
                  </a:lnTo>
                  <a:lnTo>
                    <a:pt x="636866" y="69977"/>
                  </a:lnTo>
                  <a:lnTo>
                    <a:pt x="639902" y="89992"/>
                  </a:lnTo>
                  <a:lnTo>
                    <a:pt x="639902" y="13703"/>
                  </a:lnTo>
                  <a:lnTo>
                    <a:pt x="630047" y="9029"/>
                  </a:lnTo>
                  <a:lnTo>
                    <a:pt x="619252" y="5638"/>
                  </a:lnTo>
                  <a:lnTo>
                    <a:pt x="607707" y="3606"/>
                  </a:lnTo>
                  <a:lnTo>
                    <a:pt x="595414" y="2933"/>
                  </a:lnTo>
                  <a:lnTo>
                    <a:pt x="525335" y="2933"/>
                  </a:lnTo>
                  <a:lnTo>
                    <a:pt x="506018" y="2933"/>
                  </a:lnTo>
                  <a:lnTo>
                    <a:pt x="485508" y="2933"/>
                  </a:lnTo>
                  <a:lnTo>
                    <a:pt x="485508" y="286677"/>
                  </a:lnTo>
                  <a:lnTo>
                    <a:pt x="525335" y="286677"/>
                  </a:lnTo>
                  <a:lnTo>
                    <a:pt x="525335" y="176644"/>
                  </a:lnTo>
                  <a:lnTo>
                    <a:pt x="595414" y="176644"/>
                  </a:lnTo>
                  <a:lnTo>
                    <a:pt x="640105" y="165849"/>
                  </a:lnTo>
                  <a:lnTo>
                    <a:pt x="670013" y="135547"/>
                  </a:lnTo>
                  <a:lnTo>
                    <a:pt x="679996" y="102577"/>
                  </a:lnTo>
                  <a:lnTo>
                    <a:pt x="680669" y="8999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5" name="object 5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154428" y="3941942"/>
            <a:ext cx="1606322" cy="275010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1791276" y="4224643"/>
            <a:ext cx="1009650" cy="1501140"/>
          </a:xfrm>
          <a:custGeom>
            <a:avLst/>
            <a:gdLst/>
            <a:ahLst/>
            <a:cxnLst/>
            <a:rect l="l" t="t" r="r" b="b"/>
            <a:pathLst>
              <a:path w="1009650" h="1501139">
                <a:moveTo>
                  <a:pt x="1009238" y="1500332"/>
                </a:moveTo>
                <a:lnTo>
                  <a:pt x="728850" y="1500950"/>
                </a:lnTo>
                <a:lnTo>
                  <a:pt x="395557" y="1500838"/>
                </a:lnTo>
                <a:lnTo>
                  <a:pt x="116795" y="1500443"/>
                </a:lnTo>
                <a:lnTo>
                  <a:pt x="0" y="1500212"/>
                </a:lnTo>
                <a:lnTo>
                  <a:pt x="378" y="0"/>
                </a:lnTo>
              </a:path>
            </a:pathLst>
          </a:custGeom>
          <a:ln w="17999">
            <a:solidFill>
              <a:srgbClr val="A8A9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48492" y="3030866"/>
            <a:ext cx="1842135" cy="375920"/>
          </a:xfrm>
          <a:custGeom>
            <a:avLst/>
            <a:gdLst/>
            <a:ahLst/>
            <a:cxnLst/>
            <a:rect l="l" t="t" r="r" b="b"/>
            <a:pathLst>
              <a:path w="1842135" h="375920">
                <a:moveTo>
                  <a:pt x="0" y="618"/>
                </a:moveTo>
                <a:lnTo>
                  <a:pt x="280388" y="0"/>
                </a:lnTo>
                <a:lnTo>
                  <a:pt x="613681" y="111"/>
                </a:lnTo>
                <a:lnTo>
                  <a:pt x="892443" y="505"/>
                </a:lnTo>
                <a:lnTo>
                  <a:pt x="1009238" y="736"/>
                </a:lnTo>
                <a:lnTo>
                  <a:pt x="1008899" y="375744"/>
                </a:lnTo>
                <a:lnTo>
                  <a:pt x="1841507" y="375812"/>
                </a:lnTo>
              </a:path>
            </a:pathLst>
          </a:custGeom>
          <a:ln w="17999">
            <a:solidFill>
              <a:srgbClr val="A8A9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569498" y="4661013"/>
            <a:ext cx="2666365" cy="1120775"/>
          </a:xfrm>
          <a:custGeom>
            <a:avLst/>
            <a:gdLst/>
            <a:ahLst/>
            <a:cxnLst/>
            <a:rect l="l" t="t" r="r" b="b"/>
            <a:pathLst>
              <a:path w="2666365" h="1120775">
                <a:moveTo>
                  <a:pt x="617" y="386934"/>
                </a:moveTo>
                <a:lnTo>
                  <a:pt x="0" y="203780"/>
                </a:lnTo>
                <a:lnTo>
                  <a:pt x="111" y="84404"/>
                </a:lnTo>
                <a:lnTo>
                  <a:pt x="506" y="19560"/>
                </a:lnTo>
                <a:lnTo>
                  <a:pt x="736" y="0"/>
                </a:lnTo>
                <a:lnTo>
                  <a:pt x="1789717" y="11991"/>
                </a:lnTo>
                <a:lnTo>
                  <a:pt x="1792258" y="1120452"/>
                </a:lnTo>
                <a:lnTo>
                  <a:pt x="2666175" y="1119567"/>
                </a:lnTo>
              </a:path>
            </a:pathLst>
          </a:custGeom>
          <a:ln w="17999">
            <a:solidFill>
              <a:srgbClr val="A8A9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31619" y="2044482"/>
            <a:ext cx="4012565" cy="3117850"/>
          </a:xfrm>
          <a:custGeom>
            <a:avLst/>
            <a:gdLst/>
            <a:ahLst/>
            <a:cxnLst/>
            <a:rect l="l" t="t" r="r" b="b"/>
            <a:pathLst>
              <a:path w="4012565" h="3117850">
                <a:moveTo>
                  <a:pt x="1771679" y="1025450"/>
                </a:moveTo>
                <a:lnTo>
                  <a:pt x="932525" y="1027944"/>
                </a:lnTo>
                <a:lnTo>
                  <a:pt x="934153" y="1305137"/>
                </a:lnTo>
                <a:lnTo>
                  <a:pt x="0" y="1307642"/>
                </a:lnTo>
              </a:path>
              <a:path w="4012565" h="3117850">
                <a:moveTo>
                  <a:pt x="1442098" y="3117766"/>
                </a:moveTo>
                <a:lnTo>
                  <a:pt x="1441480" y="2934612"/>
                </a:lnTo>
                <a:lnTo>
                  <a:pt x="1441592" y="2815236"/>
                </a:lnTo>
                <a:lnTo>
                  <a:pt x="1441986" y="2750391"/>
                </a:lnTo>
                <a:lnTo>
                  <a:pt x="1442217" y="2730831"/>
                </a:lnTo>
                <a:lnTo>
                  <a:pt x="4012250" y="2742026"/>
                </a:lnTo>
                <a:lnTo>
                  <a:pt x="4008441" y="0"/>
                </a:lnTo>
              </a:path>
            </a:pathLst>
          </a:custGeom>
          <a:ln w="17999">
            <a:solidFill>
              <a:srgbClr val="A8A9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" y="0"/>
            <a:ext cx="10692130" cy="1059815"/>
            <a:chOff x="-3" y="0"/>
            <a:chExt cx="10692130" cy="1059815"/>
          </a:xfrm>
        </p:grpSpPr>
        <p:sp>
          <p:nvSpPr>
            <p:cNvPr id="3" name="object 3"/>
            <p:cNvSpPr/>
            <p:nvPr/>
          </p:nvSpPr>
          <p:spPr>
            <a:xfrm>
              <a:off x="-3" y="0"/>
              <a:ext cx="10692130" cy="1059815"/>
            </a:xfrm>
            <a:custGeom>
              <a:avLst/>
              <a:gdLst/>
              <a:ahLst/>
              <a:cxnLst/>
              <a:rect l="l" t="t" r="r" b="b"/>
              <a:pathLst>
                <a:path w="10692130" h="1059815">
                  <a:moveTo>
                    <a:pt x="10692000" y="0"/>
                  </a:moveTo>
                  <a:lnTo>
                    <a:pt x="0" y="0"/>
                  </a:lnTo>
                  <a:lnTo>
                    <a:pt x="0" y="1059530"/>
                  </a:lnTo>
                  <a:lnTo>
                    <a:pt x="10692000" y="1059530"/>
                  </a:lnTo>
                  <a:lnTo>
                    <a:pt x="10692000" y="0"/>
                  </a:lnTo>
                  <a:close/>
                </a:path>
              </a:pathLst>
            </a:custGeom>
            <a:solidFill>
              <a:srgbClr val="344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5731" y="350552"/>
              <a:ext cx="9560560" cy="451484"/>
            </a:xfrm>
            <a:custGeom>
              <a:avLst/>
              <a:gdLst/>
              <a:ahLst/>
              <a:cxnLst/>
              <a:rect l="l" t="t" r="r" b="b"/>
              <a:pathLst>
                <a:path w="9560560" h="451484">
                  <a:moveTo>
                    <a:pt x="122212" y="113957"/>
                  </a:moveTo>
                  <a:lnTo>
                    <a:pt x="0" y="113957"/>
                  </a:lnTo>
                  <a:lnTo>
                    <a:pt x="0" y="134277"/>
                  </a:lnTo>
                  <a:lnTo>
                    <a:pt x="49428" y="134277"/>
                  </a:lnTo>
                  <a:lnTo>
                    <a:pt x="49428" y="318427"/>
                  </a:lnTo>
                  <a:lnTo>
                    <a:pt x="72237" y="318427"/>
                  </a:lnTo>
                  <a:lnTo>
                    <a:pt x="72237" y="134277"/>
                  </a:lnTo>
                  <a:lnTo>
                    <a:pt x="122212" y="134277"/>
                  </a:lnTo>
                  <a:lnTo>
                    <a:pt x="122212" y="113957"/>
                  </a:lnTo>
                  <a:close/>
                </a:path>
                <a:path w="9560560" h="451484">
                  <a:moveTo>
                    <a:pt x="8263001" y="96177"/>
                  </a:moveTo>
                  <a:lnTo>
                    <a:pt x="8176539" y="96177"/>
                  </a:lnTo>
                  <a:lnTo>
                    <a:pt x="8176539" y="9817"/>
                  </a:lnTo>
                  <a:lnTo>
                    <a:pt x="8176488" y="96177"/>
                  </a:lnTo>
                  <a:lnTo>
                    <a:pt x="8176488" y="355257"/>
                  </a:lnTo>
                  <a:lnTo>
                    <a:pt x="7917091" y="355257"/>
                  </a:lnTo>
                  <a:lnTo>
                    <a:pt x="7917091" y="96177"/>
                  </a:lnTo>
                  <a:lnTo>
                    <a:pt x="8176488" y="96177"/>
                  </a:lnTo>
                  <a:lnTo>
                    <a:pt x="8176488" y="9817"/>
                  </a:lnTo>
                  <a:lnTo>
                    <a:pt x="7830579" y="9817"/>
                  </a:lnTo>
                  <a:lnTo>
                    <a:pt x="7830579" y="96177"/>
                  </a:lnTo>
                  <a:lnTo>
                    <a:pt x="7830579" y="355257"/>
                  </a:lnTo>
                  <a:lnTo>
                    <a:pt x="7917040" y="355257"/>
                  </a:lnTo>
                  <a:lnTo>
                    <a:pt x="7917040" y="441617"/>
                  </a:lnTo>
                  <a:lnTo>
                    <a:pt x="8263001" y="441617"/>
                  </a:lnTo>
                  <a:lnTo>
                    <a:pt x="8263001" y="355257"/>
                  </a:lnTo>
                  <a:lnTo>
                    <a:pt x="8263001" y="96177"/>
                  </a:lnTo>
                  <a:close/>
                </a:path>
                <a:path w="9560560" h="451484">
                  <a:moveTo>
                    <a:pt x="8816594" y="441718"/>
                  </a:moveTo>
                  <a:lnTo>
                    <a:pt x="8788883" y="361289"/>
                  </a:lnTo>
                  <a:lnTo>
                    <a:pt x="8761031" y="280416"/>
                  </a:lnTo>
                  <a:lnTo>
                    <a:pt x="8695347" y="89738"/>
                  </a:lnTo>
                  <a:lnTo>
                    <a:pt x="8667661" y="9334"/>
                  </a:lnTo>
                  <a:lnTo>
                    <a:pt x="8651418" y="9334"/>
                  </a:lnTo>
                  <a:lnTo>
                    <a:pt x="8651418" y="280416"/>
                  </a:lnTo>
                  <a:lnTo>
                    <a:pt x="8536356" y="280416"/>
                  </a:lnTo>
                  <a:lnTo>
                    <a:pt x="8593887" y="89738"/>
                  </a:lnTo>
                  <a:lnTo>
                    <a:pt x="8651418" y="280416"/>
                  </a:lnTo>
                  <a:lnTo>
                    <a:pt x="8651418" y="9334"/>
                  </a:lnTo>
                  <a:lnTo>
                    <a:pt x="8520049" y="9334"/>
                  </a:lnTo>
                  <a:lnTo>
                    <a:pt x="8371141" y="441718"/>
                  </a:lnTo>
                  <a:lnTo>
                    <a:pt x="8485365" y="441718"/>
                  </a:lnTo>
                  <a:lnTo>
                    <a:pt x="8511680" y="361289"/>
                  </a:lnTo>
                  <a:lnTo>
                    <a:pt x="8676043" y="361289"/>
                  </a:lnTo>
                  <a:lnTo>
                    <a:pt x="8702396" y="441718"/>
                  </a:lnTo>
                  <a:lnTo>
                    <a:pt x="8816594" y="441718"/>
                  </a:lnTo>
                  <a:close/>
                </a:path>
                <a:path w="9560560" h="451484">
                  <a:moveTo>
                    <a:pt x="9247429" y="225526"/>
                  </a:moveTo>
                  <a:lnTo>
                    <a:pt x="9246959" y="207949"/>
                  </a:lnTo>
                  <a:lnTo>
                    <a:pt x="9245562" y="190944"/>
                  </a:lnTo>
                  <a:lnTo>
                    <a:pt x="9020670" y="190944"/>
                  </a:lnTo>
                  <a:lnTo>
                    <a:pt x="9020670" y="280466"/>
                  </a:lnTo>
                  <a:lnTo>
                    <a:pt x="9135250" y="280466"/>
                  </a:lnTo>
                  <a:lnTo>
                    <a:pt x="9132164" y="291515"/>
                  </a:lnTo>
                  <a:lnTo>
                    <a:pt x="9100756" y="338937"/>
                  </a:lnTo>
                  <a:lnTo>
                    <a:pt x="9049893" y="359041"/>
                  </a:lnTo>
                  <a:lnTo>
                    <a:pt x="9020670" y="361327"/>
                  </a:lnTo>
                  <a:lnTo>
                    <a:pt x="8995296" y="358495"/>
                  </a:lnTo>
                  <a:lnTo>
                    <a:pt x="8951773" y="335991"/>
                  </a:lnTo>
                  <a:lnTo>
                    <a:pt x="8925319" y="299313"/>
                  </a:lnTo>
                  <a:lnTo>
                    <a:pt x="8913076" y="255955"/>
                  </a:lnTo>
                  <a:lnTo>
                    <a:pt x="8911361" y="230035"/>
                  </a:lnTo>
                  <a:lnTo>
                    <a:pt x="8913076" y="204114"/>
                  </a:lnTo>
                  <a:lnTo>
                    <a:pt x="8925319" y="160731"/>
                  </a:lnTo>
                  <a:lnTo>
                    <a:pt x="8951773" y="124079"/>
                  </a:lnTo>
                  <a:lnTo>
                    <a:pt x="8995296" y="101777"/>
                  </a:lnTo>
                  <a:lnTo>
                    <a:pt x="9020670" y="98996"/>
                  </a:lnTo>
                  <a:lnTo>
                    <a:pt x="9047340" y="101777"/>
                  </a:lnTo>
                  <a:lnTo>
                    <a:pt x="9073413" y="110147"/>
                  </a:lnTo>
                  <a:lnTo>
                    <a:pt x="9096705" y="124079"/>
                  </a:lnTo>
                  <a:lnTo>
                    <a:pt x="9115006" y="143611"/>
                  </a:lnTo>
                  <a:lnTo>
                    <a:pt x="9117647" y="147726"/>
                  </a:lnTo>
                  <a:lnTo>
                    <a:pt x="9218244" y="101612"/>
                  </a:lnTo>
                  <a:lnTo>
                    <a:pt x="9163025" y="41541"/>
                  </a:lnTo>
                  <a:lnTo>
                    <a:pt x="9115971" y="16967"/>
                  </a:lnTo>
                  <a:lnTo>
                    <a:pt x="9066987" y="3860"/>
                  </a:lnTo>
                  <a:lnTo>
                    <a:pt x="9020670" y="0"/>
                  </a:lnTo>
                  <a:lnTo>
                    <a:pt x="8975179" y="4216"/>
                  </a:lnTo>
                  <a:lnTo>
                    <a:pt x="8927986" y="18110"/>
                  </a:lnTo>
                  <a:lnTo>
                    <a:pt x="8882710" y="43459"/>
                  </a:lnTo>
                  <a:lnTo>
                    <a:pt x="8842972" y="82105"/>
                  </a:lnTo>
                  <a:lnTo>
                    <a:pt x="8808390" y="144145"/>
                  </a:lnTo>
                  <a:lnTo>
                    <a:pt x="8797747" y="182587"/>
                  </a:lnTo>
                  <a:lnTo>
                    <a:pt x="8793823" y="225526"/>
                  </a:lnTo>
                  <a:lnTo>
                    <a:pt x="8797747" y="268465"/>
                  </a:lnTo>
                  <a:lnTo>
                    <a:pt x="8808390" y="306908"/>
                  </a:lnTo>
                  <a:lnTo>
                    <a:pt x="8842972" y="368960"/>
                  </a:lnTo>
                  <a:lnTo>
                    <a:pt x="8882710" y="407606"/>
                  </a:lnTo>
                  <a:lnTo>
                    <a:pt x="8927986" y="432943"/>
                  </a:lnTo>
                  <a:lnTo>
                    <a:pt x="8975179" y="446798"/>
                  </a:lnTo>
                  <a:lnTo>
                    <a:pt x="9020670" y="451015"/>
                  </a:lnTo>
                  <a:lnTo>
                    <a:pt x="9066898" y="447509"/>
                  </a:lnTo>
                  <a:lnTo>
                    <a:pt x="9115704" y="435190"/>
                  </a:lnTo>
                  <a:lnTo>
                    <a:pt x="9162593" y="411391"/>
                  </a:lnTo>
                  <a:lnTo>
                    <a:pt x="9203106" y="373443"/>
                  </a:lnTo>
                  <a:lnTo>
                    <a:pt x="9235275" y="309156"/>
                  </a:lnTo>
                  <a:lnTo>
                    <a:pt x="9244254" y="269163"/>
                  </a:lnTo>
                  <a:lnTo>
                    <a:pt x="9247429" y="225526"/>
                  </a:lnTo>
                  <a:close/>
                </a:path>
                <a:path w="9560560" h="451484">
                  <a:moveTo>
                    <a:pt x="9560331" y="9817"/>
                  </a:moveTo>
                  <a:lnTo>
                    <a:pt x="9248978" y="9817"/>
                  </a:lnTo>
                  <a:lnTo>
                    <a:pt x="9248978" y="112687"/>
                  </a:lnTo>
                  <a:lnTo>
                    <a:pt x="9347175" y="112687"/>
                  </a:lnTo>
                  <a:lnTo>
                    <a:pt x="9347175" y="441617"/>
                  </a:lnTo>
                  <a:lnTo>
                    <a:pt x="9462135" y="441617"/>
                  </a:lnTo>
                  <a:lnTo>
                    <a:pt x="9462135" y="112687"/>
                  </a:lnTo>
                  <a:lnTo>
                    <a:pt x="9560331" y="112687"/>
                  </a:lnTo>
                  <a:lnTo>
                    <a:pt x="9560331" y="9817"/>
                  </a:lnTo>
                  <a:close/>
                </a:path>
              </a:pathLst>
            </a:custGeom>
            <a:solidFill>
              <a:srgbClr val="D9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1315" y="444927"/>
              <a:ext cx="102124" cy="2240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34181" y="477791"/>
              <a:ext cx="31115" cy="191770"/>
            </a:xfrm>
            <a:custGeom>
              <a:avLst/>
              <a:gdLst/>
              <a:ahLst/>
              <a:cxnLst/>
              <a:rect l="l" t="t" r="r" b="b"/>
              <a:pathLst>
                <a:path w="31115" h="191770">
                  <a:moveTo>
                    <a:pt x="26344" y="63554"/>
                  </a:moveTo>
                  <a:lnTo>
                    <a:pt x="4617" y="63554"/>
                  </a:lnTo>
                  <a:lnTo>
                    <a:pt x="4617" y="191211"/>
                  </a:lnTo>
                  <a:lnTo>
                    <a:pt x="26344" y="191211"/>
                  </a:lnTo>
                  <a:lnTo>
                    <a:pt x="26344" y="63554"/>
                  </a:lnTo>
                  <a:close/>
                </a:path>
                <a:path w="31115" h="191770">
                  <a:moveTo>
                    <a:pt x="23900" y="0"/>
                  </a:moveTo>
                  <a:lnTo>
                    <a:pt x="7062" y="0"/>
                  </a:lnTo>
                  <a:lnTo>
                    <a:pt x="0" y="7059"/>
                  </a:lnTo>
                  <a:lnTo>
                    <a:pt x="0" y="24170"/>
                  </a:lnTo>
                  <a:lnTo>
                    <a:pt x="7062" y="30963"/>
                  </a:lnTo>
                  <a:lnTo>
                    <a:pt x="23900" y="30963"/>
                  </a:lnTo>
                  <a:lnTo>
                    <a:pt x="30962" y="24170"/>
                  </a:lnTo>
                  <a:lnTo>
                    <a:pt x="30962" y="7059"/>
                  </a:lnTo>
                  <a:lnTo>
                    <a:pt x="23900" y="0"/>
                  </a:lnTo>
                  <a:close/>
                </a:path>
              </a:pathLst>
            </a:custGeom>
            <a:solidFill>
              <a:srgbClr val="D9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5885" y="537814"/>
              <a:ext cx="102124" cy="1311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208" y="444927"/>
              <a:ext cx="107557" cy="2240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1592" y="464212"/>
              <a:ext cx="186599" cy="2047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9378" y="494989"/>
              <a:ext cx="203161" cy="22073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79371" y="464509"/>
              <a:ext cx="93345" cy="204470"/>
            </a:xfrm>
            <a:custGeom>
              <a:avLst/>
              <a:gdLst/>
              <a:ahLst/>
              <a:cxnLst/>
              <a:rect l="l" t="t" r="r" b="b"/>
              <a:pathLst>
                <a:path w="93344" h="204470">
                  <a:moveTo>
                    <a:pt x="93167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0" y="81280"/>
                  </a:lnTo>
                  <a:lnTo>
                    <a:pt x="0" y="102870"/>
                  </a:lnTo>
                  <a:lnTo>
                    <a:pt x="0" y="204470"/>
                  </a:lnTo>
                  <a:lnTo>
                    <a:pt x="22821" y="204470"/>
                  </a:lnTo>
                  <a:lnTo>
                    <a:pt x="22821" y="102870"/>
                  </a:lnTo>
                  <a:lnTo>
                    <a:pt x="90995" y="102870"/>
                  </a:lnTo>
                  <a:lnTo>
                    <a:pt x="90995" y="81280"/>
                  </a:lnTo>
                  <a:lnTo>
                    <a:pt x="22821" y="81280"/>
                  </a:lnTo>
                  <a:lnTo>
                    <a:pt x="22821" y="20320"/>
                  </a:lnTo>
                  <a:lnTo>
                    <a:pt x="93167" y="20320"/>
                  </a:lnTo>
                  <a:lnTo>
                    <a:pt x="93167" y="0"/>
                  </a:lnTo>
                  <a:close/>
                </a:path>
              </a:pathLst>
            </a:custGeom>
            <a:solidFill>
              <a:srgbClr val="D9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7801" y="537814"/>
              <a:ext cx="263461" cy="13472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90596" y="444927"/>
              <a:ext cx="22225" cy="224154"/>
            </a:xfrm>
            <a:custGeom>
              <a:avLst/>
              <a:gdLst/>
              <a:ahLst/>
              <a:cxnLst/>
              <a:rect l="l" t="t" r="r" b="b"/>
              <a:pathLst>
                <a:path w="22225" h="224154">
                  <a:moveTo>
                    <a:pt x="21733" y="0"/>
                  </a:moveTo>
                  <a:lnTo>
                    <a:pt x="0" y="0"/>
                  </a:lnTo>
                  <a:lnTo>
                    <a:pt x="0" y="224074"/>
                  </a:lnTo>
                  <a:lnTo>
                    <a:pt x="21733" y="224074"/>
                  </a:lnTo>
                  <a:lnTo>
                    <a:pt x="21733" y="0"/>
                  </a:lnTo>
                  <a:close/>
                </a:path>
              </a:pathLst>
            </a:custGeom>
            <a:solidFill>
              <a:srgbClr val="D9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37810" y="464212"/>
              <a:ext cx="182524" cy="2047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2108" y="537814"/>
              <a:ext cx="127382" cy="1347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07469" y="494989"/>
              <a:ext cx="176814" cy="1775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22854" y="537814"/>
              <a:ext cx="203163" cy="134722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5058820" y="4310751"/>
            <a:ext cx="5184140" cy="452755"/>
          </a:xfrm>
          <a:custGeom>
            <a:avLst/>
            <a:gdLst/>
            <a:ahLst/>
            <a:cxnLst/>
            <a:rect l="l" t="t" r="r" b="b"/>
            <a:pathLst>
              <a:path w="5184140" h="452754">
                <a:moveTo>
                  <a:pt x="5184000" y="0"/>
                </a:moveTo>
                <a:lnTo>
                  <a:pt x="0" y="0"/>
                </a:lnTo>
                <a:lnTo>
                  <a:pt x="0" y="452404"/>
                </a:lnTo>
                <a:lnTo>
                  <a:pt x="5184000" y="452404"/>
                </a:lnTo>
                <a:lnTo>
                  <a:pt x="5184000" y="0"/>
                </a:lnTo>
                <a:close/>
              </a:path>
            </a:pathLst>
          </a:custGeom>
          <a:solidFill>
            <a:srgbClr val="344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4455" y="2104638"/>
            <a:ext cx="4466014" cy="300639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199883" y="1480982"/>
            <a:ext cx="184785" cy="287655"/>
          </a:xfrm>
          <a:custGeom>
            <a:avLst/>
            <a:gdLst/>
            <a:ahLst/>
            <a:cxnLst/>
            <a:rect l="l" t="t" r="r" b="b"/>
            <a:pathLst>
              <a:path w="184784" h="287655">
                <a:moveTo>
                  <a:pt x="163130" y="118101"/>
                </a:moveTo>
                <a:lnTo>
                  <a:pt x="123832" y="118101"/>
                </a:lnTo>
                <a:lnTo>
                  <a:pt x="123832" y="287164"/>
                </a:lnTo>
                <a:lnTo>
                  <a:pt x="163130" y="287164"/>
                </a:lnTo>
                <a:lnTo>
                  <a:pt x="163130" y="118101"/>
                </a:lnTo>
                <a:close/>
              </a:path>
              <a:path w="184784" h="287655">
                <a:moveTo>
                  <a:pt x="137850" y="0"/>
                </a:moveTo>
                <a:lnTo>
                  <a:pt x="96398" y="0"/>
                </a:lnTo>
                <a:lnTo>
                  <a:pt x="0" y="207957"/>
                </a:lnTo>
                <a:lnTo>
                  <a:pt x="0" y="242945"/>
                </a:lnTo>
                <a:lnTo>
                  <a:pt x="123832" y="242945"/>
                </a:lnTo>
                <a:lnTo>
                  <a:pt x="123832" y="205599"/>
                </a:lnTo>
                <a:lnTo>
                  <a:pt x="43816" y="205599"/>
                </a:lnTo>
                <a:lnTo>
                  <a:pt x="137850" y="0"/>
                </a:lnTo>
                <a:close/>
              </a:path>
              <a:path w="184784" h="287655">
                <a:moveTo>
                  <a:pt x="184633" y="205599"/>
                </a:moveTo>
                <a:lnTo>
                  <a:pt x="163130" y="205599"/>
                </a:lnTo>
                <a:lnTo>
                  <a:pt x="163130" y="242945"/>
                </a:lnTo>
                <a:lnTo>
                  <a:pt x="184633" y="242945"/>
                </a:lnTo>
                <a:lnTo>
                  <a:pt x="184633" y="205599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33930" y="1477209"/>
            <a:ext cx="164465" cy="294005"/>
          </a:xfrm>
          <a:custGeom>
            <a:avLst/>
            <a:gdLst/>
            <a:ahLst/>
            <a:cxnLst/>
            <a:rect l="l" t="t" r="r" b="b"/>
            <a:pathLst>
              <a:path w="164465" h="294005">
                <a:moveTo>
                  <a:pt x="81903" y="0"/>
                </a:moveTo>
                <a:lnTo>
                  <a:pt x="32562" y="12057"/>
                </a:lnTo>
                <a:lnTo>
                  <a:pt x="5216" y="47203"/>
                </a:lnTo>
                <a:lnTo>
                  <a:pt x="0" y="81565"/>
                </a:lnTo>
                <a:lnTo>
                  <a:pt x="0" y="212136"/>
                </a:lnTo>
                <a:lnTo>
                  <a:pt x="11717" y="260368"/>
                </a:lnTo>
                <a:lnTo>
                  <a:pt x="46545" y="288343"/>
                </a:lnTo>
                <a:lnTo>
                  <a:pt x="81903" y="293702"/>
                </a:lnTo>
                <a:lnTo>
                  <a:pt x="100776" y="292361"/>
                </a:lnTo>
                <a:lnTo>
                  <a:pt x="142974" y="272265"/>
                </a:lnTo>
                <a:lnTo>
                  <a:pt x="154494" y="255413"/>
                </a:lnTo>
                <a:lnTo>
                  <a:pt x="81903" y="255413"/>
                </a:lnTo>
                <a:lnTo>
                  <a:pt x="71941" y="254708"/>
                </a:lnTo>
                <a:lnTo>
                  <a:pt x="40877" y="221994"/>
                </a:lnTo>
                <a:lnTo>
                  <a:pt x="40245" y="212136"/>
                </a:lnTo>
                <a:lnTo>
                  <a:pt x="40245" y="81565"/>
                </a:lnTo>
                <a:lnTo>
                  <a:pt x="56079" y="44612"/>
                </a:lnTo>
                <a:lnTo>
                  <a:pt x="81903" y="38355"/>
                </a:lnTo>
                <a:lnTo>
                  <a:pt x="154588" y="38355"/>
                </a:lnTo>
                <a:lnTo>
                  <a:pt x="152154" y="33136"/>
                </a:lnTo>
                <a:lnTo>
                  <a:pt x="143042" y="21370"/>
                </a:lnTo>
                <a:lnTo>
                  <a:pt x="131414" y="12030"/>
                </a:lnTo>
                <a:lnTo>
                  <a:pt x="117352" y="5351"/>
                </a:lnTo>
                <a:lnTo>
                  <a:pt x="100850" y="1338"/>
                </a:lnTo>
                <a:lnTo>
                  <a:pt x="81903" y="0"/>
                </a:lnTo>
                <a:close/>
              </a:path>
              <a:path w="164465" h="294005">
                <a:moveTo>
                  <a:pt x="154588" y="38355"/>
                </a:moveTo>
                <a:lnTo>
                  <a:pt x="81903" y="38355"/>
                </a:lnTo>
                <a:lnTo>
                  <a:pt x="91952" y="39050"/>
                </a:lnTo>
                <a:lnTo>
                  <a:pt x="100566" y="41135"/>
                </a:lnTo>
                <a:lnTo>
                  <a:pt x="123563" y="81565"/>
                </a:lnTo>
                <a:lnTo>
                  <a:pt x="123563" y="212136"/>
                </a:lnTo>
                <a:lnTo>
                  <a:pt x="107649" y="249101"/>
                </a:lnTo>
                <a:lnTo>
                  <a:pt x="81903" y="255413"/>
                </a:lnTo>
                <a:lnTo>
                  <a:pt x="154494" y="255413"/>
                </a:lnTo>
                <a:lnTo>
                  <a:pt x="158655" y="246523"/>
                </a:lnTo>
                <a:lnTo>
                  <a:pt x="162574" y="230337"/>
                </a:lnTo>
                <a:lnTo>
                  <a:pt x="163871" y="212136"/>
                </a:lnTo>
                <a:lnTo>
                  <a:pt x="163871" y="81565"/>
                </a:lnTo>
                <a:lnTo>
                  <a:pt x="162575" y="63316"/>
                </a:lnTo>
                <a:lnTo>
                  <a:pt x="158664" y="47095"/>
                </a:lnTo>
                <a:lnTo>
                  <a:pt x="154588" y="3835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49167" y="1477209"/>
            <a:ext cx="164465" cy="294005"/>
          </a:xfrm>
          <a:custGeom>
            <a:avLst/>
            <a:gdLst/>
            <a:ahLst/>
            <a:cxnLst/>
            <a:rect l="l" t="t" r="r" b="b"/>
            <a:pathLst>
              <a:path w="164464" h="294005">
                <a:moveTo>
                  <a:pt x="81903" y="0"/>
                </a:moveTo>
                <a:lnTo>
                  <a:pt x="32562" y="12057"/>
                </a:lnTo>
                <a:lnTo>
                  <a:pt x="5216" y="47203"/>
                </a:lnTo>
                <a:lnTo>
                  <a:pt x="0" y="81565"/>
                </a:lnTo>
                <a:lnTo>
                  <a:pt x="0" y="212136"/>
                </a:lnTo>
                <a:lnTo>
                  <a:pt x="11717" y="260368"/>
                </a:lnTo>
                <a:lnTo>
                  <a:pt x="46544" y="288343"/>
                </a:lnTo>
                <a:lnTo>
                  <a:pt x="81903" y="293702"/>
                </a:lnTo>
                <a:lnTo>
                  <a:pt x="100776" y="292361"/>
                </a:lnTo>
                <a:lnTo>
                  <a:pt x="142974" y="272265"/>
                </a:lnTo>
                <a:lnTo>
                  <a:pt x="154494" y="255413"/>
                </a:lnTo>
                <a:lnTo>
                  <a:pt x="81903" y="255413"/>
                </a:lnTo>
                <a:lnTo>
                  <a:pt x="71941" y="254708"/>
                </a:lnTo>
                <a:lnTo>
                  <a:pt x="40876" y="221994"/>
                </a:lnTo>
                <a:lnTo>
                  <a:pt x="40243" y="212136"/>
                </a:lnTo>
                <a:lnTo>
                  <a:pt x="40243" y="81565"/>
                </a:lnTo>
                <a:lnTo>
                  <a:pt x="56078" y="44612"/>
                </a:lnTo>
                <a:lnTo>
                  <a:pt x="81903" y="38355"/>
                </a:lnTo>
                <a:lnTo>
                  <a:pt x="154588" y="38355"/>
                </a:lnTo>
                <a:lnTo>
                  <a:pt x="152154" y="33136"/>
                </a:lnTo>
                <a:lnTo>
                  <a:pt x="143042" y="21370"/>
                </a:lnTo>
                <a:lnTo>
                  <a:pt x="131413" y="12030"/>
                </a:lnTo>
                <a:lnTo>
                  <a:pt x="117351" y="5351"/>
                </a:lnTo>
                <a:lnTo>
                  <a:pt x="100850" y="1338"/>
                </a:lnTo>
                <a:lnTo>
                  <a:pt x="81903" y="0"/>
                </a:lnTo>
                <a:close/>
              </a:path>
              <a:path w="164464" h="294005">
                <a:moveTo>
                  <a:pt x="154588" y="38355"/>
                </a:moveTo>
                <a:lnTo>
                  <a:pt x="81903" y="38355"/>
                </a:lnTo>
                <a:lnTo>
                  <a:pt x="91951" y="39050"/>
                </a:lnTo>
                <a:lnTo>
                  <a:pt x="100565" y="41135"/>
                </a:lnTo>
                <a:lnTo>
                  <a:pt x="123562" y="81565"/>
                </a:lnTo>
                <a:lnTo>
                  <a:pt x="123562" y="212136"/>
                </a:lnTo>
                <a:lnTo>
                  <a:pt x="107649" y="249101"/>
                </a:lnTo>
                <a:lnTo>
                  <a:pt x="81903" y="255413"/>
                </a:lnTo>
                <a:lnTo>
                  <a:pt x="154494" y="255413"/>
                </a:lnTo>
                <a:lnTo>
                  <a:pt x="158655" y="246523"/>
                </a:lnTo>
                <a:lnTo>
                  <a:pt x="162574" y="230337"/>
                </a:lnTo>
                <a:lnTo>
                  <a:pt x="163871" y="212136"/>
                </a:lnTo>
                <a:lnTo>
                  <a:pt x="163871" y="81565"/>
                </a:lnTo>
                <a:lnTo>
                  <a:pt x="162575" y="63316"/>
                </a:lnTo>
                <a:lnTo>
                  <a:pt x="158664" y="47095"/>
                </a:lnTo>
                <a:lnTo>
                  <a:pt x="154588" y="3835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80957" y="1477209"/>
            <a:ext cx="164465" cy="294005"/>
          </a:xfrm>
          <a:custGeom>
            <a:avLst/>
            <a:gdLst/>
            <a:ahLst/>
            <a:cxnLst/>
            <a:rect l="l" t="t" r="r" b="b"/>
            <a:pathLst>
              <a:path w="164464" h="294005">
                <a:moveTo>
                  <a:pt x="81903" y="0"/>
                </a:moveTo>
                <a:lnTo>
                  <a:pt x="32562" y="12057"/>
                </a:lnTo>
                <a:lnTo>
                  <a:pt x="5216" y="47203"/>
                </a:lnTo>
                <a:lnTo>
                  <a:pt x="0" y="81565"/>
                </a:lnTo>
                <a:lnTo>
                  <a:pt x="0" y="212136"/>
                </a:lnTo>
                <a:lnTo>
                  <a:pt x="11717" y="260368"/>
                </a:lnTo>
                <a:lnTo>
                  <a:pt x="46545" y="288343"/>
                </a:lnTo>
                <a:lnTo>
                  <a:pt x="81903" y="293702"/>
                </a:lnTo>
                <a:lnTo>
                  <a:pt x="100776" y="292361"/>
                </a:lnTo>
                <a:lnTo>
                  <a:pt x="142974" y="272265"/>
                </a:lnTo>
                <a:lnTo>
                  <a:pt x="154494" y="255413"/>
                </a:lnTo>
                <a:lnTo>
                  <a:pt x="81903" y="255413"/>
                </a:lnTo>
                <a:lnTo>
                  <a:pt x="71941" y="254708"/>
                </a:lnTo>
                <a:lnTo>
                  <a:pt x="40877" y="221994"/>
                </a:lnTo>
                <a:lnTo>
                  <a:pt x="40245" y="212136"/>
                </a:lnTo>
                <a:lnTo>
                  <a:pt x="40245" y="81565"/>
                </a:lnTo>
                <a:lnTo>
                  <a:pt x="56079" y="44612"/>
                </a:lnTo>
                <a:lnTo>
                  <a:pt x="81903" y="38355"/>
                </a:lnTo>
                <a:lnTo>
                  <a:pt x="154588" y="38355"/>
                </a:lnTo>
                <a:lnTo>
                  <a:pt x="152154" y="33136"/>
                </a:lnTo>
                <a:lnTo>
                  <a:pt x="143042" y="21370"/>
                </a:lnTo>
                <a:lnTo>
                  <a:pt x="131414" y="12030"/>
                </a:lnTo>
                <a:lnTo>
                  <a:pt x="117352" y="5351"/>
                </a:lnTo>
                <a:lnTo>
                  <a:pt x="100850" y="1338"/>
                </a:lnTo>
                <a:lnTo>
                  <a:pt x="81903" y="0"/>
                </a:lnTo>
                <a:close/>
              </a:path>
              <a:path w="164464" h="294005">
                <a:moveTo>
                  <a:pt x="154588" y="38355"/>
                </a:moveTo>
                <a:lnTo>
                  <a:pt x="81903" y="38355"/>
                </a:lnTo>
                <a:lnTo>
                  <a:pt x="91952" y="39050"/>
                </a:lnTo>
                <a:lnTo>
                  <a:pt x="100566" y="41135"/>
                </a:lnTo>
                <a:lnTo>
                  <a:pt x="123563" y="81565"/>
                </a:lnTo>
                <a:lnTo>
                  <a:pt x="123563" y="212136"/>
                </a:lnTo>
                <a:lnTo>
                  <a:pt x="107649" y="249101"/>
                </a:lnTo>
                <a:lnTo>
                  <a:pt x="81903" y="255413"/>
                </a:lnTo>
                <a:lnTo>
                  <a:pt x="154494" y="255413"/>
                </a:lnTo>
                <a:lnTo>
                  <a:pt x="158655" y="246523"/>
                </a:lnTo>
                <a:lnTo>
                  <a:pt x="162574" y="230337"/>
                </a:lnTo>
                <a:lnTo>
                  <a:pt x="163871" y="212136"/>
                </a:lnTo>
                <a:lnTo>
                  <a:pt x="163871" y="81565"/>
                </a:lnTo>
                <a:lnTo>
                  <a:pt x="162575" y="63316"/>
                </a:lnTo>
                <a:lnTo>
                  <a:pt x="158664" y="47095"/>
                </a:lnTo>
                <a:lnTo>
                  <a:pt x="154588" y="3835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96194" y="1477209"/>
            <a:ext cx="164465" cy="294005"/>
          </a:xfrm>
          <a:custGeom>
            <a:avLst/>
            <a:gdLst/>
            <a:ahLst/>
            <a:cxnLst/>
            <a:rect l="l" t="t" r="r" b="b"/>
            <a:pathLst>
              <a:path w="164464" h="294005">
                <a:moveTo>
                  <a:pt x="81903" y="0"/>
                </a:moveTo>
                <a:lnTo>
                  <a:pt x="32562" y="12057"/>
                </a:lnTo>
                <a:lnTo>
                  <a:pt x="5216" y="47203"/>
                </a:lnTo>
                <a:lnTo>
                  <a:pt x="0" y="81565"/>
                </a:lnTo>
                <a:lnTo>
                  <a:pt x="0" y="212136"/>
                </a:lnTo>
                <a:lnTo>
                  <a:pt x="11717" y="260368"/>
                </a:lnTo>
                <a:lnTo>
                  <a:pt x="46544" y="288343"/>
                </a:lnTo>
                <a:lnTo>
                  <a:pt x="81903" y="293702"/>
                </a:lnTo>
                <a:lnTo>
                  <a:pt x="100776" y="292361"/>
                </a:lnTo>
                <a:lnTo>
                  <a:pt x="142974" y="272265"/>
                </a:lnTo>
                <a:lnTo>
                  <a:pt x="154494" y="255413"/>
                </a:lnTo>
                <a:lnTo>
                  <a:pt x="81903" y="255413"/>
                </a:lnTo>
                <a:lnTo>
                  <a:pt x="71941" y="254708"/>
                </a:lnTo>
                <a:lnTo>
                  <a:pt x="40876" y="221994"/>
                </a:lnTo>
                <a:lnTo>
                  <a:pt x="40243" y="212136"/>
                </a:lnTo>
                <a:lnTo>
                  <a:pt x="40243" y="81565"/>
                </a:lnTo>
                <a:lnTo>
                  <a:pt x="56079" y="44612"/>
                </a:lnTo>
                <a:lnTo>
                  <a:pt x="81903" y="38355"/>
                </a:lnTo>
                <a:lnTo>
                  <a:pt x="154588" y="38355"/>
                </a:lnTo>
                <a:lnTo>
                  <a:pt x="152154" y="33136"/>
                </a:lnTo>
                <a:lnTo>
                  <a:pt x="143042" y="21370"/>
                </a:lnTo>
                <a:lnTo>
                  <a:pt x="131414" y="12030"/>
                </a:lnTo>
                <a:lnTo>
                  <a:pt x="117352" y="5351"/>
                </a:lnTo>
                <a:lnTo>
                  <a:pt x="100850" y="1338"/>
                </a:lnTo>
                <a:lnTo>
                  <a:pt x="81903" y="0"/>
                </a:lnTo>
                <a:close/>
              </a:path>
              <a:path w="164464" h="294005">
                <a:moveTo>
                  <a:pt x="154588" y="38355"/>
                </a:moveTo>
                <a:lnTo>
                  <a:pt x="81903" y="38355"/>
                </a:lnTo>
                <a:lnTo>
                  <a:pt x="91952" y="39050"/>
                </a:lnTo>
                <a:lnTo>
                  <a:pt x="100566" y="41135"/>
                </a:lnTo>
                <a:lnTo>
                  <a:pt x="123562" y="81565"/>
                </a:lnTo>
                <a:lnTo>
                  <a:pt x="123562" y="212136"/>
                </a:lnTo>
                <a:lnTo>
                  <a:pt x="107649" y="249101"/>
                </a:lnTo>
                <a:lnTo>
                  <a:pt x="81903" y="255413"/>
                </a:lnTo>
                <a:lnTo>
                  <a:pt x="154494" y="255413"/>
                </a:lnTo>
                <a:lnTo>
                  <a:pt x="158655" y="246523"/>
                </a:lnTo>
                <a:lnTo>
                  <a:pt x="162574" y="230337"/>
                </a:lnTo>
                <a:lnTo>
                  <a:pt x="163871" y="212136"/>
                </a:lnTo>
                <a:lnTo>
                  <a:pt x="163871" y="81565"/>
                </a:lnTo>
                <a:lnTo>
                  <a:pt x="162575" y="63316"/>
                </a:lnTo>
                <a:lnTo>
                  <a:pt x="158664" y="47095"/>
                </a:lnTo>
                <a:lnTo>
                  <a:pt x="154588" y="3835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11431" y="1477209"/>
            <a:ext cx="164465" cy="294005"/>
          </a:xfrm>
          <a:custGeom>
            <a:avLst/>
            <a:gdLst/>
            <a:ahLst/>
            <a:cxnLst/>
            <a:rect l="l" t="t" r="r" b="b"/>
            <a:pathLst>
              <a:path w="164464" h="294005">
                <a:moveTo>
                  <a:pt x="81903" y="0"/>
                </a:moveTo>
                <a:lnTo>
                  <a:pt x="32562" y="12057"/>
                </a:lnTo>
                <a:lnTo>
                  <a:pt x="5216" y="47203"/>
                </a:lnTo>
                <a:lnTo>
                  <a:pt x="0" y="81565"/>
                </a:lnTo>
                <a:lnTo>
                  <a:pt x="0" y="212136"/>
                </a:lnTo>
                <a:lnTo>
                  <a:pt x="11717" y="260368"/>
                </a:lnTo>
                <a:lnTo>
                  <a:pt x="46544" y="288343"/>
                </a:lnTo>
                <a:lnTo>
                  <a:pt x="81903" y="293702"/>
                </a:lnTo>
                <a:lnTo>
                  <a:pt x="100776" y="292361"/>
                </a:lnTo>
                <a:lnTo>
                  <a:pt x="142974" y="272265"/>
                </a:lnTo>
                <a:lnTo>
                  <a:pt x="154494" y="255413"/>
                </a:lnTo>
                <a:lnTo>
                  <a:pt x="81903" y="255413"/>
                </a:lnTo>
                <a:lnTo>
                  <a:pt x="71941" y="254708"/>
                </a:lnTo>
                <a:lnTo>
                  <a:pt x="40876" y="221994"/>
                </a:lnTo>
                <a:lnTo>
                  <a:pt x="40243" y="212136"/>
                </a:lnTo>
                <a:lnTo>
                  <a:pt x="40243" y="81565"/>
                </a:lnTo>
                <a:lnTo>
                  <a:pt x="56078" y="44612"/>
                </a:lnTo>
                <a:lnTo>
                  <a:pt x="81903" y="38355"/>
                </a:lnTo>
                <a:lnTo>
                  <a:pt x="154588" y="38355"/>
                </a:lnTo>
                <a:lnTo>
                  <a:pt x="152154" y="33136"/>
                </a:lnTo>
                <a:lnTo>
                  <a:pt x="143042" y="21370"/>
                </a:lnTo>
                <a:lnTo>
                  <a:pt x="131413" y="12030"/>
                </a:lnTo>
                <a:lnTo>
                  <a:pt x="117351" y="5351"/>
                </a:lnTo>
                <a:lnTo>
                  <a:pt x="100850" y="1338"/>
                </a:lnTo>
                <a:lnTo>
                  <a:pt x="81903" y="0"/>
                </a:lnTo>
                <a:close/>
              </a:path>
              <a:path w="164464" h="294005">
                <a:moveTo>
                  <a:pt x="154588" y="38355"/>
                </a:moveTo>
                <a:lnTo>
                  <a:pt x="81903" y="38355"/>
                </a:lnTo>
                <a:lnTo>
                  <a:pt x="91951" y="39050"/>
                </a:lnTo>
                <a:lnTo>
                  <a:pt x="100565" y="41135"/>
                </a:lnTo>
                <a:lnTo>
                  <a:pt x="123562" y="81565"/>
                </a:lnTo>
                <a:lnTo>
                  <a:pt x="123562" y="212136"/>
                </a:lnTo>
                <a:lnTo>
                  <a:pt x="107648" y="249101"/>
                </a:lnTo>
                <a:lnTo>
                  <a:pt x="81903" y="255413"/>
                </a:lnTo>
                <a:lnTo>
                  <a:pt x="154494" y="255413"/>
                </a:lnTo>
                <a:lnTo>
                  <a:pt x="158655" y="246523"/>
                </a:lnTo>
                <a:lnTo>
                  <a:pt x="162574" y="230337"/>
                </a:lnTo>
                <a:lnTo>
                  <a:pt x="163871" y="212136"/>
                </a:lnTo>
                <a:lnTo>
                  <a:pt x="163871" y="81565"/>
                </a:lnTo>
                <a:lnTo>
                  <a:pt x="162575" y="63316"/>
                </a:lnTo>
                <a:lnTo>
                  <a:pt x="158664" y="47095"/>
                </a:lnTo>
                <a:lnTo>
                  <a:pt x="154588" y="3835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2745176" y="1479434"/>
            <a:ext cx="325120" cy="288925"/>
            <a:chOff x="2745176" y="1479434"/>
            <a:chExt cx="325120" cy="288925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45176" y="1562954"/>
              <a:ext cx="192722" cy="20499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81375" y="1479434"/>
              <a:ext cx="88847" cy="124369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3250743" y="1477969"/>
            <a:ext cx="15240" cy="109220"/>
          </a:xfrm>
          <a:custGeom>
            <a:avLst/>
            <a:gdLst/>
            <a:ahLst/>
            <a:cxnLst/>
            <a:rect l="l" t="t" r="r" b="b"/>
            <a:pathLst>
              <a:path w="15239" h="109219">
                <a:moveTo>
                  <a:pt x="15189" y="15240"/>
                </a:moveTo>
                <a:lnTo>
                  <a:pt x="9448" y="15240"/>
                </a:lnTo>
                <a:lnTo>
                  <a:pt x="9448" y="0"/>
                </a:lnTo>
                <a:lnTo>
                  <a:pt x="0" y="0"/>
                </a:lnTo>
                <a:lnTo>
                  <a:pt x="0" y="15240"/>
                </a:lnTo>
                <a:lnTo>
                  <a:pt x="0" y="109220"/>
                </a:lnTo>
                <a:lnTo>
                  <a:pt x="15189" y="109220"/>
                </a:lnTo>
                <a:lnTo>
                  <a:pt x="15189" y="1524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12223" y="1477969"/>
            <a:ext cx="15240" cy="109220"/>
          </a:xfrm>
          <a:custGeom>
            <a:avLst/>
            <a:gdLst/>
            <a:ahLst/>
            <a:cxnLst/>
            <a:rect l="l" t="t" r="r" b="b"/>
            <a:pathLst>
              <a:path w="15239" h="109219">
                <a:moveTo>
                  <a:pt x="15176" y="15240"/>
                </a:moveTo>
                <a:lnTo>
                  <a:pt x="8039" y="15240"/>
                </a:lnTo>
                <a:lnTo>
                  <a:pt x="8039" y="0"/>
                </a:lnTo>
                <a:lnTo>
                  <a:pt x="0" y="0"/>
                </a:lnTo>
                <a:lnTo>
                  <a:pt x="0" y="15240"/>
                </a:lnTo>
                <a:lnTo>
                  <a:pt x="0" y="109220"/>
                </a:lnTo>
                <a:lnTo>
                  <a:pt x="15176" y="109220"/>
                </a:lnTo>
                <a:lnTo>
                  <a:pt x="15176" y="1524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3260202" y="1477418"/>
            <a:ext cx="1550035" cy="132080"/>
            <a:chOff x="3260202" y="1477418"/>
            <a:chExt cx="1550035" cy="132080"/>
          </a:xfrm>
        </p:grpSpPr>
        <p:sp>
          <p:nvSpPr>
            <p:cNvPr id="32" name="object 32"/>
            <p:cNvSpPr/>
            <p:nvPr/>
          </p:nvSpPr>
          <p:spPr>
            <a:xfrm>
              <a:off x="3260191" y="1478541"/>
              <a:ext cx="67310" cy="14604"/>
            </a:xfrm>
            <a:custGeom>
              <a:avLst/>
              <a:gdLst/>
              <a:ahLst/>
              <a:cxnLst/>
              <a:rect l="l" t="t" r="r" b="b"/>
              <a:pathLst>
                <a:path w="67310" h="14605">
                  <a:moveTo>
                    <a:pt x="52031" y="0"/>
                  </a:moveTo>
                  <a:lnTo>
                    <a:pt x="5740" y="0"/>
                  </a:lnTo>
                  <a:lnTo>
                    <a:pt x="0" y="0"/>
                  </a:lnTo>
                  <a:lnTo>
                    <a:pt x="0" y="14452"/>
                  </a:lnTo>
                  <a:lnTo>
                    <a:pt x="5740" y="14452"/>
                  </a:lnTo>
                  <a:lnTo>
                    <a:pt x="52031" y="14452"/>
                  </a:lnTo>
                  <a:lnTo>
                    <a:pt x="52031" y="0"/>
                  </a:lnTo>
                  <a:close/>
                </a:path>
                <a:path w="67310" h="14605">
                  <a:moveTo>
                    <a:pt x="67208" y="0"/>
                  </a:moveTo>
                  <a:lnTo>
                    <a:pt x="60071" y="0"/>
                  </a:lnTo>
                  <a:lnTo>
                    <a:pt x="60071" y="14452"/>
                  </a:lnTo>
                  <a:lnTo>
                    <a:pt x="67208" y="14452"/>
                  </a:lnTo>
                  <a:lnTo>
                    <a:pt x="6720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54181" y="1477418"/>
              <a:ext cx="167233" cy="11043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44451" y="1478537"/>
              <a:ext cx="79935" cy="10812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645950" y="1477418"/>
              <a:ext cx="72414" cy="11043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741039" y="1477423"/>
              <a:ext cx="549910" cy="132080"/>
            </a:xfrm>
            <a:custGeom>
              <a:avLst/>
              <a:gdLst/>
              <a:ahLst/>
              <a:cxnLst/>
              <a:rect l="l" t="t" r="r" b="b"/>
              <a:pathLst>
                <a:path w="549910" h="132080">
                  <a:moveTo>
                    <a:pt x="75692" y="75361"/>
                  </a:moveTo>
                  <a:lnTo>
                    <a:pt x="60350" y="55130"/>
                  </a:lnTo>
                  <a:lnTo>
                    <a:pt x="60350" y="74625"/>
                  </a:lnTo>
                  <a:lnTo>
                    <a:pt x="60350" y="83820"/>
                  </a:lnTo>
                  <a:lnTo>
                    <a:pt x="58597" y="87934"/>
                  </a:lnTo>
                  <a:lnTo>
                    <a:pt x="55067" y="90855"/>
                  </a:lnTo>
                  <a:lnTo>
                    <a:pt x="51562" y="93802"/>
                  </a:lnTo>
                  <a:lnTo>
                    <a:pt x="45948" y="95250"/>
                  </a:lnTo>
                  <a:lnTo>
                    <a:pt x="15113" y="95250"/>
                  </a:lnTo>
                  <a:lnTo>
                    <a:pt x="15113" y="60655"/>
                  </a:lnTo>
                  <a:lnTo>
                    <a:pt x="46253" y="60655"/>
                  </a:lnTo>
                  <a:lnTo>
                    <a:pt x="60350" y="74625"/>
                  </a:lnTo>
                  <a:lnTo>
                    <a:pt x="60350" y="55130"/>
                  </a:lnTo>
                  <a:lnTo>
                    <a:pt x="58928" y="54533"/>
                  </a:lnTo>
                  <a:lnTo>
                    <a:pt x="54559" y="53873"/>
                  </a:lnTo>
                  <a:lnTo>
                    <a:pt x="58928" y="53086"/>
                  </a:lnTo>
                  <a:lnTo>
                    <a:pt x="74269" y="34163"/>
                  </a:lnTo>
                  <a:lnTo>
                    <a:pt x="74269" y="24384"/>
                  </a:lnTo>
                  <a:lnTo>
                    <a:pt x="73101" y="19177"/>
                  </a:lnTo>
                  <a:lnTo>
                    <a:pt x="68453" y="10439"/>
                  </a:lnTo>
                  <a:lnTo>
                    <a:pt x="64922" y="7086"/>
                  </a:lnTo>
                  <a:lnTo>
                    <a:pt x="58953" y="4064"/>
                  </a:lnTo>
                  <a:lnTo>
                    <a:pt x="58953" y="25933"/>
                  </a:lnTo>
                  <a:lnTo>
                    <a:pt x="58953" y="36499"/>
                  </a:lnTo>
                  <a:lnTo>
                    <a:pt x="57531" y="40386"/>
                  </a:lnTo>
                  <a:lnTo>
                    <a:pt x="51816" y="45643"/>
                  </a:lnTo>
                  <a:lnTo>
                    <a:pt x="47574" y="46964"/>
                  </a:lnTo>
                  <a:lnTo>
                    <a:pt x="15113" y="46964"/>
                  </a:lnTo>
                  <a:lnTo>
                    <a:pt x="15113" y="15189"/>
                  </a:lnTo>
                  <a:lnTo>
                    <a:pt x="46253" y="15189"/>
                  </a:lnTo>
                  <a:lnTo>
                    <a:pt x="51003" y="16535"/>
                  </a:lnTo>
                  <a:lnTo>
                    <a:pt x="57353" y="21894"/>
                  </a:lnTo>
                  <a:lnTo>
                    <a:pt x="58953" y="25933"/>
                  </a:lnTo>
                  <a:lnTo>
                    <a:pt x="58953" y="4064"/>
                  </a:lnTo>
                  <a:lnTo>
                    <a:pt x="55499" y="2311"/>
                  </a:lnTo>
                  <a:lnTo>
                    <a:pt x="49631" y="1117"/>
                  </a:lnTo>
                  <a:lnTo>
                    <a:pt x="15113" y="1117"/>
                  </a:lnTo>
                  <a:lnTo>
                    <a:pt x="8940" y="1117"/>
                  </a:lnTo>
                  <a:lnTo>
                    <a:pt x="0" y="1117"/>
                  </a:lnTo>
                  <a:lnTo>
                    <a:pt x="0" y="109321"/>
                  </a:lnTo>
                  <a:lnTo>
                    <a:pt x="8940" y="109321"/>
                  </a:lnTo>
                  <a:lnTo>
                    <a:pt x="15113" y="109321"/>
                  </a:lnTo>
                  <a:lnTo>
                    <a:pt x="50317" y="109321"/>
                  </a:lnTo>
                  <a:lnTo>
                    <a:pt x="55930" y="108102"/>
                  </a:lnTo>
                  <a:lnTo>
                    <a:pt x="65532" y="103251"/>
                  </a:lnTo>
                  <a:lnTo>
                    <a:pt x="69240" y="99796"/>
                  </a:lnTo>
                  <a:lnTo>
                    <a:pt x="71843" y="95250"/>
                  </a:lnTo>
                  <a:lnTo>
                    <a:pt x="74396" y="90855"/>
                  </a:lnTo>
                  <a:lnTo>
                    <a:pt x="75692" y="85699"/>
                  </a:lnTo>
                  <a:lnTo>
                    <a:pt x="75692" y="75361"/>
                  </a:lnTo>
                  <a:close/>
                </a:path>
                <a:path w="549910" h="132080">
                  <a:moveTo>
                    <a:pt x="169976" y="31953"/>
                  </a:moveTo>
                  <a:lnTo>
                    <a:pt x="154406" y="6413"/>
                  </a:lnTo>
                  <a:lnTo>
                    <a:pt x="154406" y="34518"/>
                  </a:lnTo>
                  <a:lnTo>
                    <a:pt x="154406" y="75946"/>
                  </a:lnTo>
                  <a:lnTo>
                    <a:pt x="153492" y="80213"/>
                  </a:lnTo>
                  <a:lnTo>
                    <a:pt x="151612" y="83896"/>
                  </a:lnTo>
                  <a:lnTo>
                    <a:pt x="149758" y="87604"/>
                  </a:lnTo>
                  <a:lnTo>
                    <a:pt x="147142" y="90449"/>
                  </a:lnTo>
                  <a:lnTo>
                    <a:pt x="140335" y="94462"/>
                  </a:lnTo>
                  <a:lnTo>
                    <a:pt x="136398" y="95478"/>
                  </a:lnTo>
                  <a:lnTo>
                    <a:pt x="127482" y="95478"/>
                  </a:lnTo>
                  <a:lnTo>
                    <a:pt x="123545" y="94462"/>
                  </a:lnTo>
                  <a:lnTo>
                    <a:pt x="116738" y="90449"/>
                  </a:lnTo>
                  <a:lnTo>
                    <a:pt x="114122" y="87604"/>
                  </a:lnTo>
                  <a:lnTo>
                    <a:pt x="112268" y="83896"/>
                  </a:lnTo>
                  <a:lnTo>
                    <a:pt x="110388" y="80213"/>
                  </a:lnTo>
                  <a:lnTo>
                    <a:pt x="109474" y="75946"/>
                  </a:lnTo>
                  <a:lnTo>
                    <a:pt x="109474" y="34518"/>
                  </a:lnTo>
                  <a:lnTo>
                    <a:pt x="110388" y="30226"/>
                  </a:lnTo>
                  <a:lnTo>
                    <a:pt x="112268" y="26543"/>
                  </a:lnTo>
                  <a:lnTo>
                    <a:pt x="114122" y="22834"/>
                  </a:lnTo>
                  <a:lnTo>
                    <a:pt x="116738" y="19989"/>
                  </a:lnTo>
                  <a:lnTo>
                    <a:pt x="123545" y="15976"/>
                  </a:lnTo>
                  <a:lnTo>
                    <a:pt x="127482" y="14960"/>
                  </a:lnTo>
                  <a:lnTo>
                    <a:pt x="136398" y="14960"/>
                  </a:lnTo>
                  <a:lnTo>
                    <a:pt x="140335" y="15976"/>
                  </a:lnTo>
                  <a:lnTo>
                    <a:pt x="147142" y="19989"/>
                  </a:lnTo>
                  <a:lnTo>
                    <a:pt x="149758" y="22834"/>
                  </a:lnTo>
                  <a:lnTo>
                    <a:pt x="151612" y="26543"/>
                  </a:lnTo>
                  <a:lnTo>
                    <a:pt x="153492" y="30226"/>
                  </a:lnTo>
                  <a:lnTo>
                    <a:pt x="154406" y="34518"/>
                  </a:lnTo>
                  <a:lnTo>
                    <a:pt x="154406" y="6413"/>
                  </a:lnTo>
                  <a:lnTo>
                    <a:pt x="146126" y="1651"/>
                  </a:lnTo>
                  <a:lnTo>
                    <a:pt x="139471" y="0"/>
                  </a:lnTo>
                  <a:lnTo>
                    <a:pt x="124409" y="0"/>
                  </a:lnTo>
                  <a:lnTo>
                    <a:pt x="95504" y="24968"/>
                  </a:lnTo>
                  <a:lnTo>
                    <a:pt x="93929" y="31953"/>
                  </a:lnTo>
                  <a:lnTo>
                    <a:pt x="93929" y="78486"/>
                  </a:lnTo>
                  <a:lnTo>
                    <a:pt x="117754" y="108788"/>
                  </a:lnTo>
                  <a:lnTo>
                    <a:pt x="124409" y="110439"/>
                  </a:lnTo>
                  <a:lnTo>
                    <a:pt x="139471" y="110439"/>
                  </a:lnTo>
                  <a:lnTo>
                    <a:pt x="146126" y="108788"/>
                  </a:lnTo>
                  <a:lnTo>
                    <a:pt x="157632" y="102184"/>
                  </a:lnTo>
                  <a:lnTo>
                    <a:pt x="162102" y="97536"/>
                  </a:lnTo>
                  <a:lnTo>
                    <a:pt x="163169" y="95478"/>
                  </a:lnTo>
                  <a:lnTo>
                    <a:pt x="168402" y="85471"/>
                  </a:lnTo>
                  <a:lnTo>
                    <a:pt x="169976" y="78486"/>
                  </a:lnTo>
                  <a:lnTo>
                    <a:pt x="169976" y="31953"/>
                  </a:lnTo>
                  <a:close/>
                </a:path>
                <a:path w="549910" h="132080">
                  <a:moveTo>
                    <a:pt x="283235" y="94894"/>
                  </a:moveTo>
                  <a:lnTo>
                    <a:pt x="276453" y="94894"/>
                  </a:lnTo>
                  <a:lnTo>
                    <a:pt x="268706" y="94894"/>
                  </a:lnTo>
                  <a:lnTo>
                    <a:pt x="268706" y="15570"/>
                  </a:lnTo>
                  <a:lnTo>
                    <a:pt x="268706" y="1117"/>
                  </a:lnTo>
                  <a:lnTo>
                    <a:pt x="261569" y="1117"/>
                  </a:lnTo>
                  <a:lnTo>
                    <a:pt x="253542" y="1117"/>
                  </a:lnTo>
                  <a:lnTo>
                    <a:pt x="253542" y="15570"/>
                  </a:lnTo>
                  <a:lnTo>
                    <a:pt x="253542" y="94894"/>
                  </a:lnTo>
                  <a:lnTo>
                    <a:pt x="210172" y="94894"/>
                  </a:lnTo>
                  <a:lnTo>
                    <a:pt x="211683" y="93192"/>
                  </a:lnTo>
                  <a:lnTo>
                    <a:pt x="214325" y="87604"/>
                  </a:lnTo>
                  <a:lnTo>
                    <a:pt x="216941" y="81991"/>
                  </a:lnTo>
                  <a:lnTo>
                    <a:pt x="218262" y="75209"/>
                  </a:lnTo>
                  <a:lnTo>
                    <a:pt x="218262" y="15570"/>
                  </a:lnTo>
                  <a:lnTo>
                    <a:pt x="253542" y="15570"/>
                  </a:lnTo>
                  <a:lnTo>
                    <a:pt x="253542" y="1117"/>
                  </a:lnTo>
                  <a:lnTo>
                    <a:pt x="218262" y="1117"/>
                  </a:lnTo>
                  <a:lnTo>
                    <a:pt x="212547" y="1117"/>
                  </a:lnTo>
                  <a:lnTo>
                    <a:pt x="203073" y="1117"/>
                  </a:lnTo>
                  <a:lnTo>
                    <a:pt x="203047" y="75209"/>
                  </a:lnTo>
                  <a:lnTo>
                    <a:pt x="201371" y="82245"/>
                  </a:lnTo>
                  <a:lnTo>
                    <a:pt x="194462" y="92354"/>
                  </a:lnTo>
                  <a:lnTo>
                    <a:pt x="189611" y="94894"/>
                  </a:lnTo>
                  <a:lnTo>
                    <a:pt x="182702" y="94894"/>
                  </a:lnTo>
                  <a:lnTo>
                    <a:pt x="182626" y="104851"/>
                  </a:lnTo>
                  <a:lnTo>
                    <a:pt x="182626" y="131724"/>
                  </a:lnTo>
                  <a:lnTo>
                    <a:pt x="197789" y="131724"/>
                  </a:lnTo>
                  <a:lnTo>
                    <a:pt x="197789" y="109321"/>
                  </a:lnTo>
                  <a:lnTo>
                    <a:pt x="197789" y="103403"/>
                  </a:lnTo>
                  <a:lnTo>
                    <a:pt x="197916" y="103378"/>
                  </a:lnTo>
                  <a:lnTo>
                    <a:pt x="197789" y="109321"/>
                  </a:lnTo>
                  <a:lnTo>
                    <a:pt x="253542" y="109321"/>
                  </a:lnTo>
                  <a:lnTo>
                    <a:pt x="268046" y="109321"/>
                  </a:lnTo>
                  <a:lnTo>
                    <a:pt x="268046" y="131724"/>
                  </a:lnTo>
                  <a:lnTo>
                    <a:pt x="283235" y="131724"/>
                  </a:lnTo>
                  <a:lnTo>
                    <a:pt x="283235" y="109321"/>
                  </a:lnTo>
                  <a:lnTo>
                    <a:pt x="283235" y="94894"/>
                  </a:lnTo>
                  <a:close/>
                </a:path>
                <a:path w="549910" h="132080">
                  <a:moveTo>
                    <a:pt x="376021" y="32156"/>
                  </a:moveTo>
                  <a:lnTo>
                    <a:pt x="374764" y="25755"/>
                  </a:lnTo>
                  <a:lnTo>
                    <a:pt x="372414" y="20116"/>
                  </a:lnTo>
                  <a:lnTo>
                    <a:pt x="368579" y="14808"/>
                  </a:lnTo>
                  <a:lnTo>
                    <a:pt x="365404" y="10388"/>
                  </a:lnTo>
                  <a:lnTo>
                    <a:pt x="361048" y="6629"/>
                  </a:lnTo>
                  <a:lnTo>
                    <a:pt x="350647" y="1346"/>
                  </a:lnTo>
                  <a:lnTo>
                    <a:pt x="344932" y="0"/>
                  </a:lnTo>
                  <a:lnTo>
                    <a:pt x="331241" y="0"/>
                  </a:lnTo>
                  <a:lnTo>
                    <a:pt x="302641" y="25298"/>
                  </a:lnTo>
                  <a:lnTo>
                    <a:pt x="301117" y="78282"/>
                  </a:lnTo>
                  <a:lnTo>
                    <a:pt x="302641" y="85217"/>
                  </a:lnTo>
                  <a:lnTo>
                    <a:pt x="308889" y="97409"/>
                  </a:lnTo>
                  <a:lnTo>
                    <a:pt x="313283" y="102133"/>
                  </a:lnTo>
                  <a:lnTo>
                    <a:pt x="324662" y="108788"/>
                  </a:lnTo>
                  <a:lnTo>
                    <a:pt x="331241" y="110439"/>
                  </a:lnTo>
                  <a:lnTo>
                    <a:pt x="344881" y="110439"/>
                  </a:lnTo>
                  <a:lnTo>
                    <a:pt x="350570" y="109118"/>
                  </a:lnTo>
                  <a:lnTo>
                    <a:pt x="360984" y="103809"/>
                  </a:lnTo>
                  <a:lnTo>
                    <a:pt x="365353" y="100050"/>
                  </a:lnTo>
                  <a:lnTo>
                    <a:pt x="368528" y="95631"/>
                  </a:lnTo>
                  <a:lnTo>
                    <a:pt x="372389" y="90297"/>
                  </a:lnTo>
                  <a:lnTo>
                    <a:pt x="374764" y="84683"/>
                  </a:lnTo>
                  <a:lnTo>
                    <a:pt x="376021" y="78282"/>
                  </a:lnTo>
                  <a:lnTo>
                    <a:pt x="360451" y="78282"/>
                  </a:lnTo>
                  <a:lnTo>
                    <a:pt x="359511" y="81915"/>
                  </a:lnTo>
                  <a:lnTo>
                    <a:pt x="357936" y="85039"/>
                  </a:lnTo>
                  <a:lnTo>
                    <a:pt x="353517" y="90297"/>
                  </a:lnTo>
                  <a:lnTo>
                    <a:pt x="350951" y="92278"/>
                  </a:lnTo>
                  <a:lnTo>
                    <a:pt x="345033" y="94970"/>
                  </a:lnTo>
                  <a:lnTo>
                    <a:pt x="341960" y="95631"/>
                  </a:lnTo>
                  <a:lnTo>
                    <a:pt x="334314" y="95631"/>
                  </a:lnTo>
                  <a:lnTo>
                    <a:pt x="316636" y="75158"/>
                  </a:lnTo>
                  <a:lnTo>
                    <a:pt x="316636" y="35306"/>
                  </a:lnTo>
                  <a:lnTo>
                    <a:pt x="334314" y="14808"/>
                  </a:lnTo>
                  <a:lnTo>
                    <a:pt x="341909" y="14808"/>
                  </a:lnTo>
                  <a:lnTo>
                    <a:pt x="360451" y="32156"/>
                  </a:lnTo>
                  <a:lnTo>
                    <a:pt x="376021" y="32156"/>
                  </a:lnTo>
                  <a:close/>
                </a:path>
                <a:path w="549910" h="132080">
                  <a:moveTo>
                    <a:pt x="459054" y="546"/>
                  </a:moveTo>
                  <a:lnTo>
                    <a:pt x="382701" y="546"/>
                  </a:lnTo>
                  <a:lnTo>
                    <a:pt x="382701" y="9436"/>
                  </a:lnTo>
                  <a:lnTo>
                    <a:pt x="382701" y="15786"/>
                  </a:lnTo>
                  <a:lnTo>
                    <a:pt x="413308" y="15786"/>
                  </a:lnTo>
                  <a:lnTo>
                    <a:pt x="413308" y="109321"/>
                  </a:lnTo>
                  <a:lnTo>
                    <a:pt x="428472" y="109321"/>
                  </a:lnTo>
                  <a:lnTo>
                    <a:pt x="428472" y="15570"/>
                  </a:lnTo>
                  <a:lnTo>
                    <a:pt x="459054" y="15570"/>
                  </a:lnTo>
                  <a:lnTo>
                    <a:pt x="459054" y="9982"/>
                  </a:lnTo>
                  <a:lnTo>
                    <a:pt x="428472" y="9982"/>
                  </a:lnTo>
                  <a:lnTo>
                    <a:pt x="413308" y="9982"/>
                  </a:lnTo>
                  <a:lnTo>
                    <a:pt x="413308" y="9436"/>
                  </a:lnTo>
                  <a:lnTo>
                    <a:pt x="459054" y="9436"/>
                  </a:lnTo>
                  <a:lnTo>
                    <a:pt x="459054" y="546"/>
                  </a:lnTo>
                  <a:close/>
                </a:path>
                <a:path w="549910" h="132080">
                  <a:moveTo>
                    <a:pt x="549630" y="75361"/>
                  </a:moveTo>
                  <a:lnTo>
                    <a:pt x="534289" y="55130"/>
                  </a:lnTo>
                  <a:lnTo>
                    <a:pt x="534289" y="74625"/>
                  </a:lnTo>
                  <a:lnTo>
                    <a:pt x="534289" y="83820"/>
                  </a:lnTo>
                  <a:lnTo>
                    <a:pt x="532523" y="87934"/>
                  </a:lnTo>
                  <a:lnTo>
                    <a:pt x="529005" y="90855"/>
                  </a:lnTo>
                  <a:lnTo>
                    <a:pt x="525500" y="93802"/>
                  </a:lnTo>
                  <a:lnTo>
                    <a:pt x="519887" y="95250"/>
                  </a:lnTo>
                  <a:lnTo>
                    <a:pt x="489051" y="95250"/>
                  </a:lnTo>
                  <a:lnTo>
                    <a:pt x="489051" y="60655"/>
                  </a:lnTo>
                  <a:lnTo>
                    <a:pt x="520179" y="60655"/>
                  </a:lnTo>
                  <a:lnTo>
                    <a:pt x="534289" y="74625"/>
                  </a:lnTo>
                  <a:lnTo>
                    <a:pt x="534289" y="55130"/>
                  </a:lnTo>
                  <a:lnTo>
                    <a:pt x="532866" y="54533"/>
                  </a:lnTo>
                  <a:lnTo>
                    <a:pt x="528485" y="53873"/>
                  </a:lnTo>
                  <a:lnTo>
                    <a:pt x="532866" y="53086"/>
                  </a:lnTo>
                  <a:lnTo>
                    <a:pt x="536524" y="51536"/>
                  </a:lnTo>
                  <a:lnTo>
                    <a:pt x="542417" y="46913"/>
                  </a:lnTo>
                  <a:lnTo>
                    <a:pt x="544626" y="44145"/>
                  </a:lnTo>
                  <a:lnTo>
                    <a:pt x="546049" y="40894"/>
                  </a:lnTo>
                  <a:lnTo>
                    <a:pt x="547497" y="37642"/>
                  </a:lnTo>
                  <a:lnTo>
                    <a:pt x="548208" y="34163"/>
                  </a:lnTo>
                  <a:lnTo>
                    <a:pt x="548208" y="24384"/>
                  </a:lnTo>
                  <a:lnTo>
                    <a:pt x="547039" y="19177"/>
                  </a:lnTo>
                  <a:lnTo>
                    <a:pt x="542391" y="10439"/>
                  </a:lnTo>
                  <a:lnTo>
                    <a:pt x="538861" y="7086"/>
                  </a:lnTo>
                  <a:lnTo>
                    <a:pt x="532892" y="4064"/>
                  </a:lnTo>
                  <a:lnTo>
                    <a:pt x="532892" y="25933"/>
                  </a:lnTo>
                  <a:lnTo>
                    <a:pt x="532892" y="36499"/>
                  </a:lnTo>
                  <a:lnTo>
                    <a:pt x="531469" y="40386"/>
                  </a:lnTo>
                  <a:lnTo>
                    <a:pt x="525741" y="45643"/>
                  </a:lnTo>
                  <a:lnTo>
                    <a:pt x="521512" y="46964"/>
                  </a:lnTo>
                  <a:lnTo>
                    <a:pt x="489051" y="46964"/>
                  </a:lnTo>
                  <a:lnTo>
                    <a:pt x="489051" y="15189"/>
                  </a:lnTo>
                  <a:lnTo>
                    <a:pt x="520179" y="15189"/>
                  </a:lnTo>
                  <a:lnTo>
                    <a:pt x="524941" y="16535"/>
                  </a:lnTo>
                  <a:lnTo>
                    <a:pt x="531291" y="21894"/>
                  </a:lnTo>
                  <a:lnTo>
                    <a:pt x="532892" y="25933"/>
                  </a:lnTo>
                  <a:lnTo>
                    <a:pt x="532892" y="4064"/>
                  </a:lnTo>
                  <a:lnTo>
                    <a:pt x="529437" y="2311"/>
                  </a:lnTo>
                  <a:lnTo>
                    <a:pt x="523570" y="1117"/>
                  </a:lnTo>
                  <a:lnTo>
                    <a:pt x="489051" y="1117"/>
                  </a:lnTo>
                  <a:lnTo>
                    <a:pt x="482879" y="1117"/>
                  </a:lnTo>
                  <a:lnTo>
                    <a:pt x="473938" y="1117"/>
                  </a:lnTo>
                  <a:lnTo>
                    <a:pt x="473938" y="109321"/>
                  </a:lnTo>
                  <a:lnTo>
                    <a:pt x="482879" y="109321"/>
                  </a:lnTo>
                  <a:lnTo>
                    <a:pt x="489051" y="109321"/>
                  </a:lnTo>
                  <a:lnTo>
                    <a:pt x="524256" y="109321"/>
                  </a:lnTo>
                  <a:lnTo>
                    <a:pt x="529856" y="108102"/>
                  </a:lnTo>
                  <a:lnTo>
                    <a:pt x="539457" y="103251"/>
                  </a:lnTo>
                  <a:lnTo>
                    <a:pt x="543179" y="99796"/>
                  </a:lnTo>
                  <a:lnTo>
                    <a:pt x="548335" y="90855"/>
                  </a:lnTo>
                  <a:lnTo>
                    <a:pt x="549630" y="85699"/>
                  </a:lnTo>
                  <a:lnTo>
                    <a:pt x="549630" y="75361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13350" y="1478537"/>
              <a:ext cx="69519" cy="10820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04434" y="1478537"/>
              <a:ext cx="76658" cy="10820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07862" y="1478537"/>
              <a:ext cx="76658" cy="10820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11289" y="1478537"/>
              <a:ext cx="198932" cy="108201"/>
            </a:xfrm>
            <a:prstGeom prst="rect">
              <a:avLst/>
            </a:prstGeom>
          </p:spPr>
        </p:pic>
      </p:grpSp>
      <p:sp>
        <p:nvSpPr>
          <p:cNvPr id="41" name="object 41"/>
          <p:cNvSpPr/>
          <p:nvPr/>
        </p:nvSpPr>
        <p:spPr>
          <a:xfrm>
            <a:off x="3250743" y="1660849"/>
            <a:ext cx="15240" cy="109220"/>
          </a:xfrm>
          <a:custGeom>
            <a:avLst/>
            <a:gdLst/>
            <a:ahLst/>
            <a:cxnLst/>
            <a:rect l="l" t="t" r="r" b="b"/>
            <a:pathLst>
              <a:path w="15239" h="109219">
                <a:moveTo>
                  <a:pt x="15189" y="15240"/>
                </a:moveTo>
                <a:lnTo>
                  <a:pt x="9448" y="15240"/>
                </a:lnTo>
                <a:lnTo>
                  <a:pt x="9448" y="0"/>
                </a:lnTo>
                <a:lnTo>
                  <a:pt x="0" y="0"/>
                </a:lnTo>
                <a:lnTo>
                  <a:pt x="0" y="15240"/>
                </a:lnTo>
                <a:lnTo>
                  <a:pt x="0" y="109220"/>
                </a:lnTo>
                <a:lnTo>
                  <a:pt x="15189" y="109220"/>
                </a:lnTo>
                <a:lnTo>
                  <a:pt x="15189" y="1524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12223" y="1660849"/>
            <a:ext cx="15240" cy="109220"/>
          </a:xfrm>
          <a:custGeom>
            <a:avLst/>
            <a:gdLst/>
            <a:ahLst/>
            <a:cxnLst/>
            <a:rect l="l" t="t" r="r" b="b"/>
            <a:pathLst>
              <a:path w="15239" h="109219">
                <a:moveTo>
                  <a:pt x="15176" y="15240"/>
                </a:moveTo>
                <a:lnTo>
                  <a:pt x="8039" y="15240"/>
                </a:lnTo>
                <a:lnTo>
                  <a:pt x="8039" y="0"/>
                </a:lnTo>
                <a:lnTo>
                  <a:pt x="0" y="0"/>
                </a:lnTo>
                <a:lnTo>
                  <a:pt x="0" y="15240"/>
                </a:lnTo>
                <a:lnTo>
                  <a:pt x="0" y="109220"/>
                </a:lnTo>
                <a:lnTo>
                  <a:pt x="15176" y="109220"/>
                </a:lnTo>
                <a:lnTo>
                  <a:pt x="15176" y="1524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3260202" y="1631012"/>
            <a:ext cx="833755" cy="161290"/>
            <a:chOff x="3260202" y="1631012"/>
            <a:chExt cx="833755" cy="161290"/>
          </a:xfrm>
        </p:grpSpPr>
        <p:sp>
          <p:nvSpPr>
            <p:cNvPr id="44" name="object 44"/>
            <p:cNvSpPr/>
            <p:nvPr/>
          </p:nvSpPr>
          <p:spPr>
            <a:xfrm>
              <a:off x="3260191" y="1661446"/>
              <a:ext cx="67310" cy="14604"/>
            </a:xfrm>
            <a:custGeom>
              <a:avLst/>
              <a:gdLst/>
              <a:ahLst/>
              <a:cxnLst/>
              <a:rect l="l" t="t" r="r" b="b"/>
              <a:pathLst>
                <a:path w="67310" h="14605">
                  <a:moveTo>
                    <a:pt x="52031" y="0"/>
                  </a:moveTo>
                  <a:lnTo>
                    <a:pt x="5740" y="0"/>
                  </a:lnTo>
                  <a:lnTo>
                    <a:pt x="0" y="0"/>
                  </a:lnTo>
                  <a:lnTo>
                    <a:pt x="0" y="14452"/>
                  </a:lnTo>
                  <a:lnTo>
                    <a:pt x="5740" y="14452"/>
                  </a:lnTo>
                  <a:lnTo>
                    <a:pt x="52031" y="14452"/>
                  </a:lnTo>
                  <a:lnTo>
                    <a:pt x="52031" y="0"/>
                  </a:lnTo>
                  <a:close/>
                </a:path>
                <a:path w="67310" h="14605">
                  <a:moveTo>
                    <a:pt x="67208" y="0"/>
                  </a:moveTo>
                  <a:lnTo>
                    <a:pt x="60071" y="0"/>
                  </a:lnTo>
                  <a:lnTo>
                    <a:pt x="60071" y="14452"/>
                  </a:lnTo>
                  <a:lnTo>
                    <a:pt x="67208" y="14452"/>
                  </a:lnTo>
                  <a:lnTo>
                    <a:pt x="6720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48266" y="1661442"/>
              <a:ext cx="86969" cy="10820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459819" y="1660324"/>
              <a:ext cx="76050" cy="11043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58905" y="1660849"/>
              <a:ext cx="344397" cy="13119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22632" y="1661442"/>
              <a:ext cx="69518" cy="10820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13715" y="1631012"/>
              <a:ext cx="79933" cy="138557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072062" y="4889825"/>
            <a:ext cx="5185474" cy="2322391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058820" y="1332564"/>
            <a:ext cx="5184000" cy="2830179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5577400" y="4503337"/>
            <a:ext cx="715645" cy="110489"/>
            <a:chOff x="5577400" y="4503337"/>
            <a:chExt cx="715645" cy="110489"/>
          </a:xfrm>
        </p:grpSpPr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77400" y="4504456"/>
              <a:ext cx="256921" cy="10820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861091" y="4504456"/>
              <a:ext cx="69519" cy="10820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949998" y="4503337"/>
              <a:ext cx="342790" cy="110436"/>
            </a:xfrm>
            <a:prstGeom prst="rect">
              <a:avLst/>
            </a:prstGeom>
          </p:spPr>
        </p:pic>
      </p:grpSp>
      <p:pic>
        <p:nvPicPr>
          <p:cNvPr id="56" name="object 5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287201" y="4457207"/>
            <a:ext cx="200159" cy="157838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731193" y="4457207"/>
            <a:ext cx="1797513" cy="172904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474973" y="1368456"/>
            <a:ext cx="499745" cy="438784"/>
            <a:chOff x="474973" y="1368456"/>
            <a:chExt cx="499745" cy="438784"/>
          </a:xfrm>
        </p:grpSpPr>
        <p:sp>
          <p:nvSpPr>
            <p:cNvPr id="59" name="object 59"/>
            <p:cNvSpPr/>
            <p:nvPr/>
          </p:nvSpPr>
          <p:spPr>
            <a:xfrm>
              <a:off x="474973" y="1368456"/>
              <a:ext cx="401955" cy="316865"/>
            </a:xfrm>
            <a:custGeom>
              <a:avLst/>
              <a:gdLst/>
              <a:ahLst/>
              <a:cxnLst/>
              <a:rect l="l" t="t" r="r" b="b"/>
              <a:pathLst>
                <a:path w="401955" h="316864">
                  <a:moveTo>
                    <a:pt x="45086" y="0"/>
                  </a:moveTo>
                  <a:lnTo>
                    <a:pt x="0" y="42415"/>
                  </a:lnTo>
                  <a:lnTo>
                    <a:pt x="287624" y="316768"/>
                  </a:lnTo>
                  <a:lnTo>
                    <a:pt x="401706" y="204069"/>
                  </a:lnTo>
                  <a:lnTo>
                    <a:pt x="358574" y="163710"/>
                  </a:lnTo>
                  <a:lnTo>
                    <a:pt x="284993" y="231941"/>
                  </a:lnTo>
                  <a:lnTo>
                    <a:pt x="45086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97815" y="1431147"/>
              <a:ext cx="367665" cy="366395"/>
            </a:xfrm>
            <a:custGeom>
              <a:avLst/>
              <a:gdLst/>
              <a:ahLst/>
              <a:cxnLst/>
              <a:rect l="l" t="t" r="r" b="b"/>
              <a:pathLst>
                <a:path w="367665" h="366394">
                  <a:moveTo>
                    <a:pt x="365953" y="365791"/>
                  </a:moveTo>
                  <a:lnTo>
                    <a:pt x="364166" y="365791"/>
                  </a:lnTo>
                  <a:lnTo>
                    <a:pt x="365450" y="366148"/>
                  </a:lnTo>
                  <a:lnTo>
                    <a:pt x="365953" y="365791"/>
                  </a:lnTo>
                  <a:close/>
                </a:path>
                <a:path w="367665" h="366394">
                  <a:moveTo>
                    <a:pt x="867" y="152999"/>
                  </a:moveTo>
                  <a:lnTo>
                    <a:pt x="525" y="181414"/>
                  </a:lnTo>
                  <a:lnTo>
                    <a:pt x="504" y="273905"/>
                  </a:lnTo>
                  <a:lnTo>
                    <a:pt x="601" y="354506"/>
                  </a:lnTo>
                  <a:lnTo>
                    <a:pt x="0" y="364302"/>
                  </a:lnTo>
                  <a:lnTo>
                    <a:pt x="1037" y="365367"/>
                  </a:lnTo>
                  <a:lnTo>
                    <a:pt x="7854" y="365800"/>
                  </a:lnTo>
                  <a:lnTo>
                    <a:pt x="22313" y="365906"/>
                  </a:lnTo>
                  <a:lnTo>
                    <a:pt x="365953" y="365791"/>
                  </a:lnTo>
                  <a:lnTo>
                    <a:pt x="366901" y="365118"/>
                  </a:lnTo>
                  <a:lnTo>
                    <a:pt x="367052" y="364982"/>
                  </a:lnTo>
                  <a:lnTo>
                    <a:pt x="366873" y="353761"/>
                  </a:lnTo>
                  <a:lnTo>
                    <a:pt x="53391" y="353761"/>
                  </a:lnTo>
                  <a:lnTo>
                    <a:pt x="26271" y="353665"/>
                  </a:lnTo>
                  <a:lnTo>
                    <a:pt x="13547" y="353188"/>
                  </a:lnTo>
                  <a:lnTo>
                    <a:pt x="13084" y="181414"/>
                  </a:lnTo>
                  <a:lnTo>
                    <a:pt x="13054" y="162949"/>
                  </a:lnTo>
                  <a:lnTo>
                    <a:pt x="3755" y="153175"/>
                  </a:lnTo>
                  <a:lnTo>
                    <a:pt x="867" y="152999"/>
                  </a:lnTo>
                  <a:close/>
                </a:path>
                <a:path w="367665" h="366394">
                  <a:moveTo>
                    <a:pt x="268927" y="353599"/>
                  </a:moveTo>
                  <a:lnTo>
                    <a:pt x="98668" y="353599"/>
                  </a:lnTo>
                  <a:lnTo>
                    <a:pt x="53391" y="353761"/>
                  </a:lnTo>
                  <a:lnTo>
                    <a:pt x="366873" y="353761"/>
                  </a:lnTo>
                  <a:lnTo>
                    <a:pt x="312276" y="353744"/>
                  </a:lnTo>
                  <a:lnTo>
                    <a:pt x="268927" y="353599"/>
                  </a:lnTo>
                  <a:close/>
                </a:path>
                <a:path w="367665" h="366394">
                  <a:moveTo>
                    <a:pt x="354470" y="12528"/>
                  </a:moveTo>
                  <a:lnTo>
                    <a:pt x="354470" y="346259"/>
                  </a:lnTo>
                  <a:lnTo>
                    <a:pt x="355010" y="350856"/>
                  </a:lnTo>
                  <a:lnTo>
                    <a:pt x="353937" y="353343"/>
                  </a:lnTo>
                  <a:lnTo>
                    <a:pt x="340178" y="353690"/>
                  </a:lnTo>
                  <a:lnTo>
                    <a:pt x="312276" y="353744"/>
                  </a:lnTo>
                  <a:lnTo>
                    <a:pt x="366873" y="353744"/>
                  </a:lnTo>
                  <a:lnTo>
                    <a:pt x="366804" y="320377"/>
                  </a:lnTo>
                  <a:lnTo>
                    <a:pt x="366933" y="273905"/>
                  </a:lnTo>
                  <a:lnTo>
                    <a:pt x="366923" y="12528"/>
                  </a:lnTo>
                  <a:lnTo>
                    <a:pt x="354470" y="12528"/>
                  </a:lnTo>
                  <a:close/>
                </a:path>
                <a:path w="367665" h="366394">
                  <a:moveTo>
                    <a:pt x="366923" y="11610"/>
                  </a:moveTo>
                  <a:lnTo>
                    <a:pt x="354470" y="11610"/>
                  </a:lnTo>
                  <a:lnTo>
                    <a:pt x="355662" y="12528"/>
                  </a:lnTo>
                  <a:lnTo>
                    <a:pt x="366923" y="12528"/>
                  </a:lnTo>
                  <a:lnTo>
                    <a:pt x="366923" y="11610"/>
                  </a:lnTo>
                  <a:close/>
                </a:path>
                <a:path w="367665" h="366394">
                  <a:moveTo>
                    <a:pt x="44726" y="0"/>
                  </a:moveTo>
                  <a:lnTo>
                    <a:pt x="44589" y="5713"/>
                  </a:lnTo>
                  <a:lnTo>
                    <a:pt x="55836" y="12517"/>
                  </a:lnTo>
                  <a:lnTo>
                    <a:pt x="354470" y="12528"/>
                  </a:lnTo>
                  <a:lnTo>
                    <a:pt x="354470" y="11610"/>
                  </a:lnTo>
                  <a:lnTo>
                    <a:pt x="366923" y="11610"/>
                  </a:lnTo>
                  <a:lnTo>
                    <a:pt x="366923" y="1824"/>
                  </a:lnTo>
                  <a:lnTo>
                    <a:pt x="366095" y="46"/>
                  </a:lnTo>
                  <a:lnTo>
                    <a:pt x="44726" y="0"/>
                  </a:lnTo>
                  <a:close/>
                </a:path>
              </a:pathLst>
            </a:custGeom>
            <a:solidFill>
              <a:srgbClr val="E31E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97815" y="1430982"/>
              <a:ext cx="367665" cy="366395"/>
            </a:xfrm>
            <a:custGeom>
              <a:avLst/>
              <a:gdLst/>
              <a:ahLst/>
              <a:cxnLst/>
              <a:rect l="l" t="t" r="r" b="b"/>
              <a:pathLst>
                <a:path w="367665" h="366394">
                  <a:moveTo>
                    <a:pt x="63503" y="12682"/>
                  </a:moveTo>
                  <a:lnTo>
                    <a:pt x="349430" y="12689"/>
                  </a:lnTo>
                  <a:lnTo>
                    <a:pt x="355662" y="12693"/>
                  </a:lnTo>
                  <a:lnTo>
                    <a:pt x="354470" y="11775"/>
                  </a:lnTo>
                  <a:lnTo>
                    <a:pt x="354470" y="23319"/>
                  </a:lnTo>
                  <a:lnTo>
                    <a:pt x="354470" y="343159"/>
                  </a:lnTo>
                  <a:lnTo>
                    <a:pt x="354470" y="346424"/>
                  </a:lnTo>
                  <a:lnTo>
                    <a:pt x="355010" y="351021"/>
                  </a:lnTo>
                  <a:lnTo>
                    <a:pt x="353937" y="353508"/>
                  </a:lnTo>
                  <a:lnTo>
                    <a:pt x="340178" y="353855"/>
                  </a:lnTo>
                  <a:lnTo>
                    <a:pt x="312276" y="353909"/>
                  </a:lnTo>
                  <a:lnTo>
                    <a:pt x="283952" y="353827"/>
                  </a:lnTo>
                  <a:lnTo>
                    <a:pt x="268927" y="353764"/>
                  </a:lnTo>
                  <a:lnTo>
                    <a:pt x="226362" y="353764"/>
                  </a:lnTo>
                  <a:lnTo>
                    <a:pt x="183797" y="353764"/>
                  </a:lnTo>
                  <a:lnTo>
                    <a:pt x="141232" y="353764"/>
                  </a:lnTo>
                  <a:lnTo>
                    <a:pt x="98668" y="353764"/>
                  </a:lnTo>
                  <a:lnTo>
                    <a:pt x="81870" y="353838"/>
                  </a:lnTo>
                  <a:lnTo>
                    <a:pt x="53391" y="353926"/>
                  </a:lnTo>
                  <a:lnTo>
                    <a:pt x="26271" y="353830"/>
                  </a:lnTo>
                  <a:lnTo>
                    <a:pt x="13547" y="353353"/>
                  </a:lnTo>
                  <a:lnTo>
                    <a:pt x="13046" y="167662"/>
                  </a:lnTo>
                  <a:lnTo>
                    <a:pt x="13054" y="163114"/>
                  </a:lnTo>
                  <a:lnTo>
                    <a:pt x="3755" y="153341"/>
                  </a:lnTo>
                  <a:lnTo>
                    <a:pt x="867" y="153164"/>
                  </a:lnTo>
                  <a:lnTo>
                    <a:pt x="525" y="181579"/>
                  </a:lnTo>
                  <a:lnTo>
                    <a:pt x="467" y="244131"/>
                  </a:lnTo>
                  <a:lnTo>
                    <a:pt x="543" y="311011"/>
                  </a:lnTo>
                  <a:lnTo>
                    <a:pt x="601" y="352411"/>
                  </a:lnTo>
                  <a:lnTo>
                    <a:pt x="601" y="354671"/>
                  </a:lnTo>
                  <a:lnTo>
                    <a:pt x="0" y="364467"/>
                  </a:lnTo>
                  <a:lnTo>
                    <a:pt x="1037" y="365532"/>
                  </a:lnTo>
                  <a:lnTo>
                    <a:pt x="7854" y="365965"/>
                  </a:lnTo>
                  <a:lnTo>
                    <a:pt x="22313" y="366071"/>
                  </a:lnTo>
                  <a:lnTo>
                    <a:pt x="37432" y="366015"/>
                  </a:lnTo>
                  <a:lnTo>
                    <a:pt x="46231" y="365960"/>
                  </a:lnTo>
                  <a:lnTo>
                    <a:pt x="361768" y="365960"/>
                  </a:lnTo>
                  <a:lnTo>
                    <a:pt x="364166" y="365956"/>
                  </a:lnTo>
                  <a:lnTo>
                    <a:pt x="365450" y="366313"/>
                  </a:lnTo>
                  <a:lnTo>
                    <a:pt x="366850" y="365324"/>
                  </a:lnTo>
                  <a:lnTo>
                    <a:pt x="366984" y="365205"/>
                  </a:lnTo>
                  <a:lnTo>
                    <a:pt x="366821" y="350666"/>
                  </a:lnTo>
                  <a:lnTo>
                    <a:pt x="366804" y="320542"/>
                  </a:lnTo>
                  <a:lnTo>
                    <a:pt x="366881" y="289951"/>
                  </a:lnTo>
                  <a:lnTo>
                    <a:pt x="366933" y="274071"/>
                  </a:lnTo>
                  <a:lnTo>
                    <a:pt x="366933" y="5121"/>
                  </a:lnTo>
                  <a:lnTo>
                    <a:pt x="366923" y="0"/>
                  </a:lnTo>
                  <a:lnTo>
                    <a:pt x="367005" y="2166"/>
                  </a:lnTo>
                  <a:lnTo>
                    <a:pt x="366095" y="212"/>
                  </a:lnTo>
                  <a:lnTo>
                    <a:pt x="44726" y="165"/>
                  </a:lnTo>
                  <a:lnTo>
                    <a:pt x="44589" y="5878"/>
                  </a:lnTo>
                  <a:lnTo>
                    <a:pt x="55836" y="12682"/>
                  </a:lnTo>
                  <a:lnTo>
                    <a:pt x="63503" y="12682"/>
                  </a:lnTo>
                  <a:close/>
                </a:path>
              </a:pathLst>
            </a:custGeom>
            <a:ln w="19051">
              <a:solidFill>
                <a:srgbClr val="C5C6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9338144" y="4498947"/>
            <a:ext cx="477520" cy="130810"/>
            <a:chOff x="9338144" y="4498947"/>
            <a:chExt cx="477520" cy="130810"/>
          </a:xfrm>
        </p:grpSpPr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338144" y="4498947"/>
              <a:ext cx="74377" cy="10820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435247" y="4498947"/>
              <a:ext cx="74351" cy="10820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530877" y="4498947"/>
              <a:ext cx="69519" cy="10820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21960" y="4498947"/>
              <a:ext cx="193652" cy="130605"/>
            </a:xfrm>
            <a:prstGeom prst="rect">
              <a:avLst/>
            </a:prstGeom>
          </p:spPr>
        </p:pic>
      </p:grpSp>
      <p:pic>
        <p:nvPicPr>
          <p:cNvPr id="67" name="object 6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074343" y="4457207"/>
            <a:ext cx="200160" cy="157838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434455" y="4974842"/>
            <a:ext cx="4436745" cy="2298065"/>
            <a:chOff x="434455" y="4974842"/>
            <a:chExt cx="4436745" cy="2298065"/>
          </a:xfrm>
        </p:grpSpPr>
        <p:pic>
          <p:nvPicPr>
            <p:cNvPr id="69" name="object 6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81310" y="4974842"/>
              <a:ext cx="3789701" cy="2297505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34455" y="5240753"/>
              <a:ext cx="2229485" cy="452755"/>
            </a:xfrm>
            <a:custGeom>
              <a:avLst/>
              <a:gdLst/>
              <a:ahLst/>
              <a:cxnLst/>
              <a:rect l="l" t="t" r="r" b="b"/>
              <a:pathLst>
                <a:path w="2229485" h="452754">
                  <a:moveTo>
                    <a:pt x="2229134" y="0"/>
                  </a:moveTo>
                  <a:lnTo>
                    <a:pt x="0" y="0"/>
                  </a:lnTo>
                  <a:lnTo>
                    <a:pt x="0" y="452404"/>
                  </a:lnTo>
                  <a:lnTo>
                    <a:pt x="2229134" y="452404"/>
                  </a:lnTo>
                  <a:lnTo>
                    <a:pt x="2229134" y="0"/>
                  </a:lnTo>
                  <a:close/>
                </a:path>
              </a:pathLst>
            </a:custGeom>
            <a:solidFill>
              <a:srgbClr val="344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96404" y="5313369"/>
              <a:ext cx="114300" cy="109220"/>
            </a:xfrm>
            <a:custGeom>
              <a:avLst/>
              <a:gdLst/>
              <a:ahLst/>
              <a:cxnLst/>
              <a:rect l="l" t="t" r="r" b="b"/>
              <a:pathLst>
                <a:path w="114300" h="109220">
                  <a:moveTo>
                    <a:pt x="114300" y="0"/>
                  </a:moveTo>
                  <a:lnTo>
                    <a:pt x="99136" y="0"/>
                  </a:lnTo>
                  <a:lnTo>
                    <a:pt x="99136" y="93980"/>
                  </a:lnTo>
                  <a:lnTo>
                    <a:pt x="99136" y="94322"/>
                  </a:lnTo>
                  <a:lnTo>
                    <a:pt x="64744" y="94322"/>
                  </a:lnTo>
                  <a:lnTo>
                    <a:pt x="64744" y="546"/>
                  </a:lnTo>
                  <a:lnTo>
                    <a:pt x="49580" y="546"/>
                  </a:lnTo>
                  <a:lnTo>
                    <a:pt x="49580" y="94322"/>
                  </a:lnTo>
                  <a:lnTo>
                    <a:pt x="15189" y="94322"/>
                  </a:lnTo>
                  <a:lnTo>
                    <a:pt x="8788" y="94322"/>
                  </a:lnTo>
                  <a:lnTo>
                    <a:pt x="8788" y="93980"/>
                  </a:lnTo>
                  <a:lnTo>
                    <a:pt x="15189" y="93980"/>
                  </a:lnTo>
                  <a:lnTo>
                    <a:pt x="15189" y="0"/>
                  </a:lnTo>
                  <a:lnTo>
                    <a:pt x="0" y="0"/>
                  </a:lnTo>
                  <a:lnTo>
                    <a:pt x="0" y="93980"/>
                  </a:lnTo>
                  <a:lnTo>
                    <a:pt x="0" y="109220"/>
                  </a:lnTo>
                  <a:lnTo>
                    <a:pt x="8788" y="109220"/>
                  </a:lnTo>
                  <a:lnTo>
                    <a:pt x="8788" y="108750"/>
                  </a:lnTo>
                  <a:lnTo>
                    <a:pt x="15189" y="108750"/>
                  </a:lnTo>
                  <a:lnTo>
                    <a:pt x="49580" y="108750"/>
                  </a:lnTo>
                  <a:lnTo>
                    <a:pt x="64744" y="108750"/>
                  </a:lnTo>
                  <a:lnTo>
                    <a:pt x="99136" y="108750"/>
                  </a:lnTo>
                  <a:lnTo>
                    <a:pt x="99136" y="109220"/>
                  </a:lnTo>
                  <a:lnTo>
                    <a:pt x="106502" y="109220"/>
                  </a:lnTo>
                  <a:lnTo>
                    <a:pt x="106502" y="108750"/>
                  </a:lnTo>
                  <a:lnTo>
                    <a:pt x="114300" y="108750"/>
                  </a:lnTo>
                  <a:lnTo>
                    <a:pt x="114300" y="94322"/>
                  </a:lnTo>
                  <a:lnTo>
                    <a:pt x="106502" y="94322"/>
                  </a:lnTo>
                  <a:lnTo>
                    <a:pt x="106502" y="93980"/>
                  </a:lnTo>
                  <a:lnTo>
                    <a:pt x="114300" y="9398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37509" y="5313913"/>
              <a:ext cx="79935" cy="10812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4213" y="5312793"/>
              <a:ext cx="167234" cy="11043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34483" y="5313833"/>
              <a:ext cx="264567" cy="10828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96415" y="5496818"/>
              <a:ext cx="74351" cy="10820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92044" y="5496818"/>
              <a:ext cx="69519" cy="10820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83129" y="5496249"/>
              <a:ext cx="158446" cy="10921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66134" y="5495698"/>
              <a:ext cx="76050" cy="110436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65221" y="5496818"/>
              <a:ext cx="284633" cy="10820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76649" y="5496818"/>
              <a:ext cx="73996" cy="10820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70401" y="5496738"/>
              <a:ext cx="268733" cy="10828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704643" y="5495698"/>
              <a:ext cx="74898" cy="11043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799607" y="5496249"/>
              <a:ext cx="247375" cy="10877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342693" y="6111050"/>
              <a:ext cx="76978" cy="7697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07256" y="6251795"/>
              <a:ext cx="76974" cy="76968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628847" y="6137736"/>
              <a:ext cx="76974" cy="7697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527823" y="5906372"/>
              <a:ext cx="76978" cy="76974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2599099" y="6284376"/>
              <a:ext cx="77470" cy="77470"/>
            </a:xfrm>
            <a:custGeom>
              <a:avLst/>
              <a:gdLst/>
              <a:ahLst/>
              <a:cxnLst/>
              <a:rect l="l" t="t" r="r" b="b"/>
              <a:pathLst>
                <a:path w="77469" h="77470">
                  <a:moveTo>
                    <a:pt x="38491" y="0"/>
                  </a:moveTo>
                  <a:lnTo>
                    <a:pt x="23508" y="3024"/>
                  </a:lnTo>
                  <a:lnTo>
                    <a:pt x="11273" y="11273"/>
                  </a:lnTo>
                  <a:lnTo>
                    <a:pt x="3024" y="23506"/>
                  </a:lnTo>
                  <a:lnTo>
                    <a:pt x="0" y="38487"/>
                  </a:lnTo>
                  <a:lnTo>
                    <a:pt x="3024" y="53469"/>
                  </a:lnTo>
                  <a:lnTo>
                    <a:pt x="11273" y="65704"/>
                  </a:lnTo>
                  <a:lnTo>
                    <a:pt x="23508" y="73953"/>
                  </a:lnTo>
                  <a:lnTo>
                    <a:pt x="38491" y="76978"/>
                  </a:lnTo>
                  <a:lnTo>
                    <a:pt x="53471" y="73953"/>
                  </a:lnTo>
                  <a:lnTo>
                    <a:pt x="65705" y="65704"/>
                  </a:lnTo>
                  <a:lnTo>
                    <a:pt x="73953" y="53469"/>
                  </a:lnTo>
                  <a:lnTo>
                    <a:pt x="76978" y="38487"/>
                  </a:lnTo>
                  <a:lnTo>
                    <a:pt x="73953" y="23506"/>
                  </a:lnTo>
                  <a:lnTo>
                    <a:pt x="65705" y="11273"/>
                  </a:lnTo>
                  <a:lnTo>
                    <a:pt x="53471" y="3024"/>
                  </a:lnTo>
                  <a:lnTo>
                    <a:pt x="38491" y="0"/>
                  </a:lnTo>
                  <a:close/>
                </a:path>
              </a:pathLst>
            </a:custGeom>
            <a:solidFill>
              <a:srgbClr val="83A2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869571" y="5945471"/>
              <a:ext cx="76978" cy="7697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827202" y="6138359"/>
              <a:ext cx="76974" cy="76975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2530662" y="6223089"/>
              <a:ext cx="77470" cy="77470"/>
            </a:xfrm>
            <a:custGeom>
              <a:avLst/>
              <a:gdLst/>
              <a:ahLst/>
              <a:cxnLst/>
              <a:rect l="l" t="t" r="r" b="b"/>
              <a:pathLst>
                <a:path w="77469" h="77470">
                  <a:moveTo>
                    <a:pt x="38484" y="0"/>
                  </a:moveTo>
                  <a:lnTo>
                    <a:pt x="23507" y="3024"/>
                  </a:lnTo>
                  <a:lnTo>
                    <a:pt x="11274" y="11271"/>
                  </a:lnTo>
                  <a:lnTo>
                    <a:pt x="3025" y="23503"/>
                  </a:lnTo>
                  <a:lnTo>
                    <a:pt x="0" y="38483"/>
                  </a:lnTo>
                  <a:lnTo>
                    <a:pt x="3025" y="53466"/>
                  </a:lnTo>
                  <a:lnTo>
                    <a:pt x="11274" y="65701"/>
                  </a:lnTo>
                  <a:lnTo>
                    <a:pt x="23507" y="73949"/>
                  </a:lnTo>
                  <a:lnTo>
                    <a:pt x="38484" y="76974"/>
                  </a:lnTo>
                  <a:lnTo>
                    <a:pt x="53467" y="73949"/>
                  </a:lnTo>
                  <a:lnTo>
                    <a:pt x="65703" y="65701"/>
                  </a:lnTo>
                  <a:lnTo>
                    <a:pt x="73953" y="53466"/>
                  </a:lnTo>
                  <a:lnTo>
                    <a:pt x="76978" y="38483"/>
                  </a:lnTo>
                  <a:lnTo>
                    <a:pt x="73953" y="23503"/>
                  </a:lnTo>
                  <a:lnTo>
                    <a:pt x="65703" y="11271"/>
                  </a:lnTo>
                  <a:lnTo>
                    <a:pt x="53467" y="3024"/>
                  </a:lnTo>
                  <a:lnTo>
                    <a:pt x="38484" y="0"/>
                  </a:lnTo>
                  <a:close/>
                </a:path>
              </a:pathLst>
            </a:custGeom>
            <a:solidFill>
              <a:srgbClr val="83A2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54687" y="6281737"/>
              <a:ext cx="76982" cy="7697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204791" y="6066668"/>
              <a:ext cx="76978" cy="7697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20069" y="6197010"/>
              <a:ext cx="76974" cy="7698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49575" y="6005703"/>
              <a:ext cx="76974" cy="7697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805586" y="6235077"/>
              <a:ext cx="76975" cy="76978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51640" y="6077963"/>
              <a:ext cx="76975" cy="7697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41034" y="6350172"/>
              <a:ext cx="76975" cy="7697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908244" y="6444680"/>
              <a:ext cx="76978" cy="7697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077700" y="6412082"/>
              <a:ext cx="76978" cy="7698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048375" y="6571763"/>
              <a:ext cx="76974" cy="7697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712725" y="6552211"/>
              <a:ext cx="76974" cy="76975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52031" y="6412082"/>
              <a:ext cx="76974" cy="7698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42250" y="6275220"/>
              <a:ext cx="76978" cy="7697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497650" y="6099253"/>
              <a:ext cx="76979" cy="769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459" y="312170"/>
            <a:ext cx="8172450" cy="781050"/>
          </a:xfrm>
          <a:custGeom>
            <a:avLst/>
            <a:gdLst/>
            <a:ahLst/>
            <a:cxnLst/>
            <a:rect l="l" t="t" r="r" b="b"/>
            <a:pathLst>
              <a:path w="8172450" h="781050">
                <a:moveTo>
                  <a:pt x="8172453" y="0"/>
                </a:moveTo>
                <a:lnTo>
                  <a:pt x="0" y="0"/>
                </a:lnTo>
                <a:lnTo>
                  <a:pt x="0" y="781048"/>
                </a:lnTo>
                <a:lnTo>
                  <a:pt x="8172453" y="781048"/>
                </a:lnTo>
                <a:lnTo>
                  <a:pt x="8172453" y="0"/>
                </a:lnTo>
                <a:close/>
              </a:path>
            </a:pathLst>
          </a:custGeom>
          <a:solidFill>
            <a:srgbClr val="305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00122" y="339935"/>
            <a:ext cx="840740" cy="725805"/>
          </a:xfrm>
          <a:custGeom>
            <a:avLst/>
            <a:gdLst/>
            <a:ahLst/>
            <a:cxnLst/>
            <a:rect l="l" t="t" r="r" b="b"/>
            <a:pathLst>
              <a:path w="840740" h="725805">
                <a:moveTo>
                  <a:pt x="384416" y="80264"/>
                </a:moveTo>
                <a:lnTo>
                  <a:pt x="119341" y="80264"/>
                </a:lnTo>
                <a:lnTo>
                  <a:pt x="119341" y="109829"/>
                </a:lnTo>
                <a:lnTo>
                  <a:pt x="333717" y="109829"/>
                </a:lnTo>
                <a:lnTo>
                  <a:pt x="201714" y="267182"/>
                </a:lnTo>
                <a:lnTo>
                  <a:pt x="201714" y="281965"/>
                </a:lnTo>
                <a:lnTo>
                  <a:pt x="229171" y="281965"/>
                </a:lnTo>
                <a:lnTo>
                  <a:pt x="384416" y="96100"/>
                </a:lnTo>
                <a:lnTo>
                  <a:pt x="384416" y="80264"/>
                </a:lnTo>
                <a:close/>
              </a:path>
              <a:path w="840740" h="725805">
                <a:moveTo>
                  <a:pt x="398145" y="393915"/>
                </a:moveTo>
                <a:lnTo>
                  <a:pt x="390220" y="343357"/>
                </a:lnTo>
                <a:lnTo>
                  <a:pt x="366471" y="303098"/>
                </a:lnTo>
                <a:lnTo>
                  <a:pt x="330822" y="274447"/>
                </a:lnTo>
                <a:lnTo>
                  <a:pt x="287261" y="257683"/>
                </a:lnTo>
                <a:lnTo>
                  <a:pt x="285140" y="256628"/>
                </a:lnTo>
                <a:lnTo>
                  <a:pt x="262966" y="283032"/>
                </a:lnTo>
                <a:lnTo>
                  <a:pt x="292557" y="290474"/>
                </a:lnTo>
                <a:lnTo>
                  <a:pt x="311416" y="298475"/>
                </a:lnTo>
                <a:lnTo>
                  <a:pt x="352209" y="337337"/>
                </a:lnTo>
                <a:lnTo>
                  <a:pt x="364883" y="373341"/>
                </a:lnTo>
                <a:lnTo>
                  <a:pt x="366471" y="393915"/>
                </a:lnTo>
                <a:lnTo>
                  <a:pt x="364286" y="419036"/>
                </a:lnTo>
                <a:lnTo>
                  <a:pt x="346862" y="462534"/>
                </a:lnTo>
                <a:lnTo>
                  <a:pt x="313004" y="495147"/>
                </a:lnTo>
                <a:lnTo>
                  <a:pt x="268643" y="512152"/>
                </a:lnTo>
                <a:lnTo>
                  <a:pt x="242900" y="514311"/>
                </a:lnTo>
                <a:lnTo>
                  <a:pt x="206489" y="509574"/>
                </a:lnTo>
                <a:lnTo>
                  <a:pt x="173329" y="495427"/>
                </a:lnTo>
                <a:lnTo>
                  <a:pt x="143548" y="471982"/>
                </a:lnTo>
                <a:lnTo>
                  <a:pt x="117221" y="439331"/>
                </a:lnTo>
                <a:lnTo>
                  <a:pt x="115112" y="434047"/>
                </a:lnTo>
                <a:lnTo>
                  <a:pt x="89763" y="453059"/>
                </a:lnTo>
                <a:lnTo>
                  <a:pt x="92938" y="456222"/>
                </a:lnTo>
                <a:lnTo>
                  <a:pt x="123621" y="495033"/>
                </a:lnTo>
                <a:lnTo>
                  <a:pt x="158673" y="522757"/>
                </a:lnTo>
                <a:lnTo>
                  <a:pt x="198081" y="539394"/>
                </a:lnTo>
                <a:lnTo>
                  <a:pt x="241846" y="544944"/>
                </a:lnTo>
                <a:lnTo>
                  <a:pt x="272072" y="542378"/>
                </a:lnTo>
                <a:lnTo>
                  <a:pt x="327380" y="522211"/>
                </a:lnTo>
                <a:lnTo>
                  <a:pt x="371856" y="482434"/>
                </a:lnTo>
                <a:lnTo>
                  <a:pt x="395185" y="426986"/>
                </a:lnTo>
                <a:lnTo>
                  <a:pt x="398145" y="393915"/>
                </a:lnTo>
                <a:close/>
              </a:path>
              <a:path w="840740" h="725805">
                <a:moveTo>
                  <a:pt x="752995" y="327380"/>
                </a:moveTo>
                <a:lnTo>
                  <a:pt x="744143" y="277749"/>
                </a:lnTo>
                <a:lnTo>
                  <a:pt x="717080" y="237617"/>
                </a:lnTo>
                <a:lnTo>
                  <a:pt x="674712" y="211480"/>
                </a:lnTo>
                <a:lnTo>
                  <a:pt x="618871" y="202768"/>
                </a:lnTo>
                <a:lnTo>
                  <a:pt x="463626" y="202768"/>
                </a:lnTo>
                <a:lnTo>
                  <a:pt x="463626" y="589292"/>
                </a:lnTo>
                <a:lnTo>
                  <a:pt x="29565" y="589292"/>
                </a:lnTo>
                <a:lnTo>
                  <a:pt x="29565" y="27457"/>
                </a:lnTo>
                <a:lnTo>
                  <a:pt x="476288" y="27457"/>
                </a:lnTo>
                <a:lnTo>
                  <a:pt x="476288" y="0"/>
                </a:lnTo>
                <a:lnTo>
                  <a:pt x="0" y="0"/>
                </a:lnTo>
                <a:lnTo>
                  <a:pt x="0" y="617804"/>
                </a:lnTo>
                <a:lnTo>
                  <a:pt x="463626" y="617804"/>
                </a:lnTo>
                <a:lnTo>
                  <a:pt x="463626" y="665327"/>
                </a:lnTo>
                <a:lnTo>
                  <a:pt x="495300" y="665327"/>
                </a:lnTo>
                <a:lnTo>
                  <a:pt x="495300" y="233387"/>
                </a:lnTo>
                <a:lnTo>
                  <a:pt x="616762" y="233387"/>
                </a:lnTo>
                <a:lnTo>
                  <a:pt x="661644" y="239864"/>
                </a:lnTo>
                <a:lnTo>
                  <a:pt x="705548" y="274078"/>
                </a:lnTo>
                <a:lnTo>
                  <a:pt x="720255" y="328434"/>
                </a:lnTo>
                <a:lnTo>
                  <a:pt x="718654" y="348056"/>
                </a:lnTo>
                <a:lnTo>
                  <a:pt x="693851" y="396024"/>
                </a:lnTo>
                <a:lnTo>
                  <a:pt x="640689" y="420687"/>
                </a:lnTo>
                <a:lnTo>
                  <a:pt x="616762" y="422427"/>
                </a:lnTo>
                <a:lnTo>
                  <a:pt x="522757" y="422427"/>
                </a:lnTo>
                <a:lnTo>
                  <a:pt x="522757" y="452005"/>
                </a:lnTo>
                <a:lnTo>
                  <a:pt x="618871" y="452005"/>
                </a:lnTo>
                <a:lnTo>
                  <a:pt x="648322" y="449821"/>
                </a:lnTo>
                <a:lnTo>
                  <a:pt x="697725" y="432396"/>
                </a:lnTo>
                <a:lnTo>
                  <a:pt x="732942" y="398373"/>
                </a:lnTo>
                <a:lnTo>
                  <a:pt x="750798" y="353288"/>
                </a:lnTo>
                <a:lnTo>
                  <a:pt x="752995" y="327380"/>
                </a:lnTo>
                <a:close/>
              </a:path>
              <a:path w="840740" h="725805">
                <a:moveTo>
                  <a:pt x="840651" y="134734"/>
                </a:moveTo>
                <a:lnTo>
                  <a:pt x="462572" y="134734"/>
                </a:lnTo>
                <a:lnTo>
                  <a:pt x="462572" y="162674"/>
                </a:lnTo>
                <a:lnTo>
                  <a:pt x="812126" y="162674"/>
                </a:lnTo>
                <a:lnTo>
                  <a:pt x="812126" y="697344"/>
                </a:lnTo>
                <a:lnTo>
                  <a:pt x="464680" y="697344"/>
                </a:lnTo>
                <a:lnTo>
                  <a:pt x="464680" y="725284"/>
                </a:lnTo>
                <a:lnTo>
                  <a:pt x="840651" y="725284"/>
                </a:lnTo>
                <a:lnTo>
                  <a:pt x="840651" y="697344"/>
                </a:lnTo>
                <a:lnTo>
                  <a:pt x="840651" y="162674"/>
                </a:lnTo>
                <a:lnTo>
                  <a:pt x="840651" y="1347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96610" y="590464"/>
            <a:ext cx="1385570" cy="267970"/>
            <a:chOff x="1096610" y="590464"/>
            <a:chExt cx="1385570" cy="267970"/>
          </a:xfrm>
        </p:grpSpPr>
        <p:sp>
          <p:nvSpPr>
            <p:cNvPr id="5" name="object 5"/>
            <p:cNvSpPr/>
            <p:nvPr/>
          </p:nvSpPr>
          <p:spPr>
            <a:xfrm>
              <a:off x="1096610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5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2" y="254128"/>
                  </a:lnTo>
                  <a:lnTo>
                    <a:pt x="49532" y="160020"/>
                  </a:lnTo>
                  <a:lnTo>
                    <a:pt x="81536" y="160020"/>
                  </a:lnTo>
                  <a:lnTo>
                    <a:pt x="119445" y="154067"/>
                  </a:lnTo>
                  <a:lnTo>
                    <a:pt x="157394" y="121868"/>
                  </a:lnTo>
                  <a:lnTo>
                    <a:pt x="159141" y="117349"/>
                  </a:lnTo>
                  <a:lnTo>
                    <a:pt x="49532" y="117349"/>
                  </a:lnTo>
                  <a:lnTo>
                    <a:pt x="49532" y="42674"/>
                  </a:lnTo>
                  <a:lnTo>
                    <a:pt x="157939" y="42674"/>
                  </a:lnTo>
                  <a:lnTo>
                    <a:pt x="153698" y="34160"/>
                  </a:lnTo>
                  <a:lnTo>
                    <a:pt x="140972" y="19432"/>
                  </a:lnTo>
                  <a:lnTo>
                    <a:pt x="126636" y="9484"/>
                  </a:lnTo>
                  <a:lnTo>
                    <a:pt x="111157" y="3572"/>
                  </a:lnTo>
                  <a:lnTo>
                    <a:pt x="93821" y="732"/>
                  </a:lnTo>
                  <a:lnTo>
                    <a:pt x="73915" y="0"/>
                  </a:lnTo>
                  <a:close/>
                </a:path>
                <a:path w="167005" h="254634">
                  <a:moveTo>
                    <a:pt x="157939" y="42674"/>
                  </a:moveTo>
                  <a:lnTo>
                    <a:pt x="66675" y="42674"/>
                  </a:lnTo>
                  <a:lnTo>
                    <a:pt x="75688" y="42906"/>
                  </a:lnTo>
                  <a:lnTo>
                    <a:pt x="84773" y="43959"/>
                  </a:lnTo>
                  <a:lnTo>
                    <a:pt x="114641" y="69908"/>
                  </a:lnTo>
                  <a:lnTo>
                    <a:pt x="115826" y="79628"/>
                  </a:lnTo>
                  <a:lnTo>
                    <a:pt x="114969" y="87917"/>
                  </a:lnTo>
                  <a:lnTo>
                    <a:pt x="85488" y="116348"/>
                  </a:lnTo>
                  <a:lnTo>
                    <a:pt x="69724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8" y="80773"/>
                  </a:lnTo>
                  <a:lnTo>
                    <a:pt x="165722" y="66045"/>
                  </a:lnTo>
                  <a:lnTo>
                    <a:pt x="161639" y="50102"/>
                  </a:lnTo>
                  <a:lnTo>
                    <a:pt x="157939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3206" y="682667"/>
              <a:ext cx="300229" cy="1756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29244" y="590468"/>
              <a:ext cx="352425" cy="262890"/>
            </a:xfrm>
            <a:custGeom>
              <a:avLst/>
              <a:gdLst/>
              <a:ahLst/>
              <a:cxnLst/>
              <a:rect l="l" t="t" r="r" b="b"/>
              <a:pathLst>
                <a:path w="352425" h="262890">
                  <a:moveTo>
                    <a:pt x="256794" y="158877"/>
                  </a:moveTo>
                  <a:lnTo>
                    <a:pt x="245364" y="112395"/>
                  </a:lnTo>
                  <a:lnTo>
                    <a:pt x="200787" y="92202"/>
                  </a:lnTo>
                  <a:lnTo>
                    <a:pt x="181584" y="95084"/>
                  </a:lnTo>
                  <a:lnTo>
                    <a:pt x="166585" y="102400"/>
                  </a:lnTo>
                  <a:lnTo>
                    <a:pt x="155460" y="112141"/>
                  </a:lnTo>
                  <a:lnTo>
                    <a:pt x="147828" y="122301"/>
                  </a:lnTo>
                  <a:lnTo>
                    <a:pt x="142773" y="114058"/>
                  </a:lnTo>
                  <a:lnTo>
                    <a:pt x="133159" y="104114"/>
                  </a:lnTo>
                  <a:lnTo>
                    <a:pt x="117817" y="95732"/>
                  </a:lnTo>
                  <a:lnTo>
                    <a:pt x="95631" y="92202"/>
                  </a:lnTo>
                  <a:lnTo>
                    <a:pt x="86233" y="92849"/>
                  </a:lnTo>
                  <a:lnTo>
                    <a:pt x="73914" y="95923"/>
                  </a:lnTo>
                  <a:lnTo>
                    <a:pt x="60159" y="103136"/>
                  </a:lnTo>
                  <a:lnTo>
                    <a:pt x="46482" y="116205"/>
                  </a:lnTo>
                  <a:lnTo>
                    <a:pt x="46482" y="97536"/>
                  </a:lnTo>
                  <a:lnTo>
                    <a:pt x="0" y="97536"/>
                  </a:lnTo>
                  <a:lnTo>
                    <a:pt x="0" y="262509"/>
                  </a:lnTo>
                  <a:lnTo>
                    <a:pt x="46482" y="262509"/>
                  </a:lnTo>
                  <a:lnTo>
                    <a:pt x="46482" y="178308"/>
                  </a:lnTo>
                  <a:lnTo>
                    <a:pt x="46634" y="171005"/>
                  </a:lnTo>
                  <a:lnTo>
                    <a:pt x="62865" y="135775"/>
                  </a:lnTo>
                  <a:lnTo>
                    <a:pt x="78486" y="131826"/>
                  </a:lnTo>
                  <a:lnTo>
                    <a:pt x="83058" y="131826"/>
                  </a:lnTo>
                  <a:lnTo>
                    <a:pt x="105156" y="172593"/>
                  </a:lnTo>
                  <a:lnTo>
                    <a:pt x="105156" y="262509"/>
                  </a:lnTo>
                  <a:lnTo>
                    <a:pt x="151638" y="262509"/>
                  </a:lnTo>
                  <a:lnTo>
                    <a:pt x="151638" y="178308"/>
                  </a:lnTo>
                  <a:lnTo>
                    <a:pt x="151790" y="171005"/>
                  </a:lnTo>
                  <a:lnTo>
                    <a:pt x="168021" y="135775"/>
                  </a:lnTo>
                  <a:lnTo>
                    <a:pt x="183642" y="131826"/>
                  </a:lnTo>
                  <a:lnTo>
                    <a:pt x="188214" y="131826"/>
                  </a:lnTo>
                  <a:lnTo>
                    <a:pt x="210312" y="172593"/>
                  </a:lnTo>
                  <a:lnTo>
                    <a:pt x="210312" y="262509"/>
                  </a:lnTo>
                  <a:lnTo>
                    <a:pt x="256794" y="262509"/>
                  </a:lnTo>
                  <a:lnTo>
                    <a:pt x="256794" y="158877"/>
                  </a:lnTo>
                  <a:close/>
                </a:path>
                <a:path w="352425" h="262890">
                  <a:moveTo>
                    <a:pt x="347472" y="97536"/>
                  </a:moveTo>
                  <a:lnTo>
                    <a:pt x="300990" y="97536"/>
                  </a:lnTo>
                  <a:lnTo>
                    <a:pt x="300990" y="262509"/>
                  </a:lnTo>
                  <a:lnTo>
                    <a:pt x="347472" y="262509"/>
                  </a:lnTo>
                  <a:lnTo>
                    <a:pt x="347472" y="97536"/>
                  </a:lnTo>
                  <a:close/>
                </a:path>
                <a:path w="352425" h="262890">
                  <a:moveTo>
                    <a:pt x="352044" y="27813"/>
                  </a:moveTo>
                  <a:lnTo>
                    <a:pt x="349834" y="17043"/>
                  </a:lnTo>
                  <a:lnTo>
                    <a:pt x="343852" y="8191"/>
                  </a:lnTo>
                  <a:lnTo>
                    <a:pt x="335000" y="2209"/>
                  </a:lnTo>
                  <a:lnTo>
                    <a:pt x="324231" y="0"/>
                  </a:lnTo>
                  <a:lnTo>
                    <a:pt x="313448" y="2209"/>
                  </a:lnTo>
                  <a:lnTo>
                    <a:pt x="304609" y="8191"/>
                  </a:lnTo>
                  <a:lnTo>
                    <a:pt x="298615" y="17043"/>
                  </a:lnTo>
                  <a:lnTo>
                    <a:pt x="296418" y="27813"/>
                  </a:lnTo>
                  <a:lnTo>
                    <a:pt x="298615" y="38595"/>
                  </a:lnTo>
                  <a:lnTo>
                    <a:pt x="304609" y="47434"/>
                  </a:lnTo>
                  <a:lnTo>
                    <a:pt x="313448" y="53428"/>
                  </a:lnTo>
                  <a:lnTo>
                    <a:pt x="324231" y="55626"/>
                  </a:lnTo>
                  <a:lnTo>
                    <a:pt x="335000" y="53428"/>
                  </a:lnTo>
                  <a:lnTo>
                    <a:pt x="343852" y="47434"/>
                  </a:lnTo>
                  <a:lnTo>
                    <a:pt x="349834" y="38595"/>
                  </a:lnTo>
                  <a:lnTo>
                    <a:pt x="352044" y="2781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0914" y="687999"/>
              <a:ext cx="160019" cy="1703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25127" y="682667"/>
              <a:ext cx="257175" cy="170815"/>
            </a:xfrm>
            <a:custGeom>
              <a:avLst/>
              <a:gdLst/>
              <a:ahLst/>
              <a:cxnLst/>
              <a:rect l="l" t="t" r="r" b="b"/>
              <a:pathLst>
                <a:path w="257175" h="170815">
                  <a:moveTo>
                    <a:pt x="200787" y="0"/>
                  </a:moveTo>
                  <a:lnTo>
                    <a:pt x="181582" y="2881"/>
                  </a:lnTo>
                  <a:lnTo>
                    <a:pt x="166593" y="10190"/>
                  </a:lnTo>
                  <a:lnTo>
                    <a:pt x="155461" y="19929"/>
                  </a:lnTo>
                  <a:lnTo>
                    <a:pt x="147830" y="30096"/>
                  </a:lnTo>
                  <a:lnTo>
                    <a:pt x="142780" y="21858"/>
                  </a:lnTo>
                  <a:lnTo>
                    <a:pt x="133159" y="11905"/>
                  </a:lnTo>
                  <a:lnTo>
                    <a:pt x="117824" y="3524"/>
                  </a:lnTo>
                  <a:lnTo>
                    <a:pt x="95631" y="0"/>
                  </a:lnTo>
                  <a:lnTo>
                    <a:pt x="86237" y="642"/>
                  </a:lnTo>
                  <a:lnTo>
                    <a:pt x="73914" y="3714"/>
                  </a:lnTo>
                  <a:lnTo>
                    <a:pt x="60162" y="10928"/>
                  </a:lnTo>
                  <a:lnTo>
                    <a:pt x="46483" y="24001"/>
                  </a:lnTo>
                  <a:lnTo>
                    <a:pt x="46483" y="5331"/>
                  </a:lnTo>
                  <a:lnTo>
                    <a:pt x="0" y="5331"/>
                  </a:lnTo>
                  <a:lnTo>
                    <a:pt x="0" y="170305"/>
                  </a:lnTo>
                  <a:lnTo>
                    <a:pt x="46483" y="170305"/>
                  </a:lnTo>
                  <a:lnTo>
                    <a:pt x="46483" y="86104"/>
                  </a:lnTo>
                  <a:lnTo>
                    <a:pt x="46638" y="78800"/>
                  </a:lnTo>
                  <a:lnTo>
                    <a:pt x="62865" y="43574"/>
                  </a:lnTo>
                  <a:lnTo>
                    <a:pt x="78487" y="39621"/>
                  </a:lnTo>
                  <a:lnTo>
                    <a:pt x="83059" y="39621"/>
                  </a:lnTo>
                  <a:lnTo>
                    <a:pt x="105156" y="80388"/>
                  </a:lnTo>
                  <a:lnTo>
                    <a:pt x="105156" y="170305"/>
                  </a:lnTo>
                  <a:lnTo>
                    <a:pt x="151639" y="170305"/>
                  </a:lnTo>
                  <a:lnTo>
                    <a:pt x="151639" y="86104"/>
                  </a:lnTo>
                  <a:lnTo>
                    <a:pt x="151794" y="78800"/>
                  </a:lnTo>
                  <a:lnTo>
                    <a:pt x="168021" y="43574"/>
                  </a:lnTo>
                  <a:lnTo>
                    <a:pt x="183643" y="39621"/>
                  </a:lnTo>
                  <a:lnTo>
                    <a:pt x="188215" y="39621"/>
                  </a:lnTo>
                  <a:lnTo>
                    <a:pt x="210312" y="80388"/>
                  </a:lnTo>
                  <a:lnTo>
                    <a:pt x="210312" y="170305"/>
                  </a:lnTo>
                  <a:lnTo>
                    <a:pt x="256795" y="170305"/>
                  </a:lnTo>
                  <a:lnTo>
                    <a:pt x="256795" y="66672"/>
                  </a:lnTo>
                  <a:lnTo>
                    <a:pt x="256509" y="53677"/>
                  </a:lnTo>
                  <a:lnTo>
                    <a:pt x="239257" y="13500"/>
                  </a:lnTo>
                  <a:lnTo>
                    <a:pt x="217610" y="1976"/>
                  </a:lnTo>
                  <a:lnTo>
                    <a:pt x="200787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621747" y="598845"/>
            <a:ext cx="474345" cy="259715"/>
            <a:chOff x="2621747" y="598845"/>
            <a:chExt cx="474345" cy="259715"/>
          </a:xfrm>
        </p:grpSpPr>
        <p:sp>
          <p:nvSpPr>
            <p:cNvPr id="11" name="object 11"/>
            <p:cNvSpPr/>
            <p:nvPr/>
          </p:nvSpPr>
          <p:spPr>
            <a:xfrm>
              <a:off x="2621747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5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1" y="254128"/>
                  </a:lnTo>
                  <a:lnTo>
                    <a:pt x="49531" y="160020"/>
                  </a:lnTo>
                  <a:lnTo>
                    <a:pt x="81535" y="160020"/>
                  </a:lnTo>
                  <a:lnTo>
                    <a:pt x="119444" y="154067"/>
                  </a:lnTo>
                  <a:lnTo>
                    <a:pt x="157394" y="121868"/>
                  </a:lnTo>
                  <a:lnTo>
                    <a:pt x="159141" y="117349"/>
                  </a:lnTo>
                  <a:lnTo>
                    <a:pt x="49531" y="117349"/>
                  </a:lnTo>
                  <a:lnTo>
                    <a:pt x="49531" y="42674"/>
                  </a:lnTo>
                  <a:lnTo>
                    <a:pt x="157938" y="42674"/>
                  </a:lnTo>
                  <a:lnTo>
                    <a:pt x="153697" y="34160"/>
                  </a:lnTo>
                  <a:lnTo>
                    <a:pt x="140971" y="19432"/>
                  </a:lnTo>
                  <a:lnTo>
                    <a:pt x="126635" y="9484"/>
                  </a:lnTo>
                  <a:lnTo>
                    <a:pt x="111157" y="3572"/>
                  </a:lnTo>
                  <a:lnTo>
                    <a:pt x="93821" y="732"/>
                  </a:lnTo>
                  <a:lnTo>
                    <a:pt x="73915" y="0"/>
                  </a:lnTo>
                  <a:close/>
                </a:path>
                <a:path w="167005" h="254634">
                  <a:moveTo>
                    <a:pt x="157938" y="42674"/>
                  </a:moveTo>
                  <a:lnTo>
                    <a:pt x="66675" y="42674"/>
                  </a:lnTo>
                  <a:lnTo>
                    <a:pt x="75688" y="42906"/>
                  </a:lnTo>
                  <a:lnTo>
                    <a:pt x="84773" y="43959"/>
                  </a:lnTo>
                  <a:lnTo>
                    <a:pt x="114640" y="69908"/>
                  </a:lnTo>
                  <a:lnTo>
                    <a:pt x="115825" y="79628"/>
                  </a:lnTo>
                  <a:lnTo>
                    <a:pt x="114968" y="87917"/>
                  </a:lnTo>
                  <a:lnTo>
                    <a:pt x="85487" y="116348"/>
                  </a:lnTo>
                  <a:lnTo>
                    <a:pt x="69724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7" y="80773"/>
                  </a:lnTo>
                  <a:lnTo>
                    <a:pt x="165722" y="66045"/>
                  </a:lnTo>
                  <a:lnTo>
                    <a:pt x="161638" y="50102"/>
                  </a:lnTo>
                  <a:lnTo>
                    <a:pt x="157938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9962" y="632149"/>
              <a:ext cx="285750" cy="22615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215725" y="567604"/>
            <a:ext cx="862965" cy="290830"/>
            <a:chOff x="3215725" y="567604"/>
            <a:chExt cx="862965" cy="290830"/>
          </a:xfrm>
        </p:grpSpPr>
        <p:sp>
          <p:nvSpPr>
            <p:cNvPr id="14" name="object 14"/>
            <p:cNvSpPr/>
            <p:nvPr/>
          </p:nvSpPr>
          <p:spPr>
            <a:xfrm>
              <a:off x="3215725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4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2" y="254128"/>
                  </a:lnTo>
                  <a:lnTo>
                    <a:pt x="49532" y="160020"/>
                  </a:lnTo>
                  <a:lnTo>
                    <a:pt x="81536" y="160020"/>
                  </a:lnTo>
                  <a:lnTo>
                    <a:pt x="119445" y="154067"/>
                  </a:lnTo>
                  <a:lnTo>
                    <a:pt x="157395" y="121868"/>
                  </a:lnTo>
                  <a:lnTo>
                    <a:pt x="159141" y="117349"/>
                  </a:lnTo>
                  <a:lnTo>
                    <a:pt x="49532" y="117349"/>
                  </a:lnTo>
                  <a:lnTo>
                    <a:pt x="49532" y="42674"/>
                  </a:lnTo>
                  <a:lnTo>
                    <a:pt x="157939" y="42674"/>
                  </a:lnTo>
                  <a:lnTo>
                    <a:pt x="153698" y="34160"/>
                  </a:lnTo>
                  <a:lnTo>
                    <a:pt x="140972" y="19432"/>
                  </a:lnTo>
                  <a:lnTo>
                    <a:pt x="126637" y="9484"/>
                  </a:lnTo>
                  <a:lnTo>
                    <a:pt x="111158" y="3572"/>
                  </a:lnTo>
                  <a:lnTo>
                    <a:pt x="93822" y="732"/>
                  </a:lnTo>
                  <a:lnTo>
                    <a:pt x="73915" y="0"/>
                  </a:lnTo>
                  <a:close/>
                </a:path>
                <a:path w="167004" h="254634">
                  <a:moveTo>
                    <a:pt x="157939" y="42674"/>
                  </a:moveTo>
                  <a:lnTo>
                    <a:pt x="66676" y="42674"/>
                  </a:lnTo>
                  <a:lnTo>
                    <a:pt x="75689" y="42906"/>
                  </a:lnTo>
                  <a:lnTo>
                    <a:pt x="84773" y="43959"/>
                  </a:lnTo>
                  <a:lnTo>
                    <a:pt x="114641" y="69908"/>
                  </a:lnTo>
                  <a:lnTo>
                    <a:pt x="115826" y="79628"/>
                  </a:lnTo>
                  <a:lnTo>
                    <a:pt x="114969" y="87917"/>
                  </a:lnTo>
                  <a:lnTo>
                    <a:pt x="85488" y="116348"/>
                  </a:lnTo>
                  <a:lnTo>
                    <a:pt x="69725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7" y="80773"/>
                  </a:lnTo>
                  <a:lnTo>
                    <a:pt x="165722" y="66045"/>
                  </a:lnTo>
                  <a:lnTo>
                    <a:pt x="161639" y="50102"/>
                  </a:lnTo>
                  <a:lnTo>
                    <a:pt x="157939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3940" y="682667"/>
              <a:ext cx="181353" cy="1756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9491" y="682667"/>
              <a:ext cx="159260" cy="1703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4564" y="682667"/>
              <a:ext cx="171450" cy="17563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031827" y="567604"/>
              <a:ext cx="46990" cy="285750"/>
            </a:xfrm>
            <a:custGeom>
              <a:avLst/>
              <a:gdLst/>
              <a:ahLst/>
              <a:cxnLst/>
              <a:rect l="l" t="t" r="r" b="b"/>
              <a:pathLst>
                <a:path w="46989" h="285750">
                  <a:moveTo>
                    <a:pt x="46483" y="0"/>
                  </a:moveTo>
                  <a:lnTo>
                    <a:pt x="0" y="0"/>
                  </a:lnTo>
                  <a:lnTo>
                    <a:pt x="0" y="285369"/>
                  </a:lnTo>
                  <a:lnTo>
                    <a:pt x="46483" y="285369"/>
                  </a:lnTo>
                  <a:lnTo>
                    <a:pt x="4648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31459" y="1266396"/>
            <a:ext cx="9947910" cy="574040"/>
            <a:chOff x="431459" y="1266396"/>
            <a:chExt cx="9947910" cy="574040"/>
          </a:xfrm>
        </p:grpSpPr>
        <p:sp>
          <p:nvSpPr>
            <p:cNvPr id="20" name="object 20"/>
            <p:cNvSpPr/>
            <p:nvPr/>
          </p:nvSpPr>
          <p:spPr>
            <a:xfrm>
              <a:off x="431459" y="1266396"/>
              <a:ext cx="9947910" cy="574040"/>
            </a:xfrm>
            <a:custGeom>
              <a:avLst/>
              <a:gdLst/>
              <a:ahLst/>
              <a:cxnLst/>
              <a:rect l="l" t="t" r="r" b="b"/>
              <a:pathLst>
                <a:path w="9947910" h="574039">
                  <a:moveTo>
                    <a:pt x="9947480" y="0"/>
                  </a:moveTo>
                  <a:lnTo>
                    <a:pt x="0" y="0"/>
                  </a:lnTo>
                  <a:lnTo>
                    <a:pt x="0" y="574019"/>
                  </a:lnTo>
                  <a:lnTo>
                    <a:pt x="9947480" y="574019"/>
                  </a:lnTo>
                  <a:lnTo>
                    <a:pt x="9947480" y="0"/>
                  </a:lnTo>
                  <a:close/>
                </a:path>
              </a:pathLst>
            </a:custGeom>
            <a:solidFill>
              <a:srgbClr val="C5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9981" y="1478270"/>
              <a:ext cx="119900" cy="16219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0040" y="1478270"/>
              <a:ext cx="114987" cy="16230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25182" y="1478270"/>
              <a:ext cx="114987" cy="16230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7012" y="1476594"/>
              <a:ext cx="114070" cy="1656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25637" y="1478270"/>
              <a:ext cx="267693" cy="16230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017865" y="1477969"/>
              <a:ext cx="137160" cy="195580"/>
            </a:xfrm>
            <a:custGeom>
              <a:avLst/>
              <a:gdLst/>
              <a:ahLst/>
              <a:cxnLst/>
              <a:rect l="l" t="t" r="r" b="b"/>
              <a:pathLst>
                <a:path w="137160" h="195580">
                  <a:moveTo>
                    <a:pt x="136855" y="140970"/>
                  </a:moveTo>
                  <a:lnTo>
                    <a:pt x="122110" y="140970"/>
                  </a:lnTo>
                  <a:lnTo>
                    <a:pt x="114985" y="140970"/>
                  </a:lnTo>
                  <a:lnTo>
                    <a:pt x="114985" y="0"/>
                  </a:lnTo>
                  <a:lnTo>
                    <a:pt x="92202" y="0"/>
                  </a:lnTo>
                  <a:lnTo>
                    <a:pt x="92202" y="140970"/>
                  </a:lnTo>
                  <a:lnTo>
                    <a:pt x="22783" y="140970"/>
                  </a:lnTo>
                  <a:lnTo>
                    <a:pt x="22783" y="0"/>
                  </a:lnTo>
                  <a:lnTo>
                    <a:pt x="0" y="0"/>
                  </a:lnTo>
                  <a:lnTo>
                    <a:pt x="0" y="140970"/>
                  </a:lnTo>
                  <a:lnTo>
                    <a:pt x="0" y="162560"/>
                  </a:lnTo>
                  <a:lnTo>
                    <a:pt x="14173" y="162560"/>
                  </a:lnTo>
                  <a:lnTo>
                    <a:pt x="22783" y="162610"/>
                  </a:lnTo>
                  <a:lnTo>
                    <a:pt x="92202" y="162610"/>
                  </a:lnTo>
                  <a:lnTo>
                    <a:pt x="114109" y="162560"/>
                  </a:lnTo>
                  <a:lnTo>
                    <a:pt x="114109" y="195580"/>
                  </a:lnTo>
                  <a:lnTo>
                    <a:pt x="136855" y="195580"/>
                  </a:lnTo>
                  <a:lnTo>
                    <a:pt x="136855" y="162610"/>
                  </a:lnTo>
                  <a:lnTo>
                    <a:pt x="136855" y="14097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83752" y="1478270"/>
              <a:ext cx="119901" cy="1621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40500" y="1476594"/>
              <a:ext cx="114068" cy="1656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89126" y="1478270"/>
              <a:ext cx="114987" cy="16230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44268" y="1478270"/>
              <a:ext cx="114988" cy="16230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96098" y="1476594"/>
              <a:ext cx="114070" cy="1656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39201" y="1476594"/>
              <a:ext cx="236941" cy="1656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98470" y="1478270"/>
              <a:ext cx="111062" cy="162306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958190" y="5401065"/>
            <a:ext cx="1213485" cy="1223010"/>
            <a:chOff x="1958190" y="5401065"/>
            <a:chExt cx="1213485" cy="1223010"/>
          </a:xfrm>
        </p:grpSpPr>
        <p:sp>
          <p:nvSpPr>
            <p:cNvPr id="35" name="object 35"/>
            <p:cNvSpPr/>
            <p:nvPr/>
          </p:nvSpPr>
          <p:spPr>
            <a:xfrm>
              <a:off x="1970891" y="5413765"/>
              <a:ext cx="1188085" cy="1197610"/>
            </a:xfrm>
            <a:custGeom>
              <a:avLst/>
              <a:gdLst/>
              <a:ahLst/>
              <a:cxnLst/>
              <a:rect l="l" t="t" r="r" b="b"/>
              <a:pathLst>
                <a:path w="1188085" h="1197609">
                  <a:moveTo>
                    <a:pt x="1187993" y="0"/>
                  </a:moveTo>
                  <a:lnTo>
                    <a:pt x="0" y="0"/>
                  </a:lnTo>
                  <a:lnTo>
                    <a:pt x="0" y="1197576"/>
                  </a:lnTo>
                  <a:lnTo>
                    <a:pt x="1187993" y="1197576"/>
                  </a:lnTo>
                  <a:lnTo>
                    <a:pt x="1187993" y="0"/>
                  </a:lnTo>
                  <a:close/>
                </a:path>
              </a:pathLst>
            </a:custGeom>
            <a:solidFill>
              <a:srgbClr val="A8A9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70891" y="5413765"/>
              <a:ext cx="1188085" cy="1197610"/>
            </a:xfrm>
            <a:custGeom>
              <a:avLst/>
              <a:gdLst/>
              <a:ahLst/>
              <a:cxnLst/>
              <a:rect l="l" t="t" r="r" b="b"/>
              <a:pathLst>
                <a:path w="1188085" h="1197609">
                  <a:moveTo>
                    <a:pt x="0" y="0"/>
                  </a:moveTo>
                  <a:lnTo>
                    <a:pt x="1187993" y="0"/>
                  </a:lnTo>
                  <a:lnTo>
                    <a:pt x="1187993" y="1197576"/>
                  </a:lnTo>
                  <a:lnTo>
                    <a:pt x="0" y="1197576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10751" y="5832329"/>
              <a:ext cx="292100" cy="464820"/>
            </a:xfrm>
            <a:custGeom>
              <a:avLst/>
              <a:gdLst/>
              <a:ahLst/>
              <a:cxnLst/>
              <a:rect l="l" t="t" r="r" b="b"/>
              <a:pathLst>
                <a:path w="292100" h="464820">
                  <a:moveTo>
                    <a:pt x="292011" y="215938"/>
                  </a:moveTo>
                  <a:lnTo>
                    <a:pt x="291909" y="164820"/>
                  </a:lnTo>
                  <a:lnTo>
                    <a:pt x="291299" y="143954"/>
                  </a:lnTo>
                  <a:lnTo>
                    <a:pt x="291198" y="134137"/>
                  </a:lnTo>
                  <a:lnTo>
                    <a:pt x="290017" y="98564"/>
                  </a:lnTo>
                  <a:lnTo>
                    <a:pt x="286702" y="62979"/>
                  </a:lnTo>
                  <a:lnTo>
                    <a:pt x="281533" y="31076"/>
                  </a:lnTo>
                  <a:lnTo>
                    <a:pt x="279298" y="22898"/>
                  </a:lnTo>
                  <a:lnTo>
                    <a:pt x="274955" y="6946"/>
                  </a:lnTo>
                  <a:lnTo>
                    <a:pt x="274840" y="3263"/>
                  </a:lnTo>
                  <a:lnTo>
                    <a:pt x="271564" y="0"/>
                  </a:lnTo>
                  <a:lnTo>
                    <a:pt x="268300" y="0"/>
                  </a:lnTo>
                  <a:lnTo>
                    <a:pt x="219989" y="18859"/>
                  </a:lnTo>
                  <a:lnTo>
                    <a:pt x="197332" y="55714"/>
                  </a:lnTo>
                  <a:lnTo>
                    <a:pt x="194678" y="76060"/>
                  </a:lnTo>
                  <a:lnTo>
                    <a:pt x="196926" y="97637"/>
                  </a:lnTo>
                  <a:lnTo>
                    <a:pt x="202857" y="121043"/>
                  </a:lnTo>
                  <a:lnTo>
                    <a:pt x="186893" y="176936"/>
                  </a:lnTo>
                  <a:lnTo>
                    <a:pt x="147243" y="193040"/>
                  </a:lnTo>
                  <a:lnTo>
                    <a:pt x="143967" y="199580"/>
                  </a:lnTo>
                  <a:lnTo>
                    <a:pt x="140690" y="199580"/>
                  </a:lnTo>
                  <a:lnTo>
                    <a:pt x="137426" y="206121"/>
                  </a:lnTo>
                  <a:lnTo>
                    <a:pt x="132308" y="209397"/>
                  </a:lnTo>
                  <a:lnTo>
                    <a:pt x="126377" y="214706"/>
                  </a:lnTo>
                  <a:lnTo>
                    <a:pt x="118554" y="223151"/>
                  </a:lnTo>
                  <a:lnTo>
                    <a:pt x="107975" y="235572"/>
                  </a:lnTo>
                  <a:lnTo>
                    <a:pt x="104711" y="235572"/>
                  </a:lnTo>
                  <a:lnTo>
                    <a:pt x="98158" y="238836"/>
                  </a:lnTo>
                  <a:lnTo>
                    <a:pt x="93205" y="239496"/>
                  </a:lnTo>
                  <a:lnTo>
                    <a:pt x="87934" y="241706"/>
                  </a:lnTo>
                  <a:lnTo>
                    <a:pt x="82054" y="245745"/>
                  </a:lnTo>
                  <a:lnTo>
                    <a:pt x="75260" y="251929"/>
                  </a:lnTo>
                  <a:lnTo>
                    <a:pt x="49022" y="278104"/>
                  </a:lnTo>
                  <a:lnTo>
                    <a:pt x="39674" y="287108"/>
                  </a:lnTo>
                  <a:lnTo>
                    <a:pt x="30822" y="294982"/>
                  </a:lnTo>
                  <a:lnTo>
                    <a:pt x="22910" y="301015"/>
                  </a:lnTo>
                  <a:lnTo>
                    <a:pt x="12433" y="315887"/>
                  </a:lnTo>
                  <a:lnTo>
                    <a:pt x="5321" y="334137"/>
                  </a:lnTo>
                  <a:lnTo>
                    <a:pt x="1282" y="352996"/>
                  </a:lnTo>
                  <a:lnTo>
                    <a:pt x="0" y="369722"/>
                  </a:lnTo>
                  <a:lnTo>
                    <a:pt x="0" y="458063"/>
                  </a:lnTo>
                  <a:lnTo>
                    <a:pt x="3276" y="464604"/>
                  </a:lnTo>
                  <a:lnTo>
                    <a:pt x="16370" y="464604"/>
                  </a:lnTo>
                  <a:lnTo>
                    <a:pt x="22910" y="458063"/>
                  </a:lnTo>
                  <a:lnTo>
                    <a:pt x="22910" y="369722"/>
                  </a:lnTo>
                  <a:lnTo>
                    <a:pt x="24079" y="356476"/>
                  </a:lnTo>
                  <a:lnTo>
                    <a:pt x="39255" y="317360"/>
                  </a:lnTo>
                  <a:lnTo>
                    <a:pt x="71983" y="284645"/>
                  </a:lnTo>
                  <a:lnTo>
                    <a:pt x="81800" y="278104"/>
                  </a:lnTo>
                  <a:lnTo>
                    <a:pt x="88353" y="271564"/>
                  </a:lnTo>
                  <a:lnTo>
                    <a:pt x="88353" y="268287"/>
                  </a:lnTo>
                  <a:lnTo>
                    <a:pt x="94894" y="261747"/>
                  </a:lnTo>
                  <a:lnTo>
                    <a:pt x="101434" y="261747"/>
                  </a:lnTo>
                  <a:lnTo>
                    <a:pt x="104711" y="258470"/>
                  </a:lnTo>
                  <a:lnTo>
                    <a:pt x="111252" y="258470"/>
                  </a:lnTo>
                  <a:lnTo>
                    <a:pt x="124333" y="251929"/>
                  </a:lnTo>
                  <a:lnTo>
                    <a:pt x="134912" y="239458"/>
                  </a:lnTo>
                  <a:lnTo>
                    <a:pt x="142735" y="230670"/>
                  </a:lnTo>
                  <a:lnTo>
                    <a:pt x="148717" y="224320"/>
                  </a:lnTo>
                  <a:lnTo>
                    <a:pt x="153784" y="219202"/>
                  </a:lnTo>
                  <a:lnTo>
                    <a:pt x="157060" y="215938"/>
                  </a:lnTo>
                  <a:lnTo>
                    <a:pt x="157060" y="212674"/>
                  </a:lnTo>
                  <a:lnTo>
                    <a:pt x="163601" y="209397"/>
                  </a:lnTo>
                  <a:lnTo>
                    <a:pt x="170141" y="202857"/>
                  </a:lnTo>
                  <a:lnTo>
                    <a:pt x="176682" y="199580"/>
                  </a:lnTo>
                  <a:lnTo>
                    <a:pt x="183235" y="199580"/>
                  </a:lnTo>
                  <a:lnTo>
                    <a:pt x="189763" y="202857"/>
                  </a:lnTo>
                  <a:lnTo>
                    <a:pt x="196316" y="202857"/>
                  </a:lnTo>
                  <a:lnTo>
                    <a:pt x="198488" y="201764"/>
                  </a:lnTo>
                  <a:lnTo>
                    <a:pt x="206133" y="209397"/>
                  </a:lnTo>
                  <a:lnTo>
                    <a:pt x="209397" y="215938"/>
                  </a:lnTo>
                  <a:lnTo>
                    <a:pt x="209397" y="222478"/>
                  </a:lnTo>
                  <a:lnTo>
                    <a:pt x="182410" y="259803"/>
                  </a:lnTo>
                  <a:lnTo>
                    <a:pt x="130873" y="314096"/>
                  </a:lnTo>
                  <a:lnTo>
                    <a:pt x="127609" y="317360"/>
                  </a:lnTo>
                  <a:lnTo>
                    <a:pt x="127609" y="323900"/>
                  </a:lnTo>
                  <a:lnTo>
                    <a:pt x="130873" y="327177"/>
                  </a:lnTo>
                  <a:lnTo>
                    <a:pt x="134150" y="333717"/>
                  </a:lnTo>
                  <a:lnTo>
                    <a:pt x="140690" y="333717"/>
                  </a:lnTo>
                  <a:lnTo>
                    <a:pt x="212674" y="261747"/>
                  </a:lnTo>
                  <a:lnTo>
                    <a:pt x="226987" y="241757"/>
                  </a:lnTo>
                  <a:lnTo>
                    <a:pt x="231482" y="222072"/>
                  </a:lnTo>
                  <a:lnTo>
                    <a:pt x="227406" y="204228"/>
                  </a:lnTo>
                  <a:lnTo>
                    <a:pt x="215950" y="189763"/>
                  </a:lnTo>
                  <a:lnTo>
                    <a:pt x="209905" y="183578"/>
                  </a:lnTo>
                  <a:lnTo>
                    <a:pt x="207327" y="182257"/>
                  </a:lnTo>
                  <a:lnTo>
                    <a:pt x="225767" y="124320"/>
                  </a:lnTo>
                  <a:lnTo>
                    <a:pt x="225767" y="117779"/>
                  </a:lnTo>
                  <a:lnTo>
                    <a:pt x="218401" y="94107"/>
                  </a:lnTo>
                  <a:lnTo>
                    <a:pt x="215950" y="75653"/>
                  </a:lnTo>
                  <a:lnTo>
                    <a:pt x="233641" y="36703"/>
                  </a:lnTo>
                  <a:lnTo>
                    <a:pt x="258483" y="22898"/>
                  </a:lnTo>
                  <a:lnTo>
                    <a:pt x="262775" y="49936"/>
                  </a:lnTo>
                  <a:lnTo>
                    <a:pt x="265836" y="82194"/>
                  </a:lnTo>
                  <a:lnTo>
                    <a:pt x="267677" y="112623"/>
                  </a:lnTo>
                  <a:lnTo>
                    <a:pt x="268300" y="134137"/>
                  </a:lnTo>
                  <a:lnTo>
                    <a:pt x="271564" y="137414"/>
                  </a:lnTo>
                  <a:lnTo>
                    <a:pt x="271564" y="143954"/>
                  </a:lnTo>
                  <a:lnTo>
                    <a:pt x="270954" y="173761"/>
                  </a:lnTo>
                  <a:lnTo>
                    <a:pt x="269113" y="217982"/>
                  </a:lnTo>
                  <a:lnTo>
                    <a:pt x="266052" y="260362"/>
                  </a:lnTo>
                  <a:lnTo>
                    <a:pt x="241312" y="310007"/>
                  </a:lnTo>
                  <a:lnTo>
                    <a:pt x="206133" y="350088"/>
                  </a:lnTo>
                  <a:lnTo>
                    <a:pt x="188696" y="371767"/>
                  </a:lnTo>
                  <a:lnTo>
                    <a:pt x="172186" y="390982"/>
                  </a:lnTo>
                  <a:lnTo>
                    <a:pt x="158737" y="405295"/>
                  </a:lnTo>
                  <a:lnTo>
                    <a:pt x="150507" y="412254"/>
                  </a:lnTo>
                  <a:lnTo>
                    <a:pt x="142938" y="423913"/>
                  </a:lnTo>
                  <a:lnTo>
                    <a:pt x="139065" y="434340"/>
                  </a:lnTo>
                  <a:lnTo>
                    <a:pt x="137629" y="443534"/>
                  </a:lnTo>
                  <a:lnTo>
                    <a:pt x="137426" y="451510"/>
                  </a:lnTo>
                  <a:lnTo>
                    <a:pt x="137426" y="458063"/>
                  </a:lnTo>
                  <a:lnTo>
                    <a:pt x="140690" y="464604"/>
                  </a:lnTo>
                  <a:lnTo>
                    <a:pt x="153784" y="464604"/>
                  </a:lnTo>
                  <a:lnTo>
                    <a:pt x="160324" y="458063"/>
                  </a:lnTo>
                  <a:lnTo>
                    <a:pt x="160324" y="435152"/>
                  </a:lnTo>
                  <a:lnTo>
                    <a:pt x="166865" y="428612"/>
                  </a:lnTo>
                  <a:lnTo>
                    <a:pt x="174637" y="420230"/>
                  </a:lnTo>
                  <a:lnTo>
                    <a:pt x="187325" y="405701"/>
                  </a:lnTo>
                  <a:lnTo>
                    <a:pt x="203682" y="386283"/>
                  </a:lnTo>
                  <a:lnTo>
                    <a:pt x="222491" y="363169"/>
                  </a:lnTo>
                  <a:lnTo>
                    <a:pt x="241300" y="343331"/>
                  </a:lnTo>
                  <a:lnTo>
                    <a:pt x="257657" y="324726"/>
                  </a:lnTo>
                  <a:lnTo>
                    <a:pt x="270332" y="309803"/>
                  </a:lnTo>
                  <a:lnTo>
                    <a:pt x="278104" y="301015"/>
                  </a:lnTo>
                  <a:lnTo>
                    <a:pt x="288429" y="269519"/>
                  </a:lnTo>
                  <a:lnTo>
                    <a:pt x="292011" y="215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81307" y="6274021"/>
              <a:ext cx="222491" cy="9488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224671" y="5832329"/>
              <a:ext cx="294640" cy="464820"/>
            </a:xfrm>
            <a:custGeom>
              <a:avLst/>
              <a:gdLst/>
              <a:ahLst/>
              <a:cxnLst/>
              <a:rect l="l" t="t" r="r" b="b"/>
              <a:pathLst>
                <a:path w="294639" h="464820">
                  <a:moveTo>
                    <a:pt x="294474" y="369722"/>
                  </a:moveTo>
                  <a:lnTo>
                    <a:pt x="282041" y="315887"/>
                  </a:lnTo>
                  <a:lnTo>
                    <a:pt x="263639" y="294982"/>
                  </a:lnTo>
                  <a:lnTo>
                    <a:pt x="254800" y="287108"/>
                  </a:lnTo>
                  <a:lnTo>
                    <a:pt x="245338" y="278003"/>
                  </a:lnTo>
                  <a:lnTo>
                    <a:pt x="219214" y="251929"/>
                  </a:lnTo>
                  <a:lnTo>
                    <a:pt x="211912" y="245745"/>
                  </a:lnTo>
                  <a:lnTo>
                    <a:pt x="204901" y="241706"/>
                  </a:lnTo>
                  <a:lnTo>
                    <a:pt x="198513" y="239496"/>
                  </a:lnTo>
                  <a:lnTo>
                    <a:pt x="193040" y="238836"/>
                  </a:lnTo>
                  <a:lnTo>
                    <a:pt x="189763" y="235572"/>
                  </a:lnTo>
                  <a:lnTo>
                    <a:pt x="186499" y="235572"/>
                  </a:lnTo>
                  <a:lnTo>
                    <a:pt x="157048" y="206121"/>
                  </a:lnTo>
                  <a:lnTo>
                    <a:pt x="153771" y="199580"/>
                  </a:lnTo>
                  <a:lnTo>
                    <a:pt x="150507" y="199580"/>
                  </a:lnTo>
                  <a:lnTo>
                    <a:pt x="117792" y="177850"/>
                  </a:lnTo>
                  <a:lnTo>
                    <a:pt x="107988" y="176669"/>
                  </a:lnTo>
                  <a:lnTo>
                    <a:pt x="107505" y="176707"/>
                  </a:lnTo>
                  <a:lnTo>
                    <a:pt x="91617" y="121043"/>
                  </a:lnTo>
                  <a:lnTo>
                    <a:pt x="97548" y="97637"/>
                  </a:lnTo>
                  <a:lnTo>
                    <a:pt x="99796" y="76060"/>
                  </a:lnTo>
                  <a:lnTo>
                    <a:pt x="97129" y="55714"/>
                  </a:lnTo>
                  <a:lnTo>
                    <a:pt x="88341" y="35979"/>
                  </a:lnTo>
                  <a:lnTo>
                    <a:pt x="77749" y="22898"/>
                  </a:lnTo>
                  <a:lnTo>
                    <a:pt x="74485" y="18859"/>
                  </a:lnTo>
                  <a:lnTo>
                    <a:pt x="58483" y="6946"/>
                  </a:lnTo>
                  <a:lnTo>
                    <a:pt x="41871" y="558"/>
                  </a:lnTo>
                  <a:lnTo>
                    <a:pt x="26174" y="0"/>
                  </a:lnTo>
                  <a:lnTo>
                    <a:pt x="22910" y="0"/>
                  </a:lnTo>
                  <a:lnTo>
                    <a:pt x="5727" y="62979"/>
                  </a:lnTo>
                  <a:lnTo>
                    <a:pt x="0" y="134137"/>
                  </a:lnTo>
                  <a:lnTo>
                    <a:pt x="0" y="219214"/>
                  </a:lnTo>
                  <a:lnTo>
                    <a:pt x="2971" y="261899"/>
                  </a:lnTo>
                  <a:lnTo>
                    <a:pt x="13093" y="301015"/>
                  </a:lnTo>
                  <a:lnTo>
                    <a:pt x="21323" y="309803"/>
                  </a:lnTo>
                  <a:lnTo>
                    <a:pt x="34759" y="324726"/>
                  </a:lnTo>
                  <a:lnTo>
                    <a:pt x="51282" y="343331"/>
                  </a:lnTo>
                  <a:lnTo>
                    <a:pt x="68707" y="363169"/>
                  </a:lnTo>
                  <a:lnTo>
                    <a:pt x="88036" y="386283"/>
                  </a:lnTo>
                  <a:lnTo>
                    <a:pt x="105511" y="405701"/>
                  </a:lnTo>
                  <a:lnTo>
                    <a:pt x="119316" y="420230"/>
                  </a:lnTo>
                  <a:lnTo>
                    <a:pt x="127596" y="428612"/>
                  </a:lnTo>
                  <a:lnTo>
                    <a:pt x="134150" y="435152"/>
                  </a:lnTo>
                  <a:lnTo>
                    <a:pt x="134150" y="458063"/>
                  </a:lnTo>
                  <a:lnTo>
                    <a:pt x="137414" y="464604"/>
                  </a:lnTo>
                  <a:lnTo>
                    <a:pt x="150507" y="464604"/>
                  </a:lnTo>
                  <a:lnTo>
                    <a:pt x="157048" y="458063"/>
                  </a:lnTo>
                  <a:lnTo>
                    <a:pt x="157048" y="451510"/>
                  </a:lnTo>
                  <a:lnTo>
                    <a:pt x="143954" y="412254"/>
                  </a:lnTo>
                  <a:lnTo>
                    <a:pt x="135724" y="405295"/>
                  </a:lnTo>
                  <a:lnTo>
                    <a:pt x="122288" y="390982"/>
                  </a:lnTo>
                  <a:lnTo>
                    <a:pt x="105778" y="371767"/>
                  </a:lnTo>
                  <a:lnTo>
                    <a:pt x="88341" y="350088"/>
                  </a:lnTo>
                  <a:lnTo>
                    <a:pt x="69024" y="328815"/>
                  </a:lnTo>
                  <a:lnTo>
                    <a:pt x="37731" y="294868"/>
                  </a:lnTo>
                  <a:lnTo>
                    <a:pt x="23723" y="219202"/>
                  </a:lnTo>
                  <a:lnTo>
                    <a:pt x="23012" y="175145"/>
                  </a:lnTo>
                  <a:lnTo>
                    <a:pt x="22910" y="134137"/>
                  </a:lnTo>
                  <a:lnTo>
                    <a:pt x="23571" y="112623"/>
                  </a:lnTo>
                  <a:lnTo>
                    <a:pt x="25768" y="82194"/>
                  </a:lnTo>
                  <a:lnTo>
                    <a:pt x="29806" y="49936"/>
                  </a:lnTo>
                  <a:lnTo>
                    <a:pt x="35991" y="22898"/>
                  </a:lnTo>
                  <a:lnTo>
                    <a:pt x="43865" y="24625"/>
                  </a:lnTo>
                  <a:lnTo>
                    <a:pt x="74231" y="60274"/>
                  </a:lnTo>
                  <a:lnTo>
                    <a:pt x="76073" y="75653"/>
                  </a:lnTo>
                  <a:lnTo>
                    <a:pt x="74231" y="94107"/>
                  </a:lnTo>
                  <a:lnTo>
                    <a:pt x="68707" y="117779"/>
                  </a:lnTo>
                  <a:lnTo>
                    <a:pt x="68707" y="124320"/>
                  </a:lnTo>
                  <a:lnTo>
                    <a:pt x="86855" y="181381"/>
                  </a:lnTo>
                  <a:lnTo>
                    <a:pt x="82664" y="183578"/>
                  </a:lnTo>
                  <a:lnTo>
                    <a:pt x="75247" y="189763"/>
                  </a:lnTo>
                  <a:lnTo>
                    <a:pt x="69062" y="197167"/>
                  </a:lnTo>
                  <a:lnTo>
                    <a:pt x="65024" y="204889"/>
                  </a:lnTo>
                  <a:lnTo>
                    <a:pt x="62826" y="213233"/>
                  </a:lnTo>
                  <a:lnTo>
                    <a:pt x="62166" y="222478"/>
                  </a:lnTo>
                  <a:lnTo>
                    <a:pt x="63398" y="232295"/>
                  </a:lnTo>
                  <a:lnTo>
                    <a:pt x="67081" y="242112"/>
                  </a:lnTo>
                  <a:lnTo>
                    <a:pt x="73215" y="251929"/>
                  </a:lnTo>
                  <a:lnTo>
                    <a:pt x="81800" y="261747"/>
                  </a:lnTo>
                  <a:lnTo>
                    <a:pt x="147231" y="327177"/>
                  </a:lnTo>
                  <a:lnTo>
                    <a:pt x="150507" y="333717"/>
                  </a:lnTo>
                  <a:lnTo>
                    <a:pt x="157048" y="333717"/>
                  </a:lnTo>
                  <a:lnTo>
                    <a:pt x="166865" y="323900"/>
                  </a:lnTo>
                  <a:lnTo>
                    <a:pt x="166865" y="317360"/>
                  </a:lnTo>
                  <a:lnTo>
                    <a:pt x="88341" y="238836"/>
                  </a:lnTo>
                  <a:lnTo>
                    <a:pt x="85064" y="229019"/>
                  </a:lnTo>
                  <a:lnTo>
                    <a:pt x="85064" y="215938"/>
                  </a:lnTo>
                  <a:lnTo>
                    <a:pt x="88341" y="209397"/>
                  </a:lnTo>
                  <a:lnTo>
                    <a:pt x="91617" y="206121"/>
                  </a:lnTo>
                  <a:lnTo>
                    <a:pt x="94221" y="200888"/>
                  </a:lnTo>
                  <a:lnTo>
                    <a:pt x="98171" y="202857"/>
                  </a:lnTo>
                  <a:lnTo>
                    <a:pt x="104698" y="202857"/>
                  </a:lnTo>
                  <a:lnTo>
                    <a:pt x="111239" y="199580"/>
                  </a:lnTo>
                  <a:lnTo>
                    <a:pt x="114515" y="199580"/>
                  </a:lnTo>
                  <a:lnTo>
                    <a:pt x="124333" y="202857"/>
                  </a:lnTo>
                  <a:lnTo>
                    <a:pt x="140690" y="219202"/>
                  </a:lnTo>
                  <a:lnTo>
                    <a:pt x="144373" y="224320"/>
                  </a:lnTo>
                  <a:lnTo>
                    <a:pt x="150507" y="230670"/>
                  </a:lnTo>
                  <a:lnTo>
                    <a:pt x="159131" y="239496"/>
                  </a:lnTo>
                  <a:lnTo>
                    <a:pt x="170141" y="251929"/>
                  </a:lnTo>
                  <a:lnTo>
                    <a:pt x="183222" y="258470"/>
                  </a:lnTo>
                  <a:lnTo>
                    <a:pt x="186499" y="258470"/>
                  </a:lnTo>
                  <a:lnTo>
                    <a:pt x="193040" y="261747"/>
                  </a:lnTo>
                  <a:lnTo>
                    <a:pt x="199580" y="261747"/>
                  </a:lnTo>
                  <a:lnTo>
                    <a:pt x="202857" y="268287"/>
                  </a:lnTo>
                  <a:lnTo>
                    <a:pt x="219214" y="284645"/>
                  </a:lnTo>
                  <a:lnTo>
                    <a:pt x="228981" y="292989"/>
                  </a:lnTo>
                  <a:lnTo>
                    <a:pt x="247281" y="310870"/>
                  </a:lnTo>
                  <a:lnTo>
                    <a:pt x="270395" y="356476"/>
                  </a:lnTo>
                  <a:lnTo>
                    <a:pt x="271564" y="369722"/>
                  </a:lnTo>
                  <a:lnTo>
                    <a:pt x="271564" y="458063"/>
                  </a:lnTo>
                  <a:lnTo>
                    <a:pt x="274840" y="464604"/>
                  </a:lnTo>
                  <a:lnTo>
                    <a:pt x="287934" y="464604"/>
                  </a:lnTo>
                  <a:lnTo>
                    <a:pt x="294474" y="458063"/>
                  </a:lnTo>
                  <a:lnTo>
                    <a:pt x="294474" y="3697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26111" y="6274021"/>
              <a:ext cx="219207" cy="9488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381719" y="5720074"/>
              <a:ext cx="409575" cy="292735"/>
            </a:xfrm>
            <a:custGeom>
              <a:avLst/>
              <a:gdLst/>
              <a:ahLst/>
              <a:cxnLst/>
              <a:rect l="l" t="t" r="r" b="b"/>
              <a:pathLst>
                <a:path w="409575" h="292735">
                  <a:moveTo>
                    <a:pt x="408990" y="17360"/>
                  </a:moveTo>
                  <a:lnTo>
                    <a:pt x="402450" y="14097"/>
                  </a:lnTo>
                  <a:lnTo>
                    <a:pt x="399173" y="10820"/>
                  </a:lnTo>
                  <a:lnTo>
                    <a:pt x="337096" y="3213"/>
                  </a:lnTo>
                  <a:lnTo>
                    <a:pt x="279933" y="0"/>
                  </a:lnTo>
                  <a:lnTo>
                    <a:pt x="227812" y="1206"/>
                  </a:lnTo>
                  <a:lnTo>
                    <a:pt x="180848" y="6819"/>
                  </a:lnTo>
                  <a:lnTo>
                    <a:pt x="139141" y="16840"/>
                  </a:lnTo>
                  <a:lnTo>
                    <a:pt x="102819" y="31254"/>
                  </a:lnTo>
                  <a:lnTo>
                    <a:pt x="71983" y="50088"/>
                  </a:lnTo>
                  <a:lnTo>
                    <a:pt x="71983" y="53352"/>
                  </a:lnTo>
                  <a:lnTo>
                    <a:pt x="37833" y="93891"/>
                  </a:lnTo>
                  <a:lnTo>
                    <a:pt x="22085" y="142100"/>
                  </a:lnTo>
                  <a:lnTo>
                    <a:pt x="22288" y="190931"/>
                  </a:lnTo>
                  <a:lnTo>
                    <a:pt x="34747" y="229489"/>
                  </a:lnTo>
                  <a:lnTo>
                    <a:pt x="30683" y="234073"/>
                  </a:lnTo>
                  <a:lnTo>
                    <a:pt x="3276" y="272580"/>
                  </a:lnTo>
                  <a:lnTo>
                    <a:pt x="0" y="279120"/>
                  </a:lnTo>
                  <a:lnTo>
                    <a:pt x="0" y="285661"/>
                  </a:lnTo>
                  <a:lnTo>
                    <a:pt x="6540" y="288925"/>
                  </a:lnTo>
                  <a:lnTo>
                    <a:pt x="9817" y="292214"/>
                  </a:lnTo>
                  <a:lnTo>
                    <a:pt x="16357" y="292214"/>
                  </a:lnTo>
                  <a:lnTo>
                    <a:pt x="19646" y="288925"/>
                  </a:lnTo>
                  <a:lnTo>
                    <a:pt x="19646" y="285661"/>
                  </a:lnTo>
                  <a:lnTo>
                    <a:pt x="57404" y="236575"/>
                  </a:lnTo>
                  <a:lnTo>
                    <a:pt x="58889" y="236575"/>
                  </a:lnTo>
                  <a:lnTo>
                    <a:pt x="58889" y="234696"/>
                  </a:lnTo>
                  <a:lnTo>
                    <a:pt x="102285" y="191020"/>
                  </a:lnTo>
                  <a:lnTo>
                    <a:pt x="147650" y="155194"/>
                  </a:lnTo>
                  <a:lnTo>
                    <a:pt x="192189" y="128371"/>
                  </a:lnTo>
                  <a:lnTo>
                    <a:pt x="233286" y="111544"/>
                  </a:lnTo>
                  <a:lnTo>
                    <a:pt x="268287" y="105714"/>
                  </a:lnTo>
                  <a:lnTo>
                    <a:pt x="274840" y="105714"/>
                  </a:lnTo>
                  <a:lnTo>
                    <a:pt x="278117" y="99161"/>
                  </a:lnTo>
                  <a:lnTo>
                    <a:pt x="278117" y="89344"/>
                  </a:lnTo>
                  <a:lnTo>
                    <a:pt x="274840" y="82804"/>
                  </a:lnTo>
                  <a:lnTo>
                    <a:pt x="268287" y="82804"/>
                  </a:lnTo>
                  <a:lnTo>
                    <a:pt x="239560" y="86385"/>
                  </a:lnTo>
                  <a:lnTo>
                    <a:pt x="173520" y="113169"/>
                  </a:lnTo>
                  <a:lnTo>
                    <a:pt x="137426" y="135153"/>
                  </a:lnTo>
                  <a:lnTo>
                    <a:pt x="98971" y="164452"/>
                  </a:lnTo>
                  <a:lnTo>
                    <a:pt x="62992" y="197726"/>
                  </a:lnTo>
                  <a:lnTo>
                    <a:pt x="51435" y="210731"/>
                  </a:lnTo>
                  <a:lnTo>
                    <a:pt x="43662" y="187045"/>
                  </a:lnTo>
                  <a:lnTo>
                    <a:pt x="43357" y="145376"/>
                  </a:lnTo>
                  <a:lnTo>
                    <a:pt x="56540" y="104330"/>
                  </a:lnTo>
                  <a:lnTo>
                    <a:pt x="85064" y="69710"/>
                  </a:lnTo>
                  <a:lnTo>
                    <a:pt x="118046" y="49784"/>
                  </a:lnTo>
                  <a:lnTo>
                    <a:pt x="158026" y="35661"/>
                  </a:lnTo>
                  <a:lnTo>
                    <a:pt x="204901" y="27178"/>
                  </a:lnTo>
                  <a:lnTo>
                    <a:pt x="258610" y="24155"/>
                  </a:lnTo>
                  <a:lnTo>
                    <a:pt x="319024" y="26390"/>
                  </a:lnTo>
                  <a:lnTo>
                    <a:pt x="386092" y="33718"/>
                  </a:lnTo>
                  <a:lnTo>
                    <a:pt x="379234" y="76009"/>
                  </a:lnTo>
                  <a:lnTo>
                    <a:pt x="363181" y="121653"/>
                  </a:lnTo>
                  <a:lnTo>
                    <a:pt x="337312" y="166700"/>
                  </a:lnTo>
                  <a:lnTo>
                    <a:pt x="301015" y="207137"/>
                  </a:lnTo>
                  <a:lnTo>
                    <a:pt x="265684" y="232321"/>
                  </a:lnTo>
                  <a:lnTo>
                    <a:pt x="226415" y="249174"/>
                  </a:lnTo>
                  <a:lnTo>
                    <a:pt x="183222" y="258025"/>
                  </a:lnTo>
                  <a:lnTo>
                    <a:pt x="136105" y="259168"/>
                  </a:lnTo>
                  <a:lnTo>
                    <a:pt x="85064" y="252933"/>
                  </a:lnTo>
                  <a:lnTo>
                    <a:pt x="78524" y="252933"/>
                  </a:lnTo>
                  <a:lnTo>
                    <a:pt x="71983" y="256209"/>
                  </a:lnTo>
                  <a:lnTo>
                    <a:pt x="71983" y="269303"/>
                  </a:lnTo>
                  <a:lnTo>
                    <a:pt x="75247" y="275844"/>
                  </a:lnTo>
                  <a:lnTo>
                    <a:pt x="81800" y="275844"/>
                  </a:lnTo>
                  <a:lnTo>
                    <a:pt x="98920" y="278244"/>
                  </a:lnTo>
                  <a:lnTo>
                    <a:pt x="115747" y="280339"/>
                  </a:lnTo>
                  <a:lnTo>
                    <a:pt x="131953" y="281825"/>
                  </a:lnTo>
                  <a:lnTo>
                    <a:pt x="147243" y="282384"/>
                  </a:lnTo>
                  <a:lnTo>
                    <a:pt x="194932" y="278701"/>
                  </a:lnTo>
                  <a:lnTo>
                    <a:pt x="239255" y="267665"/>
                  </a:lnTo>
                  <a:lnTo>
                    <a:pt x="257733" y="259168"/>
                  </a:lnTo>
                  <a:lnTo>
                    <a:pt x="279285" y="249262"/>
                  </a:lnTo>
                  <a:lnTo>
                    <a:pt x="314109" y="223494"/>
                  </a:lnTo>
                  <a:lnTo>
                    <a:pt x="350354" y="186715"/>
                  </a:lnTo>
                  <a:lnTo>
                    <a:pt x="377190" y="145237"/>
                  </a:lnTo>
                  <a:lnTo>
                    <a:pt x="395376" y="102171"/>
                  </a:lnTo>
                  <a:lnTo>
                    <a:pt x="405714" y="60680"/>
                  </a:lnTo>
                  <a:lnTo>
                    <a:pt x="408965" y="24155"/>
                  </a:lnTo>
                  <a:lnTo>
                    <a:pt x="408990" y="17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5782435" y="2664842"/>
            <a:ext cx="1213485" cy="1223010"/>
            <a:chOff x="5782435" y="2664842"/>
            <a:chExt cx="1213485" cy="1223010"/>
          </a:xfrm>
        </p:grpSpPr>
        <p:sp>
          <p:nvSpPr>
            <p:cNvPr id="43" name="object 43"/>
            <p:cNvSpPr/>
            <p:nvPr/>
          </p:nvSpPr>
          <p:spPr>
            <a:xfrm>
              <a:off x="5795135" y="2677543"/>
              <a:ext cx="1188085" cy="1197610"/>
            </a:xfrm>
            <a:custGeom>
              <a:avLst/>
              <a:gdLst/>
              <a:ahLst/>
              <a:cxnLst/>
              <a:rect l="l" t="t" r="r" b="b"/>
              <a:pathLst>
                <a:path w="1188084" h="1197610">
                  <a:moveTo>
                    <a:pt x="1187993" y="0"/>
                  </a:moveTo>
                  <a:lnTo>
                    <a:pt x="0" y="0"/>
                  </a:lnTo>
                  <a:lnTo>
                    <a:pt x="0" y="1197575"/>
                  </a:lnTo>
                  <a:lnTo>
                    <a:pt x="1187993" y="1197575"/>
                  </a:lnTo>
                  <a:lnTo>
                    <a:pt x="1187993" y="0"/>
                  </a:lnTo>
                  <a:close/>
                </a:path>
              </a:pathLst>
            </a:custGeom>
            <a:solidFill>
              <a:srgbClr val="A8A9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795135" y="2677543"/>
              <a:ext cx="1188085" cy="1197610"/>
            </a:xfrm>
            <a:custGeom>
              <a:avLst/>
              <a:gdLst/>
              <a:ahLst/>
              <a:cxnLst/>
              <a:rect l="l" t="t" r="r" b="b"/>
              <a:pathLst>
                <a:path w="1188084" h="1197610">
                  <a:moveTo>
                    <a:pt x="0" y="0"/>
                  </a:moveTo>
                  <a:lnTo>
                    <a:pt x="1187993" y="0"/>
                  </a:lnTo>
                  <a:lnTo>
                    <a:pt x="1187993" y="1197575"/>
                  </a:lnTo>
                  <a:lnTo>
                    <a:pt x="0" y="1197575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065037" y="3055309"/>
              <a:ext cx="648335" cy="442595"/>
            </a:xfrm>
            <a:custGeom>
              <a:avLst/>
              <a:gdLst/>
              <a:ahLst/>
              <a:cxnLst/>
              <a:rect l="l" t="t" r="r" b="b"/>
              <a:pathLst>
                <a:path w="648334" h="442595">
                  <a:moveTo>
                    <a:pt x="273189" y="355600"/>
                  </a:moveTo>
                  <a:lnTo>
                    <a:pt x="81965" y="355600"/>
                  </a:lnTo>
                  <a:lnTo>
                    <a:pt x="81965" y="250190"/>
                  </a:lnTo>
                  <a:lnTo>
                    <a:pt x="243382" y="250190"/>
                  </a:lnTo>
                  <a:lnTo>
                    <a:pt x="243382" y="179070"/>
                  </a:lnTo>
                  <a:lnTo>
                    <a:pt x="81965" y="179070"/>
                  </a:lnTo>
                  <a:lnTo>
                    <a:pt x="81965" y="86360"/>
                  </a:lnTo>
                  <a:lnTo>
                    <a:pt x="265734" y="86360"/>
                  </a:lnTo>
                  <a:lnTo>
                    <a:pt x="265734" y="7620"/>
                  </a:lnTo>
                  <a:lnTo>
                    <a:pt x="0" y="7620"/>
                  </a:lnTo>
                  <a:lnTo>
                    <a:pt x="0" y="86360"/>
                  </a:lnTo>
                  <a:lnTo>
                    <a:pt x="0" y="179070"/>
                  </a:lnTo>
                  <a:lnTo>
                    <a:pt x="0" y="250190"/>
                  </a:lnTo>
                  <a:lnTo>
                    <a:pt x="0" y="355600"/>
                  </a:lnTo>
                  <a:lnTo>
                    <a:pt x="0" y="436880"/>
                  </a:lnTo>
                  <a:lnTo>
                    <a:pt x="273189" y="436880"/>
                  </a:lnTo>
                  <a:lnTo>
                    <a:pt x="273189" y="355600"/>
                  </a:lnTo>
                  <a:close/>
                </a:path>
                <a:path w="648334" h="442595">
                  <a:moveTo>
                    <a:pt x="648169" y="221018"/>
                  </a:moveTo>
                  <a:lnTo>
                    <a:pt x="645248" y="170459"/>
                  </a:lnTo>
                  <a:lnTo>
                    <a:pt x="636384" y="123990"/>
                  </a:lnTo>
                  <a:lnTo>
                    <a:pt x="622833" y="86918"/>
                  </a:lnTo>
                  <a:lnTo>
                    <a:pt x="621385" y="82943"/>
                  </a:lnTo>
                  <a:lnTo>
                    <a:pt x="600100" y="48679"/>
                  </a:lnTo>
                  <a:lnTo>
                    <a:pt x="572325" y="22529"/>
                  </a:lnTo>
                  <a:lnTo>
                    <a:pt x="566216" y="19570"/>
                  </a:lnTo>
                  <a:lnTo>
                    <a:pt x="566216" y="221018"/>
                  </a:lnTo>
                  <a:lnTo>
                    <a:pt x="562686" y="273799"/>
                  </a:lnTo>
                  <a:lnTo>
                    <a:pt x="551014" y="317258"/>
                  </a:lnTo>
                  <a:lnTo>
                    <a:pt x="529551" y="346748"/>
                  </a:lnTo>
                  <a:lnTo>
                    <a:pt x="496684" y="357606"/>
                  </a:lnTo>
                  <a:lnTo>
                    <a:pt x="462775" y="346748"/>
                  </a:lnTo>
                  <a:lnTo>
                    <a:pt x="441426" y="317258"/>
                  </a:lnTo>
                  <a:lnTo>
                    <a:pt x="430326" y="273799"/>
                  </a:lnTo>
                  <a:lnTo>
                    <a:pt x="427151" y="221018"/>
                  </a:lnTo>
                  <a:lnTo>
                    <a:pt x="430326" y="169684"/>
                  </a:lnTo>
                  <a:lnTo>
                    <a:pt x="441426" y="126961"/>
                  </a:lnTo>
                  <a:lnTo>
                    <a:pt x="462775" y="97739"/>
                  </a:lnTo>
                  <a:lnTo>
                    <a:pt x="496684" y="86918"/>
                  </a:lnTo>
                  <a:lnTo>
                    <a:pt x="529551" y="97739"/>
                  </a:lnTo>
                  <a:lnTo>
                    <a:pt x="551014" y="126961"/>
                  </a:lnTo>
                  <a:lnTo>
                    <a:pt x="562686" y="169684"/>
                  </a:lnTo>
                  <a:lnTo>
                    <a:pt x="566216" y="221018"/>
                  </a:lnTo>
                  <a:lnTo>
                    <a:pt x="566216" y="19570"/>
                  </a:lnTo>
                  <a:lnTo>
                    <a:pt x="537921" y="5854"/>
                  </a:lnTo>
                  <a:lnTo>
                    <a:pt x="496684" y="0"/>
                  </a:lnTo>
                  <a:lnTo>
                    <a:pt x="454533" y="5854"/>
                  </a:lnTo>
                  <a:lnTo>
                    <a:pt x="419455" y="22529"/>
                  </a:lnTo>
                  <a:lnTo>
                    <a:pt x="391248" y="48679"/>
                  </a:lnTo>
                  <a:lnTo>
                    <a:pt x="369684" y="82943"/>
                  </a:lnTo>
                  <a:lnTo>
                    <a:pt x="354558" y="123990"/>
                  </a:lnTo>
                  <a:lnTo>
                    <a:pt x="345630" y="170459"/>
                  </a:lnTo>
                  <a:lnTo>
                    <a:pt x="342709" y="221018"/>
                  </a:lnTo>
                  <a:lnTo>
                    <a:pt x="345630" y="272364"/>
                  </a:lnTo>
                  <a:lnTo>
                    <a:pt x="354558" y="319138"/>
                  </a:lnTo>
                  <a:lnTo>
                    <a:pt x="369684" y="360146"/>
                  </a:lnTo>
                  <a:lnTo>
                    <a:pt x="391248" y="394144"/>
                  </a:lnTo>
                  <a:lnTo>
                    <a:pt x="419455" y="419950"/>
                  </a:lnTo>
                  <a:lnTo>
                    <a:pt x="454533" y="436321"/>
                  </a:lnTo>
                  <a:lnTo>
                    <a:pt x="496684" y="442036"/>
                  </a:lnTo>
                  <a:lnTo>
                    <a:pt x="537921" y="436321"/>
                  </a:lnTo>
                  <a:lnTo>
                    <a:pt x="572325" y="419950"/>
                  </a:lnTo>
                  <a:lnTo>
                    <a:pt x="600100" y="394144"/>
                  </a:lnTo>
                  <a:lnTo>
                    <a:pt x="621385" y="360146"/>
                  </a:lnTo>
                  <a:lnTo>
                    <a:pt x="622312" y="357606"/>
                  </a:lnTo>
                  <a:lnTo>
                    <a:pt x="636384" y="319138"/>
                  </a:lnTo>
                  <a:lnTo>
                    <a:pt x="645248" y="272364"/>
                  </a:lnTo>
                  <a:lnTo>
                    <a:pt x="648169" y="221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866490" y="5401065"/>
            <a:ext cx="1213394" cy="1222978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2223202" y="4963514"/>
            <a:ext cx="2547620" cy="1120775"/>
          </a:xfrm>
          <a:custGeom>
            <a:avLst/>
            <a:gdLst/>
            <a:ahLst/>
            <a:cxnLst/>
            <a:rect l="l" t="t" r="r" b="b"/>
            <a:pathLst>
              <a:path w="2547620" h="1120775">
                <a:moveTo>
                  <a:pt x="589" y="386935"/>
                </a:moveTo>
                <a:lnTo>
                  <a:pt x="0" y="203781"/>
                </a:lnTo>
                <a:lnTo>
                  <a:pt x="107" y="84405"/>
                </a:lnTo>
                <a:lnTo>
                  <a:pt x="484" y="19560"/>
                </a:lnTo>
                <a:lnTo>
                  <a:pt x="705" y="0"/>
                </a:lnTo>
                <a:lnTo>
                  <a:pt x="1709794" y="11991"/>
                </a:lnTo>
                <a:lnTo>
                  <a:pt x="1712224" y="1120453"/>
                </a:lnTo>
                <a:lnTo>
                  <a:pt x="2547114" y="1119567"/>
                </a:lnTo>
              </a:path>
            </a:pathLst>
          </a:custGeom>
          <a:ln w="17999">
            <a:solidFill>
              <a:srgbClr val="A8A9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90796" y="2664842"/>
            <a:ext cx="1213394" cy="1222976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1366992" y="4019917"/>
            <a:ext cx="655320" cy="122555"/>
            <a:chOff x="1366992" y="4019917"/>
            <a:chExt cx="655320" cy="122555"/>
          </a:xfrm>
        </p:grpSpPr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66992" y="4045538"/>
              <a:ext cx="298903" cy="9653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86034" y="4019917"/>
              <a:ext cx="69869" cy="12110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776708" y="4046515"/>
              <a:ext cx="62865" cy="94615"/>
            </a:xfrm>
            <a:custGeom>
              <a:avLst/>
              <a:gdLst/>
              <a:ahLst/>
              <a:cxnLst/>
              <a:rect l="l" t="t" r="r" b="b"/>
              <a:pathLst>
                <a:path w="62864" h="94614">
                  <a:moveTo>
                    <a:pt x="62585" y="26664"/>
                  </a:moveTo>
                  <a:lnTo>
                    <a:pt x="53459" y="26664"/>
                  </a:lnTo>
                  <a:lnTo>
                    <a:pt x="53390" y="40693"/>
                  </a:lnTo>
                  <a:lnTo>
                    <a:pt x="52484" y="45935"/>
                  </a:lnTo>
                  <a:lnTo>
                    <a:pt x="49309" y="53581"/>
                  </a:lnTo>
                  <a:lnTo>
                    <a:pt x="49309" y="94578"/>
                  </a:lnTo>
                  <a:lnTo>
                    <a:pt x="62585" y="94578"/>
                  </a:lnTo>
                  <a:lnTo>
                    <a:pt x="62585" y="26664"/>
                  </a:lnTo>
                  <a:close/>
                </a:path>
                <a:path w="62864" h="94614">
                  <a:moveTo>
                    <a:pt x="13276" y="0"/>
                  </a:moveTo>
                  <a:lnTo>
                    <a:pt x="0" y="0"/>
                  </a:lnTo>
                  <a:lnTo>
                    <a:pt x="0" y="41338"/>
                  </a:lnTo>
                  <a:lnTo>
                    <a:pt x="22600" y="64983"/>
                  </a:lnTo>
                  <a:lnTo>
                    <a:pt x="33879" y="64983"/>
                  </a:lnTo>
                  <a:lnTo>
                    <a:pt x="38340" y="63762"/>
                  </a:lnTo>
                  <a:lnTo>
                    <a:pt x="45755" y="58855"/>
                  </a:lnTo>
                  <a:lnTo>
                    <a:pt x="48596" y="55280"/>
                  </a:lnTo>
                  <a:lnTo>
                    <a:pt x="49309" y="53581"/>
                  </a:lnTo>
                  <a:lnTo>
                    <a:pt x="49309" y="51907"/>
                  </a:lnTo>
                  <a:lnTo>
                    <a:pt x="24641" y="51907"/>
                  </a:lnTo>
                  <a:lnTo>
                    <a:pt x="20533" y="50486"/>
                  </a:lnTo>
                  <a:lnTo>
                    <a:pt x="14716" y="44758"/>
                  </a:lnTo>
                  <a:lnTo>
                    <a:pt x="13276" y="40693"/>
                  </a:lnTo>
                  <a:lnTo>
                    <a:pt x="13276" y="0"/>
                  </a:lnTo>
                  <a:close/>
                </a:path>
                <a:path w="62864" h="94614">
                  <a:moveTo>
                    <a:pt x="62585" y="0"/>
                  </a:moveTo>
                  <a:lnTo>
                    <a:pt x="49309" y="0"/>
                  </a:lnTo>
                  <a:lnTo>
                    <a:pt x="49309" y="53581"/>
                  </a:lnTo>
                  <a:lnTo>
                    <a:pt x="52484" y="45935"/>
                  </a:lnTo>
                  <a:lnTo>
                    <a:pt x="53390" y="40693"/>
                  </a:lnTo>
                  <a:lnTo>
                    <a:pt x="53459" y="26664"/>
                  </a:lnTo>
                  <a:lnTo>
                    <a:pt x="62585" y="26664"/>
                  </a:lnTo>
                  <a:lnTo>
                    <a:pt x="62585" y="0"/>
                  </a:lnTo>
                  <a:close/>
                </a:path>
                <a:path w="62864" h="94614">
                  <a:moveTo>
                    <a:pt x="49309" y="39782"/>
                  </a:moveTo>
                  <a:lnTo>
                    <a:pt x="47619" y="44156"/>
                  </a:lnTo>
                  <a:lnTo>
                    <a:pt x="40848" y="50352"/>
                  </a:lnTo>
                  <a:lnTo>
                    <a:pt x="36075" y="51907"/>
                  </a:lnTo>
                  <a:lnTo>
                    <a:pt x="49309" y="51907"/>
                  </a:lnTo>
                  <a:lnTo>
                    <a:pt x="49309" y="39782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62693" y="4046515"/>
              <a:ext cx="69869" cy="9450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55962" y="4046515"/>
              <a:ext cx="66160" cy="94578"/>
            </a:xfrm>
            <a:prstGeom prst="rect">
              <a:avLst/>
            </a:prstGeom>
          </p:spPr>
        </p:pic>
      </p:grpSp>
      <p:pic>
        <p:nvPicPr>
          <p:cNvPr id="55" name="object 5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05609" y="4205415"/>
            <a:ext cx="1585695" cy="115135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9392561" y="4014755"/>
            <a:ext cx="680085" cy="140335"/>
            <a:chOff x="9392561" y="4014755"/>
            <a:chExt cx="680085" cy="140335"/>
          </a:xfrm>
        </p:grpSpPr>
        <p:pic>
          <p:nvPicPr>
            <p:cNvPr id="57" name="object 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392561" y="4016170"/>
              <a:ext cx="281639" cy="13768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696815" y="4014755"/>
              <a:ext cx="99993" cy="13988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822257" y="4016170"/>
              <a:ext cx="116497" cy="13705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972697" y="4016073"/>
              <a:ext cx="99929" cy="137152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8888386" y="4246429"/>
            <a:ext cx="1176655" cy="140335"/>
            <a:chOff x="8888386" y="4246429"/>
            <a:chExt cx="1176655" cy="140335"/>
          </a:xfrm>
        </p:grpSpPr>
        <p:pic>
          <p:nvPicPr>
            <p:cNvPr id="62" name="object 6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888386" y="4247839"/>
              <a:ext cx="321627" cy="13706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230731" y="4247844"/>
              <a:ext cx="97096" cy="13705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58938" y="4246429"/>
              <a:ext cx="96324" cy="13988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476949" y="4247844"/>
              <a:ext cx="110155" cy="13705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618250" y="4246429"/>
              <a:ext cx="96324" cy="13988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9743745" y="4247839"/>
              <a:ext cx="76835" cy="137160"/>
            </a:xfrm>
            <a:custGeom>
              <a:avLst/>
              <a:gdLst/>
              <a:ahLst/>
              <a:cxnLst/>
              <a:rect l="l" t="t" r="r" b="b"/>
              <a:pathLst>
                <a:path w="76834" h="137160">
                  <a:moveTo>
                    <a:pt x="76835" y="12"/>
                  </a:moveTo>
                  <a:lnTo>
                    <a:pt x="19240" y="12"/>
                  </a:lnTo>
                  <a:lnTo>
                    <a:pt x="9436" y="12"/>
                  </a:lnTo>
                  <a:lnTo>
                    <a:pt x="0" y="0"/>
                  </a:lnTo>
                  <a:lnTo>
                    <a:pt x="0" y="17780"/>
                  </a:lnTo>
                  <a:lnTo>
                    <a:pt x="0" y="137160"/>
                  </a:lnTo>
                  <a:lnTo>
                    <a:pt x="19240" y="137160"/>
                  </a:lnTo>
                  <a:lnTo>
                    <a:pt x="19240" y="18313"/>
                  </a:lnTo>
                  <a:lnTo>
                    <a:pt x="76835" y="18313"/>
                  </a:lnTo>
                  <a:lnTo>
                    <a:pt x="76835" y="12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843202" y="4247844"/>
              <a:ext cx="101246" cy="13695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970347" y="4247748"/>
              <a:ext cx="94267" cy="137152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6110633" y="4578929"/>
            <a:ext cx="2877820" cy="2045335"/>
            <a:chOff x="6110633" y="4578929"/>
            <a:chExt cx="2877820" cy="2045335"/>
          </a:xfrm>
        </p:grpSpPr>
        <p:sp>
          <p:nvSpPr>
            <p:cNvPr id="71" name="object 71"/>
            <p:cNvSpPr/>
            <p:nvPr/>
          </p:nvSpPr>
          <p:spPr>
            <a:xfrm>
              <a:off x="7787491" y="5413765"/>
              <a:ext cx="1188085" cy="1197610"/>
            </a:xfrm>
            <a:custGeom>
              <a:avLst/>
              <a:gdLst/>
              <a:ahLst/>
              <a:cxnLst/>
              <a:rect l="l" t="t" r="r" b="b"/>
              <a:pathLst>
                <a:path w="1188084" h="1197609">
                  <a:moveTo>
                    <a:pt x="1187992" y="0"/>
                  </a:moveTo>
                  <a:lnTo>
                    <a:pt x="0" y="0"/>
                  </a:lnTo>
                  <a:lnTo>
                    <a:pt x="0" y="1197576"/>
                  </a:lnTo>
                  <a:lnTo>
                    <a:pt x="1187992" y="1197576"/>
                  </a:lnTo>
                  <a:lnTo>
                    <a:pt x="1187992" y="0"/>
                  </a:lnTo>
                  <a:close/>
                </a:path>
              </a:pathLst>
            </a:custGeom>
            <a:solidFill>
              <a:srgbClr val="A8A9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787491" y="5413765"/>
              <a:ext cx="1188085" cy="1197610"/>
            </a:xfrm>
            <a:custGeom>
              <a:avLst/>
              <a:gdLst/>
              <a:ahLst/>
              <a:cxnLst/>
              <a:rect l="l" t="t" r="r" b="b"/>
              <a:pathLst>
                <a:path w="1188084" h="1197609">
                  <a:moveTo>
                    <a:pt x="0" y="0"/>
                  </a:moveTo>
                  <a:lnTo>
                    <a:pt x="1187992" y="0"/>
                  </a:lnTo>
                  <a:lnTo>
                    <a:pt x="1187992" y="1197576"/>
                  </a:lnTo>
                  <a:lnTo>
                    <a:pt x="0" y="1197576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123684" y="5707370"/>
              <a:ext cx="597535" cy="597535"/>
            </a:xfrm>
            <a:custGeom>
              <a:avLst/>
              <a:gdLst/>
              <a:ahLst/>
              <a:cxnLst/>
              <a:rect l="l" t="t" r="r" b="b"/>
              <a:pathLst>
                <a:path w="597534" h="597535">
                  <a:moveTo>
                    <a:pt x="526496" y="0"/>
                  </a:moveTo>
                  <a:lnTo>
                    <a:pt x="520837" y="0"/>
                  </a:lnTo>
                  <a:lnTo>
                    <a:pt x="515178" y="2830"/>
                  </a:lnTo>
                  <a:lnTo>
                    <a:pt x="5666" y="515181"/>
                  </a:lnTo>
                  <a:lnTo>
                    <a:pt x="2833" y="515181"/>
                  </a:lnTo>
                  <a:lnTo>
                    <a:pt x="0" y="518005"/>
                  </a:lnTo>
                  <a:lnTo>
                    <a:pt x="0" y="523670"/>
                  </a:lnTo>
                  <a:lnTo>
                    <a:pt x="73601" y="597261"/>
                  </a:lnTo>
                  <a:lnTo>
                    <a:pt x="79264" y="597261"/>
                  </a:lnTo>
                  <a:lnTo>
                    <a:pt x="82094" y="594432"/>
                  </a:lnTo>
                  <a:lnTo>
                    <a:pt x="82094" y="591606"/>
                  </a:lnTo>
                  <a:lnTo>
                    <a:pt x="104863" y="568962"/>
                  </a:lnTo>
                  <a:lnTo>
                    <a:pt x="76427" y="568962"/>
                  </a:lnTo>
                  <a:lnTo>
                    <a:pt x="28317" y="520834"/>
                  </a:lnTo>
                  <a:lnTo>
                    <a:pt x="523670" y="25481"/>
                  </a:lnTo>
                  <a:lnTo>
                    <a:pt x="551977" y="25481"/>
                  </a:lnTo>
                  <a:lnTo>
                    <a:pt x="526496" y="0"/>
                  </a:lnTo>
                  <a:close/>
                </a:path>
                <a:path w="597534" h="597535">
                  <a:moveTo>
                    <a:pt x="551977" y="25481"/>
                  </a:moveTo>
                  <a:lnTo>
                    <a:pt x="523670" y="25481"/>
                  </a:lnTo>
                  <a:lnTo>
                    <a:pt x="571790" y="73599"/>
                  </a:lnTo>
                  <a:lnTo>
                    <a:pt x="76427" y="568962"/>
                  </a:lnTo>
                  <a:lnTo>
                    <a:pt x="104863" y="568962"/>
                  </a:lnTo>
                  <a:lnTo>
                    <a:pt x="597268" y="79258"/>
                  </a:lnTo>
                  <a:lnTo>
                    <a:pt x="597268" y="67936"/>
                  </a:lnTo>
                  <a:lnTo>
                    <a:pt x="594432" y="67936"/>
                  </a:lnTo>
                  <a:lnTo>
                    <a:pt x="551977" y="254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81225" y="6228205"/>
              <a:ext cx="118885" cy="11889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412411" y="5930992"/>
              <a:ext cx="87753" cy="8491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401093" y="5684724"/>
              <a:ext cx="342503" cy="215131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061414" y="6174429"/>
              <a:ext cx="682625" cy="193040"/>
            </a:xfrm>
            <a:custGeom>
              <a:avLst/>
              <a:gdLst/>
              <a:ahLst/>
              <a:cxnLst/>
              <a:rect l="l" t="t" r="r" b="b"/>
              <a:pathLst>
                <a:path w="682625" h="193039">
                  <a:moveTo>
                    <a:pt x="574611" y="5664"/>
                  </a:moveTo>
                  <a:lnTo>
                    <a:pt x="568947" y="0"/>
                  </a:lnTo>
                  <a:lnTo>
                    <a:pt x="362318" y="0"/>
                  </a:lnTo>
                  <a:lnTo>
                    <a:pt x="346125" y="3454"/>
                  </a:lnTo>
                  <a:lnTo>
                    <a:pt x="332600" y="12738"/>
                  </a:lnTo>
                  <a:lnTo>
                    <a:pt x="323303" y="26276"/>
                  </a:lnTo>
                  <a:lnTo>
                    <a:pt x="319849" y="42456"/>
                  </a:lnTo>
                  <a:lnTo>
                    <a:pt x="323303" y="59842"/>
                  </a:lnTo>
                  <a:lnTo>
                    <a:pt x="332600" y="73253"/>
                  </a:lnTo>
                  <a:lnTo>
                    <a:pt x="346125" y="81876"/>
                  </a:lnTo>
                  <a:lnTo>
                    <a:pt x="362318" y="84924"/>
                  </a:lnTo>
                  <a:lnTo>
                    <a:pt x="424586" y="84924"/>
                  </a:lnTo>
                  <a:lnTo>
                    <a:pt x="441972" y="88417"/>
                  </a:lnTo>
                  <a:lnTo>
                    <a:pt x="455371" y="98018"/>
                  </a:lnTo>
                  <a:lnTo>
                    <a:pt x="463994" y="112395"/>
                  </a:lnTo>
                  <a:lnTo>
                    <a:pt x="467055" y="130213"/>
                  </a:lnTo>
                  <a:lnTo>
                    <a:pt x="463994" y="146405"/>
                  </a:lnTo>
                  <a:lnTo>
                    <a:pt x="455371" y="159943"/>
                  </a:lnTo>
                  <a:lnTo>
                    <a:pt x="441972" y="169227"/>
                  </a:lnTo>
                  <a:lnTo>
                    <a:pt x="424586" y="172681"/>
                  </a:lnTo>
                  <a:lnTo>
                    <a:pt x="5651" y="172681"/>
                  </a:lnTo>
                  <a:lnTo>
                    <a:pt x="0" y="175514"/>
                  </a:lnTo>
                  <a:lnTo>
                    <a:pt x="0" y="186817"/>
                  </a:lnTo>
                  <a:lnTo>
                    <a:pt x="5651" y="192481"/>
                  </a:lnTo>
                  <a:lnTo>
                    <a:pt x="424586" y="192481"/>
                  </a:lnTo>
                  <a:lnTo>
                    <a:pt x="450291" y="187528"/>
                  </a:lnTo>
                  <a:lnTo>
                    <a:pt x="470941" y="174091"/>
                  </a:lnTo>
                  <a:lnTo>
                    <a:pt x="484695" y="154279"/>
                  </a:lnTo>
                  <a:lnTo>
                    <a:pt x="489699" y="130213"/>
                  </a:lnTo>
                  <a:lnTo>
                    <a:pt x="484695" y="104521"/>
                  </a:lnTo>
                  <a:lnTo>
                    <a:pt x="470941" y="83858"/>
                  </a:lnTo>
                  <a:lnTo>
                    <a:pt x="450291" y="70104"/>
                  </a:lnTo>
                  <a:lnTo>
                    <a:pt x="424586" y="65112"/>
                  </a:lnTo>
                  <a:lnTo>
                    <a:pt x="362318" y="65112"/>
                  </a:lnTo>
                  <a:lnTo>
                    <a:pt x="353999" y="63563"/>
                  </a:lnTo>
                  <a:lnTo>
                    <a:pt x="346748" y="59093"/>
                  </a:lnTo>
                  <a:lnTo>
                    <a:pt x="341617" y="51968"/>
                  </a:lnTo>
                  <a:lnTo>
                    <a:pt x="339674" y="42456"/>
                  </a:lnTo>
                  <a:lnTo>
                    <a:pt x="341617" y="34594"/>
                  </a:lnTo>
                  <a:lnTo>
                    <a:pt x="346748" y="28308"/>
                  </a:lnTo>
                  <a:lnTo>
                    <a:pt x="353999" y="24155"/>
                  </a:lnTo>
                  <a:lnTo>
                    <a:pt x="362318" y="22656"/>
                  </a:lnTo>
                  <a:lnTo>
                    <a:pt x="568947" y="22656"/>
                  </a:lnTo>
                  <a:lnTo>
                    <a:pt x="574611" y="16992"/>
                  </a:lnTo>
                  <a:lnTo>
                    <a:pt x="574611" y="5664"/>
                  </a:lnTo>
                  <a:close/>
                </a:path>
                <a:path w="682625" h="193039">
                  <a:moveTo>
                    <a:pt x="682180" y="5664"/>
                  </a:moveTo>
                  <a:lnTo>
                    <a:pt x="676516" y="0"/>
                  </a:lnTo>
                  <a:lnTo>
                    <a:pt x="600087" y="0"/>
                  </a:lnTo>
                  <a:lnTo>
                    <a:pt x="597255" y="5664"/>
                  </a:lnTo>
                  <a:lnTo>
                    <a:pt x="597255" y="16992"/>
                  </a:lnTo>
                  <a:lnTo>
                    <a:pt x="600087" y="22656"/>
                  </a:lnTo>
                  <a:lnTo>
                    <a:pt x="670852" y="22656"/>
                  </a:lnTo>
                  <a:lnTo>
                    <a:pt x="676516" y="22656"/>
                  </a:lnTo>
                  <a:lnTo>
                    <a:pt x="682180" y="16992"/>
                  </a:lnTo>
                  <a:lnTo>
                    <a:pt x="682180" y="5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119633" y="4587929"/>
              <a:ext cx="2197735" cy="1118235"/>
            </a:xfrm>
            <a:custGeom>
              <a:avLst/>
              <a:gdLst/>
              <a:ahLst/>
              <a:cxnLst/>
              <a:rect l="l" t="t" r="r" b="b"/>
              <a:pathLst>
                <a:path w="2197734" h="1118235">
                  <a:moveTo>
                    <a:pt x="0" y="1118210"/>
                  </a:moveTo>
                  <a:lnTo>
                    <a:pt x="1131238" y="1112569"/>
                  </a:lnTo>
                  <a:lnTo>
                    <a:pt x="1133668" y="4108"/>
                  </a:lnTo>
                  <a:lnTo>
                    <a:pt x="2190869" y="0"/>
                  </a:lnTo>
                  <a:lnTo>
                    <a:pt x="2197158" y="760641"/>
                  </a:lnTo>
                </a:path>
              </a:pathLst>
            </a:custGeom>
            <a:ln w="17999">
              <a:solidFill>
                <a:srgbClr val="A8A9AB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9" name="object 7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717570" y="4027395"/>
            <a:ext cx="1343116" cy="274104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2446157" y="3287112"/>
            <a:ext cx="892810" cy="5080"/>
          </a:xfrm>
          <a:custGeom>
            <a:avLst/>
            <a:gdLst/>
            <a:ahLst/>
            <a:cxnLst/>
            <a:rect l="l" t="t" r="r" b="b"/>
            <a:pathLst>
              <a:path w="892810" h="5079">
                <a:moveTo>
                  <a:pt x="0" y="0"/>
                </a:moveTo>
                <a:lnTo>
                  <a:pt x="892288" y="4579"/>
                </a:lnTo>
              </a:path>
            </a:pathLst>
          </a:custGeom>
          <a:ln w="17999">
            <a:solidFill>
              <a:srgbClr val="A8A9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763904" y="3617312"/>
            <a:ext cx="892810" cy="5080"/>
          </a:xfrm>
          <a:custGeom>
            <a:avLst/>
            <a:gdLst/>
            <a:ahLst/>
            <a:cxnLst/>
            <a:rect l="l" t="t" r="r" b="b"/>
            <a:pathLst>
              <a:path w="892810" h="5079">
                <a:moveTo>
                  <a:pt x="0" y="0"/>
                </a:moveTo>
                <a:lnTo>
                  <a:pt x="892289" y="4578"/>
                </a:lnTo>
              </a:path>
            </a:pathLst>
          </a:custGeom>
          <a:ln w="17999">
            <a:solidFill>
              <a:srgbClr val="A8A9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59133" y="3312452"/>
            <a:ext cx="1299210" cy="2639695"/>
          </a:xfrm>
          <a:custGeom>
            <a:avLst/>
            <a:gdLst/>
            <a:ahLst/>
            <a:cxnLst/>
            <a:rect l="l" t="t" r="r" b="b"/>
            <a:pathLst>
              <a:path w="1299210" h="2639695">
                <a:moveTo>
                  <a:pt x="1298858" y="2639282"/>
                </a:moveTo>
                <a:lnTo>
                  <a:pt x="0" y="2639650"/>
                </a:lnTo>
                <a:lnTo>
                  <a:pt x="9097" y="0"/>
                </a:lnTo>
                <a:lnTo>
                  <a:pt x="493311" y="4640"/>
                </a:lnTo>
              </a:path>
            </a:pathLst>
          </a:custGeom>
          <a:ln w="17999">
            <a:solidFill>
              <a:srgbClr val="A8A9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139492" y="3971984"/>
            <a:ext cx="1084580" cy="2018664"/>
          </a:xfrm>
          <a:custGeom>
            <a:avLst/>
            <a:gdLst/>
            <a:ahLst/>
            <a:cxnLst/>
            <a:rect l="l" t="t" r="r" b="b"/>
            <a:pathLst>
              <a:path w="1084579" h="2018664">
                <a:moveTo>
                  <a:pt x="0" y="2017828"/>
                </a:moveTo>
                <a:lnTo>
                  <a:pt x="1084366" y="2018217"/>
                </a:lnTo>
                <a:lnTo>
                  <a:pt x="1076778" y="0"/>
                </a:lnTo>
              </a:path>
            </a:pathLst>
          </a:custGeom>
          <a:ln w="17999">
            <a:solidFill>
              <a:srgbClr val="A8A9AB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3425000" y="2664842"/>
            <a:ext cx="1213485" cy="1223010"/>
            <a:chOff x="3425000" y="2664842"/>
            <a:chExt cx="1213485" cy="1223010"/>
          </a:xfrm>
        </p:grpSpPr>
        <p:sp>
          <p:nvSpPr>
            <p:cNvPr id="85" name="object 85"/>
            <p:cNvSpPr/>
            <p:nvPr/>
          </p:nvSpPr>
          <p:spPr>
            <a:xfrm>
              <a:off x="3437700" y="2677543"/>
              <a:ext cx="1188085" cy="1197610"/>
            </a:xfrm>
            <a:custGeom>
              <a:avLst/>
              <a:gdLst/>
              <a:ahLst/>
              <a:cxnLst/>
              <a:rect l="l" t="t" r="r" b="b"/>
              <a:pathLst>
                <a:path w="1188085" h="1197610">
                  <a:moveTo>
                    <a:pt x="1187993" y="0"/>
                  </a:moveTo>
                  <a:lnTo>
                    <a:pt x="0" y="0"/>
                  </a:lnTo>
                  <a:lnTo>
                    <a:pt x="0" y="1197575"/>
                  </a:lnTo>
                  <a:lnTo>
                    <a:pt x="1187993" y="1197575"/>
                  </a:lnTo>
                  <a:lnTo>
                    <a:pt x="1187993" y="0"/>
                  </a:lnTo>
                  <a:close/>
                </a:path>
              </a:pathLst>
            </a:custGeom>
            <a:solidFill>
              <a:srgbClr val="A8A9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437700" y="2677543"/>
              <a:ext cx="1188085" cy="1197610"/>
            </a:xfrm>
            <a:custGeom>
              <a:avLst/>
              <a:gdLst/>
              <a:ahLst/>
              <a:cxnLst/>
              <a:rect l="l" t="t" r="r" b="b"/>
              <a:pathLst>
                <a:path w="1188085" h="1197610">
                  <a:moveTo>
                    <a:pt x="0" y="0"/>
                  </a:moveTo>
                  <a:lnTo>
                    <a:pt x="1187993" y="0"/>
                  </a:lnTo>
                  <a:lnTo>
                    <a:pt x="1187993" y="1197575"/>
                  </a:lnTo>
                  <a:lnTo>
                    <a:pt x="0" y="1197575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674516" y="2928055"/>
              <a:ext cx="696595" cy="625475"/>
            </a:xfrm>
            <a:custGeom>
              <a:avLst/>
              <a:gdLst/>
              <a:ahLst/>
              <a:cxnLst/>
              <a:rect l="l" t="t" r="r" b="b"/>
              <a:pathLst>
                <a:path w="696595" h="625475">
                  <a:moveTo>
                    <a:pt x="65214" y="426834"/>
                  </a:moveTo>
                  <a:lnTo>
                    <a:pt x="59740" y="419506"/>
                  </a:lnTo>
                  <a:lnTo>
                    <a:pt x="52603" y="414972"/>
                  </a:lnTo>
                  <a:lnTo>
                    <a:pt x="44462" y="412686"/>
                  </a:lnTo>
                  <a:lnTo>
                    <a:pt x="44462" y="435724"/>
                  </a:lnTo>
                  <a:lnTo>
                    <a:pt x="44462" y="438683"/>
                  </a:lnTo>
                  <a:lnTo>
                    <a:pt x="41490" y="441642"/>
                  </a:lnTo>
                  <a:lnTo>
                    <a:pt x="35560" y="444614"/>
                  </a:lnTo>
                  <a:lnTo>
                    <a:pt x="32600" y="447573"/>
                  </a:lnTo>
                  <a:lnTo>
                    <a:pt x="23710" y="447573"/>
                  </a:lnTo>
                  <a:lnTo>
                    <a:pt x="20751" y="444614"/>
                  </a:lnTo>
                  <a:lnTo>
                    <a:pt x="20751" y="441642"/>
                  </a:lnTo>
                  <a:lnTo>
                    <a:pt x="23710" y="435724"/>
                  </a:lnTo>
                  <a:lnTo>
                    <a:pt x="29641" y="432752"/>
                  </a:lnTo>
                  <a:lnTo>
                    <a:pt x="41490" y="432752"/>
                  </a:lnTo>
                  <a:lnTo>
                    <a:pt x="44462" y="435724"/>
                  </a:lnTo>
                  <a:lnTo>
                    <a:pt x="44462" y="412686"/>
                  </a:lnTo>
                  <a:lnTo>
                    <a:pt x="35560" y="412000"/>
                  </a:lnTo>
                  <a:lnTo>
                    <a:pt x="26670" y="412000"/>
                  </a:lnTo>
                  <a:lnTo>
                    <a:pt x="23710" y="414972"/>
                  </a:lnTo>
                  <a:lnTo>
                    <a:pt x="13754" y="418769"/>
                  </a:lnTo>
                  <a:lnTo>
                    <a:pt x="6299" y="425348"/>
                  </a:lnTo>
                  <a:lnTo>
                    <a:pt x="1625" y="434149"/>
                  </a:lnTo>
                  <a:lnTo>
                    <a:pt x="0" y="444614"/>
                  </a:lnTo>
                  <a:lnTo>
                    <a:pt x="0" y="450545"/>
                  </a:lnTo>
                  <a:lnTo>
                    <a:pt x="5422" y="458317"/>
                  </a:lnTo>
                  <a:lnTo>
                    <a:pt x="12230" y="463880"/>
                  </a:lnTo>
                  <a:lnTo>
                    <a:pt x="19583" y="467207"/>
                  </a:lnTo>
                  <a:lnTo>
                    <a:pt x="26670" y="468325"/>
                  </a:lnTo>
                  <a:lnTo>
                    <a:pt x="38531" y="468325"/>
                  </a:lnTo>
                  <a:lnTo>
                    <a:pt x="41490" y="465366"/>
                  </a:lnTo>
                  <a:lnTo>
                    <a:pt x="51447" y="460311"/>
                  </a:lnTo>
                  <a:lnTo>
                    <a:pt x="58915" y="453872"/>
                  </a:lnTo>
                  <a:lnTo>
                    <a:pt x="63588" y="445770"/>
                  </a:lnTo>
                  <a:lnTo>
                    <a:pt x="65214" y="435724"/>
                  </a:lnTo>
                  <a:lnTo>
                    <a:pt x="65214" y="432752"/>
                  </a:lnTo>
                  <a:lnTo>
                    <a:pt x="65214" y="426834"/>
                  </a:lnTo>
                  <a:close/>
                </a:path>
                <a:path w="696595" h="625475">
                  <a:moveTo>
                    <a:pt x="299364" y="29641"/>
                  </a:moveTo>
                  <a:lnTo>
                    <a:pt x="297218" y="23710"/>
                  </a:lnTo>
                  <a:lnTo>
                    <a:pt x="295579" y="19177"/>
                  </a:lnTo>
                  <a:lnTo>
                    <a:pt x="289001" y="10375"/>
                  </a:lnTo>
                  <a:lnTo>
                    <a:pt x="280200" y="3797"/>
                  </a:lnTo>
                  <a:lnTo>
                    <a:pt x="278625" y="3238"/>
                  </a:lnTo>
                  <a:lnTo>
                    <a:pt x="278625" y="35572"/>
                  </a:lnTo>
                  <a:lnTo>
                    <a:pt x="278625" y="44462"/>
                  </a:lnTo>
                  <a:lnTo>
                    <a:pt x="272694" y="47421"/>
                  </a:lnTo>
                  <a:lnTo>
                    <a:pt x="266776" y="44462"/>
                  </a:lnTo>
                  <a:lnTo>
                    <a:pt x="266776" y="35572"/>
                  </a:lnTo>
                  <a:lnTo>
                    <a:pt x="263804" y="35572"/>
                  </a:lnTo>
                  <a:lnTo>
                    <a:pt x="263804" y="23710"/>
                  </a:lnTo>
                  <a:lnTo>
                    <a:pt x="269735" y="23710"/>
                  </a:lnTo>
                  <a:lnTo>
                    <a:pt x="275666" y="26670"/>
                  </a:lnTo>
                  <a:lnTo>
                    <a:pt x="275666" y="32600"/>
                  </a:lnTo>
                  <a:lnTo>
                    <a:pt x="278625" y="35572"/>
                  </a:lnTo>
                  <a:lnTo>
                    <a:pt x="278625" y="3238"/>
                  </a:lnTo>
                  <a:lnTo>
                    <a:pt x="269735" y="0"/>
                  </a:lnTo>
                  <a:lnTo>
                    <a:pt x="266776" y="0"/>
                  </a:lnTo>
                  <a:lnTo>
                    <a:pt x="263804" y="2959"/>
                  </a:lnTo>
                  <a:lnTo>
                    <a:pt x="254304" y="6756"/>
                  </a:lnTo>
                  <a:lnTo>
                    <a:pt x="247878" y="13335"/>
                  </a:lnTo>
                  <a:lnTo>
                    <a:pt x="244221" y="22136"/>
                  </a:lnTo>
                  <a:lnTo>
                    <a:pt x="243065" y="32600"/>
                  </a:lnTo>
                  <a:lnTo>
                    <a:pt x="243065" y="38531"/>
                  </a:lnTo>
                  <a:lnTo>
                    <a:pt x="246849" y="49415"/>
                  </a:lnTo>
                  <a:lnTo>
                    <a:pt x="253428" y="58915"/>
                  </a:lnTo>
                  <a:lnTo>
                    <a:pt x="262229" y="65633"/>
                  </a:lnTo>
                  <a:lnTo>
                    <a:pt x="272694" y="68173"/>
                  </a:lnTo>
                  <a:lnTo>
                    <a:pt x="278625" y="68173"/>
                  </a:lnTo>
                  <a:lnTo>
                    <a:pt x="299364" y="35572"/>
                  </a:lnTo>
                  <a:lnTo>
                    <a:pt x="299364" y="29641"/>
                  </a:lnTo>
                  <a:close/>
                </a:path>
                <a:path w="696595" h="625475">
                  <a:moveTo>
                    <a:pt x="637273" y="282524"/>
                  </a:moveTo>
                  <a:lnTo>
                    <a:pt x="633958" y="273634"/>
                  </a:lnTo>
                  <a:lnTo>
                    <a:pt x="631583" y="267284"/>
                  </a:lnTo>
                  <a:lnTo>
                    <a:pt x="620610" y="258394"/>
                  </a:lnTo>
                  <a:lnTo>
                    <a:pt x="616534" y="256895"/>
                  </a:lnTo>
                  <a:lnTo>
                    <a:pt x="616534" y="285064"/>
                  </a:lnTo>
                  <a:lnTo>
                    <a:pt x="616534" y="287604"/>
                  </a:lnTo>
                  <a:lnTo>
                    <a:pt x="613892" y="292684"/>
                  </a:lnTo>
                  <a:lnTo>
                    <a:pt x="606526" y="300304"/>
                  </a:lnTo>
                  <a:lnTo>
                    <a:pt x="580961" y="320624"/>
                  </a:lnTo>
                  <a:lnTo>
                    <a:pt x="565213" y="329514"/>
                  </a:lnTo>
                  <a:lnTo>
                    <a:pt x="550583" y="339674"/>
                  </a:lnTo>
                  <a:lnTo>
                    <a:pt x="539280" y="352374"/>
                  </a:lnTo>
                  <a:lnTo>
                    <a:pt x="533539" y="367614"/>
                  </a:lnTo>
                  <a:lnTo>
                    <a:pt x="533539" y="371424"/>
                  </a:lnTo>
                  <a:lnTo>
                    <a:pt x="554799" y="408254"/>
                  </a:lnTo>
                  <a:lnTo>
                    <a:pt x="579247" y="423494"/>
                  </a:lnTo>
                  <a:lnTo>
                    <a:pt x="590969" y="431114"/>
                  </a:lnTo>
                  <a:lnTo>
                    <a:pt x="599909" y="437464"/>
                  </a:lnTo>
                  <a:lnTo>
                    <a:pt x="604685" y="442544"/>
                  </a:lnTo>
                  <a:lnTo>
                    <a:pt x="604685" y="445084"/>
                  </a:lnTo>
                  <a:lnTo>
                    <a:pt x="607644" y="447624"/>
                  </a:lnTo>
                  <a:lnTo>
                    <a:pt x="607644" y="451434"/>
                  </a:lnTo>
                  <a:lnTo>
                    <a:pt x="605548" y="456514"/>
                  </a:lnTo>
                  <a:lnTo>
                    <a:pt x="599859" y="462864"/>
                  </a:lnTo>
                  <a:lnTo>
                    <a:pt x="591388" y="466674"/>
                  </a:lnTo>
                  <a:lnTo>
                    <a:pt x="580961" y="469214"/>
                  </a:lnTo>
                  <a:lnTo>
                    <a:pt x="580961" y="471754"/>
                  </a:lnTo>
                  <a:lnTo>
                    <a:pt x="578002" y="471754"/>
                  </a:lnTo>
                  <a:lnTo>
                    <a:pt x="565404" y="469214"/>
                  </a:lnTo>
                  <a:lnTo>
                    <a:pt x="550583" y="462864"/>
                  </a:lnTo>
                  <a:lnTo>
                    <a:pt x="518718" y="445084"/>
                  </a:lnTo>
                  <a:lnTo>
                    <a:pt x="512051" y="442544"/>
                  </a:lnTo>
                  <a:lnTo>
                    <a:pt x="492036" y="438734"/>
                  </a:lnTo>
                  <a:lnTo>
                    <a:pt x="483146" y="438734"/>
                  </a:lnTo>
                  <a:lnTo>
                    <a:pt x="474256" y="442544"/>
                  </a:lnTo>
                  <a:lnTo>
                    <a:pt x="468325" y="447624"/>
                  </a:lnTo>
                  <a:lnTo>
                    <a:pt x="460590" y="453974"/>
                  </a:lnTo>
                  <a:lnTo>
                    <a:pt x="455358" y="460324"/>
                  </a:lnTo>
                  <a:lnTo>
                    <a:pt x="452907" y="467944"/>
                  </a:lnTo>
                  <a:lnTo>
                    <a:pt x="453517" y="474294"/>
                  </a:lnTo>
                  <a:lnTo>
                    <a:pt x="455968" y="489534"/>
                  </a:lnTo>
                  <a:lnTo>
                    <a:pt x="462026" y="503504"/>
                  </a:lnTo>
                  <a:lnTo>
                    <a:pt x="469760" y="516204"/>
                  </a:lnTo>
                  <a:lnTo>
                    <a:pt x="477227" y="527634"/>
                  </a:lnTo>
                  <a:lnTo>
                    <a:pt x="479869" y="533984"/>
                  </a:lnTo>
                  <a:lnTo>
                    <a:pt x="482777" y="541604"/>
                  </a:lnTo>
                  <a:lnTo>
                    <a:pt x="485140" y="550494"/>
                  </a:lnTo>
                  <a:lnTo>
                    <a:pt x="486105" y="558114"/>
                  </a:lnTo>
                  <a:lnTo>
                    <a:pt x="486105" y="567004"/>
                  </a:lnTo>
                  <a:lnTo>
                    <a:pt x="483146" y="569544"/>
                  </a:lnTo>
                  <a:lnTo>
                    <a:pt x="476478" y="569544"/>
                  </a:lnTo>
                  <a:lnTo>
                    <a:pt x="470547" y="567004"/>
                  </a:lnTo>
                  <a:lnTo>
                    <a:pt x="463511" y="563194"/>
                  </a:lnTo>
                  <a:lnTo>
                    <a:pt x="456476" y="558114"/>
                  </a:lnTo>
                  <a:lnTo>
                    <a:pt x="447992" y="553034"/>
                  </a:lnTo>
                  <a:lnTo>
                    <a:pt x="439801" y="547954"/>
                  </a:lnTo>
                  <a:lnTo>
                    <a:pt x="431038" y="544144"/>
                  </a:lnTo>
                  <a:lnTo>
                    <a:pt x="420903" y="542874"/>
                  </a:lnTo>
                  <a:lnTo>
                    <a:pt x="414972" y="542874"/>
                  </a:lnTo>
                  <a:lnTo>
                    <a:pt x="404977" y="546684"/>
                  </a:lnTo>
                  <a:lnTo>
                    <a:pt x="397192" y="553034"/>
                  </a:lnTo>
                  <a:lnTo>
                    <a:pt x="391629" y="560654"/>
                  </a:lnTo>
                  <a:lnTo>
                    <a:pt x="388289" y="569544"/>
                  </a:lnTo>
                  <a:lnTo>
                    <a:pt x="384352" y="577164"/>
                  </a:lnTo>
                  <a:lnTo>
                    <a:pt x="381254" y="583514"/>
                  </a:lnTo>
                  <a:lnTo>
                    <a:pt x="378701" y="589864"/>
                  </a:lnTo>
                  <a:lnTo>
                    <a:pt x="376440" y="593674"/>
                  </a:lnTo>
                  <a:lnTo>
                    <a:pt x="364578" y="605104"/>
                  </a:lnTo>
                  <a:lnTo>
                    <a:pt x="358660" y="605104"/>
                  </a:lnTo>
                  <a:lnTo>
                    <a:pt x="320636" y="573354"/>
                  </a:lnTo>
                  <a:lnTo>
                    <a:pt x="313080" y="563194"/>
                  </a:lnTo>
                  <a:lnTo>
                    <a:pt x="306082" y="553034"/>
                  </a:lnTo>
                  <a:lnTo>
                    <a:pt x="305244" y="551764"/>
                  </a:lnTo>
                  <a:lnTo>
                    <a:pt x="299364" y="542874"/>
                  </a:lnTo>
                  <a:lnTo>
                    <a:pt x="292239" y="537794"/>
                  </a:lnTo>
                  <a:lnTo>
                    <a:pt x="284556" y="533984"/>
                  </a:lnTo>
                  <a:lnTo>
                    <a:pt x="276860" y="531444"/>
                  </a:lnTo>
                  <a:lnTo>
                    <a:pt x="269735" y="531444"/>
                  </a:lnTo>
                  <a:lnTo>
                    <a:pt x="241439" y="535254"/>
                  </a:lnTo>
                  <a:lnTo>
                    <a:pt x="212305" y="542874"/>
                  </a:lnTo>
                  <a:lnTo>
                    <a:pt x="185953" y="551764"/>
                  </a:lnTo>
                  <a:lnTo>
                    <a:pt x="165989" y="554304"/>
                  </a:lnTo>
                  <a:lnTo>
                    <a:pt x="160058" y="554304"/>
                  </a:lnTo>
                  <a:lnTo>
                    <a:pt x="160058" y="540334"/>
                  </a:lnTo>
                  <a:lnTo>
                    <a:pt x="166865" y="522554"/>
                  </a:lnTo>
                  <a:lnTo>
                    <a:pt x="178955" y="495884"/>
                  </a:lnTo>
                  <a:lnTo>
                    <a:pt x="190500" y="465404"/>
                  </a:lnTo>
                  <a:lnTo>
                    <a:pt x="195630" y="436194"/>
                  </a:lnTo>
                  <a:lnTo>
                    <a:pt x="195033" y="429844"/>
                  </a:lnTo>
                  <a:lnTo>
                    <a:pt x="194233" y="427304"/>
                  </a:lnTo>
                  <a:lnTo>
                    <a:pt x="193040" y="423494"/>
                  </a:lnTo>
                  <a:lnTo>
                    <a:pt x="189369" y="415874"/>
                  </a:lnTo>
                  <a:lnTo>
                    <a:pt x="184886" y="410794"/>
                  </a:lnTo>
                  <a:lnTo>
                    <a:pt x="183769" y="409524"/>
                  </a:lnTo>
                  <a:lnTo>
                    <a:pt x="177850" y="406984"/>
                  </a:lnTo>
                  <a:lnTo>
                    <a:pt x="149313" y="406984"/>
                  </a:lnTo>
                  <a:lnTo>
                    <a:pt x="135610" y="409524"/>
                  </a:lnTo>
                  <a:lnTo>
                    <a:pt x="123012" y="410794"/>
                  </a:lnTo>
                  <a:lnTo>
                    <a:pt x="112636" y="409524"/>
                  </a:lnTo>
                  <a:lnTo>
                    <a:pt x="100774" y="409524"/>
                  </a:lnTo>
                  <a:lnTo>
                    <a:pt x="106705" y="403174"/>
                  </a:lnTo>
                  <a:lnTo>
                    <a:pt x="109677" y="398094"/>
                  </a:lnTo>
                  <a:lnTo>
                    <a:pt x="112636" y="394284"/>
                  </a:lnTo>
                  <a:lnTo>
                    <a:pt x="118097" y="390474"/>
                  </a:lnTo>
                  <a:lnTo>
                    <a:pt x="125234" y="384124"/>
                  </a:lnTo>
                  <a:lnTo>
                    <a:pt x="133477" y="377774"/>
                  </a:lnTo>
                  <a:lnTo>
                    <a:pt x="142278" y="371424"/>
                  </a:lnTo>
                  <a:lnTo>
                    <a:pt x="158076" y="357454"/>
                  </a:lnTo>
                  <a:lnTo>
                    <a:pt x="173024" y="344754"/>
                  </a:lnTo>
                  <a:lnTo>
                    <a:pt x="185204" y="332054"/>
                  </a:lnTo>
                  <a:lnTo>
                    <a:pt x="192659" y="318084"/>
                  </a:lnTo>
                  <a:lnTo>
                    <a:pt x="192659" y="314274"/>
                  </a:lnTo>
                  <a:lnTo>
                    <a:pt x="163029" y="276174"/>
                  </a:lnTo>
                  <a:lnTo>
                    <a:pt x="152006" y="267284"/>
                  </a:lnTo>
                  <a:lnTo>
                    <a:pt x="141541" y="258394"/>
                  </a:lnTo>
                  <a:lnTo>
                    <a:pt x="132181" y="250774"/>
                  </a:lnTo>
                  <a:lnTo>
                    <a:pt x="124498" y="243154"/>
                  </a:lnTo>
                  <a:lnTo>
                    <a:pt x="115608" y="238074"/>
                  </a:lnTo>
                  <a:lnTo>
                    <a:pt x="115608" y="231724"/>
                  </a:lnTo>
                  <a:lnTo>
                    <a:pt x="112636" y="231724"/>
                  </a:lnTo>
                  <a:lnTo>
                    <a:pt x="124498" y="225374"/>
                  </a:lnTo>
                  <a:lnTo>
                    <a:pt x="133388" y="225374"/>
                  </a:lnTo>
                  <a:lnTo>
                    <a:pt x="148615" y="226644"/>
                  </a:lnTo>
                  <a:lnTo>
                    <a:pt x="166357" y="229184"/>
                  </a:lnTo>
                  <a:lnTo>
                    <a:pt x="201561" y="231724"/>
                  </a:lnTo>
                  <a:lnTo>
                    <a:pt x="210413" y="231724"/>
                  </a:lnTo>
                  <a:lnTo>
                    <a:pt x="218973" y="229184"/>
                  </a:lnTo>
                  <a:lnTo>
                    <a:pt x="226987" y="226644"/>
                  </a:lnTo>
                  <a:lnTo>
                    <a:pt x="229374" y="225374"/>
                  </a:lnTo>
                  <a:lnTo>
                    <a:pt x="234162" y="222834"/>
                  </a:lnTo>
                  <a:lnTo>
                    <a:pt x="244386" y="211404"/>
                  </a:lnTo>
                  <a:lnTo>
                    <a:pt x="246659" y="208864"/>
                  </a:lnTo>
                  <a:lnTo>
                    <a:pt x="254165" y="192354"/>
                  </a:lnTo>
                  <a:lnTo>
                    <a:pt x="258343" y="177114"/>
                  </a:lnTo>
                  <a:lnTo>
                    <a:pt x="260845" y="160604"/>
                  </a:lnTo>
                  <a:lnTo>
                    <a:pt x="263245" y="144094"/>
                  </a:lnTo>
                  <a:lnTo>
                    <a:pt x="266763" y="125044"/>
                  </a:lnTo>
                  <a:lnTo>
                    <a:pt x="272516" y="109804"/>
                  </a:lnTo>
                  <a:lnTo>
                    <a:pt x="281584" y="100914"/>
                  </a:lnTo>
                  <a:lnTo>
                    <a:pt x="281584" y="98374"/>
                  </a:lnTo>
                  <a:lnTo>
                    <a:pt x="284556" y="98374"/>
                  </a:lnTo>
                  <a:lnTo>
                    <a:pt x="288632" y="100914"/>
                  </a:lnTo>
                  <a:lnTo>
                    <a:pt x="294932" y="107264"/>
                  </a:lnTo>
                  <a:lnTo>
                    <a:pt x="301231" y="116154"/>
                  </a:lnTo>
                  <a:lnTo>
                    <a:pt x="305308" y="125044"/>
                  </a:lnTo>
                  <a:lnTo>
                    <a:pt x="314934" y="146634"/>
                  </a:lnTo>
                  <a:lnTo>
                    <a:pt x="321144" y="159334"/>
                  </a:lnTo>
                  <a:lnTo>
                    <a:pt x="345694" y="193624"/>
                  </a:lnTo>
                  <a:lnTo>
                    <a:pt x="373481" y="205054"/>
                  </a:lnTo>
                  <a:lnTo>
                    <a:pt x="380606" y="203784"/>
                  </a:lnTo>
                  <a:lnTo>
                    <a:pt x="388289" y="201244"/>
                  </a:lnTo>
                  <a:lnTo>
                    <a:pt x="395986" y="196164"/>
                  </a:lnTo>
                  <a:lnTo>
                    <a:pt x="413143" y="180924"/>
                  </a:lnTo>
                  <a:lnTo>
                    <a:pt x="421728" y="173304"/>
                  </a:lnTo>
                  <a:lnTo>
                    <a:pt x="438683" y="156794"/>
                  </a:lnTo>
                  <a:lnTo>
                    <a:pt x="455637" y="141554"/>
                  </a:lnTo>
                  <a:lnTo>
                    <a:pt x="474256" y="131394"/>
                  </a:lnTo>
                  <a:lnTo>
                    <a:pt x="477227" y="127584"/>
                  </a:lnTo>
                  <a:lnTo>
                    <a:pt x="483146" y="127584"/>
                  </a:lnTo>
                  <a:lnTo>
                    <a:pt x="483146" y="131394"/>
                  </a:lnTo>
                  <a:lnTo>
                    <a:pt x="486105" y="133934"/>
                  </a:lnTo>
                  <a:lnTo>
                    <a:pt x="486003" y="146634"/>
                  </a:lnTo>
                  <a:lnTo>
                    <a:pt x="484251" y="168224"/>
                  </a:lnTo>
                  <a:lnTo>
                    <a:pt x="480187" y="192354"/>
                  </a:lnTo>
                  <a:lnTo>
                    <a:pt x="476110" y="213944"/>
                  </a:lnTo>
                  <a:lnTo>
                    <a:pt x="474256" y="229184"/>
                  </a:lnTo>
                  <a:lnTo>
                    <a:pt x="479717" y="253314"/>
                  </a:lnTo>
                  <a:lnTo>
                    <a:pt x="493522" y="268554"/>
                  </a:lnTo>
                  <a:lnTo>
                    <a:pt x="511771" y="276174"/>
                  </a:lnTo>
                  <a:lnTo>
                    <a:pt x="530567" y="278714"/>
                  </a:lnTo>
                  <a:lnTo>
                    <a:pt x="546557" y="278714"/>
                  </a:lnTo>
                  <a:lnTo>
                    <a:pt x="578510" y="273634"/>
                  </a:lnTo>
                  <a:lnTo>
                    <a:pt x="603605" y="273634"/>
                  </a:lnTo>
                  <a:lnTo>
                    <a:pt x="610235" y="276174"/>
                  </a:lnTo>
                  <a:lnTo>
                    <a:pt x="614083" y="279984"/>
                  </a:lnTo>
                  <a:lnTo>
                    <a:pt x="616534" y="285064"/>
                  </a:lnTo>
                  <a:lnTo>
                    <a:pt x="616534" y="256895"/>
                  </a:lnTo>
                  <a:lnTo>
                    <a:pt x="606856" y="253314"/>
                  </a:lnTo>
                  <a:lnTo>
                    <a:pt x="592823" y="252044"/>
                  </a:lnTo>
                  <a:lnTo>
                    <a:pt x="576846" y="253314"/>
                  </a:lnTo>
                  <a:lnTo>
                    <a:pt x="560590" y="255854"/>
                  </a:lnTo>
                  <a:lnTo>
                    <a:pt x="530567" y="258394"/>
                  </a:lnTo>
                  <a:lnTo>
                    <a:pt x="518718" y="258394"/>
                  </a:lnTo>
                  <a:lnTo>
                    <a:pt x="509828" y="255854"/>
                  </a:lnTo>
                  <a:lnTo>
                    <a:pt x="506857" y="252044"/>
                  </a:lnTo>
                  <a:lnTo>
                    <a:pt x="502920" y="248234"/>
                  </a:lnTo>
                  <a:lnTo>
                    <a:pt x="499821" y="244424"/>
                  </a:lnTo>
                  <a:lnTo>
                    <a:pt x="497268" y="238074"/>
                  </a:lnTo>
                  <a:lnTo>
                    <a:pt x="495007" y="229184"/>
                  </a:lnTo>
                  <a:lnTo>
                    <a:pt x="496862" y="216484"/>
                  </a:lnTo>
                  <a:lnTo>
                    <a:pt x="500926" y="194894"/>
                  </a:lnTo>
                  <a:lnTo>
                    <a:pt x="505002" y="169494"/>
                  </a:lnTo>
                  <a:lnTo>
                    <a:pt x="506768" y="146634"/>
                  </a:lnTo>
                  <a:lnTo>
                    <a:pt x="506857" y="127584"/>
                  </a:lnTo>
                  <a:lnTo>
                    <a:pt x="503897" y="122504"/>
                  </a:lnTo>
                  <a:lnTo>
                    <a:pt x="500608" y="116154"/>
                  </a:lnTo>
                  <a:lnTo>
                    <a:pt x="495376" y="111074"/>
                  </a:lnTo>
                  <a:lnTo>
                    <a:pt x="488480" y="108534"/>
                  </a:lnTo>
                  <a:lnTo>
                    <a:pt x="480187" y="107264"/>
                  </a:lnTo>
                  <a:lnTo>
                    <a:pt x="471297" y="107264"/>
                  </a:lnTo>
                  <a:lnTo>
                    <a:pt x="465366" y="109804"/>
                  </a:lnTo>
                  <a:lnTo>
                    <a:pt x="442950" y="123774"/>
                  </a:lnTo>
                  <a:lnTo>
                    <a:pt x="423862" y="141554"/>
                  </a:lnTo>
                  <a:lnTo>
                    <a:pt x="391261" y="175844"/>
                  </a:lnTo>
                  <a:lnTo>
                    <a:pt x="382371" y="180924"/>
                  </a:lnTo>
                  <a:lnTo>
                    <a:pt x="373481" y="180924"/>
                  </a:lnTo>
                  <a:lnTo>
                    <a:pt x="366801" y="179654"/>
                  </a:lnTo>
                  <a:lnTo>
                    <a:pt x="340639" y="149174"/>
                  </a:lnTo>
                  <a:lnTo>
                    <a:pt x="326047" y="113614"/>
                  </a:lnTo>
                  <a:lnTo>
                    <a:pt x="319151" y="104724"/>
                  </a:lnTo>
                  <a:lnTo>
                    <a:pt x="314540" y="98374"/>
                  </a:lnTo>
                  <a:lnTo>
                    <a:pt x="310857" y="93294"/>
                  </a:lnTo>
                  <a:lnTo>
                    <a:pt x="299796" y="83134"/>
                  </a:lnTo>
                  <a:lnTo>
                    <a:pt x="284556" y="78054"/>
                  </a:lnTo>
                  <a:lnTo>
                    <a:pt x="278625" y="78054"/>
                  </a:lnTo>
                  <a:lnTo>
                    <a:pt x="245656" y="121234"/>
                  </a:lnTo>
                  <a:lnTo>
                    <a:pt x="240093" y="158064"/>
                  </a:lnTo>
                  <a:lnTo>
                    <a:pt x="237731" y="170764"/>
                  </a:lnTo>
                  <a:lnTo>
                    <a:pt x="219341" y="207594"/>
                  </a:lnTo>
                  <a:lnTo>
                    <a:pt x="213423" y="211404"/>
                  </a:lnTo>
                  <a:lnTo>
                    <a:pt x="201561" y="207594"/>
                  </a:lnTo>
                  <a:lnTo>
                    <a:pt x="186321" y="207594"/>
                  </a:lnTo>
                  <a:lnTo>
                    <a:pt x="150291" y="205054"/>
                  </a:lnTo>
                  <a:lnTo>
                    <a:pt x="126720" y="205054"/>
                  </a:lnTo>
                  <a:lnTo>
                    <a:pt x="113372" y="207594"/>
                  </a:lnTo>
                  <a:lnTo>
                    <a:pt x="106705" y="211404"/>
                  </a:lnTo>
                  <a:lnTo>
                    <a:pt x="100634" y="213944"/>
                  </a:lnTo>
                  <a:lnTo>
                    <a:pt x="95961" y="219024"/>
                  </a:lnTo>
                  <a:lnTo>
                    <a:pt x="92951" y="225374"/>
                  </a:lnTo>
                  <a:lnTo>
                    <a:pt x="91884" y="231724"/>
                  </a:lnTo>
                  <a:lnTo>
                    <a:pt x="95681" y="243154"/>
                  </a:lnTo>
                  <a:lnTo>
                    <a:pt x="102260" y="253314"/>
                  </a:lnTo>
                  <a:lnTo>
                    <a:pt x="111061" y="262204"/>
                  </a:lnTo>
                  <a:lnTo>
                    <a:pt x="121526" y="269824"/>
                  </a:lnTo>
                  <a:lnTo>
                    <a:pt x="132588" y="278714"/>
                  </a:lnTo>
                  <a:lnTo>
                    <a:pt x="143383" y="287604"/>
                  </a:lnTo>
                  <a:lnTo>
                    <a:pt x="153619" y="295224"/>
                  </a:lnTo>
                  <a:lnTo>
                    <a:pt x="163029" y="302844"/>
                  </a:lnTo>
                  <a:lnTo>
                    <a:pt x="168948" y="309194"/>
                  </a:lnTo>
                  <a:lnTo>
                    <a:pt x="171919" y="314274"/>
                  </a:lnTo>
                  <a:lnTo>
                    <a:pt x="169837" y="316814"/>
                  </a:lnTo>
                  <a:lnTo>
                    <a:pt x="164134" y="323164"/>
                  </a:lnTo>
                  <a:lnTo>
                    <a:pt x="155663" y="332054"/>
                  </a:lnTo>
                  <a:lnTo>
                    <a:pt x="145237" y="340944"/>
                  </a:lnTo>
                  <a:lnTo>
                    <a:pt x="131991" y="351104"/>
                  </a:lnTo>
                  <a:lnTo>
                    <a:pt x="119303" y="361264"/>
                  </a:lnTo>
                  <a:lnTo>
                    <a:pt x="107721" y="370154"/>
                  </a:lnTo>
                  <a:lnTo>
                    <a:pt x="97815" y="380314"/>
                  </a:lnTo>
                  <a:lnTo>
                    <a:pt x="91274" y="386664"/>
                  </a:lnTo>
                  <a:lnTo>
                    <a:pt x="85585" y="394284"/>
                  </a:lnTo>
                  <a:lnTo>
                    <a:pt x="81559" y="401904"/>
                  </a:lnTo>
                  <a:lnTo>
                    <a:pt x="80022" y="409524"/>
                  </a:lnTo>
                  <a:lnTo>
                    <a:pt x="80022" y="415874"/>
                  </a:lnTo>
                  <a:lnTo>
                    <a:pt x="85953" y="424764"/>
                  </a:lnTo>
                  <a:lnTo>
                    <a:pt x="94107" y="429844"/>
                  </a:lnTo>
                  <a:lnTo>
                    <a:pt x="103365" y="432384"/>
                  </a:lnTo>
                  <a:lnTo>
                    <a:pt x="112636" y="433654"/>
                  </a:lnTo>
                  <a:lnTo>
                    <a:pt x="125095" y="432384"/>
                  </a:lnTo>
                  <a:lnTo>
                    <a:pt x="138938" y="429844"/>
                  </a:lnTo>
                  <a:lnTo>
                    <a:pt x="152234" y="428574"/>
                  </a:lnTo>
                  <a:lnTo>
                    <a:pt x="163029" y="427304"/>
                  </a:lnTo>
                  <a:lnTo>
                    <a:pt x="171919" y="427304"/>
                  </a:lnTo>
                  <a:lnTo>
                    <a:pt x="171919" y="429844"/>
                  </a:lnTo>
                  <a:lnTo>
                    <a:pt x="174879" y="429844"/>
                  </a:lnTo>
                  <a:lnTo>
                    <a:pt x="174879" y="436194"/>
                  </a:lnTo>
                  <a:lnTo>
                    <a:pt x="170154" y="460324"/>
                  </a:lnTo>
                  <a:lnTo>
                    <a:pt x="159308" y="488264"/>
                  </a:lnTo>
                  <a:lnTo>
                    <a:pt x="147370" y="514934"/>
                  </a:lnTo>
                  <a:lnTo>
                    <a:pt x="139306" y="536524"/>
                  </a:lnTo>
                  <a:lnTo>
                    <a:pt x="139306" y="558114"/>
                  </a:lnTo>
                  <a:lnTo>
                    <a:pt x="142278" y="563194"/>
                  </a:lnTo>
                  <a:lnTo>
                    <a:pt x="154127" y="575894"/>
                  </a:lnTo>
                  <a:lnTo>
                    <a:pt x="165989" y="575894"/>
                  </a:lnTo>
                  <a:lnTo>
                    <a:pt x="190957" y="572084"/>
                  </a:lnTo>
                  <a:lnTo>
                    <a:pt x="218973" y="563194"/>
                  </a:lnTo>
                  <a:lnTo>
                    <a:pt x="246443" y="555574"/>
                  </a:lnTo>
                  <a:lnTo>
                    <a:pt x="254203" y="554304"/>
                  </a:lnTo>
                  <a:lnTo>
                    <a:pt x="269735" y="551764"/>
                  </a:lnTo>
                  <a:lnTo>
                    <a:pt x="275666" y="551764"/>
                  </a:lnTo>
                  <a:lnTo>
                    <a:pt x="281584" y="554304"/>
                  </a:lnTo>
                  <a:lnTo>
                    <a:pt x="284556" y="558114"/>
                  </a:lnTo>
                  <a:lnTo>
                    <a:pt x="290017" y="565734"/>
                  </a:lnTo>
                  <a:lnTo>
                    <a:pt x="297154" y="574624"/>
                  </a:lnTo>
                  <a:lnTo>
                    <a:pt x="305396" y="584784"/>
                  </a:lnTo>
                  <a:lnTo>
                    <a:pt x="314198" y="596214"/>
                  </a:lnTo>
                  <a:lnTo>
                    <a:pt x="323227" y="607644"/>
                  </a:lnTo>
                  <a:lnTo>
                    <a:pt x="333095" y="616534"/>
                  </a:lnTo>
                  <a:lnTo>
                    <a:pt x="344627" y="622884"/>
                  </a:lnTo>
                  <a:lnTo>
                    <a:pt x="358660" y="625424"/>
                  </a:lnTo>
                  <a:lnTo>
                    <a:pt x="367499" y="625424"/>
                  </a:lnTo>
                  <a:lnTo>
                    <a:pt x="376072" y="621614"/>
                  </a:lnTo>
                  <a:lnTo>
                    <a:pt x="384086" y="616534"/>
                  </a:lnTo>
                  <a:lnTo>
                    <a:pt x="391261" y="607644"/>
                  </a:lnTo>
                  <a:lnTo>
                    <a:pt x="393522" y="605104"/>
                  </a:lnTo>
                  <a:lnTo>
                    <a:pt x="396913" y="601294"/>
                  </a:lnTo>
                  <a:lnTo>
                    <a:pt x="400900" y="593674"/>
                  </a:lnTo>
                  <a:lnTo>
                    <a:pt x="403771" y="586054"/>
                  </a:lnTo>
                  <a:lnTo>
                    <a:pt x="406082" y="578434"/>
                  </a:lnTo>
                  <a:lnTo>
                    <a:pt x="412013" y="569544"/>
                  </a:lnTo>
                  <a:lnTo>
                    <a:pt x="414972" y="563194"/>
                  </a:lnTo>
                  <a:lnTo>
                    <a:pt x="420903" y="563194"/>
                  </a:lnTo>
                  <a:lnTo>
                    <a:pt x="424611" y="564464"/>
                  </a:lnTo>
                  <a:lnTo>
                    <a:pt x="430530" y="567004"/>
                  </a:lnTo>
                  <a:lnTo>
                    <a:pt x="437578" y="570814"/>
                  </a:lnTo>
                  <a:lnTo>
                    <a:pt x="444614" y="575894"/>
                  </a:lnTo>
                  <a:lnTo>
                    <a:pt x="453085" y="580974"/>
                  </a:lnTo>
                  <a:lnTo>
                    <a:pt x="461289" y="584784"/>
                  </a:lnTo>
                  <a:lnTo>
                    <a:pt x="470039" y="588594"/>
                  </a:lnTo>
                  <a:lnTo>
                    <a:pt x="480187" y="589864"/>
                  </a:lnTo>
                  <a:lnTo>
                    <a:pt x="486816" y="591134"/>
                  </a:lnTo>
                  <a:lnTo>
                    <a:pt x="493153" y="588594"/>
                  </a:lnTo>
                  <a:lnTo>
                    <a:pt x="498944" y="583514"/>
                  </a:lnTo>
                  <a:lnTo>
                    <a:pt x="503897" y="575894"/>
                  </a:lnTo>
                  <a:lnTo>
                    <a:pt x="506857" y="569544"/>
                  </a:lnTo>
                  <a:lnTo>
                    <a:pt x="509828" y="563194"/>
                  </a:lnTo>
                  <a:lnTo>
                    <a:pt x="509828" y="558114"/>
                  </a:lnTo>
                  <a:lnTo>
                    <a:pt x="507098" y="545414"/>
                  </a:lnTo>
                  <a:lnTo>
                    <a:pt x="503529" y="533984"/>
                  </a:lnTo>
                  <a:lnTo>
                    <a:pt x="499402" y="523824"/>
                  </a:lnTo>
                  <a:lnTo>
                    <a:pt x="495007" y="516204"/>
                  </a:lnTo>
                  <a:lnTo>
                    <a:pt x="486752" y="504774"/>
                  </a:lnTo>
                  <a:lnTo>
                    <a:pt x="480187" y="493344"/>
                  </a:lnTo>
                  <a:lnTo>
                    <a:pt x="475830" y="483184"/>
                  </a:lnTo>
                  <a:lnTo>
                    <a:pt x="474256" y="474294"/>
                  </a:lnTo>
                  <a:lnTo>
                    <a:pt x="474256" y="469214"/>
                  </a:lnTo>
                  <a:lnTo>
                    <a:pt x="483146" y="460324"/>
                  </a:lnTo>
                  <a:lnTo>
                    <a:pt x="495007" y="460324"/>
                  </a:lnTo>
                  <a:lnTo>
                    <a:pt x="503897" y="462864"/>
                  </a:lnTo>
                  <a:lnTo>
                    <a:pt x="509828" y="465404"/>
                  </a:lnTo>
                  <a:lnTo>
                    <a:pt x="524230" y="474294"/>
                  </a:lnTo>
                  <a:lnTo>
                    <a:pt x="540588" y="483184"/>
                  </a:lnTo>
                  <a:lnTo>
                    <a:pt x="558596" y="489534"/>
                  </a:lnTo>
                  <a:lnTo>
                    <a:pt x="578002" y="492074"/>
                  </a:lnTo>
                  <a:lnTo>
                    <a:pt x="583920" y="492074"/>
                  </a:lnTo>
                  <a:lnTo>
                    <a:pt x="586892" y="489534"/>
                  </a:lnTo>
                  <a:lnTo>
                    <a:pt x="600468" y="485724"/>
                  </a:lnTo>
                  <a:lnTo>
                    <a:pt x="613206" y="478104"/>
                  </a:lnTo>
                  <a:lnTo>
                    <a:pt x="618731" y="471754"/>
                  </a:lnTo>
                  <a:lnTo>
                    <a:pt x="623150" y="466674"/>
                  </a:lnTo>
                  <a:lnTo>
                    <a:pt x="628383" y="451434"/>
                  </a:lnTo>
                  <a:lnTo>
                    <a:pt x="628383" y="445084"/>
                  </a:lnTo>
                  <a:lnTo>
                    <a:pt x="625424" y="436194"/>
                  </a:lnTo>
                  <a:lnTo>
                    <a:pt x="622465" y="433654"/>
                  </a:lnTo>
                  <a:lnTo>
                    <a:pt x="613854" y="422224"/>
                  </a:lnTo>
                  <a:lnTo>
                    <a:pt x="602449" y="413334"/>
                  </a:lnTo>
                  <a:lnTo>
                    <a:pt x="589953" y="405714"/>
                  </a:lnTo>
                  <a:lnTo>
                    <a:pt x="578002" y="398094"/>
                  </a:lnTo>
                  <a:lnTo>
                    <a:pt x="567626" y="391744"/>
                  </a:lnTo>
                  <a:lnTo>
                    <a:pt x="559473" y="384124"/>
                  </a:lnTo>
                  <a:lnTo>
                    <a:pt x="554659" y="377774"/>
                  </a:lnTo>
                  <a:lnTo>
                    <a:pt x="554291" y="371424"/>
                  </a:lnTo>
                  <a:lnTo>
                    <a:pt x="555675" y="365074"/>
                  </a:lnTo>
                  <a:lnTo>
                    <a:pt x="563181" y="357454"/>
                  </a:lnTo>
                  <a:lnTo>
                    <a:pt x="575132" y="347294"/>
                  </a:lnTo>
                  <a:lnTo>
                    <a:pt x="589864" y="338404"/>
                  </a:lnTo>
                  <a:lnTo>
                    <a:pt x="605599" y="328244"/>
                  </a:lnTo>
                  <a:lnTo>
                    <a:pt x="620242" y="316814"/>
                  </a:lnTo>
                  <a:lnTo>
                    <a:pt x="631532" y="304114"/>
                  </a:lnTo>
                  <a:lnTo>
                    <a:pt x="637273" y="287604"/>
                  </a:lnTo>
                  <a:lnTo>
                    <a:pt x="637273" y="282524"/>
                  </a:lnTo>
                  <a:close/>
                </a:path>
                <a:path w="696595" h="625475">
                  <a:moveTo>
                    <a:pt x="696569" y="260845"/>
                  </a:moveTo>
                  <a:lnTo>
                    <a:pt x="692353" y="251345"/>
                  </a:lnTo>
                  <a:lnTo>
                    <a:pt x="685076" y="244906"/>
                  </a:lnTo>
                  <a:lnTo>
                    <a:pt x="676135" y="241249"/>
                  </a:lnTo>
                  <a:lnTo>
                    <a:pt x="675817" y="241211"/>
                  </a:lnTo>
                  <a:lnTo>
                    <a:pt x="675817" y="266763"/>
                  </a:lnTo>
                  <a:lnTo>
                    <a:pt x="672846" y="269722"/>
                  </a:lnTo>
                  <a:lnTo>
                    <a:pt x="666927" y="272694"/>
                  </a:lnTo>
                  <a:lnTo>
                    <a:pt x="655066" y="272694"/>
                  </a:lnTo>
                  <a:lnTo>
                    <a:pt x="655066" y="269722"/>
                  </a:lnTo>
                  <a:lnTo>
                    <a:pt x="658037" y="263791"/>
                  </a:lnTo>
                  <a:lnTo>
                    <a:pt x="672846" y="263791"/>
                  </a:lnTo>
                  <a:lnTo>
                    <a:pt x="675817" y="266763"/>
                  </a:lnTo>
                  <a:lnTo>
                    <a:pt x="675817" y="241211"/>
                  </a:lnTo>
                  <a:lnTo>
                    <a:pt x="666927" y="240093"/>
                  </a:lnTo>
                  <a:lnTo>
                    <a:pt x="660996" y="240093"/>
                  </a:lnTo>
                  <a:lnTo>
                    <a:pt x="660996" y="243052"/>
                  </a:lnTo>
                  <a:lnTo>
                    <a:pt x="650570" y="246392"/>
                  </a:lnTo>
                  <a:lnTo>
                    <a:pt x="642099" y="251942"/>
                  </a:lnTo>
                  <a:lnTo>
                    <a:pt x="636397" y="259727"/>
                  </a:lnTo>
                  <a:lnTo>
                    <a:pt x="634314" y="269722"/>
                  </a:lnTo>
                  <a:lnTo>
                    <a:pt x="634314" y="272694"/>
                  </a:lnTo>
                  <a:lnTo>
                    <a:pt x="638060" y="282194"/>
                  </a:lnTo>
                  <a:lnTo>
                    <a:pt x="644321" y="288632"/>
                  </a:lnTo>
                  <a:lnTo>
                    <a:pt x="652233" y="292290"/>
                  </a:lnTo>
                  <a:lnTo>
                    <a:pt x="660996" y="293446"/>
                  </a:lnTo>
                  <a:lnTo>
                    <a:pt x="669886" y="293446"/>
                  </a:lnTo>
                  <a:lnTo>
                    <a:pt x="680313" y="290106"/>
                  </a:lnTo>
                  <a:lnTo>
                    <a:pt x="688784" y="284556"/>
                  </a:lnTo>
                  <a:lnTo>
                    <a:pt x="694486" y="276771"/>
                  </a:lnTo>
                  <a:lnTo>
                    <a:pt x="696569" y="266763"/>
                  </a:lnTo>
                  <a:lnTo>
                    <a:pt x="696569" y="263791"/>
                  </a:lnTo>
                  <a:lnTo>
                    <a:pt x="696569" y="2608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012434" y="3544577"/>
              <a:ext cx="65203" cy="8003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296989" y="3378589"/>
              <a:ext cx="91881" cy="80031"/>
            </a:xfrm>
            <a:prstGeom prst="rect">
              <a:avLst/>
            </a:prstGeom>
          </p:spPr>
        </p:pic>
      </p:grpSp>
      <p:pic>
        <p:nvPicPr>
          <p:cNvPr id="90" name="object 9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3494173" y="4000866"/>
            <a:ext cx="1113527" cy="282027"/>
          </a:xfrm>
          <a:prstGeom prst="rect">
            <a:avLst/>
          </a:prstGeom>
        </p:spPr>
      </p:pic>
      <p:grpSp>
        <p:nvGrpSpPr>
          <p:cNvPr id="91" name="object 91"/>
          <p:cNvGrpSpPr/>
          <p:nvPr/>
        </p:nvGrpSpPr>
        <p:grpSpPr>
          <a:xfrm>
            <a:off x="8644718" y="2127008"/>
            <a:ext cx="1747520" cy="1760855"/>
            <a:chOff x="8644718" y="2127008"/>
            <a:chExt cx="1747520" cy="1760855"/>
          </a:xfrm>
        </p:grpSpPr>
        <p:sp>
          <p:nvSpPr>
            <p:cNvPr id="92" name="object 92"/>
            <p:cNvSpPr/>
            <p:nvPr/>
          </p:nvSpPr>
          <p:spPr>
            <a:xfrm>
              <a:off x="8657419" y="2139709"/>
              <a:ext cx="1722120" cy="1735455"/>
            </a:xfrm>
            <a:custGeom>
              <a:avLst/>
              <a:gdLst/>
              <a:ahLst/>
              <a:cxnLst/>
              <a:rect l="l" t="t" r="r" b="b"/>
              <a:pathLst>
                <a:path w="1722120" h="1735454">
                  <a:moveTo>
                    <a:pt x="1721524" y="0"/>
                  </a:moveTo>
                  <a:lnTo>
                    <a:pt x="0" y="0"/>
                  </a:lnTo>
                  <a:lnTo>
                    <a:pt x="0" y="1735409"/>
                  </a:lnTo>
                  <a:lnTo>
                    <a:pt x="1721524" y="1735409"/>
                  </a:lnTo>
                  <a:lnTo>
                    <a:pt x="1721524" y="0"/>
                  </a:lnTo>
                  <a:close/>
                </a:path>
              </a:pathLst>
            </a:custGeom>
            <a:solidFill>
              <a:srgbClr val="305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657419" y="2139709"/>
              <a:ext cx="1722120" cy="1735455"/>
            </a:xfrm>
            <a:custGeom>
              <a:avLst/>
              <a:gdLst/>
              <a:ahLst/>
              <a:cxnLst/>
              <a:rect l="l" t="t" r="r" b="b"/>
              <a:pathLst>
                <a:path w="1722120" h="1735454">
                  <a:moveTo>
                    <a:pt x="0" y="0"/>
                  </a:moveTo>
                  <a:lnTo>
                    <a:pt x="1721524" y="0"/>
                  </a:lnTo>
                  <a:lnTo>
                    <a:pt x="1721524" y="1735409"/>
                  </a:lnTo>
                  <a:lnTo>
                    <a:pt x="0" y="1735409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C5C6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851239" y="2834329"/>
              <a:ext cx="1348105" cy="448309"/>
            </a:xfrm>
            <a:custGeom>
              <a:avLst/>
              <a:gdLst/>
              <a:ahLst/>
              <a:cxnLst/>
              <a:rect l="l" t="t" r="r" b="b"/>
              <a:pathLst>
                <a:path w="1348104" h="448310">
                  <a:moveTo>
                    <a:pt x="166154" y="378460"/>
                  </a:moveTo>
                  <a:lnTo>
                    <a:pt x="64617" y="378460"/>
                  </a:lnTo>
                  <a:lnTo>
                    <a:pt x="64617" y="5080"/>
                  </a:lnTo>
                  <a:lnTo>
                    <a:pt x="0" y="5080"/>
                  </a:lnTo>
                  <a:lnTo>
                    <a:pt x="0" y="378460"/>
                  </a:lnTo>
                  <a:lnTo>
                    <a:pt x="0" y="443230"/>
                  </a:lnTo>
                  <a:lnTo>
                    <a:pt x="166154" y="443230"/>
                  </a:lnTo>
                  <a:lnTo>
                    <a:pt x="166154" y="378460"/>
                  </a:lnTo>
                  <a:close/>
                </a:path>
                <a:path w="1348104" h="448310">
                  <a:moveTo>
                    <a:pt x="415391" y="443077"/>
                  </a:moveTo>
                  <a:lnTo>
                    <a:pt x="361708" y="267677"/>
                  </a:lnTo>
                  <a:lnTo>
                    <a:pt x="346163" y="216916"/>
                  </a:lnTo>
                  <a:lnTo>
                    <a:pt x="361619" y="166141"/>
                  </a:lnTo>
                  <a:lnTo>
                    <a:pt x="410768" y="4610"/>
                  </a:lnTo>
                  <a:lnTo>
                    <a:pt x="350774" y="4610"/>
                  </a:lnTo>
                  <a:lnTo>
                    <a:pt x="304622" y="166141"/>
                  </a:lnTo>
                  <a:lnTo>
                    <a:pt x="258470" y="4610"/>
                  </a:lnTo>
                  <a:lnTo>
                    <a:pt x="193852" y="4610"/>
                  </a:lnTo>
                  <a:lnTo>
                    <a:pt x="258470" y="216916"/>
                  </a:lnTo>
                  <a:lnTo>
                    <a:pt x="189230" y="443077"/>
                  </a:lnTo>
                  <a:lnTo>
                    <a:pt x="249250" y="443077"/>
                  </a:lnTo>
                  <a:lnTo>
                    <a:pt x="299999" y="267677"/>
                  </a:lnTo>
                  <a:lnTo>
                    <a:pt x="350774" y="443077"/>
                  </a:lnTo>
                  <a:lnTo>
                    <a:pt x="415391" y="443077"/>
                  </a:lnTo>
                  <a:close/>
                </a:path>
                <a:path w="1348104" h="448310">
                  <a:moveTo>
                    <a:pt x="567702" y="189217"/>
                  </a:moveTo>
                  <a:lnTo>
                    <a:pt x="452310" y="189217"/>
                  </a:lnTo>
                  <a:lnTo>
                    <a:pt x="452310" y="258470"/>
                  </a:lnTo>
                  <a:lnTo>
                    <a:pt x="567702" y="258470"/>
                  </a:lnTo>
                  <a:lnTo>
                    <a:pt x="567702" y="189217"/>
                  </a:lnTo>
                  <a:close/>
                </a:path>
                <a:path w="1348104" h="448310">
                  <a:moveTo>
                    <a:pt x="793838" y="110769"/>
                  </a:moveTo>
                  <a:lnTo>
                    <a:pt x="787857" y="62293"/>
                  </a:lnTo>
                  <a:lnTo>
                    <a:pt x="770191" y="27686"/>
                  </a:lnTo>
                  <a:lnTo>
                    <a:pt x="741273" y="6921"/>
                  </a:lnTo>
                  <a:lnTo>
                    <a:pt x="701548" y="0"/>
                  </a:lnTo>
                  <a:lnTo>
                    <a:pt x="661809" y="6921"/>
                  </a:lnTo>
                  <a:lnTo>
                    <a:pt x="632891" y="27686"/>
                  </a:lnTo>
                  <a:lnTo>
                    <a:pt x="615213" y="62293"/>
                  </a:lnTo>
                  <a:lnTo>
                    <a:pt x="609231" y="110769"/>
                  </a:lnTo>
                  <a:lnTo>
                    <a:pt x="612914" y="144005"/>
                  </a:lnTo>
                  <a:lnTo>
                    <a:pt x="624814" y="175958"/>
                  </a:lnTo>
                  <a:lnTo>
                    <a:pt x="646239" y="208762"/>
                  </a:lnTo>
                  <a:lnTo>
                    <a:pt x="703922" y="272732"/>
                  </a:lnTo>
                  <a:lnTo>
                    <a:pt x="719429" y="296532"/>
                  </a:lnTo>
                  <a:lnTo>
                    <a:pt x="727138" y="318592"/>
                  </a:lnTo>
                  <a:lnTo>
                    <a:pt x="729234" y="341528"/>
                  </a:lnTo>
                  <a:lnTo>
                    <a:pt x="727494" y="361657"/>
                  </a:lnTo>
                  <a:lnTo>
                    <a:pt x="722312" y="374421"/>
                  </a:lnTo>
                  <a:lnTo>
                    <a:pt x="713651" y="381114"/>
                  </a:lnTo>
                  <a:lnTo>
                    <a:pt x="701548" y="383070"/>
                  </a:lnTo>
                  <a:lnTo>
                    <a:pt x="686765" y="381114"/>
                  </a:lnTo>
                  <a:lnTo>
                    <a:pt x="676744" y="374421"/>
                  </a:lnTo>
                  <a:lnTo>
                    <a:pt x="671042" y="361657"/>
                  </a:lnTo>
                  <a:lnTo>
                    <a:pt x="669239" y="341528"/>
                  </a:lnTo>
                  <a:lnTo>
                    <a:pt x="669239" y="309219"/>
                  </a:lnTo>
                  <a:lnTo>
                    <a:pt x="609231" y="309219"/>
                  </a:lnTo>
                  <a:lnTo>
                    <a:pt x="609231" y="336918"/>
                  </a:lnTo>
                  <a:lnTo>
                    <a:pt x="615213" y="383425"/>
                  </a:lnTo>
                  <a:lnTo>
                    <a:pt x="632891" y="418261"/>
                  </a:lnTo>
                  <a:lnTo>
                    <a:pt x="661809" y="440118"/>
                  </a:lnTo>
                  <a:lnTo>
                    <a:pt x="701548" y="447687"/>
                  </a:lnTo>
                  <a:lnTo>
                    <a:pt x="741273" y="440118"/>
                  </a:lnTo>
                  <a:lnTo>
                    <a:pt x="770191" y="418261"/>
                  </a:lnTo>
                  <a:lnTo>
                    <a:pt x="787857" y="383425"/>
                  </a:lnTo>
                  <a:lnTo>
                    <a:pt x="793838" y="336918"/>
                  </a:lnTo>
                  <a:lnTo>
                    <a:pt x="790168" y="301002"/>
                  </a:lnTo>
                  <a:lnTo>
                    <a:pt x="778268" y="267690"/>
                  </a:lnTo>
                  <a:lnTo>
                    <a:pt x="756856" y="234365"/>
                  </a:lnTo>
                  <a:lnTo>
                    <a:pt x="724623" y="198450"/>
                  </a:lnTo>
                  <a:lnTo>
                    <a:pt x="699160" y="172999"/>
                  </a:lnTo>
                  <a:lnTo>
                    <a:pt x="683653" y="150571"/>
                  </a:lnTo>
                  <a:lnTo>
                    <a:pt x="675932" y="129006"/>
                  </a:lnTo>
                  <a:lnTo>
                    <a:pt x="673849" y="106146"/>
                  </a:lnTo>
                  <a:lnTo>
                    <a:pt x="675576" y="85305"/>
                  </a:lnTo>
                  <a:lnTo>
                    <a:pt x="680770" y="70954"/>
                  </a:lnTo>
                  <a:lnTo>
                    <a:pt x="689419" y="62661"/>
                  </a:lnTo>
                  <a:lnTo>
                    <a:pt x="701548" y="59994"/>
                  </a:lnTo>
                  <a:lnTo>
                    <a:pt x="716330" y="62661"/>
                  </a:lnTo>
                  <a:lnTo>
                    <a:pt x="726351" y="70954"/>
                  </a:lnTo>
                  <a:lnTo>
                    <a:pt x="732040" y="85305"/>
                  </a:lnTo>
                  <a:lnTo>
                    <a:pt x="733844" y="106146"/>
                  </a:lnTo>
                  <a:lnTo>
                    <a:pt x="733844" y="124612"/>
                  </a:lnTo>
                  <a:lnTo>
                    <a:pt x="793838" y="124612"/>
                  </a:lnTo>
                  <a:lnTo>
                    <a:pt x="793838" y="110769"/>
                  </a:lnTo>
                  <a:close/>
                </a:path>
                <a:path w="1348104" h="448310">
                  <a:moveTo>
                    <a:pt x="1098461" y="4610"/>
                  </a:moveTo>
                  <a:lnTo>
                    <a:pt x="1010780" y="4610"/>
                  </a:lnTo>
                  <a:lnTo>
                    <a:pt x="969238" y="313842"/>
                  </a:lnTo>
                  <a:lnTo>
                    <a:pt x="942365" y="133832"/>
                  </a:lnTo>
                  <a:lnTo>
                    <a:pt x="923074" y="4610"/>
                  </a:lnTo>
                  <a:lnTo>
                    <a:pt x="840003" y="4610"/>
                  </a:lnTo>
                  <a:lnTo>
                    <a:pt x="840003" y="443077"/>
                  </a:lnTo>
                  <a:lnTo>
                    <a:pt x="890778" y="443077"/>
                  </a:lnTo>
                  <a:lnTo>
                    <a:pt x="890778" y="133832"/>
                  </a:lnTo>
                  <a:lnTo>
                    <a:pt x="895388" y="133832"/>
                  </a:lnTo>
                  <a:lnTo>
                    <a:pt x="936917" y="443077"/>
                  </a:lnTo>
                  <a:lnTo>
                    <a:pt x="996937" y="443077"/>
                  </a:lnTo>
                  <a:lnTo>
                    <a:pt x="1014031" y="313842"/>
                  </a:lnTo>
                  <a:lnTo>
                    <a:pt x="1038466" y="129222"/>
                  </a:lnTo>
                  <a:lnTo>
                    <a:pt x="1038466" y="443077"/>
                  </a:lnTo>
                  <a:lnTo>
                    <a:pt x="1098461" y="443077"/>
                  </a:lnTo>
                  <a:lnTo>
                    <a:pt x="1098461" y="129222"/>
                  </a:lnTo>
                  <a:lnTo>
                    <a:pt x="1098461" y="4610"/>
                  </a:lnTo>
                  <a:close/>
                </a:path>
                <a:path w="1348104" h="448310">
                  <a:moveTo>
                    <a:pt x="1347698" y="443077"/>
                  </a:moveTo>
                  <a:lnTo>
                    <a:pt x="1342364" y="429869"/>
                  </a:lnTo>
                  <a:lnTo>
                    <a:pt x="1339621" y="417106"/>
                  </a:lnTo>
                  <a:lnTo>
                    <a:pt x="1338605" y="403479"/>
                  </a:lnTo>
                  <a:lnTo>
                    <a:pt x="1338465" y="387680"/>
                  </a:lnTo>
                  <a:lnTo>
                    <a:pt x="1338465" y="323075"/>
                  </a:lnTo>
                  <a:lnTo>
                    <a:pt x="1336522" y="291122"/>
                  </a:lnTo>
                  <a:lnTo>
                    <a:pt x="1329817" y="264795"/>
                  </a:lnTo>
                  <a:lnTo>
                    <a:pt x="1328724" y="263080"/>
                  </a:lnTo>
                  <a:lnTo>
                    <a:pt x="1317053" y="244525"/>
                  </a:lnTo>
                  <a:lnTo>
                    <a:pt x="1296924" y="230759"/>
                  </a:lnTo>
                  <a:lnTo>
                    <a:pt x="1296924" y="226148"/>
                  </a:lnTo>
                  <a:lnTo>
                    <a:pt x="1315097" y="213093"/>
                  </a:lnTo>
                  <a:lnTo>
                    <a:pt x="1322070" y="203073"/>
                  </a:lnTo>
                  <a:lnTo>
                    <a:pt x="1328077" y="194411"/>
                  </a:lnTo>
                  <a:lnTo>
                    <a:pt x="1335862" y="169684"/>
                  </a:lnTo>
                  <a:lnTo>
                    <a:pt x="1338465" y="138455"/>
                  </a:lnTo>
                  <a:lnTo>
                    <a:pt x="1338465" y="106146"/>
                  </a:lnTo>
                  <a:lnTo>
                    <a:pt x="1333550" y="64604"/>
                  </a:lnTo>
                  <a:lnTo>
                    <a:pt x="1316545" y="29413"/>
                  </a:lnTo>
                  <a:lnTo>
                    <a:pt x="1278470" y="9372"/>
                  </a:lnTo>
                  <a:lnTo>
                    <a:pt x="1278470" y="110769"/>
                  </a:lnTo>
                  <a:lnTo>
                    <a:pt x="1278470" y="156908"/>
                  </a:lnTo>
                  <a:lnTo>
                    <a:pt x="1275943" y="177749"/>
                  </a:lnTo>
                  <a:lnTo>
                    <a:pt x="1268653" y="192100"/>
                  </a:lnTo>
                  <a:lnTo>
                    <a:pt x="1257046" y="200393"/>
                  </a:lnTo>
                  <a:lnTo>
                    <a:pt x="1241539" y="203073"/>
                  </a:lnTo>
                  <a:lnTo>
                    <a:pt x="1213853" y="203073"/>
                  </a:lnTo>
                  <a:lnTo>
                    <a:pt x="1213853" y="64604"/>
                  </a:lnTo>
                  <a:lnTo>
                    <a:pt x="1246149" y="64604"/>
                  </a:lnTo>
                  <a:lnTo>
                    <a:pt x="1260932" y="67271"/>
                  </a:lnTo>
                  <a:lnTo>
                    <a:pt x="1270965" y="75565"/>
                  </a:lnTo>
                  <a:lnTo>
                    <a:pt x="1276667" y="89916"/>
                  </a:lnTo>
                  <a:lnTo>
                    <a:pt x="1278470" y="110769"/>
                  </a:lnTo>
                  <a:lnTo>
                    <a:pt x="1278470" y="9372"/>
                  </a:lnTo>
                  <a:lnTo>
                    <a:pt x="1246149" y="4610"/>
                  </a:lnTo>
                  <a:lnTo>
                    <a:pt x="1153858" y="4610"/>
                  </a:lnTo>
                  <a:lnTo>
                    <a:pt x="1153858" y="443077"/>
                  </a:lnTo>
                  <a:lnTo>
                    <a:pt x="1213853" y="443077"/>
                  </a:lnTo>
                  <a:lnTo>
                    <a:pt x="1213853" y="263080"/>
                  </a:lnTo>
                  <a:lnTo>
                    <a:pt x="1236929" y="263080"/>
                  </a:lnTo>
                  <a:lnTo>
                    <a:pt x="1275867" y="292277"/>
                  </a:lnTo>
                  <a:lnTo>
                    <a:pt x="1278547" y="409968"/>
                  </a:lnTo>
                  <a:lnTo>
                    <a:pt x="1279042" y="424027"/>
                  </a:lnTo>
                  <a:lnTo>
                    <a:pt x="1280414" y="433768"/>
                  </a:lnTo>
                  <a:lnTo>
                    <a:pt x="1283081" y="443077"/>
                  </a:lnTo>
                  <a:lnTo>
                    <a:pt x="1347698" y="4430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5" name="object 95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680454" y="6760166"/>
            <a:ext cx="1585432" cy="96530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032984" y="6731592"/>
            <a:ext cx="1063764" cy="96530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7886405" y="6713516"/>
            <a:ext cx="327585" cy="94579"/>
          </a:xfrm>
          <a:prstGeom prst="rect">
            <a:avLst/>
          </a:prstGeom>
        </p:spPr>
      </p:pic>
      <p:sp>
        <p:nvSpPr>
          <p:cNvPr id="98" name="object 98"/>
          <p:cNvSpPr/>
          <p:nvPr/>
        </p:nvSpPr>
        <p:spPr>
          <a:xfrm>
            <a:off x="8271867" y="6767888"/>
            <a:ext cx="43815" cy="12700"/>
          </a:xfrm>
          <a:custGeom>
            <a:avLst/>
            <a:gdLst/>
            <a:ahLst/>
            <a:cxnLst/>
            <a:rect l="l" t="t" r="r" b="b"/>
            <a:pathLst>
              <a:path w="43815" h="12700">
                <a:moveTo>
                  <a:pt x="43718" y="0"/>
                </a:moveTo>
                <a:lnTo>
                  <a:pt x="0" y="0"/>
                </a:lnTo>
                <a:lnTo>
                  <a:pt x="0" y="12632"/>
                </a:lnTo>
                <a:lnTo>
                  <a:pt x="43718" y="12632"/>
                </a:lnTo>
                <a:lnTo>
                  <a:pt x="4371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9" name="object 9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8372797" y="6713516"/>
            <a:ext cx="503713" cy="945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459" y="312170"/>
            <a:ext cx="8172450" cy="781050"/>
          </a:xfrm>
          <a:custGeom>
            <a:avLst/>
            <a:gdLst/>
            <a:ahLst/>
            <a:cxnLst/>
            <a:rect l="l" t="t" r="r" b="b"/>
            <a:pathLst>
              <a:path w="8172450" h="781050">
                <a:moveTo>
                  <a:pt x="8172453" y="0"/>
                </a:moveTo>
                <a:lnTo>
                  <a:pt x="0" y="0"/>
                </a:lnTo>
                <a:lnTo>
                  <a:pt x="0" y="781048"/>
                </a:lnTo>
                <a:lnTo>
                  <a:pt x="8172453" y="781048"/>
                </a:lnTo>
                <a:lnTo>
                  <a:pt x="8172453" y="0"/>
                </a:lnTo>
                <a:close/>
              </a:path>
            </a:pathLst>
          </a:custGeom>
          <a:solidFill>
            <a:srgbClr val="305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00122" y="339935"/>
            <a:ext cx="840740" cy="725805"/>
          </a:xfrm>
          <a:custGeom>
            <a:avLst/>
            <a:gdLst/>
            <a:ahLst/>
            <a:cxnLst/>
            <a:rect l="l" t="t" r="r" b="b"/>
            <a:pathLst>
              <a:path w="840740" h="725805">
                <a:moveTo>
                  <a:pt x="384416" y="80264"/>
                </a:moveTo>
                <a:lnTo>
                  <a:pt x="119341" y="80264"/>
                </a:lnTo>
                <a:lnTo>
                  <a:pt x="119341" y="109829"/>
                </a:lnTo>
                <a:lnTo>
                  <a:pt x="333717" y="109829"/>
                </a:lnTo>
                <a:lnTo>
                  <a:pt x="201714" y="267182"/>
                </a:lnTo>
                <a:lnTo>
                  <a:pt x="201714" y="281965"/>
                </a:lnTo>
                <a:lnTo>
                  <a:pt x="229171" y="281965"/>
                </a:lnTo>
                <a:lnTo>
                  <a:pt x="384416" y="96100"/>
                </a:lnTo>
                <a:lnTo>
                  <a:pt x="384416" y="80264"/>
                </a:lnTo>
                <a:close/>
              </a:path>
              <a:path w="840740" h="725805">
                <a:moveTo>
                  <a:pt x="398145" y="393915"/>
                </a:moveTo>
                <a:lnTo>
                  <a:pt x="390220" y="343357"/>
                </a:lnTo>
                <a:lnTo>
                  <a:pt x="366471" y="303098"/>
                </a:lnTo>
                <a:lnTo>
                  <a:pt x="330822" y="274447"/>
                </a:lnTo>
                <a:lnTo>
                  <a:pt x="287261" y="257683"/>
                </a:lnTo>
                <a:lnTo>
                  <a:pt x="285140" y="256628"/>
                </a:lnTo>
                <a:lnTo>
                  <a:pt x="262966" y="283032"/>
                </a:lnTo>
                <a:lnTo>
                  <a:pt x="292557" y="290474"/>
                </a:lnTo>
                <a:lnTo>
                  <a:pt x="311416" y="298475"/>
                </a:lnTo>
                <a:lnTo>
                  <a:pt x="352209" y="337337"/>
                </a:lnTo>
                <a:lnTo>
                  <a:pt x="364883" y="373341"/>
                </a:lnTo>
                <a:lnTo>
                  <a:pt x="366471" y="393915"/>
                </a:lnTo>
                <a:lnTo>
                  <a:pt x="364286" y="419036"/>
                </a:lnTo>
                <a:lnTo>
                  <a:pt x="346862" y="462534"/>
                </a:lnTo>
                <a:lnTo>
                  <a:pt x="313004" y="495147"/>
                </a:lnTo>
                <a:lnTo>
                  <a:pt x="268643" y="512152"/>
                </a:lnTo>
                <a:lnTo>
                  <a:pt x="242900" y="514311"/>
                </a:lnTo>
                <a:lnTo>
                  <a:pt x="206489" y="509574"/>
                </a:lnTo>
                <a:lnTo>
                  <a:pt x="173329" y="495427"/>
                </a:lnTo>
                <a:lnTo>
                  <a:pt x="143548" y="471982"/>
                </a:lnTo>
                <a:lnTo>
                  <a:pt x="117221" y="439331"/>
                </a:lnTo>
                <a:lnTo>
                  <a:pt x="115112" y="434047"/>
                </a:lnTo>
                <a:lnTo>
                  <a:pt x="89763" y="453059"/>
                </a:lnTo>
                <a:lnTo>
                  <a:pt x="92938" y="456222"/>
                </a:lnTo>
                <a:lnTo>
                  <a:pt x="123621" y="495033"/>
                </a:lnTo>
                <a:lnTo>
                  <a:pt x="158673" y="522757"/>
                </a:lnTo>
                <a:lnTo>
                  <a:pt x="198081" y="539394"/>
                </a:lnTo>
                <a:lnTo>
                  <a:pt x="241846" y="544944"/>
                </a:lnTo>
                <a:lnTo>
                  <a:pt x="272072" y="542378"/>
                </a:lnTo>
                <a:lnTo>
                  <a:pt x="327380" y="522211"/>
                </a:lnTo>
                <a:lnTo>
                  <a:pt x="371856" y="482434"/>
                </a:lnTo>
                <a:lnTo>
                  <a:pt x="395185" y="426986"/>
                </a:lnTo>
                <a:lnTo>
                  <a:pt x="398145" y="393915"/>
                </a:lnTo>
                <a:close/>
              </a:path>
              <a:path w="840740" h="725805">
                <a:moveTo>
                  <a:pt x="752995" y="327380"/>
                </a:moveTo>
                <a:lnTo>
                  <a:pt x="744143" y="277749"/>
                </a:lnTo>
                <a:lnTo>
                  <a:pt x="717080" y="237617"/>
                </a:lnTo>
                <a:lnTo>
                  <a:pt x="674712" y="211480"/>
                </a:lnTo>
                <a:lnTo>
                  <a:pt x="618871" y="202768"/>
                </a:lnTo>
                <a:lnTo>
                  <a:pt x="463626" y="202768"/>
                </a:lnTo>
                <a:lnTo>
                  <a:pt x="463626" y="589292"/>
                </a:lnTo>
                <a:lnTo>
                  <a:pt x="29565" y="589292"/>
                </a:lnTo>
                <a:lnTo>
                  <a:pt x="29565" y="27457"/>
                </a:lnTo>
                <a:lnTo>
                  <a:pt x="476288" y="27457"/>
                </a:lnTo>
                <a:lnTo>
                  <a:pt x="476288" y="0"/>
                </a:lnTo>
                <a:lnTo>
                  <a:pt x="0" y="0"/>
                </a:lnTo>
                <a:lnTo>
                  <a:pt x="0" y="617804"/>
                </a:lnTo>
                <a:lnTo>
                  <a:pt x="463626" y="617804"/>
                </a:lnTo>
                <a:lnTo>
                  <a:pt x="463626" y="665327"/>
                </a:lnTo>
                <a:lnTo>
                  <a:pt x="495300" y="665327"/>
                </a:lnTo>
                <a:lnTo>
                  <a:pt x="495300" y="233387"/>
                </a:lnTo>
                <a:lnTo>
                  <a:pt x="616762" y="233387"/>
                </a:lnTo>
                <a:lnTo>
                  <a:pt x="661644" y="239864"/>
                </a:lnTo>
                <a:lnTo>
                  <a:pt x="705548" y="274078"/>
                </a:lnTo>
                <a:lnTo>
                  <a:pt x="720255" y="328434"/>
                </a:lnTo>
                <a:lnTo>
                  <a:pt x="718654" y="348056"/>
                </a:lnTo>
                <a:lnTo>
                  <a:pt x="693851" y="396024"/>
                </a:lnTo>
                <a:lnTo>
                  <a:pt x="640689" y="420687"/>
                </a:lnTo>
                <a:lnTo>
                  <a:pt x="616762" y="422427"/>
                </a:lnTo>
                <a:lnTo>
                  <a:pt x="522757" y="422427"/>
                </a:lnTo>
                <a:lnTo>
                  <a:pt x="522757" y="452005"/>
                </a:lnTo>
                <a:lnTo>
                  <a:pt x="618871" y="452005"/>
                </a:lnTo>
                <a:lnTo>
                  <a:pt x="648322" y="449821"/>
                </a:lnTo>
                <a:lnTo>
                  <a:pt x="697725" y="432396"/>
                </a:lnTo>
                <a:lnTo>
                  <a:pt x="732942" y="398373"/>
                </a:lnTo>
                <a:lnTo>
                  <a:pt x="750798" y="353288"/>
                </a:lnTo>
                <a:lnTo>
                  <a:pt x="752995" y="327380"/>
                </a:lnTo>
                <a:close/>
              </a:path>
              <a:path w="840740" h="725805">
                <a:moveTo>
                  <a:pt x="840651" y="134734"/>
                </a:moveTo>
                <a:lnTo>
                  <a:pt x="462572" y="134734"/>
                </a:lnTo>
                <a:lnTo>
                  <a:pt x="462572" y="162674"/>
                </a:lnTo>
                <a:lnTo>
                  <a:pt x="812126" y="162674"/>
                </a:lnTo>
                <a:lnTo>
                  <a:pt x="812126" y="697344"/>
                </a:lnTo>
                <a:lnTo>
                  <a:pt x="464680" y="697344"/>
                </a:lnTo>
                <a:lnTo>
                  <a:pt x="464680" y="725284"/>
                </a:lnTo>
                <a:lnTo>
                  <a:pt x="840651" y="725284"/>
                </a:lnTo>
                <a:lnTo>
                  <a:pt x="840651" y="697344"/>
                </a:lnTo>
                <a:lnTo>
                  <a:pt x="840651" y="162674"/>
                </a:lnTo>
                <a:lnTo>
                  <a:pt x="840651" y="1347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96610" y="590464"/>
            <a:ext cx="1385570" cy="267970"/>
            <a:chOff x="1096610" y="590464"/>
            <a:chExt cx="1385570" cy="267970"/>
          </a:xfrm>
        </p:grpSpPr>
        <p:sp>
          <p:nvSpPr>
            <p:cNvPr id="5" name="object 5"/>
            <p:cNvSpPr/>
            <p:nvPr/>
          </p:nvSpPr>
          <p:spPr>
            <a:xfrm>
              <a:off x="1096610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5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2" y="254128"/>
                  </a:lnTo>
                  <a:lnTo>
                    <a:pt x="49532" y="160020"/>
                  </a:lnTo>
                  <a:lnTo>
                    <a:pt x="81536" y="160020"/>
                  </a:lnTo>
                  <a:lnTo>
                    <a:pt x="119445" y="154067"/>
                  </a:lnTo>
                  <a:lnTo>
                    <a:pt x="157394" y="121868"/>
                  </a:lnTo>
                  <a:lnTo>
                    <a:pt x="159141" y="117349"/>
                  </a:lnTo>
                  <a:lnTo>
                    <a:pt x="49532" y="117349"/>
                  </a:lnTo>
                  <a:lnTo>
                    <a:pt x="49532" y="42674"/>
                  </a:lnTo>
                  <a:lnTo>
                    <a:pt x="157939" y="42674"/>
                  </a:lnTo>
                  <a:lnTo>
                    <a:pt x="153698" y="34160"/>
                  </a:lnTo>
                  <a:lnTo>
                    <a:pt x="140972" y="19432"/>
                  </a:lnTo>
                  <a:lnTo>
                    <a:pt x="126636" y="9484"/>
                  </a:lnTo>
                  <a:lnTo>
                    <a:pt x="111157" y="3572"/>
                  </a:lnTo>
                  <a:lnTo>
                    <a:pt x="93821" y="732"/>
                  </a:lnTo>
                  <a:lnTo>
                    <a:pt x="73915" y="0"/>
                  </a:lnTo>
                  <a:close/>
                </a:path>
                <a:path w="167005" h="254634">
                  <a:moveTo>
                    <a:pt x="157939" y="42674"/>
                  </a:moveTo>
                  <a:lnTo>
                    <a:pt x="66675" y="42674"/>
                  </a:lnTo>
                  <a:lnTo>
                    <a:pt x="75688" y="42906"/>
                  </a:lnTo>
                  <a:lnTo>
                    <a:pt x="84773" y="43959"/>
                  </a:lnTo>
                  <a:lnTo>
                    <a:pt x="114641" y="69908"/>
                  </a:lnTo>
                  <a:lnTo>
                    <a:pt x="115826" y="79628"/>
                  </a:lnTo>
                  <a:lnTo>
                    <a:pt x="114969" y="87917"/>
                  </a:lnTo>
                  <a:lnTo>
                    <a:pt x="85488" y="116348"/>
                  </a:lnTo>
                  <a:lnTo>
                    <a:pt x="69724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8" y="80773"/>
                  </a:lnTo>
                  <a:lnTo>
                    <a:pt x="165722" y="66045"/>
                  </a:lnTo>
                  <a:lnTo>
                    <a:pt x="161639" y="50102"/>
                  </a:lnTo>
                  <a:lnTo>
                    <a:pt x="157939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3206" y="682667"/>
              <a:ext cx="300229" cy="1756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29244" y="590468"/>
              <a:ext cx="352425" cy="262890"/>
            </a:xfrm>
            <a:custGeom>
              <a:avLst/>
              <a:gdLst/>
              <a:ahLst/>
              <a:cxnLst/>
              <a:rect l="l" t="t" r="r" b="b"/>
              <a:pathLst>
                <a:path w="352425" h="262890">
                  <a:moveTo>
                    <a:pt x="256794" y="158877"/>
                  </a:moveTo>
                  <a:lnTo>
                    <a:pt x="245364" y="112395"/>
                  </a:lnTo>
                  <a:lnTo>
                    <a:pt x="200787" y="92202"/>
                  </a:lnTo>
                  <a:lnTo>
                    <a:pt x="181584" y="95084"/>
                  </a:lnTo>
                  <a:lnTo>
                    <a:pt x="166585" y="102400"/>
                  </a:lnTo>
                  <a:lnTo>
                    <a:pt x="155460" y="112141"/>
                  </a:lnTo>
                  <a:lnTo>
                    <a:pt x="147828" y="122301"/>
                  </a:lnTo>
                  <a:lnTo>
                    <a:pt x="142773" y="114058"/>
                  </a:lnTo>
                  <a:lnTo>
                    <a:pt x="133159" y="104114"/>
                  </a:lnTo>
                  <a:lnTo>
                    <a:pt x="117817" y="95732"/>
                  </a:lnTo>
                  <a:lnTo>
                    <a:pt x="95631" y="92202"/>
                  </a:lnTo>
                  <a:lnTo>
                    <a:pt x="86233" y="92849"/>
                  </a:lnTo>
                  <a:lnTo>
                    <a:pt x="73914" y="95923"/>
                  </a:lnTo>
                  <a:lnTo>
                    <a:pt x="60159" y="103136"/>
                  </a:lnTo>
                  <a:lnTo>
                    <a:pt x="46482" y="116205"/>
                  </a:lnTo>
                  <a:lnTo>
                    <a:pt x="46482" y="97536"/>
                  </a:lnTo>
                  <a:lnTo>
                    <a:pt x="0" y="97536"/>
                  </a:lnTo>
                  <a:lnTo>
                    <a:pt x="0" y="262509"/>
                  </a:lnTo>
                  <a:lnTo>
                    <a:pt x="46482" y="262509"/>
                  </a:lnTo>
                  <a:lnTo>
                    <a:pt x="46482" y="178308"/>
                  </a:lnTo>
                  <a:lnTo>
                    <a:pt x="46634" y="171005"/>
                  </a:lnTo>
                  <a:lnTo>
                    <a:pt x="62865" y="135775"/>
                  </a:lnTo>
                  <a:lnTo>
                    <a:pt x="78486" y="131826"/>
                  </a:lnTo>
                  <a:lnTo>
                    <a:pt x="83058" y="131826"/>
                  </a:lnTo>
                  <a:lnTo>
                    <a:pt x="105156" y="172593"/>
                  </a:lnTo>
                  <a:lnTo>
                    <a:pt x="105156" y="262509"/>
                  </a:lnTo>
                  <a:lnTo>
                    <a:pt x="151638" y="262509"/>
                  </a:lnTo>
                  <a:lnTo>
                    <a:pt x="151638" y="178308"/>
                  </a:lnTo>
                  <a:lnTo>
                    <a:pt x="151790" y="171005"/>
                  </a:lnTo>
                  <a:lnTo>
                    <a:pt x="168021" y="135775"/>
                  </a:lnTo>
                  <a:lnTo>
                    <a:pt x="183642" y="131826"/>
                  </a:lnTo>
                  <a:lnTo>
                    <a:pt x="188214" y="131826"/>
                  </a:lnTo>
                  <a:lnTo>
                    <a:pt x="210312" y="172593"/>
                  </a:lnTo>
                  <a:lnTo>
                    <a:pt x="210312" y="262509"/>
                  </a:lnTo>
                  <a:lnTo>
                    <a:pt x="256794" y="262509"/>
                  </a:lnTo>
                  <a:lnTo>
                    <a:pt x="256794" y="158877"/>
                  </a:lnTo>
                  <a:close/>
                </a:path>
                <a:path w="352425" h="262890">
                  <a:moveTo>
                    <a:pt x="347472" y="97536"/>
                  </a:moveTo>
                  <a:lnTo>
                    <a:pt x="300990" y="97536"/>
                  </a:lnTo>
                  <a:lnTo>
                    <a:pt x="300990" y="262509"/>
                  </a:lnTo>
                  <a:lnTo>
                    <a:pt x="347472" y="262509"/>
                  </a:lnTo>
                  <a:lnTo>
                    <a:pt x="347472" y="97536"/>
                  </a:lnTo>
                  <a:close/>
                </a:path>
                <a:path w="352425" h="262890">
                  <a:moveTo>
                    <a:pt x="352044" y="27813"/>
                  </a:moveTo>
                  <a:lnTo>
                    <a:pt x="349834" y="17043"/>
                  </a:lnTo>
                  <a:lnTo>
                    <a:pt x="343852" y="8191"/>
                  </a:lnTo>
                  <a:lnTo>
                    <a:pt x="335000" y="2209"/>
                  </a:lnTo>
                  <a:lnTo>
                    <a:pt x="324231" y="0"/>
                  </a:lnTo>
                  <a:lnTo>
                    <a:pt x="313448" y="2209"/>
                  </a:lnTo>
                  <a:lnTo>
                    <a:pt x="304609" y="8191"/>
                  </a:lnTo>
                  <a:lnTo>
                    <a:pt x="298615" y="17043"/>
                  </a:lnTo>
                  <a:lnTo>
                    <a:pt x="296418" y="27813"/>
                  </a:lnTo>
                  <a:lnTo>
                    <a:pt x="298615" y="38595"/>
                  </a:lnTo>
                  <a:lnTo>
                    <a:pt x="304609" y="47434"/>
                  </a:lnTo>
                  <a:lnTo>
                    <a:pt x="313448" y="53428"/>
                  </a:lnTo>
                  <a:lnTo>
                    <a:pt x="324231" y="55626"/>
                  </a:lnTo>
                  <a:lnTo>
                    <a:pt x="335000" y="53428"/>
                  </a:lnTo>
                  <a:lnTo>
                    <a:pt x="343852" y="47434"/>
                  </a:lnTo>
                  <a:lnTo>
                    <a:pt x="349834" y="38595"/>
                  </a:lnTo>
                  <a:lnTo>
                    <a:pt x="352044" y="2781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0914" y="687999"/>
              <a:ext cx="160019" cy="1703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25127" y="682667"/>
              <a:ext cx="257175" cy="170815"/>
            </a:xfrm>
            <a:custGeom>
              <a:avLst/>
              <a:gdLst/>
              <a:ahLst/>
              <a:cxnLst/>
              <a:rect l="l" t="t" r="r" b="b"/>
              <a:pathLst>
                <a:path w="257175" h="170815">
                  <a:moveTo>
                    <a:pt x="200787" y="0"/>
                  </a:moveTo>
                  <a:lnTo>
                    <a:pt x="181582" y="2881"/>
                  </a:lnTo>
                  <a:lnTo>
                    <a:pt x="166593" y="10190"/>
                  </a:lnTo>
                  <a:lnTo>
                    <a:pt x="155461" y="19929"/>
                  </a:lnTo>
                  <a:lnTo>
                    <a:pt x="147830" y="30096"/>
                  </a:lnTo>
                  <a:lnTo>
                    <a:pt x="142780" y="21858"/>
                  </a:lnTo>
                  <a:lnTo>
                    <a:pt x="133159" y="11905"/>
                  </a:lnTo>
                  <a:lnTo>
                    <a:pt x="117824" y="3524"/>
                  </a:lnTo>
                  <a:lnTo>
                    <a:pt x="95631" y="0"/>
                  </a:lnTo>
                  <a:lnTo>
                    <a:pt x="86237" y="642"/>
                  </a:lnTo>
                  <a:lnTo>
                    <a:pt x="73914" y="3714"/>
                  </a:lnTo>
                  <a:lnTo>
                    <a:pt x="60162" y="10928"/>
                  </a:lnTo>
                  <a:lnTo>
                    <a:pt x="46483" y="24001"/>
                  </a:lnTo>
                  <a:lnTo>
                    <a:pt x="46483" y="5331"/>
                  </a:lnTo>
                  <a:lnTo>
                    <a:pt x="0" y="5331"/>
                  </a:lnTo>
                  <a:lnTo>
                    <a:pt x="0" y="170305"/>
                  </a:lnTo>
                  <a:lnTo>
                    <a:pt x="46483" y="170305"/>
                  </a:lnTo>
                  <a:lnTo>
                    <a:pt x="46483" y="86104"/>
                  </a:lnTo>
                  <a:lnTo>
                    <a:pt x="46638" y="78800"/>
                  </a:lnTo>
                  <a:lnTo>
                    <a:pt x="62865" y="43574"/>
                  </a:lnTo>
                  <a:lnTo>
                    <a:pt x="78487" y="39621"/>
                  </a:lnTo>
                  <a:lnTo>
                    <a:pt x="83059" y="39621"/>
                  </a:lnTo>
                  <a:lnTo>
                    <a:pt x="105156" y="80388"/>
                  </a:lnTo>
                  <a:lnTo>
                    <a:pt x="105156" y="170305"/>
                  </a:lnTo>
                  <a:lnTo>
                    <a:pt x="151639" y="170305"/>
                  </a:lnTo>
                  <a:lnTo>
                    <a:pt x="151639" y="86104"/>
                  </a:lnTo>
                  <a:lnTo>
                    <a:pt x="151794" y="78800"/>
                  </a:lnTo>
                  <a:lnTo>
                    <a:pt x="168021" y="43574"/>
                  </a:lnTo>
                  <a:lnTo>
                    <a:pt x="183643" y="39621"/>
                  </a:lnTo>
                  <a:lnTo>
                    <a:pt x="188215" y="39621"/>
                  </a:lnTo>
                  <a:lnTo>
                    <a:pt x="210312" y="80388"/>
                  </a:lnTo>
                  <a:lnTo>
                    <a:pt x="210312" y="170305"/>
                  </a:lnTo>
                  <a:lnTo>
                    <a:pt x="256795" y="170305"/>
                  </a:lnTo>
                  <a:lnTo>
                    <a:pt x="256795" y="66672"/>
                  </a:lnTo>
                  <a:lnTo>
                    <a:pt x="256509" y="53677"/>
                  </a:lnTo>
                  <a:lnTo>
                    <a:pt x="239257" y="13500"/>
                  </a:lnTo>
                  <a:lnTo>
                    <a:pt x="217610" y="1976"/>
                  </a:lnTo>
                  <a:lnTo>
                    <a:pt x="200787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621747" y="598845"/>
            <a:ext cx="474345" cy="259715"/>
            <a:chOff x="2621747" y="598845"/>
            <a:chExt cx="474345" cy="259715"/>
          </a:xfrm>
        </p:grpSpPr>
        <p:sp>
          <p:nvSpPr>
            <p:cNvPr id="11" name="object 11"/>
            <p:cNvSpPr/>
            <p:nvPr/>
          </p:nvSpPr>
          <p:spPr>
            <a:xfrm>
              <a:off x="2621747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5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1" y="254128"/>
                  </a:lnTo>
                  <a:lnTo>
                    <a:pt x="49531" y="160020"/>
                  </a:lnTo>
                  <a:lnTo>
                    <a:pt x="81535" y="160020"/>
                  </a:lnTo>
                  <a:lnTo>
                    <a:pt x="119444" y="154067"/>
                  </a:lnTo>
                  <a:lnTo>
                    <a:pt x="157394" y="121868"/>
                  </a:lnTo>
                  <a:lnTo>
                    <a:pt x="159141" y="117349"/>
                  </a:lnTo>
                  <a:lnTo>
                    <a:pt x="49531" y="117349"/>
                  </a:lnTo>
                  <a:lnTo>
                    <a:pt x="49531" y="42674"/>
                  </a:lnTo>
                  <a:lnTo>
                    <a:pt x="157938" y="42674"/>
                  </a:lnTo>
                  <a:lnTo>
                    <a:pt x="153697" y="34160"/>
                  </a:lnTo>
                  <a:lnTo>
                    <a:pt x="140971" y="19432"/>
                  </a:lnTo>
                  <a:lnTo>
                    <a:pt x="126635" y="9484"/>
                  </a:lnTo>
                  <a:lnTo>
                    <a:pt x="111157" y="3572"/>
                  </a:lnTo>
                  <a:lnTo>
                    <a:pt x="93821" y="732"/>
                  </a:lnTo>
                  <a:lnTo>
                    <a:pt x="73915" y="0"/>
                  </a:lnTo>
                  <a:close/>
                </a:path>
                <a:path w="167005" h="254634">
                  <a:moveTo>
                    <a:pt x="157938" y="42674"/>
                  </a:moveTo>
                  <a:lnTo>
                    <a:pt x="66675" y="42674"/>
                  </a:lnTo>
                  <a:lnTo>
                    <a:pt x="75688" y="42906"/>
                  </a:lnTo>
                  <a:lnTo>
                    <a:pt x="84773" y="43959"/>
                  </a:lnTo>
                  <a:lnTo>
                    <a:pt x="114640" y="69908"/>
                  </a:lnTo>
                  <a:lnTo>
                    <a:pt x="115825" y="79628"/>
                  </a:lnTo>
                  <a:lnTo>
                    <a:pt x="114968" y="87917"/>
                  </a:lnTo>
                  <a:lnTo>
                    <a:pt x="85487" y="116348"/>
                  </a:lnTo>
                  <a:lnTo>
                    <a:pt x="69724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7" y="80773"/>
                  </a:lnTo>
                  <a:lnTo>
                    <a:pt x="165722" y="66045"/>
                  </a:lnTo>
                  <a:lnTo>
                    <a:pt x="161638" y="50102"/>
                  </a:lnTo>
                  <a:lnTo>
                    <a:pt x="157938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9962" y="632149"/>
              <a:ext cx="285750" cy="22615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215725" y="567604"/>
            <a:ext cx="862965" cy="290830"/>
            <a:chOff x="3215725" y="567604"/>
            <a:chExt cx="862965" cy="290830"/>
          </a:xfrm>
        </p:grpSpPr>
        <p:sp>
          <p:nvSpPr>
            <p:cNvPr id="14" name="object 14"/>
            <p:cNvSpPr/>
            <p:nvPr/>
          </p:nvSpPr>
          <p:spPr>
            <a:xfrm>
              <a:off x="3215725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4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2" y="254128"/>
                  </a:lnTo>
                  <a:lnTo>
                    <a:pt x="49532" y="160020"/>
                  </a:lnTo>
                  <a:lnTo>
                    <a:pt x="81536" y="160020"/>
                  </a:lnTo>
                  <a:lnTo>
                    <a:pt x="119445" y="154067"/>
                  </a:lnTo>
                  <a:lnTo>
                    <a:pt x="157395" y="121868"/>
                  </a:lnTo>
                  <a:lnTo>
                    <a:pt x="159141" y="117349"/>
                  </a:lnTo>
                  <a:lnTo>
                    <a:pt x="49532" y="117349"/>
                  </a:lnTo>
                  <a:lnTo>
                    <a:pt x="49532" y="42674"/>
                  </a:lnTo>
                  <a:lnTo>
                    <a:pt x="157939" y="42674"/>
                  </a:lnTo>
                  <a:lnTo>
                    <a:pt x="153698" y="34160"/>
                  </a:lnTo>
                  <a:lnTo>
                    <a:pt x="140972" y="19432"/>
                  </a:lnTo>
                  <a:lnTo>
                    <a:pt x="126637" y="9484"/>
                  </a:lnTo>
                  <a:lnTo>
                    <a:pt x="111158" y="3572"/>
                  </a:lnTo>
                  <a:lnTo>
                    <a:pt x="93822" y="732"/>
                  </a:lnTo>
                  <a:lnTo>
                    <a:pt x="73915" y="0"/>
                  </a:lnTo>
                  <a:close/>
                </a:path>
                <a:path w="167004" h="254634">
                  <a:moveTo>
                    <a:pt x="157939" y="42674"/>
                  </a:moveTo>
                  <a:lnTo>
                    <a:pt x="66676" y="42674"/>
                  </a:lnTo>
                  <a:lnTo>
                    <a:pt x="75689" y="42906"/>
                  </a:lnTo>
                  <a:lnTo>
                    <a:pt x="84773" y="43959"/>
                  </a:lnTo>
                  <a:lnTo>
                    <a:pt x="114641" y="69908"/>
                  </a:lnTo>
                  <a:lnTo>
                    <a:pt x="115826" y="79628"/>
                  </a:lnTo>
                  <a:lnTo>
                    <a:pt x="114969" y="87917"/>
                  </a:lnTo>
                  <a:lnTo>
                    <a:pt x="85488" y="116348"/>
                  </a:lnTo>
                  <a:lnTo>
                    <a:pt x="69725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7" y="80773"/>
                  </a:lnTo>
                  <a:lnTo>
                    <a:pt x="165722" y="66045"/>
                  </a:lnTo>
                  <a:lnTo>
                    <a:pt x="161639" y="50102"/>
                  </a:lnTo>
                  <a:lnTo>
                    <a:pt x="157939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3940" y="682667"/>
              <a:ext cx="181353" cy="1756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9491" y="682667"/>
              <a:ext cx="159260" cy="1703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4564" y="682667"/>
              <a:ext cx="171450" cy="17563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031827" y="567604"/>
              <a:ext cx="46990" cy="285750"/>
            </a:xfrm>
            <a:custGeom>
              <a:avLst/>
              <a:gdLst/>
              <a:ahLst/>
              <a:cxnLst/>
              <a:rect l="l" t="t" r="r" b="b"/>
              <a:pathLst>
                <a:path w="46989" h="285750">
                  <a:moveTo>
                    <a:pt x="46483" y="0"/>
                  </a:moveTo>
                  <a:lnTo>
                    <a:pt x="0" y="0"/>
                  </a:lnTo>
                  <a:lnTo>
                    <a:pt x="0" y="285369"/>
                  </a:lnTo>
                  <a:lnTo>
                    <a:pt x="46483" y="285369"/>
                  </a:lnTo>
                  <a:lnTo>
                    <a:pt x="4648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31459" y="1266396"/>
            <a:ext cx="9947910" cy="574040"/>
            <a:chOff x="431459" y="1266396"/>
            <a:chExt cx="9947910" cy="574040"/>
          </a:xfrm>
        </p:grpSpPr>
        <p:sp>
          <p:nvSpPr>
            <p:cNvPr id="20" name="object 20"/>
            <p:cNvSpPr/>
            <p:nvPr/>
          </p:nvSpPr>
          <p:spPr>
            <a:xfrm>
              <a:off x="431459" y="1266396"/>
              <a:ext cx="9947910" cy="574040"/>
            </a:xfrm>
            <a:custGeom>
              <a:avLst/>
              <a:gdLst/>
              <a:ahLst/>
              <a:cxnLst/>
              <a:rect l="l" t="t" r="r" b="b"/>
              <a:pathLst>
                <a:path w="9947910" h="574039">
                  <a:moveTo>
                    <a:pt x="9947480" y="0"/>
                  </a:moveTo>
                  <a:lnTo>
                    <a:pt x="0" y="0"/>
                  </a:lnTo>
                  <a:lnTo>
                    <a:pt x="0" y="574019"/>
                  </a:lnTo>
                  <a:lnTo>
                    <a:pt x="9947480" y="574019"/>
                  </a:lnTo>
                  <a:lnTo>
                    <a:pt x="9947480" y="0"/>
                  </a:lnTo>
                  <a:close/>
                </a:path>
              </a:pathLst>
            </a:custGeom>
            <a:solidFill>
              <a:srgbClr val="C5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9397" y="1475046"/>
              <a:ext cx="114988" cy="16230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6712" y="1475046"/>
              <a:ext cx="303390" cy="19591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9096" y="1475046"/>
              <a:ext cx="333338" cy="16230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36969" y="1475046"/>
              <a:ext cx="114987" cy="16230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88799" y="1473368"/>
              <a:ext cx="114068" cy="16566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1903" y="1473368"/>
              <a:ext cx="236941" cy="16566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91171" y="1475046"/>
              <a:ext cx="111064" cy="162306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81404" y="4127018"/>
            <a:ext cx="970229" cy="12215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12916" y="4313490"/>
            <a:ext cx="72467" cy="94579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1334160" y="4313490"/>
            <a:ext cx="790575" cy="114300"/>
            <a:chOff x="1334160" y="4313490"/>
            <a:chExt cx="790575" cy="114300"/>
          </a:xfrm>
        </p:grpSpPr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4160" y="4313490"/>
              <a:ext cx="417790" cy="1141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75350" y="4313490"/>
              <a:ext cx="69869" cy="9451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68619" y="4313490"/>
              <a:ext cx="255761" cy="94579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064239" y="2778293"/>
            <a:ext cx="1213485" cy="1223010"/>
            <a:chOff x="1064239" y="2778293"/>
            <a:chExt cx="1213485" cy="1223010"/>
          </a:xfrm>
        </p:grpSpPr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6939" y="2795777"/>
              <a:ext cx="1187999" cy="118799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76939" y="2790993"/>
              <a:ext cx="1188085" cy="1197610"/>
            </a:xfrm>
            <a:custGeom>
              <a:avLst/>
              <a:gdLst/>
              <a:ahLst/>
              <a:cxnLst/>
              <a:rect l="l" t="t" r="r" b="b"/>
              <a:pathLst>
                <a:path w="1188085" h="1197610">
                  <a:moveTo>
                    <a:pt x="0" y="0"/>
                  </a:moveTo>
                  <a:lnTo>
                    <a:pt x="1187993" y="0"/>
                  </a:lnTo>
                  <a:lnTo>
                    <a:pt x="1187993" y="1197575"/>
                  </a:lnTo>
                  <a:lnTo>
                    <a:pt x="0" y="1197575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20456" y="2835936"/>
              <a:ext cx="1100455" cy="1100455"/>
            </a:xfrm>
            <a:custGeom>
              <a:avLst/>
              <a:gdLst/>
              <a:ahLst/>
              <a:cxnLst/>
              <a:rect l="l" t="t" r="r" b="b"/>
              <a:pathLst>
                <a:path w="1100455" h="1100454">
                  <a:moveTo>
                    <a:pt x="1100211" y="0"/>
                  </a:moveTo>
                  <a:lnTo>
                    <a:pt x="0" y="0"/>
                  </a:lnTo>
                  <a:lnTo>
                    <a:pt x="0" y="1100202"/>
                  </a:lnTo>
                  <a:lnTo>
                    <a:pt x="1100211" y="1100202"/>
                  </a:lnTo>
                  <a:lnTo>
                    <a:pt x="1100211" y="0"/>
                  </a:lnTo>
                  <a:close/>
                </a:path>
              </a:pathLst>
            </a:custGeom>
            <a:solidFill>
              <a:srgbClr val="A8A9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14335" y="3120663"/>
              <a:ext cx="912494" cy="530860"/>
            </a:xfrm>
            <a:custGeom>
              <a:avLst/>
              <a:gdLst/>
              <a:ahLst/>
              <a:cxnLst/>
              <a:rect l="l" t="t" r="r" b="b"/>
              <a:pathLst>
                <a:path w="912494" h="530860">
                  <a:moveTo>
                    <a:pt x="668921" y="243370"/>
                  </a:moveTo>
                  <a:lnTo>
                    <a:pt x="665988" y="240436"/>
                  </a:lnTo>
                  <a:lnTo>
                    <a:pt x="660120" y="237515"/>
                  </a:lnTo>
                  <a:lnTo>
                    <a:pt x="657199" y="234569"/>
                  </a:lnTo>
                  <a:lnTo>
                    <a:pt x="651319" y="231648"/>
                  </a:lnTo>
                  <a:lnTo>
                    <a:pt x="648385" y="228714"/>
                  </a:lnTo>
                  <a:lnTo>
                    <a:pt x="645452" y="231648"/>
                  </a:lnTo>
                  <a:lnTo>
                    <a:pt x="639584" y="231648"/>
                  </a:lnTo>
                  <a:lnTo>
                    <a:pt x="636651" y="234569"/>
                  </a:lnTo>
                  <a:lnTo>
                    <a:pt x="636651" y="243370"/>
                  </a:lnTo>
                  <a:lnTo>
                    <a:pt x="633717" y="249250"/>
                  </a:lnTo>
                  <a:lnTo>
                    <a:pt x="627849" y="246303"/>
                  </a:lnTo>
                  <a:lnTo>
                    <a:pt x="624916" y="246303"/>
                  </a:lnTo>
                  <a:lnTo>
                    <a:pt x="619048" y="252171"/>
                  </a:lnTo>
                  <a:lnTo>
                    <a:pt x="616127" y="252171"/>
                  </a:lnTo>
                  <a:lnTo>
                    <a:pt x="616127" y="260096"/>
                  </a:lnTo>
                  <a:lnTo>
                    <a:pt x="638962" y="249250"/>
                  </a:lnTo>
                  <a:lnTo>
                    <a:pt x="651319" y="243370"/>
                  </a:lnTo>
                  <a:lnTo>
                    <a:pt x="668921" y="243370"/>
                  </a:lnTo>
                  <a:close/>
                </a:path>
                <a:path w="912494" h="530860">
                  <a:moveTo>
                    <a:pt x="677735" y="258051"/>
                  </a:moveTo>
                  <a:lnTo>
                    <a:pt x="669480" y="257492"/>
                  </a:lnTo>
                  <a:lnTo>
                    <a:pt x="662330" y="255841"/>
                  </a:lnTo>
                  <a:lnTo>
                    <a:pt x="656272" y="253098"/>
                  </a:lnTo>
                  <a:lnTo>
                    <a:pt x="651319" y="249250"/>
                  </a:lnTo>
                  <a:lnTo>
                    <a:pt x="648385" y="249250"/>
                  </a:lnTo>
                  <a:lnTo>
                    <a:pt x="645452" y="255117"/>
                  </a:lnTo>
                  <a:lnTo>
                    <a:pt x="642518" y="258051"/>
                  </a:lnTo>
                  <a:lnTo>
                    <a:pt x="677735" y="258051"/>
                  </a:lnTo>
                  <a:close/>
                </a:path>
                <a:path w="912494" h="530860">
                  <a:moveTo>
                    <a:pt x="721741" y="463410"/>
                  </a:moveTo>
                  <a:lnTo>
                    <a:pt x="707059" y="463410"/>
                  </a:lnTo>
                  <a:lnTo>
                    <a:pt x="707059" y="516229"/>
                  </a:lnTo>
                  <a:lnTo>
                    <a:pt x="721741" y="516229"/>
                  </a:lnTo>
                  <a:lnTo>
                    <a:pt x="721741" y="463410"/>
                  </a:lnTo>
                  <a:close/>
                </a:path>
                <a:path w="912494" h="530860">
                  <a:moveTo>
                    <a:pt x="721741" y="448995"/>
                  </a:moveTo>
                  <a:lnTo>
                    <a:pt x="0" y="448995"/>
                  </a:lnTo>
                  <a:lnTo>
                    <a:pt x="0" y="462965"/>
                  </a:lnTo>
                  <a:lnTo>
                    <a:pt x="0" y="516305"/>
                  </a:lnTo>
                  <a:lnTo>
                    <a:pt x="0" y="530275"/>
                  </a:lnTo>
                  <a:lnTo>
                    <a:pt x="721741" y="530275"/>
                  </a:lnTo>
                  <a:lnTo>
                    <a:pt x="721741" y="516305"/>
                  </a:lnTo>
                  <a:lnTo>
                    <a:pt x="17602" y="516305"/>
                  </a:lnTo>
                  <a:lnTo>
                    <a:pt x="17602" y="462965"/>
                  </a:lnTo>
                  <a:lnTo>
                    <a:pt x="721741" y="462965"/>
                  </a:lnTo>
                  <a:lnTo>
                    <a:pt x="721741" y="448995"/>
                  </a:lnTo>
                  <a:close/>
                </a:path>
                <a:path w="912494" h="530860">
                  <a:moveTo>
                    <a:pt x="912304" y="67576"/>
                  </a:moveTo>
                  <a:lnTo>
                    <a:pt x="894842" y="26276"/>
                  </a:lnTo>
                  <a:lnTo>
                    <a:pt x="853020" y="228"/>
                  </a:lnTo>
                  <a:lnTo>
                    <a:pt x="839279" y="0"/>
                  </a:lnTo>
                  <a:lnTo>
                    <a:pt x="824420" y="2794"/>
                  </a:lnTo>
                  <a:lnTo>
                    <a:pt x="813930" y="7708"/>
                  </a:lnTo>
                  <a:lnTo>
                    <a:pt x="804252" y="13436"/>
                  </a:lnTo>
                  <a:lnTo>
                    <a:pt x="795134" y="19723"/>
                  </a:lnTo>
                  <a:lnTo>
                    <a:pt x="786282" y="26276"/>
                  </a:lnTo>
                  <a:lnTo>
                    <a:pt x="783348" y="26276"/>
                  </a:lnTo>
                  <a:lnTo>
                    <a:pt x="778484" y="30670"/>
                  </a:lnTo>
                  <a:lnTo>
                    <a:pt x="767664" y="39471"/>
                  </a:lnTo>
                  <a:lnTo>
                    <a:pt x="762812" y="43865"/>
                  </a:lnTo>
                  <a:lnTo>
                    <a:pt x="701205" y="87884"/>
                  </a:lnTo>
                  <a:lnTo>
                    <a:pt x="674789" y="105486"/>
                  </a:lnTo>
                  <a:lnTo>
                    <a:pt x="645452" y="126022"/>
                  </a:lnTo>
                  <a:lnTo>
                    <a:pt x="639584" y="131889"/>
                  </a:lnTo>
                  <a:lnTo>
                    <a:pt x="627849" y="137756"/>
                  </a:lnTo>
                  <a:lnTo>
                    <a:pt x="621982" y="143624"/>
                  </a:lnTo>
                  <a:lnTo>
                    <a:pt x="615518" y="150774"/>
                  </a:lnTo>
                  <a:lnTo>
                    <a:pt x="609879" y="159029"/>
                  </a:lnTo>
                  <a:lnTo>
                    <a:pt x="605891" y="168376"/>
                  </a:lnTo>
                  <a:lnTo>
                    <a:pt x="604380" y="178828"/>
                  </a:lnTo>
                  <a:lnTo>
                    <a:pt x="601446" y="178828"/>
                  </a:lnTo>
                  <a:lnTo>
                    <a:pt x="601446" y="184696"/>
                  </a:lnTo>
                  <a:lnTo>
                    <a:pt x="595579" y="184696"/>
                  </a:lnTo>
                  <a:lnTo>
                    <a:pt x="592645" y="187629"/>
                  </a:lnTo>
                  <a:lnTo>
                    <a:pt x="589711" y="184696"/>
                  </a:lnTo>
                  <a:lnTo>
                    <a:pt x="583844" y="184696"/>
                  </a:lnTo>
                  <a:lnTo>
                    <a:pt x="577977" y="187629"/>
                  </a:lnTo>
                  <a:lnTo>
                    <a:pt x="575043" y="190563"/>
                  </a:lnTo>
                  <a:lnTo>
                    <a:pt x="569175" y="193497"/>
                  </a:lnTo>
                  <a:lnTo>
                    <a:pt x="560374" y="202298"/>
                  </a:lnTo>
                  <a:lnTo>
                    <a:pt x="287515" y="401802"/>
                  </a:lnTo>
                  <a:lnTo>
                    <a:pt x="281660" y="404736"/>
                  </a:lnTo>
                  <a:lnTo>
                    <a:pt x="281660" y="416471"/>
                  </a:lnTo>
                  <a:lnTo>
                    <a:pt x="284581" y="419404"/>
                  </a:lnTo>
                  <a:lnTo>
                    <a:pt x="290461" y="422351"/>
                  </a:lnTo>
                  <a:lnTo>
                    <a:pt x="296329" y="422351"/>
                  </a:lnTo>
                  <a:lnTo>
                    <a:pt x="299262" y="425272"/>
                  </a:lnTo>
                  <a:lnTo>
                    <a:pt x="340334" y="434073"/>
                  </a:lnTo>
                  <a:lnTo>
                    <a:pt x="346189" y="434073"/>
                  </a:lnTo>
                  <a:lnTo>
                    <a:pt x="349135" y="437007"/>
                  </a:lnTo>
                  <a:lnTo>
                    <a:pt x="354990" y="437007"/>
                  </a:lnTo>
                  <a:lnTo>
                    <a:pt x="362102" y="436499"/>
                  </a:lnTo>
                  <a:lnTo>
                    <a:pt x="405244" y="424548"/>
                  </a:lnTo>
                  <a:lnTo>
                    <a:pt x="430098" y="410603"/>
                  </a:lnTo>
                  <a:lnTo>
                    <a:pt x="398094" y="410603"/>
                  </a:lnTo>
                  <a:lnTo>
                    <a:pt x="390207" y="413766"/>
                  </a:lnTo>
                  <a:lnTo>
                    <a:pt x="381406" y="416471"/>
                  </a:lnTo>
                  <a:lnTo>
                    <a:pt x="372148" y="418579"/>
                  </a:lnTo>
                  <a:lnTo>
                    <a:pt x="362331" y="420141"/>
                  </a:lnTo>
                  <a:lnTo>
                    <a:pt x="352526" y="420598"/>
                  </a:lnTo>
                  <a:lnTo>
                    <a:pt x="343268" y="419404"/>
                  </a:lnTo>
                  <a:lnTo>
                    <a:pt x="334518" y="418909"/>
                  </a:lnTo>
                  <a:lnTo>
                    <a:pt x="326034" y="417576"/>
                  </a:lnTo>
                  <a:lnTo>
                    <a:pt x="318096" y="415696"/>
                  </a:lnTo>
                  <a:lnTo>
                    <a:pt x="310997" y="413550"/>
                  </a:lnTo>
                  <a:lnTo>
                    <a:pt x="308063" y="410603"/>
                  </a:lnTo>
                  <a:lnTo>
                    <a:pt x="398094" y="410603"/>
                  </a:lnTo>
                  <a:lnTo>
                    <a:pt x="399008" y="410248"/>
                  </a:lnTo>
                  <a:lnTo>
                    <a:pt x="407809" y="406158"/>
                  </a:lnTo>
                  <a:lnTo>
                    <a:pt x="416610" y="401802"/>
                  </a:lnTo>
                  <a:lnTo>
                    <a:pt x="425411" y="395706"/>
                  </a:lnTo>
                  <a:lnTo>
                    <a:pt x="434213" y="390436"/>
                  </a:lnTo>
                  <a:lnTo>
                    <a:pt x="443014" y="385711"/>
                  </a:lnTo>
                  <a:lnTo>
                    <a:pt x="451815" y="381266"/>
                  </a:lnTo>
                  <a:lnTo>
                    <a:pt x="457962" y="377329"/>
                  </a:lnTo>
                  <a:lnTo>
                    <a:pt x="469150" y="370535"/>
                  </a:lnTo>
                  <a:lnTo>
                    <a:pt x="475297" y="366598"/>
                  </a:lnTo>
                  <a:lnTo>
                    <a:pt x="484047" y="362204"/>
                  </a:lnTo>
                  <a:lnTo>
                    <a:pt x="492531" y="357797"/>
                  </a:lnTo>
                  <a:lnTo>
                    <a:pt x="500456" y="353402"/>
                  </a:lnTo>
                  <a:lnTo>
                    <a:pt x="507568" y="348996"/>
                  </a:lnTo>
                  <a:lnTo>
                    <a:pt x="557428" y="322592"/>
                  </a:lnTo>
                  <a:lnTo>
                    <a:pt x="566280" y="316445"/>
                  </a:lnTo>
                  <a:lnTo>
                    <a:pt x="575411" y="310857"/>
                  </a:lnTo>
                  <a:lnTo>
                    <a:pt x="595579" y="299123"/>
                  </a:lnTo>
                  <a:lnTo>
                    <a:pt x="601446" y="296189"/>
                  </a:lnTo>
                  <a:lnTo>
                    <a:pt x="607314" y="290322"/>
                  </a:lnTo>
                  <a:lnTo>
                    <a:pt x="613181" y="281520"/>
                  </a:lnTo>
                  <a:lnTo>
                    <a:pt x="616127" y="275653"/>
                  </a:lnTo>
                  <a:lnTo>
                    <a:pt x="616127" y="260096"/>
                  </a:lnTo>
                  <a:lnTo>
                    <a:pt x="299262" y="410603"/>
                  </a:lnTo>
                  <a:lnTo>
                    <a:pt x="569175" y="214045"/>
                  </a:lnTo>
                  <a:lnTo>
                    <a:pt x="583844" y="202298"/>
                  </a:lnTo>
                  <a:lnTo>
                    <a:pt x="586778" y="202298"/>
                  </a:lnTo>
                  <a:lnTo>
                    <a:pt x="589711" y="205232"/>
                  </a:lnTo>
                  <a:lnTo>
                    <a:pt x="595579" y="205232"/>
                  </a:lnTo>
                  <a:lnTo>
                    <a:pt x="598512" y="202298"/>
                  </a:lnTo>
                  <a:lnTo>
                    <a:pt x="601446" y="202298"/>
                  </a:lnTo>
                  <a:lnTo>
                    <a:pt x="601446" y="199364"/>
                  </a:lnTo>
                  <a:lnTo>
                    <a:pt x="604380" y="196430"/>
                  </a:lnTo>
                  <a:lnTo>
                    <a:pt x="613181" y="199364"/>
                  </a:lnTo>
                  <a:lnTo>
                    <a:pt x="616127" y="202298"/>
                  </a:lnTo>
                  <a:lnTo>
                    <a:pt x="621982" y="196430"/>
                  </a:lnTo>
                  <a:lnTo>
                    <a:pt x="624916" y="196430"/>
                  </a:lnTo>
                  <a:lnTo>
                    <a:pt x="624916" y="190563"/>
                  </a:lnTo>
                  <a:lnTo>
                    <a:pt x="621982" y="187629"/>
                  </a:lnTo>
                  <a:lnTo>
                    <a:pt x="619048" y="184696"/>
                  </a:lnTo>
                  <a:lnTo>
                    <a:pt x="619048" y="181762"/>
                  </a:lnTo>
                  <a:lnTo>
                    <a:pt x="620102" y="173507"/>
                  </a:lnTo>
                  <a:lnTo>
                    <a:pt x="623087" y="166357"/>
                  </a:lnTo>
                  <a:lnTo>
                    <a:pt x="627710" y="160312"/>
                  </a:lnTo>
                  <a:lnTo>
                    <a:pt x="633717" y="155359"/>
                  </a:lnTo>
                  <a:lnTo>
                    <a:pt x="636651" y="149491"/>
                  </a:lnTo>
                  <a:lnTo>
                    <a:pt x="648385" y="143624"/>
                  </a:lnTo>
                  <a:lnTo>
                    <a:pt x="654265" y="137756"/>
                  </a:lnTo>
                  <a:lnTo>
                    <a:pt x="683590" y="117221"/>
                  </a:lnTo>
                  <a:lnTo>
                    <a:pt x="710006" y="99618"/>
                  </a:lnTo>
                  <a:lnTo>
                    <a:pt x="771613" y="55613"/>
                  </a:lnTo>
                  <a:lnTo>
                    <a:pt x="776478" y="51206"/>
                  </a:lnTo>
                  <a:lnTo>
                    <a:pt x="787285" y="42405"/>
                  </a:lnTo>
                  <a:lnTo>
                    <a:pt x="792149" y="37998"/>
                  </a:lnTo>
                  <a:lnTo>
                    <a:pt x="795083" y="37998"/>
                  </a:lnTo>
                  <a:lnTo>
                    <a:pt x="803884" y="31496"/>
                  </a:lnTo>
                  <a:lnTo>
                    <a:pt x="840778" y="15862"/>
                  </a:lnTo>
                  <a:lnTo>
                    <a:pt x="850455" y="15633"/>
                  </a:lnTo>
                  <a:lnTo>
                    <a:pt x="859586" y="17056"/>
                  </a:lnTo>
                  <a:lnTo>
                    <a:pt x="868426" y="20408"/>
                  </a:lnTo>
                  <a:lnTo>
                    <a:pt x="874293" y="26276"/>
                  </a:lnTo>
                  <a:lnTo>
                    <a:pt x="880173" y="29197"/>
                  </a:lnTo>
                  <a:lnTo>
                    <a:pt x="883094" y="35077"/>
                  </a:lnTo>
                  <a:lnTo>
                    <a:pt x="886993" y="41211"/>
                  </a:lnTo>
                  <a:lnTo>
                    <a:pt x="890066" y="46812"/>
                  </a:lnTo>
                  <a:lnTo>
                    <a:pt x="892594" y="52400"/>
                  </a:lnTo>
                  <a:lnTo>
                    <a:pt x="894842" y="58547"/>
                  </a:lnTo>
                  <a:lnTo>
                    <a:pt x="897674" y="69545"/>
                  </a:lnTo>
                  <a:lnTo>
                    <a:pt x="897763" y="80543"/>
                  </a:lnTo>
                  <a:lnTo>
                    <a:pt x="895654" y="91554"/>
                  </a:lnTo>
                  <a:lnTo>
                    <a:pt x="891895" y="102552"/>
                  </a:lnTo>
                  <a:lnTo>
                    <a:pt x="886040" y="108419"/>
                  </a:lnTo>
                  <a:lnTo>
                    <a:pt x="883094" y="114287"/>
                  </a:lnTo>
                  <a:lnTo>
                    <a:pt x="871359" y="126022"/>
                  </a:lnTo>
                  <a:lnTo>
                    <a:pt x="862558" y="128955"/>
                  </a:lnTo>
                  <a:lnTo>
                    <a:pt x="856691" y="134823"/>
                  </a:lnTo>
                  <a:lnTo>
                    <a:pt x="847432" y="141376"/>
                  </a:lnTo>
                  <a:lnTo>
                    <a:pt x="837615" y="147662"/>
                  </a:lnTo>
                  <a:lnTo>
                    <a:pt x="827811" y="153390"/>
                  </a:lnTo>
                  <a:lnTo>
                    <a:pt x="818565" y="158292"/>
                  </a:lnTo>
                  <a:lnTo>
                    <a:pt x="759866" y="196430"/>
                  </a:lnTo>
                  <a:lnTo>
                    <a:pt x="752817" y="201295"/>
                  </a:lnTo>
                  <a:lnTo>
                    <a:pt x="737590" y="212115"/>
                  </a:lnTo>
                  <a:lnTo>
                    <a:pt x="730542" y="216966"/>
                  </a:lnTo>
                  <a:lnTo>
                    <a:pt x="721741" y="221830"/>
                  </a:lnTo>
                  <a:lnTo>
                    <a:pt x="704126" y="232651"/>
                  </a:lnTo>
                  <a:lnTo>
                    <a:pt x="695337" y="237515"/>
                  </a:lnTo>
                  <a:lnTo>
                    <a:pt x="683590" y="243370"/>
                  </a:lnTo>
                  <a:lnTo>
                    <a:pt x="713409" y="243370"/>
                  </a:lnTo>
                  <a:lnTo>
                    <a:pt x="720267" y="240080"/>
                  </a:lnTo>
                  <a:lnTo>
                    <a:pt x="730084" y="234810"/>
                  </a:lnTo>
                  <a:lnTo>
                    <a:pt x="739343" y="228714"/>
                  </a:lnTo>
                  <a:lnTo>
                    <a:pt x="754011" y="219544"/>
                  </a:lnTo>
                  <a:lnTo>
                    <a:pt x="761619" y="214261"/>
                  </a:lnTo>
                  <a:lnTo>
                    <a:pt x="768667" y="208165"/>
                  </a:lnTo>
                  <a:lnTo>
                    <a:pt x="827366" y="172961"/>
                  </a:lnTo>
                  <a:lnTo>
                    <a:pt x="836206" y="166357"/>
                  </a:lnTo>
                  <a:lnTo>
                    <a:pt x="845324" y="159753"/>
                  </a:lnTo>
                  <a:lnTo>
                    <a:pt x="855002" y="153162"/>
                  </a:lnTo>
                  <a:lnTo>
                    <a:pt x="865492" y="146558"/>
                  </a:lnTo>
                  <a:lnTo>
                    <a:pt x="871359" y="140690"/>
                  </a:lnTo>
                  <a:lnTo>
                    <a:pt x="903643" y="108419"/>
                  </a:lnTo>
                  <a:lnTo>
                    <a:pt x="912075" y="81648"/>
                  </a:lnTo>
                  <a:lnTo>
                    <a:pt x="912304" y="675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75703" y="3428575"/>
              <a:ext cx="132022" cy="12616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651496" y="3498998"/>
              <a:ext cx="91440" cy="50165"/>
            </a:xfrm>
            <a:custGeom>
              <a:avLst/>
              <a:gdLst/>
              <a:ahLst/>
              <a:cxnLst/>
              <a:rect l="l" t="t" r="r" b="b"/>
              <a:pathLst>
                <a:path w="91439" h="50164">
                  <a:moveTo>
                    <a:pt x="87744" y="20530"/>
                  </a:moveTo>
                  <a:lnTo>
                    <a:pt x="70412" y="20530"/>
                  </a:lnTo>
                  <a:lnTo>
                    <a:pt x="73338" y="32266"/>
                  </a:lnTo>
                  <a:lnTo>
                    <a:pt x="52807" y="32266"/>
                  </a:lnTo>
                  <a:lnTo>
                    <a:pt x="41065" y="35204"/>
                  </a:lnTo>
                  <a:lnTo>
                    <a:pt x="0" y="35204"/>
                  </a:lnTo>
                  <a:lnTo>
                    <a:pt x="0" y="46936"/>
                  </a:lnTo>
                  <a:lnTo>
                    <a:pt x="2926" y="49870"/>
                  </a:lnTo>
                  <a:lnTo>
                    <a:pt x="61610" y="49870"/>
                  </a:lnTo>
                  <a:lnTo>
                    <a:pt x="67471" y="46936"/>
                  </a:lnTo>
                  <a:lnTo>
                    <a:pt x="88016" y="46936"/>
                  </a:lnTo>
                  <a:lnTo>
                    <a:pt x="90943" y="44006"/>
                  </a:lnTo>
                  <a:lnTo>
                    <a:pt x="90943" y="38134"/>
                  </a:lnTo>
                  <a:lnTo>
                    <a:pt x="87744" y="20530"/>
                  </a:lnTo>
                  <a:close/>
                </a:path>
                <a:path w="91439" h="50164">
                  <a:moveTo>
                    <a:pt x="79213" y="0"/>
                  </a:moveTo>
                  <a:lnTo>
                    <a:pt x="76276" y="0"/>
                  </a:lnTo>
                  <a:lnTo>
                    <a:pt x="73338" y="2927"/>
                  </a:lnTo>
                  <a:lnTo>
                    <a:pt x="2926" y="35204"/>
                  </a:lnTo>
                  <a:lnTo>
                    <a:pt x="41065" y="35204"/>
                  </a:lnTo>
                  <a:lnTo>
                    <a:pt x="70412" y="20530"/>
                  </a:lnTo>
                  <a:lnTo>
                    <a:pt x="87744" y="20530"/>
                  </a:lnTo>
                  <a:lnTo>
                    <a:pt x="85078" y="5857"/>
                  </a:lnTo>
                  <a:lnTo>
                    <a:pt x="82141" y="5857"/>
                  </a:lnTo>
                  <a:lnTo>
                    <a:pt x="82141" y="2927"/>
                  </a:lnTo>
                  <a:lnTo>
                    <a:pt x="79213" y="2927"/>
                  </a:lnTo>
                  <a:lnTo>
                    <a:pt x="792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77404" y="3158661"/>
              <a:ext cx="158424" cy="143758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1059476" y="4649954"/>
            <a:ext cx="1213485" cy="1223010"/>
            <a:chOff x="1059476" y="4649954"/>
            <a:chExt cx="1213485" cy="1223010"/>
          </a:xfrm>
        </p:grpSpPr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2177" y="4667438"/>
              <a:ext cx="1187999" cy="118799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072177" y="4662654"/>
              <a:ext cx="1188085" cy="1197610"/>
            </a:xfrm>
            <a:custGeom>
              <a:avLst/>
              <a:gdLst/>
              <a:ahLst/>
              <a:cxnLst/>
              <a:rect l="l" t="t" r="r" b="b"/>
              <a:pathLst>
                <a:path w="1188085" h="1197610">
                  <a:moveTo>
                    <a:pt x="0" y="0"/>
                  </a:moveTo>
                  <a:lnTo>
                    <a:pt x="1187992" y="0"/>
                  </a:lnTo>
                  <a:lnTo>
                    <a:pt x="1187992" y="1197575"/>
                  </a:lnTo>
                  <a:lnTo>
                    <a:pt x="0" y="1197575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15693" y="4707597"/>
              <a:ext cx="1100455" cy="1100455"/>
            </a:xfrm>
            <a:custGeom>
              <a:avLst/>
              <a:gdLst/>
              <a:ahLst/>
              <a:cxnLst/>
              <a:rect l="l" t="t" r="r" b="b"/>
              <a:pathLst>
                <a:path w="1100455" h="1100454">
                  <a:moveTo>
                    <a:pt x="1100211" y="0"/>
                  </a:moveTo>
                  <a:lnTo>
                    <a:pt x="0" y="0"/>
                  </a:lnTo>
                  <a:lnTo>
                    <a:pt x="0" y="1100203"/>
                  </a:lnTo>
                  <a:lnTo>
                    <a:pt x="1100211" y="1100203"/>
                  </a:lnTo>
                  <a:lnTo>
                    <a:pt x="1100211" y="0"/>
                  </a:lnTo>
                  <a:close/>
                </a:path>
              </a:pathLst>
            </a:custGeom>
            <a:solidFill>
              <a:srgbClr val="A8A9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62443" y="4819415"/>
              <a:ext cx="741680" cy="848994"/>
            </a:xfrm>
            <a:custGeom>
              <a:avLst/>
              <a:gdLst/>
              <a:ahLst/>
              <a:cxnLst/>
              <a:rect l="l" t="t" r="r" b="b"/>
              <a:pathLst>
                <a:path w="741680" h="848995">
                  <a:moveTo>
                    <a:pt x="321119" y="217208"/>
                  </a:moveTo>
                  <a:lnTo>
                    <a:pt x="310591" y="172631"/>
                  </a:lnTo>
                  <a:lnTo>
                    <a:pt x="270459" y="134734"/>
                  </a:lnTo>
                  <a:lnTo>
                    <a:pt x="281609" y="172758"/>
                  </a:lnTo>
                  <a:lnTo>
                    <a:pt x="294246" y="201117"/>
                  </a:lnTo>
                  <a:lnTo>
                    <a:pt x="294982" y="233934"/>
                  </a:lnTo>
                  <a:lnTo>
                    <a:pt x="270459" y="285330"/>
                  </a:lnTo>
                  <a:lnTo>
                    <a:pt x="256349" y="322110"/>
                  </a:lnTo>
                  <a:lnTo>
                    <a:pt x="252628" y="365569"/>
                  </a:lnTo>
                  <a:lnTo>
                    <a:pt x="263779" y="404583"/>
                  </a:lnTo>
                  <a:lnTo>
                    <a:pt x="294246" y="427990"/>
                  </a:lnTo>
                  <a:lnTo>
                    <a:pt x="288975" y="397865"/>
                  </a:lnTo>
                  <a:lnTo>
                    <a:pt x="278765" y="377266"/>
                  </a:lnTo>
                  <a:lnTo>
                    <a:pt x="271983" y="356654"/>
                  </a:lnTo>
                  <a:lnTo>
                    <a:pt x="276999" y="326542"/>
                  </a:lnTo>
                  <a:lnTo>
                    <a:pt x="302171" y="277406"/>
                  </a:lnTo>
                  <a:lnTo>
                    <a:pt x="312445" y="259321"/>
                  </a:lnTo>
                  <a:lnTo>
                    <a:pt x="319011" y="239750"/>
                  </a:lnTo>
                  <a:lnTo>
                    <a:pt x="321119" y="217208"/>
                  </a:lnTo>
                  <a:close/>
                </a:path>
                <a:path w="741680" h="848995">
                  <a:moveTo>
                    <a:pt x="413131" y="213995"/>
                  </a:moveTo>
                  <a:lnTo>
                    <a:pt x="403466" y="177838"/>
                  </a:lnTo>
                  <a:lnTo>
                    <a:pt x="389343" y="156527"/>
                  </a:lnTo>
                  <a:lnTo>
                    <a:pt x="375234" y="138201"/>
                  </a:lnTo>
                  <a:lnTo>
                    <a:pt x="365569" y="110959"/>
                  </a:lnTo>
                  <a:lnTo>
                    <a:pt x="362724" y="79133"/>
                  </a:lnTo>
                  <a:lnTo>
                    <a:pt x="372503" y="52514"/>
                  </a:lnTo>
                  <a:lnTo>
                    <a:pt x="386753" y="27368"/>
                  </a:lnTo>
                  <a:lnTo>
                    <a:pt x="397281" y="0"/>
                  </a:lnTo>
                  <a:lnTo>
                    <a:pt x="373494" y="0"/>
                  </a:lnTo>
                  <a:lnTo>
                    <a:pt x="349415" y="57213"/>
                  </a:lnTo>
                  <a:lnTo>
                    <a:pt x="341985" y="96685"/>
                  </a:lnTo>
                  <a:lnTo>
                    <a:pt x="346456" y="123952"/>
                  </a:lnTo>
                  <a:lnTo>
                    <a:pt x="358152" y="144564"/>
                  </a:lnTo>
                  <a:lnTo>
                    <a:pt x="372338" y="164058"/>
                  </a:lnTo>
                  <a:lnTo>
                    <a:pt x="384314" y="187998"/>
                  </a:lnTo>
                  <a:lnTo>
                    <a:pt x="389343" y="221919"/>
                  </a:lnTo>
                  <a:lnTo>
                    <a:pt x="383032" y="249161"/>
                  </a:lnTo>
                  <a:lnTo>
                    <a:pt x="368541" y="273431"/>
                  </a:lnTo>
                  <a:lnTo>
                    <a:pt x="352564" y="297713"/>
                  </a:lnTo>
                  <a:lnTo>
                    <a:pt x="341795" y="324954"/>
                  </a:lnTo>
                  <a:lnTo>
                    <a:pt x="340182" y="357644"/>
                  </a:lnTo>
                  <a:lnTo>
                    <a:pt x="346748" y="390347"/>
                  </a:lnTo>
                  <a:lnTo>
                    <a:pt x="360743" y="414121"/>
                  </a:lnTo>
                  <a:lnTo>
                    <a:pt x="381431" y="420065"/>
                  </a:lnTo>
                  <a:lnTo>
                    <a:pt x="380187" y="401739"/>
                  </a:lnTo>
                  <a:lnTo>
                    <a:pt x="371513" y="380428"/>
                  </a:lnTo>
                  <a:lnTo>
                    <a:pt x="365823" y="353187"/>
                  </a:lnTo>
                  <a:lnTo>
                    <a:pt x="373494" y="317030"/>
                  </a:lnTo>
                  <a:lnTo>
                    <a:pt x="386372" y="292011"/>
                  </a:lnTo>
                  <a:lnTo>
                    <a:pt x="399262" y="271462"/>
                  </a:lnTo>
                  <a:lnTo>
                    <a:pt x="409168" y="247929"/>
                  </a:lnTo>
                  <a:lnTo>
                    <a:pt x="413131" y="213995"/>
                  </a:lnTo>
                  <a:close/>
                </a:path>
                <a:path w="741680" h="848995">
                  <a:moveTo>
                    <a:pt x="511454" y="213868"/>
                  </a:moveTo>
                  <a:lnTo>
                    <a:pt x="501916" y="172631"/>
                  </a:lnTo>
                  <a:lnTo>
                    <a:pt x="460679" y="134734"/>
                  </a:lnTo>
                  <a:lnTo>
                    <a:pt x="471830" y="171640"/>
                  </a:lnTo>
                  <a:lnTo>
                    <a:pt x="484454" y="198145"/>
                  </a:lnTo>
                  <a:lnTo>
                    <a:pt x="485203" y="230593"/>
                  </a:lnTo>
                  <a:lnTo>
                    <a:pt x="460679" y="285330"/>
                  </a:lnTo>
                  <a:lnTo>
                    <a:pt x="446557" y="324332"/>
                  </a:lnTo>
                  <a:lnTo>
                    <a:pt x="442849" y="365569"/>
                  </a:lnTo>
                  <a:lnTo>
                    <a:pt x="453999" y="402348"/>
                  </a:lnTo>
                  <a:lnTo>
                    <a:pt x="484454" y="427990"/>
                  </a:lnTo>
                  <a:lnTo>
                    <a:pt x="479259" y="391782"/>
                  </a:lnTo>
                  <a:lnTo>
                    <a:pt x="469493" y="370420"/>
                  </a:lnTo>
                  <a:lnTo>
                    <a:pt x="463918" y="352094"/>
                  </a:lnTo>
                  <a:lnTo>
                    <a:pt x="471271" y="325018"/>
                  </a:lnTo>
                  <a:lnTo>
                    <a:pt x="500303" y="277406"/>
                  </a:lnTo>
                  <a:lnTo>
                    <a:pt x="506006" y="258203"/>
                  </a:lnTo>
                  <a:lnTo>
                    <a:pt x="510209" y="236778"/>
                  </a:lnTo>
                  <a:lnTo>
                    <a:pt x="511454" y="213868"/>
                  </a:lnTo>
                  <a:close/>
                </a:path>
                <a:path w="741680" h="848995">
                  <a:moveTo>
                    <a:pt x="741057" y="558761"/>
                  </a:moveTo>
                  <a:lnTo>
                    <a:pt x="727506" y="545401"/>
                  </a:lnTo>
                  <a:lnTo>
                    <a:pt x="694156" y="535127"/>
                  </a:lnTo>
                  <a:lnTo>
                    <a:pt x="642975" y="531025"/>
                  </a:lnTo>
                  <a:lnTo>
                    <a:pt x="643826" y="500646"/>
                  </a:lnTo>
                  <a:lnTo>
                    <a:pt x="643839" y="483463"/>
                  </a:lnTo>
                  <a:lnTo>
                    <a:pt x="643839" y="479755"/>
                  </a:lnTo>
                  <a:lnTo>
                    <a:pt x="639216" y="466661"/>
                  </a:lnTo>
                  <a:lnTo>
                    <a:pt x="626135" y="459689"/>
                  </a:lnTo>
                  <a:lnTo>
                    <a:pt x="619201" y="459016"/>
                  </a:lnTo>
                  <a:lnTo>
                    <a:pt x="619201" y="483463"/>
                  </a:lnTo>
                  <a:lnTo>
                    <a:pt x="619201" y="673684"/>
                  </a:lnTo>
                  <a:lnTo>
                    <a:pt x="613486" y="725868"/>
                  </a:lnTo>
                  <a:lnTo>
                    <a:pt x="596366" y="767778"/>
                  </a:lnTo>
                  <a:lnTo>
                    <a:pt x="567829" y="798664"/>
                  </a:lnTo>
                  <a:lnTo>
                    <a:pt x="527888" y="817740"/>
                  </a:lnTo>
                  <a:lnTo>
                    <a:pt x="476529" y="824268"/>
                  </a:lnTo>
                  <a:lnTo>
                    <a:pt x="278396" y="824268"/>
                  </a:lnTo>
                  <a:lnTo>
                    <a:pt x="231825" y="820089"/>
                  </a:lnTo>
                  <a:lnTo>
                    <a:pt x="195122" y="808075"/>
                  </a:lnTo>
                  <a:lnTo>
                    <a:pt x="146723" y="763866"/>
                  </a:lnTo>
                  <a:lnTo>
                    <a:pt x="124040" y="698220"/>
                  </a:lnTo>
                  <a:lnTo>
                    <a:pt x="119494" y="659422"/>
                  </a:lnTo>
                  <a:lnTo>
                    <a:pt x="117944" y="617715"/>
                  </a:lnTo>
                  <a:lnTo>
                    <a:pt x="118249" y="573951"/>
                  </a:lnTo>
                  <a:lnTo>
                    <a:pt x="119278" y="528916"/>
                  </a:lnTo>
                  <a:lnTo>
                    <a:pt x="119875" y="483463"/>
                  </a:lnTo>
                  <a:lnTo>
                    <a:pt x="619201" y="483463"/>
                  </a:lnTo>
                  <a:lnTo>
                    <a:pt x="619201" y="459016"/>
                  </a:lnTo>
                  <a:lnTo>
                    <a:pt x="600786" y="457187"/>
                  </a:lnTo>
                  <a:lnTo>
                    <a:pt x="559384" y="457466"/>
                  </a:lnTo>
                  <a:lnTo>
                    <a:pt x="498094" y="458851"/>
                  </a:lnTo>
                  <a:lnTo>
                    <a:pt x="413131" y="459689"/>
                  </a:lnTo>
                  <a:lnTo>
                    <a:pt x="192963" y="456171"/>
                  </a:lnTo>
                  <a:lnTo>
                    <a:pt x="141224" y="456933"/>
                  </a:lnTo>
                  <a:lnTo>
                    <a:pt x="104025" y="459689"/>
                  </a:lnTo>
                  <a:lnTo>
                    <a:pt x="104025" y="531025"/>
                  </a:lnTo>
                  <a:lnTo>
                    <a:pt x="45135" y="543382"/>
                  </a:lnTo>
                  <a:lnTo>
                    <a:pt x="10680" y="555967"/>
                  </a:lnTo>
                  <a:lnTo>
                    <a:pt x="0" y="567677"/>
                  </a:lnTo>
                  <a:lnTo>
                    <a:pt x="12433" y="577405"/>
                  </a:lnTo>
                  <a:lnTo>
                    <a:pt x="47332" y="584047"/>
                  </a:lnTo>
                  <a:lnTo>
                    <a:pt x="104025" y="586498"/>
                  </a:lnTo>
                  <a:lnTo>
                    <a:pt x="105879" y="640778"/>
                  </a:lnTo>
                  <a:lnTo>
                    <a:pt x="105930" y="688073"/>
                  </a:lnTo>
                  <a:lnTo>
                    <a:pt x="109728" y="727456"/>
                  </a:lnTo>
                  <a:lnTo>
                    <a:pt x="123050" y="763778"/>
                  </a:lnTo>
                  <a:lnTo>
                    <a:pt x="151574" y="800493"/>
                  </a:lnTo>
                  <a:lnTo>
                    <a:pt x="186829" y="826744"/>
                  </a:lnTo>
                  <a:lnTo>
                    <a:pt x="226275" y="841197"/>
                  </a:lnTo>
                  <a:lnTo>
                    <a:pt x="270268" y="847293"/>
                  </a:lnTo>
                  <a:lnTo>
                    <a:pt x="319227" y="848436"/>
                  </a:lnTo>
                  <a:lnTo>
                    <a:pt x="393484" y="848233"/>
                  </a:lnTo>
                  <a:lnTo>
                    <a:pt x="424726" y="848499"/>
                  </a:lnTo>
                  <a:lnTo>
                    <a:pt x="455599" y="848055"/>
                  </a:lnTo>
                  <a:lnTo>
                    <a:pt x="473303" y="847801"/>
                  </a:lnTo>
                  <a:lnTo>
                    <a:pt x="518439" y="842911"/>
                  </a:lnTo>
                  <a:lnTo>
                    <a:pt x="559396" y="830808"/>
                  </a:lnTo>
                  <a:lnTo>
                    <a:pt x="569912" y="824268"/>
                  </a:lnTo>
                  <a:lnTo>
                    <a:pt x="595414" y="808418"/>
                  </a:lnTo>
                  <a:lnTo>
                    <a:pt x="620903" y="773176"/>
                  </a:lnTo>
                  <a:lnTo>
                    <a:pt x="633844" y="733729"/>
                  </a:lnTo>
                  <a:lnTo>
                    <a:pt x="638784" y="689724"/>
                  </a:lnTo>
                  <a:lnTo>
                    <a:pt x="640308" y="640778"/>
                  </a:lnTo>
                  <a:lnTo>
                    <a:pt x="642975" y="586498"/>
                  </a:lnTo>
                  <a:lnTo>
                    <a:pt x="700760" y="582396"/>
                  </a:lnTo>
                  <a:lnTo>
                    <a:pt x="732790" y="572122"/>
                  </a:lnTo>
                  <a:lnTo>
                    <a:pt x="741057" y="558761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98178" y="5480215"/>
              <a:ext cx="103032" cy="139689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67116" y="5984398"/>
            <a:ext cx="970229" cy="12215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32399" y="6170871"/>
            <a:ext cx="72468" cy="9457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553644" y="6170871"/>
            <a:ext cx="332446" cy="95554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773947" y="5168631"/>
            <a:ext cx="1741632" cy="110210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2783952" y="3302230"/>
            <a:ext cx="1722120" cy="1735455"/>
            <a:chOff x="2783952" y="3302230"/>
            <a:chExt cx="1722120" cy="1735455"/>
          </a:xfrm>
        </p:grpSpPr>
        <p:sp>
          <p:nvSpPr>
            <p:cNvPr id="53" name="object 53"/>
            <p:cNvSpPr/>
            <p:nvPr/>
          </p:nvSpPr>
          <p:spPr>
            <a:xfrm>
              <a:off x="2796652" y="3314930"/>
              <a:ext cx="1696720" cy="1710055"/>
            </a:xfrm>
            <a:custGeom>
              <a:avLst/>
              <a:gdLst/>
              <a:ahLst/>
              <a:cxnLst/>
              <a:rect l="l" t="t" r="r" b="b"/>
              <a:pathLst>
                <a:path w="1696720" h="1710054">
                  <a:moveTo>
                    <a:pt x="1696222" y="0"/>
                  </a:moveTo>
                  <a:lnTo>
                    <a:pt x="0" y="0"/>
                  </a:lnTo>
                  <a:lnTo>
                    <a:pt x="0" y="1709906"/>
                  </a:lnTo>
                  <a:lnTo>
                    <a:pt x="1696222" y="1709906"/>
                  </a:lnTo>
                  <a:lnTo>
                    <a:pt x="1696222" y="0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796652" y="3314930"/>
              <a:ext cx="1696720" cy="1710055"/>
            </a:xfrm>
            <a:custGeom>
              <a:avLst/>
              <a:gdLst/>
              <a:ahLst/>
              <a:cxnLst/>
              <a:rect l="l" t="t" r="r" b="b"/>
              <a:pathLst>
                <a:path w="1696720" h="1710054">
                  <a:moveTo>
                    <a:pt x="0" y="0"/>
                  </a:moveTo>
                  <a:lnTo>
                    <a:pt x="1696222" y="0"/>
                  </a:lnTo>
                  <a:lnTo>
                    <a:pt x="1696222" y="1709906"/>
                  </a:lnTo>
                  <a:lnTo>
                    <a:pt x="0" y="1709906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7171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196361" y="3740690"/>
              <a:ext cx="844550" cy="789940"/>
            </a:xfrm>
            <a:custGeom>
              <a:avLst/>
              <a:gdLst/>
              <a:ahLst/>
              <a:cxnLst/>
              <a:rect l="l" t="t" r="r" b="b"/>
              <a:pathLst>
                <a:path w="844550" h="789939">
                  <a:moveTo>
                    <a:pt x="101371" y="754748"/>
                  </a:moveTo>
                  <a:lnTo>
                    <a:pt x="95123" y="739101"/>
                  </a:lnTo>
                  <a:lnTo>
                    <a:pt x="75298" y="731989"/>
                  </a:lnTo>
                  <a:lnTo>
                    <a:pt x="51282" y="731367"/>
                  </a:lnTo>
                  <a:lnTo>
                    <a:pt x="26758" y="732078"/>
                  </a:lnTo>
                  <a:lnTo>
                    <a:pt x="7683" y="737997"/>
                  </a:lnTo>
                  <a:lnTo>
                    <a:pt x="0" y="752995"/>
                  </a:lnTo>
                  <a:lnTo>
                    <a:pt x="1219" y="762698"/>
                  </a:lnTo>
                  <a:lnTo>
                    <a:pt x="5143" y="770470"/>
                  </a:lnTo>
                  <a:lnTo>
                    <a:pt x="12192" y="775639"/>
                  </a:lnTo>
                  <a:lnTo>
                    <a:pt x="22758" y="777519"/>
                  </a:lnTo>
                  <a:lnTo>
                    <a:pt x="80556" y="777519"/>
                  </a:lnTo>
                  <a:lnTo>
                    <a:pt x="95910" y="770407"/>
                  </a:lnTo>
                  <a:lnTo>
                    <a:pt x="101371" y="754748"/>
                  </a:lnTo>
                  <a:close/>
                </a:path>
                <a:path w="844550" h="789939">
                  <a:moveTo>
                    <a:pt x="844067" y="311696"/>
                  </a:moveTo>
                  <a:lnTo>
                    <a:pt x="840727" y="297764"/>
                  </a:lnTo>
                  <a:lnTo>
                    <a:pt x="832561" y="285407"/>
                  </a:lnTo>
                  <a:lnTo>
                    <a:pt x="822375" y="274701"/>
                  </a:lnTo>
                  <a:lnTo>
                    <a:pt x="812977" y="265734"/>
                  </a:lnTo>
                  <a:lnTo>
                    <a:pt x="798969" y="251726"/>
                  </a:lnTo>
                  <a:lnTo>
                    <a:pt x="798969" y="314769"/>
                  </a:lnTo>
                  <a:lnTo>
                    <a:pt x="789063" y="325374"/>
                  </a:lnTo>
                  <a:lnTo>
                    <a:pt x="764946" y="349973"/>
                  </a:lnTo>
                  <a:lnTo>
                    <a:pt x="396201" y="718413"/>
                  </a:lnTo>
                  <a:lnTo>
                    <a:pt x="390537" y="724496"/>
                  </a:lnTo>
                  <a:lnTo>
                    <a:pt x="382371" y="733145"/>
                  </a:lnTo>
                  <a:lnTo>
                    <a:pt x="374002" y="740892"/>
                  </a:lnTo>
                  <a:lnTo>
                    <a:pt x="367741" y="744245"/>
                  </a:lnTo>
                  <a:lnTo>
                    <a:pt x="252171" y="744245"/>
                  </a:lnTo>
                  <a:lnTo>
                    <a:pt x="236512" y="741032"/>
                  </a:lnTo>
                  <a:lnTo>
                    <a:pt x="223227" y="732370"/>
                  </a:lnTo>
                  <a:lnTo>
                    <a:pt x="210286" y="719683"/>
                  </a:lnTo>
                  <a:lnTo>
                    <a:pt x="195694" y="704405"/>
                  </a:lnTo>
                  <a:lnTo>
                    <a:pt x="99377" y="608088"/>
                  </a:lnTo>
                  <a:lnTo>
                    <a:pt x="80124" y="583272"/>
                  </a:lnTo>
                  <a:lnTo>
                    <a:pt x="69710" y="555891"/>
                  </a:lnTo>
                  <a:lnTo>
                    <a:pt x="69392" y="526884"/>
                  </a:lnTo>
                  <a:lnTo>
                    <a:pt x="80429" y="497205"/>
                  </a:lnTo>
                  <a:lnTo>
                    <a:pt x="97739" y="475665"/>
                  </a:lnTo>
                  <a:lnTo>
                    <a:pt x="123444" y="449999"/>
                  </a:lnTo>
                  <a:lnTo>
                    <a:pt x="148678" y="425640"/>
                  </a:lnTo>
                  <a:lnTo>
                    <a:pt x="164604" y="408025"/>
                  </a:lnTo>
                  <a:lnTo>
                    <a:pt x="181825" y="424218"/>
                  </a:lnTo>
                  <a:lnTo>
                    <a:pt x="218897" y="460857"/>
                  </a:lnTo>
                  <a:lnTo>
                    <a:pt x="378688" y="621220"/>
                  </a:lnTo>
                  <a:lnTo>
                    <a:pt x="386410" y="629513"/>
                  </a:lnTo>
                  <a:lnTo>
                    <a:pt x="394995" y="638238"/>
                  </a:lnTo>
                  <a:lnTo>
                    <a:pt x="404507" y="645121"/>
                  </a:lnTo>
                  <a:lnTo>
                    <a:pt x="415023" y="647928"/>
                  </a:lnTo>
                  <a:lnTo>
                    <a:pt x="424980" y="645655"/>
                  </a:lnTo>
                  <a:lnTo>
                    <a:pt x="431457" y="639686"/>
                  </a:lnTo>
                  <a:lnTo>
                    <a:pt x="434975" y="631278"/>
                  </a:lnTo>
                  <a:lnTo>
                    <a:pt x="436041" y="621665"/>
                  </a:lnTo>
                  <a:lnTo>
                    <a:pt x="433222" y="613854"/>
                  </a:lnTo>
                  <a:lnTo>
                    <a:pt x="426313" y="605282"/>
                  </a:lnTo>
                  <a:lnTo>
                    <a:pt x="417588" y="596696"/>
                  </a:lnTo>
                  <a:lnTo>
                    <a:pt x="409333" y="588822"/>
                  </a:lnTo>
                  <a:lnTo>
                    <a:pt x="250329" y="430377"/>
                  </a:lnTo>
                  <a:lnTo>
                    <a:pt x="228231" y="408025"/>
                  </a:lnTo>
                  <a:lnTo>
                    <a:pt x="213956" y="393573"/>
                  </a:lnTo>
                  <a:lnTo>
                    <a:pt x="197878" y="376504"/>
                  </a:lnTo>
                  <a:lnTo>
                    <a:pt x="528421" y="45085"/>
                  </a:lnTo>
                  <a:lnTo>
                    <a:pt x="798969" y="314769"/>
                  </a:lnTo>
                  <a:lnTo>
                    <a:pt x="798969" y="251726"/>
                  </a:lnTo>
                  <a:lnTo>
                    <a:pt x="592328" y="45085"/>
                  </a:lnTo>
                  <a:lnTo>
                    <a:pt x="579196" y="31953"/>
                  </a:lnTo>
                  <a:lnTo>
                    <a:pt x="565708" y="17983"/>
                  </a:lnTo>
                  <a:lnTo>
                    <a:pt x="554570" y="7988"/>
                  </a:lnTo>
                  <a:lnTo>
                    <a:pt x="541845" y="1993"/>
                  </a:lnTo>
                  <a:lnTo>
                    <a:pt x="523595" y="0"/>
                  </a:lnTo>
                  <a:lnTo>
                    <a:pt x="505891" y="6248"/>
                  </a:lnTo>
                  <a:lnTo>
                    <a:pt x="486600" y="21450"/>
                  </a:lnTo>
                  <a:lnTo>
                    <a:pt x="467741" y="40259"/>
                  </a:lnTo>
                  <a:lnTo>
                    <a:pt x="451358" y="57353"/>
                  </a:lnTo>
                  <a:lnTo>
                    <a:pt x="61696" y="446951"/>
                  </a:lnTo>
                  <a:lnTo>
                    <a:pt x="38023" y="480707"/>
                  </a:lnTo>
                  <a:lnTo>
                    <a:pt x="24739" y="519226"/>
                  </a:lnTo>
                  <a:lnTo>
                    <a:pt x="22758" y="539356"/>
                  </a:lnTo>
                  <a:lnTo>
                    <a:pt x="31013" y="586270"/>
                  </a:lnTo>
                  <a:lnTo>
                    <a:pt x="52616" y="624128"/>
                  </a:lnTo>
                  <a:lnTo>
                    <a:pt x="82816" y="657352"/>
                  </a:lnTo>
                  <a:lnTo>
                    <a:pt x="116890" y="690397"/>
                  </a:lnTo>
                  <a:lnTo>
                    <a:pt x="178181" y="751687"/>
                  </a:lnTo>
                  <a:lnTo>
                    <a:pt x="195211" y="768096"/>
                  </a:lnTo>
                  <a:lnTo>
                    <a:pt x="212191" y="780021"/>
                  </a:lnTo>
                  <a:lnTo>
                    <a:pt x="233730" y="787311"/>
                  </a:lnTo>
                  <a:lnTo>
                    <a:pt x="264426" y="789774"/>
                  </a:lnTo>
                  <a:lnTo>
                    <a:pt x="814285" y="789774"/>
                  </a:lnTo>
                  <a:lnTo>
                    <a:pt x="834720" y="784606"/>
                  </a:lnTo>
                  <a:lnTo>
                    <a:pt x="843635" y="772452"/>
                  </a:lnTo>
                  <a:lnTo>
                    <a:pt x="842822" y="758317"/>
                  </a:lnTo>
                  <a:lnTo>
                    <a:pt x="834072" y="747229"/>
                  </a:lnTo>
                  <a:lnTo>
                    <a:pt x="820026" y="744334"/>
                  </a:lnTo>
                  <a:lnTo>
                    <a:pt x="817143" y="744245"/>
                  </a:lnTo>
                  <a:lnTo>
                    <a:pt x="796759" y="743585"/>
                  </a:lnTo>
                  <a:lnTo>
                    <a:pt x="756500" y="744245"/>
                  </a:lnTo>
                  <a:lnTo>
                    <a:pt x="436041" y="744245"/>
                  </a:lnTo>
                  <a:lnTo>
                    <a:pt x="447687" y="731799"/>
                  </a:lnTo>
                  <a:lnTo>
                    <a:pt x="475653" y="703351"/>
                  </a:lnTo>
                  <a:lnTo>
                    <a:pt x="825246" y="354164"/>
                  </a:lnTo>
                  <a:lnTo>
                    <a:pt x="835012" y="343763"/>
                  </a:lnTo>
                  <a:lnTo>
                    <a:pt x="840727" y="334949"/>
                  </a:lnTo>
                  <a:lnTo>
                    <a:pt x="843394" y="325132"/>
                  </a:lnTo>
                  <a:lnTo>
                    <a:pt x="844067" y="31169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90929" y="4552026"/>
              <a:ext cx="85806" cy="85252"/>
            </a:xfrm>
            <a:prstGeom prst="rect">
              <a:avLst/>
            </a:prstGeom>
          </p:spPr>
        </p:pic>
      </p:grpSp>
      <p:sp>
        <p:nvSpPr>
          <p:cNvPr id="57" name="object 57"/>
          <p:cNvSpPr/>
          <p:nvPr/>
        </p:nvSpPr>
        <p:spPr>
          <a:xfrm>
            <a:off x="4658450" y="3947964"/>
            <a:ext cx="1657985" cy="108585"/>
          </a:xfrm>
          <a:custGeom>
            <a:avLst/>
            <a:gdLst/>
            <a:ahLst/>
            <a:cxnLst/>
            <a:rect l="l" t="t" r="r" b="b"/>
            <a:pathLst>
              <a:path w="1657985" h="108585">
                <a:moveTo>
                  <a:pt x="50" y="40769"/>
                </a:moveTo>
                <a:lnTo>
                  <a:pt x="0" y="58770"/>
                </a:lnTo>
                <a:lnTo>
                  <a:pt x="89996" y="59018"/>
                </a:lnTo>
                <a:lnTo>
                  <a:pt x="90046" y="41018"/>
                </a:lnTo>
                <a:lnTo>
                  <a:pt x="50" y="40769"/>
                </a:lnTo>
                <a:close/>
              </a:path>
              <a:path w="1657985" h="108585">
                <a:moveTo>
                  <a:pt x="144043" y="41165"/>
                </a:moveTo>
                <a:lnTo>
                  <a:pt x="143992" y="59166"/>
                </a:lnTo>
                <a:lnTo>
                  <a:pt x="233992" y="59414"/>
                </a:lnTo>
                <a:lnTo>
                  <a:pt x="234043" y="41414"/>
                </a:lnTo>
                <a:lnTo>
                  <a:pt x="144043" y="41165"/>
                </a:lnTo>
                <a:close/>
              </a:path>
              <a:path w="1657985" h="108585">
                <a:moveTo>
                  <a:pt x="288043" y="41562"/>
                </a:moveTo>
                <a:lnTo>
                  <a:pt x="287992" y="59561"/>
                </a:lnTo>
                <a:lnTo>
                  <a:pt x="377992" y="59810"/>
                </a:lnTo>
                <a:lnTo>
                  <a:pt x="378043" y="41810"/>
                </a:lnTo>
                <a:lnTo>
                  <a:pt x="288043" y="41562"/>
                </a:lnTo>
                <a:close/>
              </a:path>
              <a:path w="1657985" h="108585">
                <a:moveTo>
                  <a:pt x="432043" y="41958"/>
                </a:moveTo>
                <a:lnTo>
                  <a:pt x="431993" y="59957"/>
                </a:lnTo>
                <a:lnTo>
                  <a:pt x="521992" y="60206"/>
                </a:lnTo>
                <a:lnTo>
                  <a:pt x="522043" y="42205"/>
                </a:lnTo>
                <a:lnTo>
                  <a:pt x="432043" y="41958"/>
                </a:lnTo>
                <a:close/>
              </a:path>
              <a:path w="1657985" h="108585">
                <a:moveTo>
                  <a:pt x="576044" y="42354"/>
                </a:moveTo>
                <a:lnTo>
                  <a:pt x="575993" y="60354"/>
                </a:lnTo>
                <a:lnTo>
                  <a:pt x="665993" y="60603"/>
                </a:lnTo>
                <a:lnTo>
                  <a:pt x="666043" y="42602"/>
                </a:lnTo>
                <a:lnTo>
                  <a:pt x="576044" y="42354"/>
                </a:lnTo>
                <a:close/>
              </a:path>
              <a:path w="1657985" h="108585">
                <a:moveTo>
                  <a:pt x="720043" y="42750"/>
                </a:moveTo>
                <a:lnTo>
                  <a:pt x="719993" y="60750"/>
                </a:lnTo>
                <a:lnTo>
                  <a:pt x="809993" y="60998"/>
                </a:lnTo>
                <a:lnTo>
                  <a:pt x="810042" y="42998"/>
                </a:lnTo>
                <a:lnTo>
                  <a:pt x="720043" y="42750"/>
                </a:lnTo>
                <a:close/>
              </a:path>
              <a:path w="1657985" h="108585">
                <a:moveTo>
                  <a:pt x="864043" y="43145"/>
                </a:moveTo>
                <a:lnTo>
                  <a:pt x="863992" y="61146"/>
                </a:lnTo>
                <a:lnTo>
                  <a:pt x="953993" y="61394"/>
                </a:lnTo>
                <a:lnTo>
                  <a:pt x="954043" y="43394"/>
                </a:lnTo>
                <a:lnTo>
                  <a:pt x="864043" y="43145"/>
                </a:lnTo>
                <a:close/>
              </a:path>
              <a:path w="1657985" h="108585">
                <a:moveTo>
                  <a:pt x="1008043" y="43541"/>
                </a:moveTo>
                <a:lnTo>
                  <a:pt x="1007992" y="61541"/>
                </a:lnTo>
                <a:lnTo>
                  <a:pt x="1097992" y="61790"/>
                </a:lnTo>
                <a:lnTo>
                  <a:pt x="1098043" y="43790"/>
                </a:lnTo>
                <a:lnTo>
                  <a:pt x="1008043" y="43541"/>
                </a:lnTo>
                <a:close/>
              </a:path>
              <a:path w="1657985" h="108585">
                <a:moveTo>
                  <a:pt x="1152043" y="43938"/>
                </a:moveTo>
                <a:lnTo>
                  <a:pt x="1151992" y="61937"/>
                </a:lnTo>
                <a:lnTo>
                  <a:pt x="1241992" y="62190"/>
                </a:lnTo>
                <a:lnTo>
                  <a:pt x="1242043" y="44189"/>
                </a:lnTo>
                <a:lnTo>
                  <a:pt x="1152043" y="43938"/>
                </a:lnTo>
                <a:close/>
              </a:path>
              <a:path w="1657985" h="108585">
                <a:moveTo>
                  <a:pt x="1296043" y="44340"/>
                </a:moveTo>
                <a:lnTo>
                  <a:pt x="1295993" y="62341"/>
                </a:lnTo>
                <a:lnTo>
                  <a:pt x="1385992" y="62593"/>
                </a:lnTo>
                <a:lnTo>
                  <a:pt x="1386043" y="44593"/>
                </a:lnTo>
                <a:lnTo>
                  <a:pt x="1296043" y="44340"/>
                </a:lnTo>
                <a:close/>
              </a:path>
              <a:path w="1657985" h="108585">
                <a:moveTo>
                  <a:pt x="1440042" y="44744"/>
                </a:moveTo>
                <a:lnTo>
                  <a:pt x="1439993" y="62744"/>
                </a:lnTo>
                <a:lnTo>
                  <a:pt x="1529993" y="62997"/>
                </a:lnTo>
                <a:lnTo>
                  <a:pt x="1530043" y="44996"/>
                </a:lnTo>
                <a:lnTo>
                  <a:pt x="1440042" y="44744"/>
                </a:lnTo>
                <a:close/>
              </a:path>
              <a:path w="1657985" h="108585">
                <a:moveTo>
                  <a:pt x="1531523" y="0"/>
                </a:moveTo>
                <a:lnTo>
                  <a:pt x="1543601" y="37158"/>
                </a:lnTo>
                <a:lnTo>
                  <a:pt x="1544827" y="50662"/>
                </a:lnTo>
                <a:lnTo>
                  <a:pt x="1544810" y="57412"/>
                </a:lnTo>
                <a:lnTo>
                  <a:pt x="1535838" y="97887"/>
                </a:lnTo>
                <a:lnTo>
                  <a:pt x="1531223" y="107999"/>
                </a:lnTo>
                <a:lnTo>
                  <a:pt x="1636617" y="63176"/>
                </a:lnTo>
                <a:lnTo>
                  <a:pt x="1594026" y="63176"/>
                </a:lnTo>
                <a:lnTo>
                  <a:pt x="1583993" y="63148"/>
                </a:lnTo>
                <a:lnTo>
                  <a:pt x="1584043" y="45147"/>
                </a:lnTo>
                <a:lnTo>
                  <a:pt x="1636063" y="45147"/>
                </a:lnTo>
                <a:lnTo>
                  <a:pt x="1531523" y="0"/>
                </a:lnTo>
                <a:close/>
              </a:path>
              <a:path w="1657985" h="108585">
                <a:moveTo>
                  <a:pt x="1584043" y="45147"/>
                </a:moveTo>
                <a:lnTo>
                  <a:pt x="1583993" y="63148"/>
                </a:lnTo>
                <a:lnTo>
                  <a:pt x="1594026" y="63176"/>
                </a:lnTo>
                <a:lnTo>
                  <a:pt x="1594076" y="45176"/>
                </a:lnTo>
                <a:lnTo>
                  <a:pt x="1584043" y="45147"/>
                </a:lnTo>
                <a:close/>
              </a:path>
              <a:path w="1657985" h="108585">
                <a:moveTo>
                  <a:pt x="1636063" y="45147"/>
                </a:moveTo>
                <a:lnTo>
                  <a:pt x="1584043" y="45147"/>
                </a:lnTo>
                <a:lnTo>
                  <a:pt x="1594076" y="45176"/>
                </a:lnTo>
                <a:lnTo>
                  <a:pt x="1594026" y="63176"/>
                </a:lnTo>
                <a:lnTo>
                  <a:pt x="1636617" y="63176"/>
                </a:lnTo>
                <a:lnTo>
                  <a:pt x="1657371" y="54349"/>
                </a:lnTo>
                <a:lnTo>
                  <a:pt x="1636063" y="45147"/>
                </a:lnTo>
                <a:close/>
              </a:path>
            </a:pathLst>
          </a:custGeom>
          <a:solidFill>
            <a:srgbClr val="A8A9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198925" y="5577878"/>
            <a:ext cx="1057275" cy="594995"/>
          </a:xfrm>
          <a:custGeom>
            <a:avLst/>
            <a:gdLst/>
            <a:ahLst/>
            <a:cxnLst/>
            <a:rect l="l" t="t" r="r" b="b"/>
            <a:pathLst>
              <a:path w="1057275" h="594995">
                <a:moveTo>
                  <a:pt x="1057244" y="0"/>
                </a:moveTo>
                <a:lnTo>
                  <a:pt x="0" y="0"/>
                </a:lnTo>
                <a:lnTo>
                  <a:pt x="0" y="594673"/>
                </a:lnTo>
                <a:lnTo>
                  <a:pt x="1057244" y="594673"/>
                </a:lnTo>
                <a:lnTo>
                  <a:pt x="1057244" y="0"/>
                </a:lnTo>
                <a:close/>
              </a:path>
            </a:pathLst>
          </a:custGeom>
          <a:solidFill>
            <a:srgbClr val="8EAD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82079" y="4491816"/>
            <a:ext cx="1057275" cy="936625"/>
          </a:xfrm>
          <a:custGeom>
            <a:avLst/>
            <a:gdLst/>
            <a:ahLst/>
            <a:cxnLst/>
            <a:rect l="l" t="t" r="r" b="b"/>
            <a:pathLst>
              <a:path w="1057275" h="936625">
                <a:moveTo>
                  <a:pt x="1057248" y="0"/>
                </a:moveTo>
                <a:lnTo>
                  <a:pt x="0" y="0"/>
                </a:lnTo>
                <a:lnTo>
                  <a:pt x="0" y="936158"/>
                </a:lnTo>
                <a:lnTo>
                  <a:pt x="1057248" y="936158"/>
                </a:lnTo>
                <a:lnTo>
                  <a:pt x="1057248" y="0"/>
                </a:lnTo>
                <a:close/>
              </a:path>
            </a:pathLst>
          </a:custGeom>
          <a:solidFill>
            <a:srgbClr val="6193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65234" y="3094444"/>
            <a:ext cx="1057275" cy="1829435"/>
          </a:xfrm>
          <a:custGeom>
            <a:avLst/>
            <a:gdLst/>
            <a:ahLst/>
            <a:cxnLst/>
            <a:rect l="l" t="t" r="r" b="b"/>
            <a:pathLst>
              <a:path w="1057275" h="1829435">
                <a:moveTo>
                  <a:pt x="1057262" y="0"/>
                </a:moveTo>
                <a:lnTo>
                  <a:pt x="0" y="0"/>
                </a:lnTo>
                <a:lnTo>
                  <a:pt x="0" y="1829325"/>
                </a:lnTo>
                <a:lnTo>
                  <a:pt x="1057262" y="1829325"/>
                </a:lnTo>
                <a:lnTo>
                  <a:pt x="1057262" y="0"/>
                </a:lnTo>
                <a:close/>
              </a:path>
            </a:pathLst>
          </a:custGeom>
          <a:solidFill>
            <a:srgbClr val="6193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object 61"/>
          <p:cNvGrpSpPr/>
          <p:nvPr/>
        </p:nvGrpSpPr>
        <p:grpSpPr>
          <a:xfrm>
            <a:off x="6198929" y="5391031"/>
            <a:ext cx="1204595" cy="778510"/>
            <a:chOff x="6198929" y="5391031"/>
            <a:chExt cx="1204595" cy="778510"/>
          </a:xfrm>
        </p:grpSpPr>
        <p:sp>
          <p:nvSpPr>
            <p:cNvPr id="62" name="object 62"/>
            <p:cNvSpPr/>
            <p:nvPr/>
          </p:nvSpPr>
          <p:spPr>
            <a:xfrm>
              <a:off x="6198929" y="5392706"/>
              <a:ext cx="1203960" cy="185420"/>
            </a:xfrm>
            <a:custGeom>
              <a:avLst/>
              <a:gdLst/>
              <a:ahLst/>
              <a:cxnLst/>
              <a:rect l="l" t="t" r="r" b="b"/>
              <a:pathLst>
                <a:path w="1203959" h="185420">
                  <a:moveTo>
                    <a:pt x="1203509" y="0"/>
                  </a:moveTo>
                  <a:lnTo>
                    <a:pt x="223038" y="1576"/>
                  </a:lnTo>
                  <a:lnTo>
                    <a:pt x="0" y="185301"/>
                  </a:lnTo>
                  <a:lnTo>
                    <a:pt x="1056071" y="184856"/>
                  </a:lnTo>
                  <a:lnTo>
                    <a:pt x="1203509" y="0"/>
                  </a:lnTo>
                  <a:close/>
                </a:path>
              </a:pathLst>
            </a:custGeom>
            <a:solidFill>
              <a:srgbClr val="719B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254306" y="5391031"/>
              <a:ext cx="149225" cy="778510"/>
            </a:xfrm>
            <a:custGeom>
              <a:avLst/>
              <a:gdLst/>
              <a:ahLst/>
              <a:cxnLst/>
              <a:rect l="l" t="t" r="r" b="b"/>
              <a:pathLst>
                <a:path w="149225" h="778510">
                  <a:moveTo>
                    <a:pt x="148831" y="0"/>
                  </a:moveTo>
                  <a:lnTo>
                    <a:pt x="1051" y="183315"/>
                  </a:lnTo>
                  <a:lnTo>
                    <a:pt x="0" y="778115"/>
                  </a:lnTo>
                  <a:lnTo>
                    <a:pt x="148607" y="633898"/>
                  </a:lnTo>
                  <a:lnTo>
                    <a:pt x="148831" y="0"/>
                  </a:lnTo>
                  <a:close/>
                </a:path>
              </a:pathLst>
            </a:custGeom>
            <a:solidFill>
              <a:srgbClr val="4473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/>
          <p:nvPr/>
        </p:nvSpPr>
        <p:spPr>
          <a:xfrm>
            <a:off x="7581873" y="4307143"/>
            <a:ext cx="1203960" cy="185420"/>
          </a:xfrm>
          <a:custGeom>
            <a:avLst/>
            <a:gdLst/>
            <a:ahLst/>
            <a:cxnLst/>
            <a:rect l="l" t="t" r="r" b="b"/>
            <a:pathLst>
              <a:path w="1203959" h="185420">
                <a:moveTo>
                  <a:pt x="1203509" y="0"/>
                </a:moveTo>
                <a:lnTo>
                  <a:pt x="223038" y="1577"/>
                </a:lnTo>
                <a:lnTo>
                  <a:pt x="0" y="185303"/>
                </a:lnTo>
                <a:lnTo>
                  <a:pt x="1056071" y="184857"/>
                </a:lnTo>
                <a:lnTo>
                  <a:pt x="1203509" y="0"/>
                </a:lnTo>
                <a:close/>
              </a:path>
            </a:pathLst>
          </a:custGeom>
          <a:solidFill>
            <a:srgbClr val="4E73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965382" y="2909663"/>
            <a:ext cx="1203960" cy="185420"/>
          </a:xfrm>
          <a:custGeom>
            <a:avLst/>
            <a:gdLst/>
            <a:ahLst/>
            <a:cxnLst/>
            <a:rect l="l" t="t" r="r" b="b"/>
            <a:pathLst>
              <a:path w="1203959" h="185419">
                <a:moveTo>
                  <a:pt x="1203505" y="0"/>
                </a:moveTo>
                <a:lnTo>
                  <a:pt x="223038" y="1577"/>
                </a:lnTo>
                <a:lnTo>
                  <a:pt x="0" y="185303"/>
                </a:lnTo>
                <a:lnTo>
                  <a:pt x="1056071" y="184856"/>
                </a:lnTo>
                <a:lnTo>
                  <a:pt x="1203505" y="0"/>
                </a:lnTo>
                <a:close/>
              </a:path>
            </a:pathLst>
          </a:custGeom>
          <a:solidFill>
            <a:srgbClr val="4E73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632773" y="4304900"/>
            <a:ext cx="149225" cy="1129665"/>
          </a:xfrm>
          <a:custGeom>
            <a:avLst/>
            <a:gdLst/>
            <a:ahLst/>
            <a:cxnLst/>
            <a:rect l="l" t="t" r="r" b="b"/>
            <a:pathLst>
              <a:path w="149225" h="1129664">
                <a:moveTo>
                  <a:pt x="148831" y="0"/>
                </a:moveTo>
                <a:lnTo>
                  <a:pt x="1047" y="183315"/>
                </a:lnTo>
                <a:lnTo>
                  <a:pt x="0" y="1129165"/>
                </a:lnTo>
                <a:lnTo>
                  <a:pt x="148609" y="984949"/>
                </a:lnTo>
                <a:lnTo>
                  <a:pt x="148831" y="0"/>
                </a:lnTo>
                <a:close/>
              </a:path>
            </a:pathLst>
          </a:custGeom>
          <a:solidFill>
            <a:srgbClr val="305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021310" y="2908547"/>
            <a:ext cx="149225" cy="2017395"/>
          </a:xfrm>
          <a:custGeom>
            <a:avLst/>
            <a:gdLst/>
            <a:ahLst/>
            <a:cxnLst/>
            <a:rect l="l" t="t" r="r" b="b"/>
            <a:pathLst>
              <a:path w="149225" h="2017395">
                <a:moveTo>
                  <a:pt x="148831" y="0"/>
                </a:moveTo>
                <a:lnTo>
                  <a:pt x="1050" y="183315"/>
                </a:lnTo>
                <a:lnTo>
                  <a:pt x="0" y="2016842"/>
                </a:lnTo>
                <a:lnTo>
                  <a:pt x="148607" y="1872626"/>
                </a:lnTo>
                <a:lnTo>
                  <a:pt x="148831" y="0"/>
                </a:lnTo>
                <a:close/>
              </a:path>
            </a:pathLst>
          </a:custGeom>
          <a:solidFill>
            <a:srgbClr val="305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265766" y="2766369"/>
            <a:ext cx="3711643" cy="3297852"/>
          </a:xfrm>
          <a:prstGeom prst="rect">
            <a:avLst/>
          </a:prstGeom>
        </p:spPr>
      </p:pic>
      <p:grpSp>
        <p:nvGrpSpPr>
          <p:cNvPr id="69" name="object 69"/>
          <p:cNvGrpSpPr/>
          <p:nvPr/>
        </p:nvGrpSpPr>
        <p:grpSpPr>
          <a:xfrm>
            <a:off x="9245882" y="3795077"/>
            <a:ext cx="496570" cy="429259"/>
            <a:chOff x="9245882" y="3795077"/>
            <a:chExt cx="496570" cy="429259"/>
          </a:xfrm>
        </p:grpSpPr>
        <p:pic>
          <p:nvPicPr>
            <p:cNvPr id="70" name="object 7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98843" y="3842430"/>
              <a:ext cx="181940" cy="274158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9245879" y="3795084"/>
              <a:ext cx="496570" cy="428625"/>
            </a:xfrm>
            <a:custGeom>
              <a:avLst/>
              <a:gdLst/>
              <a:ahLst/>
              <a:cxnLst/>
              <a:rect l="l" t="t" r="r" b="b"/>
              <a:pathLst>
                <a:path w="496570" h="428625">
                  <a:moveTo>
                    <a:pt x="444258" y="193154"/>
                  </a:moveTo>
                  <a:lnTo>
                    <a:pt x="432422" y="151269"/>
                  </a:lnTo>
                  <a:lnTo>
                    <a:pt x="398068" y="124777"/>
                  </a:lnTo>
                  <a:lnTo>
                    <a:pt x="365125" y="119634"/>
                  </a:lnTo>
                  <a:lnTo>
                    <a:pt x="273532" y="119634"/>
                  </a:lnTo>
                  <a:lnTo>
                    <a:pt x="273532" y="347675"/>
                  </a:lnTo>
                  <a:lnTo>
                    <a:pt x="17449" y="347675"/>
                  </a:lnTo>
                  <a:lnTo>
                    <a:pt x="17449" y="16205"/>
                  </a:lnTo>
                  <a:lnTo>
                    <a:pt x="281012" y="16205"/>
                  </a:lnTo>
                  <a:lnTo>
                    <a:pt x="281012" y="0"/>
                  </a:lnTo>
                  <a:lnTo>
                    <a:pt x="0" y="0"/>
                  </a:lnTo>
                  <a:lnTo>
                    <a:pt x="0" y="364502"/>
                  </a:lnTo>
                  <a:lnTo>
                    <a:pt x="273532" y="364502"/>
                  </a:lnTo>
                  <a:lnTo>
                    <a:pt x="273532" y="392544"/>
                  </a:lnTo>
                  <a:lnTo>
                    <a:pt x="292227" y="392544"/>
                  </a:lnTo>
                  <a:lnTo>
                    <a:pt x="292227" y="137706"/>
                  </a:lnTo>
                  <a:lnTo>
                    <a:pt x="363880" y="137706"/>
                  </a:lnTo>
                  <a:lnTo>
                    <a:pt x="409359" y="153276"/>
                  </a:lnTo>
                  <a:lnTo>
                    <a:pt x="424942" y="193776"/>
                  </a:lnTo>
                  <a:lnTo>
                    <a:pt x="423989" y="205359"/>
                  </a:lnTo>
                  <a:lnTo>
                    <a:pt x="400850" y="240296"/>
                  </a:lnTo>
                  <a:lnTo>
                    <a:pt x="363880" y="249237"/>
                  </a:lnTo>
                  <a:lnTo>
                    <a:pt x="308419" y="249237"/>
                  </a:lnTo>
                  <a:lnTo>
                    <a:pt x="308419" y="266674"/>
                  </a:lnTo>
                  <a:lnTo>
                    <a:pt x="365125" y="266674"/>
                  </a:lnTo>
                  <a:lnTo>
                    <a:pt x="382498" y="265391"/>
                  </a:lnTo>
                  <a:lnTo>
                    <a:pt x="423075" y="246113"/>
                  </a:lnTo>
                  <a:lnTo>
                    <a:pt x="442963" y="208445"/>
                  </a:lnTo>
                  <a:lnTo>
                    <a:pt x="444258" y="193154"/>
                  </a:lnTo>
                  <a:close/>
                </a:path>
                <a:path w="496570" h="428625">
                  <a:moveTo>
                    <a:pt x="495973" y="79375"/>
                  </a:moveTo>
                  <a:lnTo>
                    <a:pt x="272910" y="79375"/>
                  </a:lnTo>
                  <a:lnTo>
                    <a:pt x="272910" y="95885"/>
                  </a:lnTo>
                  <a:lnTo>
                    <a:pt x="479145" y="95885"/>
                  </a:lnTo>
                  <a:lnTo>
                    <a:pt x="479145" y="410845"/>
                  </a:lnTo>
                  <a:lnTo>
                    <a:pt x="274154" y="410845"/>
                  </a:lnTo>
                  <a:lnTo>
                    <a:pt x="274154" y="428625"/>
                  </a:lnTo>
                  <a:lnTo>
                    <a:pt x="495973" y="428625"/>
                  </a:lnTo>
                  <a:lnTo>
                    <a:pt x="495973" y="410845"/>
                  </a:lnTo>
                  <a:lnTo>
                    <a:pt x="495973" y="95885"/>
                  </a:lnTo>
                  <a:lnTo>
                    <a:pt x="495973" y="7937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/>
          <p:nvPr/>
        </p:nvSpPr>
        <p:spPr>
          <a:xfrm>
            <a:off x="9162843" y="5042509"/>
            <a:ext cx="54610" cy="95250"/>
          </a:xfrm>
          <a:custGeom>
            <a:avLst/>
            <a:gdLst/>
            <a:ahLst/>
            <a:cxnLst/>
            <a:rect l="l" t="t" r="r" b="b"/>
            <a:pathLst>
              <a:path w="54609" h="95250">
                <a:moveTo>
                  <a:pt x="13258" y="70591"/>
                </a:moveTo>
                <a:lnTo>
                  <a:pt x="0" y="70591"/>
                </a:lnTo>
                <a:lnTo>
                  <a:pt x="632" y="75664"/>
                </a:lnTo>
                <a:lnTo>
                  <a:pt x="22618" y="94646"/>
                </a:lnTo>
                <a:lnTo>
                  <a:pt x="33414" y="94646"/>
                </a:lnTo>
                <a:lnTo>
                  <a:pt x="38202" y="93645"/>
                </a:lnTo>
                <a:lnTo>
                  <a:pt x="46147" y="89639"/>
                </a:lnTo>
                <a:lnTo>
                  <a:pt x="49175" y="86744"/>
                </a:lnTo>
                <a:lnTo>
                  <a:pt x="51681" y="82151"/>
                </a:lnTo>
                <a:lnTo>
                  <a:pt x="25077" y="82151"/>
                </a:lnTo>
                <a:lnTo>
                  <a:pt x="22705" y="81737"/>
                </a:lnTo>
                <a:lnTo>
                  <a:pt x="18676" y="80084"/>
                </a:lnTo>
                <a:lnTo>
                  <a:pt x="17024" y="78799"/>
                </a:lnTo>
                <a:lnTo>
                  <a:pt x="14475" y="75404"/>
                </a:lnTo>
                <a:lnTo>
                  <a:pt x="13651" y="73248"/>
                </a:lnTo>
                <a:lnTo>
                  <a:pt x="13258" y="70591"/>
                </a:lnTo>
                <a:close/>
              </a:path>
              <a:path w="54609" h="95250">
                <a:moveTo>
                  <a:pt x="51405" y="12517"/>
                </a:moveTo>
                <a:lnTo>
                  <a:pt x="31607" y="12517"/>
                </a:lnTo>
                <a:lnTo>
                  <a:pt x="34588" y="13496"/>
                </a:lnTo>
                <a:lnTo>
                  <a:pt x="38789" y="17503"/>
                </a:lnTo>
                <a:lnTo>
                  <a:pt x="39858" y="20332"/>
                </a:lnTo>
                <a:lnTo>
                  <a:pt x="39858" y="30801"/>
                </a:lnTo>
                <a:lnTo>
                  <a:pt x="38858" y="33872"/>
                </a:lnTo>
                <a:lnTo>
                  <a:pt x="34851" y="38202"/>
                </a:lnTo>
                <a:lnTo>
                  <a:pt x="32043" y="39289"/>
                </a:lnTo>
                <a:lnTo>
                  <a:pt x="21877" y="39289"/>
                </a:lnTo>
                <a:lnTo>
                  <a:pt x="21877" y="51655"/>
                </a:lnTo>
                <a:lnTo>
                  <a:pt x="32565" y="51655"/>
                </a:lnTo>
                <a:lnTo>
                  <a:pt x="35744" y="52919"/>
                </a:lnTo>
                <a:lnTo>
                  <a:pt x="40251" y="57988"/>
                </a:lnTo>
                <a:lnTo>
                  <a:pt x="41374" y="61537"/>
                </a:lnTo>
                <a:lnTo>
                  <a:pt x="41357" y="73248"/>
                </a:lnTo>
                <a:lnTo>
                  <a:pt x="40182" y="76405"/>
                </a:lnTo>
                <a:lnTo>
                  <a:pt x="35438" y="80999"/>
                </a:lnTo>
                <a:lnTo>
                  <a:pt x="32086" y="82151"/>
                </a:lnTo>
                <a:lnTo>
                  <a:pt x="51681" y="82151"/>
                </a:lnTo>
                <a:lnTo>
                  <a:pt x="53355" y="79084"/>
                </a:lnTo>
                <a:lnTo>
                  <a:pt x="54399" y="74468"/>
                </a:lnTo>
                <a:lnTo>
                  <a:pt x="54399" y="61537"/>
                </a:lnTo>
                <a:lnTo>
                  <a:pt x="53005" y="56620"/>
                </a:lnTo>
                <a:lnTo>
                  <a:pt x="47433" y="48869"/>
                </a:lnTo>
                <a:lnTo>
                  <a:pt x="43516" y="46389"/>
                </a:lnTo>
                <a:lnTo>
                  <a:pt x="38444" y="45276"/>
                </a:lnTo>
                <a:lnTo>
                  <a:pt x="43037" y="43710"/>
                </a:lnTo>
                <a:lnTo>
                  <a:pt x="46583" y="41205"/>
                </a:lnTo>
                <a:lnTo>
                  <a:pt x="49110" y="37767"/>
                </a:lnTo>
                <a:lnTo>
                  <a:pt x="51612" y="34307"/>
                </a:lnTo>
                <a:lnTo>
                  <a:pt x="52854" y="30279"/>
                </a:lnTo>
                <a:lnTo>
                  <a:pt x="52854" y="16455"/>
                </a:lnTo>
                <a:lnTo>
                  <a:pt x="51405" y="12517"/>
                </a:lnTo>
                <a:close/>
              </a:path>
              <a:path w="54609" h="95250">
                <a:moveTo>
                  <a:pt x="35722" y="0"/>
                </a:moveTo>
                <a:lnTo>
                  <a:pt x="23054" y="0"/>
                </a:lnTo>
                <a:lnTo>
                  <a:pt x="18917" y="935"/>
                </a:lnTo>
                <a:lnTo>
                  <a:pt x="1525" y="24055"/>
                </a:lnTo>
                <a:lnTo>
                  <a:pt x="14716" y="24055"/>
                </a:lnTo>
                <a:lnTo>
                  <a:pt x="15281" y="21462"/>
                </a:lnTo>
                <a:lnTo>
                  <a:pt x="16153" y="19310"/>
                </a:lnTo>
                <a:lnTo>
                  <a:pt x="18590" y="15847"/>
                </a:lnTo>
                <a:lnTo>
                  <a:pt x="20069" y="14583"/>
                </a:lnTo>
                <a:lnTo>
                  <a:pt x="23554" y="12931"/>
                </a:lnTo>
                <a:lnTo>
                  <a:pt x="25534" y="12517"/>
                </a:lnTo>
                <a:lnTo>
                  <a:pt x="51405" y="12517"/>
                </a:lnTo>
                <a:lnTo>
                  <a:pt x="50676" y="10537"/>
                </a:lnTo>
                <a:lnTo>
                  <a:pt x="46302" y="6314"/>
                </a:lnTo>
                <a:lnTo>
                  <a:pt x="41903" y="2113"/>
                </a:lnTo>
                <a:lnTo>
                  <a:pt x="35722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9350787" y="5042509"/>
            <a:ext cx="512445" cy="113030"/>
            <a:chOff x="9350787" y="5042509"/>
            <a:chExt cx="512445" cy="113030"/>
          </a:xfrm>
        </p:grpSpPr>
        <p:pic>
          <p:nvPicPr>
            <p:cNvPr id="74" name="object 7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350787" y="5042509"/>
              <a:ext cx="324100" cy="11288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694633" y="5043466"/>
              <a:ext cx="168113" cy="92731"/>
            </a:xfrm>
            <a:prstGeom prst="rect">
              <a:avLst/>
            </a:prstGeom>
          </p:spPr>
        </p:pic>
      </p:grpSp>
      <p:pic>
        <p:nvPicPr>
          <p:cNvPr id="76" name="object 7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237640" y="5043466"/>
            <a:ext cx="64670" cy="92731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999668" y="2259986"/>
            <a:ext cx="1323093" cy="5492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3070" y="4397201"/>
            <a:ext cx="2314774" cy="12074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769794" y="4407980"/>
            <a:ext cx="85090" cy="99695"/>
          </a:xfrm>
          <a:custGeom>
            <a:avLst/>
            <a:gdLst/>
            <a:ahLst/>
            <a:cxnLst/>
            <a:rect l="l" t="t" r="r" b="b"/>
            <a:pathLst>
              <a:path w="85089" h="99695">
                <a:moveTo>
                  <a:pt x="48427" y="0"/>
                </a:moveTo>
                <a:lnTo>
                  <a:pt x="36575" y="0"/>
                </a:lnTo>
                <a:lnTo>
                  <a:pt x="0" y="99186"/>
                </a:lnTo>
                <a:lnTo>
                  <a:pt x="15015" y="99186"/>
                </a:lnTo>
                <a:lnTo>
                  <a:pt x="22489" y="77417"/>
                </a:lnTo>
                <a:lnTo>
                  <a:pt x="16855" y="77417"/>
                </a:lnTo>
                <a:lnTo>
                  <a:pt x="16855" y="64190"/>
                </a:lnTo>
                <a:lnTo>
                  <a:pt x="27030" y="64190"/>
                </a:lnTo>
                <a:lnTo>
                  <a:pt x="42490" y="19163"/>
                </a:lnTo>
                <a:lnTo>
                  <a:pt x="55494" y="19163"/>
                </a:lnTo>
                <a:lnTo>
                  <a:pt x="48427" y="0"/>
                </a:lnTo>
                <a:close/>
              </a:path>
              <a:path w="85089" h="99695">
                <a:moveTo>
                  <a:pt x="55494" y="19163"/>
                </a:moveTo>
                <a:lnTo>
                  <a:pt x="42490" y="19163"/>
                </a:lnTo>
                <a:lnTo>
                  <a:pt x="69990" y="99186"/>
                </a:lnTo>
                <a:lnTo>
                  <a:pt x="85006" y="99186"/>
                </a:lnTo>
                <a:lnTo>
                  <a:pt x="76978" y="77417"/>
                </a:lnTo>
                <a:lnTo>
                  <a:pt x="69033" y="77417"/>
                </a:lnTo>
                <a:lnTo>
                  <a:pt x="69033" y="64190"/>
                </a:lnTo>
                <a:lnTo>
                  <a:pt x="72100" y="64190"/>
                </a:lnTo>
                <a:lnTo>
                  <a:pt x="55494" y="19163"/>
                </a:lnTo>
                <a:close/>
              </a:path>
              <a:path w="85089" h="99695">
                <a:moveTo>
                  <a:pt x="27030" y="64190"/>
                </a:moveTo>
                <a:lnTo>
                  <a:pt x="16855" y="64190"/>
                </a:lnTo>
                <a:lnTo>
                  <a:pt x="16855" y="77417"/>
                </a:lnTo>
                <a:lnTo>
                  <a:pt x="22489" y="77417"/>
                </a:lnTo>
                <a:lnTo>
                  <a:pt x="27030" y="64190"/>
                </a:lnTo>
                <a:close/>
              </a:path>
              <a:path w="85089" h="99695">
                <a:moveTo>
                  <a:pt x="57964" y="64190"/>
                </a:moveTo>
                <a:lnTo>
                  <a:pt x="27030" y="64190"/>
                </a:lnTo>
                <a:lnTo>
                  <a:pt x="22489" y="77417"/>
                </a:lnTo>
                <a:lnTo>
                  <a:pt x="62509" y="77417"/>
                </a:lnTo>
                <a:lnTo>
                  <a:pt x="57964" y="64190"/>
                </a:lnTo>
                <a:close/>
              </a:path>
              <a:path w="85089" h="99695">
                <a:moveTo>
                  <a:pt x="72100" y="64190"/>
                </a:moveTo>
                <a:lnTo>
                  <a:pt x="69033" y="64190"/>
                </a:lnTo>
                <a:lnTo>
                  <a:pt x="69033" y="77417"/>
                </a:lnTo>
                <a:lnTo>
                  <a:pt x="76978" y="77417"/>
                </a:lnTo>
                <a:lnTo>
                  <a:pt x="72100" y="641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36534" y="4465000"/>
            <a:ext cx="46355" cy="13335"/>
          </a:xfrm>
          <a:custGeom>
            <a:avLst/>
            <a:gdLst/>
            <a:ahLst/>
            <a:cxnLst/>
            <a:rect l="l" t="t" r="r" b="b"/>
            <a:pathLst>
              <a:path w="46354" h="13335">
                <a:moveTo>
                  <a:pt x="45845" y="0"/>
                </a:moveTo>
                <a:lnTo>
                  <a:pt x="0" y="0"/>
                </a:lnTo>
                <a:lnTo>
                  <a:pt x="0" y="13247"/>
                </a:lnTo>
                <a:lnTo>
                  <a:pt x="45845" y="13247"/>
                </a:lnTo>
                <a:lnTo>
                  <a:pt x="4584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69789" y="4407859"/>
            <a:ext cx="243840" cy="99695"/>
          </a:xfrm>
          <a:custGeom>
            <a:avLst/>
            <a:gdLst/>
            <a:ahLst/>
            <a:cxnLst/>
            <a:rect l="l" t="t" r="r" b="b"/>
            <a:pathLst>
              <a:path w="243839" h="99695">
                <a:moveTo>
                  <a:pt x="70269" y="127"/>
                </a:moveTo>
                <a:lnTo>
                  <a:pt x="56349" y="127"/>
                </a:lnTo>
                <a:lnTo>
                  <a:pt x="56349" y="43853"/>
                </a:lnTo>
                <a:lnTo>
                  <a:pt x="13919" y="43853"/>
                </a:lnTo>
                <a:lnTo>
                  <a:pt x="13919" y="127"/>
                </a:lnTo>
                <a:lnTo>
                  <a:pt x="0" y="127"/>
                </a:lnTo>
                <a:lnTo>
                  <a:pt x="0" y="99314"/>
                </a:lnTo>
                <a:lnTo>
                  <a:pt x="13919" y="99314"/>
                </a:lnTo>
                <a:lnTo>
                  <a:pt x="13919" y="57073"/>
                </a:lnTo>
                <a:lnTo>
                  <a:pt x="56349" y="57073"/>
                </a:lnTo>
                <a:lnTo>
                  <a:pt x="56349" y="99314"/>
                </a:lnTo>
                <a:lnTo>
                  <a:pt x="70269" y="99314"/>
                </a:lnTo>
                <a:lnTo>
                  <a:pt x="70269" y="57073"/>
                </a:lnTo>
                <a:lnTo>
                  <a:pt x="70269" y="43853"/>
                </a:lnTo>
                <a:lnTo>
                  <a:pt x="70269" y="127"/>
                </a:lnTo>
                <a:close/>
              </a:path>
              <a:path w="243839" h="99695">
                <a:moveTo>
                  <a:pt x="156629" y="0"/>
                </a:moveTo>
                <a:lnTo>
                  <a:pt x="86639" y="0"/>
                </a:lnTo>
                <a:lnTo>
                  <a:pt x="86639" y="7620"/>
                </a:lnTo>
                <a:lnTo>
                  <a:pt x="86639" y="13970"/>
                </a:lnTo>
                <a:lnTo>
                  <a:pt x="114693" y="13970"/>
                </a:lnTo>
                <a:lnTo>
                  <a:pt x="114693" y="99314"/>
                </a:lnTo>
                <a:lnTo>
                  <a:pt x="128600" y="99314"/>
                </a:lnTo>
                <a:lnTo>
                  <a:pt x="128600" y="13373"/>
                </a:lnTo>
                <a:lnTo>
                  <a:pt x="156629" y="13373"/>
                </a:lnTo>
                <a:lnTo>
                  <a:pt x="156629" y="8255"/>
                </a:lnTo>
                <a:lnTo>
                  <a:pt x="128600" y="8255"/>
                </a:lnTo>
                <a:lnTo>
                  <a:pt x="114693" y="8255"/>
                </a:lnTo>
                <a:lnTo>
                  <a:pt x="114693" y="7620"/>
                </a:lnTo>
                <a:lnTo>
                  <a:pt x="156629" y="7620"/>
                </a:lnTo>
                <a:lnTo>
                  <a:pt x="156629" y="0"/>
                </a:lnTo>
                <a:close/>
              </a:path>
              <a:path w="243839" h="99695">
                <a:moveTo>
                  <a:pt x="243547" y="127"/>
                </a:moveTo>
                <a:lnTo>
                  <a:pt x="232283" y="127"/>
                </a:lnTo>
                <a:lnTo>
                  <a:pt x="184061" y="74942"/>
                </a:lnTo>
                <a:lnTo>
                  <a:pt x="184061" y="127"/>
                </a:lnTo>
                <a:lnTo>
                  <a:pt x="170268" y="127"/>
                </a:lnTo>
                <a:lnTo>
                  <a:pt x="170268" y="99250"/>
                </a:lnTo>
                <a:lnTo>
                  <a:pt x="181686" y="99250"/>
                </a:lnTo>
                <a:lnTo>
                  <a:pt x="194716" y="79260"/>
                </a:lnTo>
                <a:lnTo>
                  <a:pt x="229768" y="25552"/>
                </a:lnTo>
                <a:lnTo>
                  <a:pt x="229768" y="99250"/>
                </a:lnTo>
                <a:lnTo>
                  <a:pt x="243547" y="99250"/>
                </a:lnTo>
                <a:lnTo>
                  <a:pt x="243547" y="21259"/>
                </a:lnTo>
                <a:lnTo>
                  <a:pt x="243547" y="127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5204869" y="4407980"/>
            <a:ext cx="528320" cy="99695"/>
            <a:chOff x="5204869" y="4407980"/>
            <a:chExt cx="528320" cy="996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4869" y="4407980"/>
              <a:ext cx="266116" cy="991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0489" y="4407980"/>
              <a:ext cx="154721" cy="991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64978" y="4407980"/>
              <a:ext cx="68158" cy="99186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461025" y="4393519"/>
            <a:ext cx="1019175" cy="128270"/>
            <a:chOff x="7461025" y="4393519"/>
            <a:chExt cx="1019175" cy="12827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61025" y="4420389"/>
              <a:ext cx="314820" cy="1012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96963" y="4393519"/>
              <a:ext cx="73273" cy="1270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92056" y="4421415"/>
              <a:ext cx="65634" cy="991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82233" y="4421415"/>
              <a:ext cx="73273" cy="991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80048" y="4420389"/>
              <a:ext cx="399836" cy="101239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538245" y="4421415"/>
            <a:ext cx="76000" cy="9918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8665388" y="4421347"/>
            <a:ext cx="525780" cy="99695"/>
          </a:xfrm>
          <a:custGeom>
            <a:avLst/>
            <a:gdLst/>
            <a:ahLst/>
            <a:cxnLst/>
            <a:rect l="l" t="t" r="r" b="b"/>
            <a:pathLst>
              <a:path w="525779" h="99695">
                <a:moveTo>
                  <a:pt x="70281" y="76"/>
                </a:moveTo>
                <a:lnTo>
                  <a:pt x="70281" y="76"/>
                </a:lnTo>
                <a:lnTo>
                  <a:pt x="0" y="76"/>
                </a:lnTo>
                <a:lnTo>
                  <a:pt x="0" y="99263"/>
                </a:lnTo>
                <a:lnTo>
                  <a:pt x="13931" y="99263"/>
                </a:lnTo>
                <a:lnTo>
                  <a:pt x="13931" y="13322"/>
                </a:lnTo>
                <a:lnTo>
                  <a:pt x="56349" y="13322"/>
                </a:lnTo>
                <a:lnTo>
                  <a:pt x="56349" y="99263"/>
                </a:lnTo>
                <a:lnTo>
                  <a:pt x="70281" y="99263"/>
                </a:lnTo>
                <a:lnTo>
                  <a:pt x="70281" y="13322"/>
                </a:lnTo>
                <a:lnTo>
                  <a:pt x="70281" y="76"/>
                </a:lnTo>
                <a:close/>
              </a:path>
              <a:path w="525779" h="99695">
                <a:moveTo>
                  <a:pt x="127901" y="59347"/>
                </a:moveTo>
                <a:lnTo>
                  <a:pt x="112877" y="59347"/>
                </a:lnTo>
                <a:lnTo>
                  <a:pt x="112179" y="59347"/>
                </a:lnTo>
                <a:lnTo>
                  <a:pt x="89014" y="99263"/>
                </a:lnTo>
                <a:lnTo>
                  <a:pt x="105524" y="99263"/>
                </a:lnTo>
                <a:lnTo>
                  <a:pt x="127901" y="59347"/>
                </a:lnTo>
                <a:close/>
              </a:path>
              <a:path w="525779" h="99695">
                <a:moveTo>
                  <a:pt x="157238" y="0"/>
                </a:moveTo>
                <a:lnTo>
                  <a:pt x="151155" y="0"/>
                </a:lnTo>
                <a:lnTo>
                  <a:pt x="143319" y="0"/>
                </a:lnTo>
                <a:lnTo>
                  <a:pt x="143319" y="13246"/>
                </a:lnTo>
                <a:lnTo>
                  <a:pt x="143319" y="46126"/>
                </a:lnTo>
                <a:lnTo>
                  <a:pt x="115379" y="46126"/>
                </a:lnTo>
                <a:lnTo>
                  <a:pt x="104571" y="32943"/>
                </a:lnTo>
                <a:lnTo>
                  <a:pt x="104571" y="26403"/>
                </a:lnTo>
                <a:lnTo>
                  <a:pt x="115328" y="13246"/>
                </a:lnTo>
                <a:lnTo>
                  <a:pt x="143319" y="13246"/>
                </a:lnTo>
                <a:lnTo>
                  <a:pt x="143319" y="0"/>
                </a:lnTo>
                <a:lnTo>
                  <a:pt x="112839" y="0"/>
                </a:lnTo>
                <a:lnTo>
                  <a:pt x="107810" y="1231"/>
                </a:lnTo>
                <a:lnTo>
                  <a:pt x="89839" y="23545"/>
                </a:lnTo>
                <a:lnTo>
                  <a:pt x="89839" y="35839"/>
                </a:lnTo>
                <a:lnTo>
                  <a:pt x="90970" y="40792"/>
                </a:lnTo>
                <a:lnTo>
                  <a:pt x="93484" y="45427"/>
                </a:lnTo>
                <a:lnTo>
                  <a:pt x="95796" y="49758"/>
                </a:lnTo>
                <a:lnTo>
                  <a:pt x="99174" y="53200"/>
                </a:lnTo>
                <a:lnTo>
                  <a:pt x="107848" y="58115"/>
                </a:lnTo>
                <a:lnTo>
                  <a:pt x="112268" y="59194"/>
                </a:lnTo>
                <a:lnTo>
                  <a:pt x="127977" y="59194"/>
                </a:lnTo>
                <a:lnTo>
                  <a:pt x="127901" y="59347"/>
                </a:lnTo>
                <a:lnTo>
                  <a:pt x="143319" y="59347"/>
                </a:lnTo>
                <a:lnTo>
                  <a:pt x="143319" y="99263"/>
                </a:lnTo>
                <a:lnTo>
                  <a:pt x="157238" y="99263"/>
                </a:lnTo>
                <a:lnTo>
                  <a:pt x="157238" y="59347"/>
                </a:lnTo>
                <a:lnTo>
                  <a:pt x="157238" y="46126"/>
                </a:lnTo>
                <a:lnTo>
                  <a:pt x="157238" y="13246"/>
                </a:lnTo>
                <a:lnTo>
                  <a:pt x="157238" y="0"/>
                </a:lnTo>
                <a:close/>
              </a:path>
              <a:path w="525779" h="99695">
                <a:moveTo>
                  <a:pt x="243598" y="482"/>
                </a:moveTo>
                <a:lnTo>
                  <a:pt x="173609" y="482"/>
                </a:lnTo>
                <a:lnTo>
                  <a:pt x="173609" y="8102"/>
                </a:lnTo>
                <a:lnTo>
                  <a:pt x="173609" y="13182"/>
                </a:lnTo>
                <a:lnTo>
                  <a:pt x="201663" y="13182"/>
                </a:lnTo>
                <a:lnTo>
                  <a:pt x="201663" y="99263"/>
                </a:lnTo>
                <a:lnTo>
                  <a:pt x="215569" y="99263"/>
                </a:lnTo>
                <a:lnTo>
                  <a:pt x="215569" y="13322"/>
                </a:lnTo>
                <a:lnTo>
                  <a:pt x="243598" y="13322"/>
                </a:lnTo>
                <a:lnTo>
                  <a:pt x="243598" y="8204"/>
                </a:lnTo>
                <a:lnTo>
                  <a:pt x="215569" y="8204"/>
                </a:lnTo>
                <a:lnTo>
                  <a:pt x="201663" y="8204"/>
                </a:lnTo>
                <a:lnTo>
                  <a:pt x="243598" y="8102"/>
                </a:lnTo>
                <a:lnTo>
                  <a:pt x="243598" y="482"/>
                </a:lnTo>
                <a:close/>
              </a:path>
              <a:path w="525779" h="99695">
                <a:moveTo>
                  <a:pt x="327520" y="76"/>
                </a:moveTo>
                <a:lnTo>
                  <a:pt x="313588" y="76"/>
                </a:lnTo>
                <a:lnTo>
                  <a:pt x="313588" y="43802"/>
                </a:lnTo>
                <a:lnTo>
                  <a:pt x="271170" y="43802"/>
                </a:lnTo>
                <a:lnTo>
                  <a:pt x="271170" y="76"/>
                </a:lnTo>
                <a:lnTo>
                  <a:pt x="257238" y="76"/>
                </a:lnTo>
                <a:lnTo>
                  <a:pt x="257238" y="99263"/>
                </a:lnTo>
                <a:lnTo>
                  <a:pt x="271170" y="99263"/>
                </a:lnTo>
                <a:lnTo>
                  <a:pt x="271170" y="57023"/>
                </a:lnTo>
                <a:lnTo>
                  <a:pt x="313588" y="57023"/>
                </a:lnTo>
                <a:lnTo>
                  <a:pt x="313588" y="99263"/>
                </a:lnTo>
                <a:lnTo>
                  <a:pt x="327520" y="99263"/>
                </a:lnTo>
                <a:lnTo>
                  <a:pt x="327520" y="57023"/>
                </a:lnTo>
                <a:lnTo>
                  <a:pt x="327520" y="43802"/>
                </a:lnTo>
                <a:lnTo>
                  <a:pt x="327520" y="76"/>
                </a:lnTo>
                <a:close/>
              </a:path>
              <a:path w="525779" h="99695">
                <a:moveTo>
                  <a:pt x="426161" y="99263"/>
                </a:moveTo>
                <a:lnTo>
                  <a:pt x="418134" y="77495"/>
                </a:lnTo>
                <a:lnTo>
                  <a:pt x="413258" y="64262"/>
                </a:lnTo>
                <a:lnTo>
                  <a:pt x="399122" y="25958"/>
                </a:lnTo>
                <a:lnTo>
                  <a:pt x="399122" y="64262"/>
                </a:lnTo>
                <a:lnTo>
                  <a:pt x="368185" y="64262"/>
                </a:lnTo>
                <a:lnTo>
                  <a:pt x="383654" y="19240"/>
                </a:lnTo>
                <a:lnTo>
                  <a:pt x="399122" y="64262"/>
                </a:lnTo>
                <a:lnTo>
                  <a:pt x="399122" y="25958"/>
                </a:lnTo>
                <a:lnTo>
                  <a:pt x="396646" y="19240"/>
                </a:lnTo>
                <a:lnTo>
                  <a:pt x="389585" y="76"/>
                </a:lnTo>
                <a:lnTo>
                  <a:pt x="377736" y="76"/>
                </a:lnTo>
                <a:lnTo>
                  <a:pt x="341160" y="99263"/>
                </a:lnTo>
                <a:lnTo>
                  <a:pt x="356171" y="99263"/>
                </a:lnTo>
                <a:lnTo>
                  <a:pt x="363651" y="77495"/>
                </a:lnTo>
                <a:lnTo>
                  <a:pt x="403669" y="77495"/>
                </a:lnTo>
                <a:lnTo>
                  <a:pt x="411149" y="99263"/>
                </a:lnTo>
                <a:lnTo>
                  <a:pt x="426161" y="99263"/>
                </a:lnTo>
                <a:close/>
              </a:path>
              <a:path w="525779" h="99695">
                <a:moveTo>
                  <a:pt x="525475" y="76"/>
                </a:moveTo>
                <a:lnTo>
                  <a:pt x="512457" y="76"/>
                </a:lnTo>
                <a:lnTo>
                  <a:pt x="483323" y="65570"/>
                </a:lnTo>
                <a:lnTo>
                  <a:pt x="465277" y="24980"/>
                </a:lnTo>
                <a:lnTo>
                  <a:pt x="454202" y="76"/>
                </a:lnTo>
                <a:lnTo>
                  <a:pt x="454202" y="29451"/>
                </a:lnTo>
                <a:lnTo>
                  <a:pt x="454164" y="30949"/>
                </a:lnTo>
                <a:lnTo>
                  <a:pt x="454063" y="30708"/>
                </a:lnTo>
                <a:lnTo>
                  <a:pt x="454202" y="29451"/>
                </a:lnTo>
                <a:lnTo>
                  <a:pt x="454202" y="76"/>
                </a:lnTo>
                <a:lnTo>
                  <a:pt x="441159" y="76"/>
                </a:lnTo>
                <a:lnTo>
                  <a:pt x="441159" y="99263"/>
                </a:lnTo>
                <a:lnTo>
                  <a:pt x="454736" y="99263"/>
                </a:lnTo>
                <a:lnTo>
                  <a:pt x="454736" y="32219"/>
                </a:lnTo>
                <a:lnTo>
                  <a:pt x="478485" y="85471"/>
                </a:lnTo>
                <a:lnTo>
                  <a:pt x="488175" y="85471"/>
                </a:lnTo>
                <a:lnTo>
                  <a:pt x="496836" y="65570"/>
                </a:lnTo>
                <a:lnTo>
                  <a:pt x="511898" y="30949"/>
                </a:lnTo>
                <a:lnTo>
                  <a:pt x="511987" y="30721"/>
                </a:lnTo>
                <a:lnTo>
                  <a:pt x="511898" y="99263"/>
                </a:lnTo>
                <a:lnTo>
                  <a:pt x="525475" y="99263"/>
                </a:lnTo>
                <a:lnTo>
                  <a:pt x="525475" y="24980"/>
                </a:lnTo>
                <a:lnTo>
                  <a:pt x="525475" y="7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0" y="1889"/>
            <a:ext cx="10688955" cy="1063625"/>
            <a:chOff x="0" y="1889"/>
            <a:chExt cx="10688955" cy="1063625"/>
          </a:xfrm>
        </p:grpSpPr>
        <p:sp>
          <p:nvSpPr>
            <p:cNvPr id="19" name="object 19"/>
            <p:cNvSpPr/>
            <p:nvPr/>
          </p:nvSpPr>
          <p:spPr>
            <a:xfrm>
              <a:off x="0" y="1889"/>
              <a:ext cx="10688955" cy="1063625"/>
            </a:xfrm>
            <a:custGeom>
              <a:avLst/>
              <a:gdLst/>
              <a:ahLst/>
              <a:cxnLst/>
              <a:rect l="l" t="t" r="r" b="b"/>
              <a:pathLst>
                <a:path w="10688955" h="1063625">
                  <a:moveTo>
                    <a:pt x="10688529" y="0"/>
                  </a:moveTo>
                  <a:lnTo>
                    <a:pt x="0" y="0"/>
                  </a:lnTo>
                  <a:lnTo>
                    <a:pt x="0" y="1063007"/>
                  </a:lnTo>
                  <a:lnTo>
                    <a:pt x="10688529" y="1063007"/>
                  </a:lnTo>
                  <a:lnTo>
                    <a:pt x="10688529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383689" y="310267"/>
              <a:ext cx="1781175" cy="464184"/>
            </a:xfrm>
            <a:custGeom>
              <a:avLst/>
              <a:gdLst/>
              <a:ahLst/>
              <a:cxnLst/>
              <a:rect l="l" t="t" r="r" b="b"/>
              <a:pathLst>
                <a:path w="1781175" h="464184">
                  <a:moveTo>
                    <a:pt x="444728" y="365061"/>
                  </a:moveTo>
                  <a:lnTo>
                    <a:pt x="444677" y="97091"/>
                  </a:lnTo>
                  <a:lnTo>
                    <a:pt x="355942" y="97091"/>
                  </a:lnTo>
                  <a:lnTo>
                    <a:pt x="355942" y="8191"/>
                  </a:lnTo>
                  <a:lnTo>
                    <a:pt x="355752" y="8191"/>
                  </a:lnTo>
                  <a:lnTo>
                    <a:pt x="355752" y="97091"/>
                  </a:lnTo>
                  <a:lnTo>
                    <a:pt x="355752" y="365061"/>
                  </a:lnTo>
                  <a:lnTo>
                    <a:pt x="89166" y="365061"/>
                  </a:lnTo>
                  <a:lnTo>
                    <a:pt x="89166" y="98361"/>
                  </a:lnTo>
                  <a:lnTo>
                    <a:pt x="301574" y="98361"/>
                  </a:lnTo>
                  <a:lnTo>
                    <a:pt x="301574" y="97091"/>
                  </a:lnTo>
                  <a:lnTo>
                    <a:pt x="355752" y="97091"/>
                  </a:lnTo>
                  <a:lnTo>
                    <a:pt x="355752" y="8191"/>
                  </a:lnTo>
                  <a:lnTo>
                    <a:pt x="0" y="8191"/>
                  </a:lnTo>
                  <a:lnTo>
                    <a:pt x="0" y="97091"/>
                  </a:lnTo>
                  <a:lnTo>
                    <a:pt x="0" y="98361"/>
                  </a:lnTo>
                  <a:lnTo>
                    <a:pt x="0" y="365061"/>
                  </a:lnTo>
                  <a:lnTo>
                    <a:pt x="88988" y="365061"/>
                  </a:lnTo>
                  <a:lnTo>
                    <a:pt x="88988" y="452691"/>
                  </a:lnTo>
                  <a:lnTo>
                    <a:pt x="444728" y="452691"/>
                  </a:lnTo>
                  <a:lnTo>
                    <a:pt x="444728" y="365061"/>
                  </a:lnTo>
                  <a:close/>
                </a:path>
                <a:path w="1781175" h="464184">
                  <a:moveTo>
                    <a:pt x="1014412" y="454533"/>
                  </a:moveTo>
                  <a:lnTo>
                    <a:pt x="985989" y="371614"/>
                  </a:lnTo>
                  <a:lnTo>
                    <a:pt x="957313" y="287972"/>
                  </a:lnTo>
                  <a:lnTo>
                    <a:pt x="891387" y="95643"/>
                  </a:lnTo>
                  <a:lnTo>
                    <a:pt x="861771" y="9271"/>
                  </a:lnTo>
                  <a:lnTo>
                    <a:pt x="844080" y="9258"/>
                  </a:lnTo>
                  <a:lnTo>
                    <a:pt x="844080" y="287972"/>
                  </a:lnTo>
                  <a:lnTo>
                    <a:pt x="726884" y="287413"/>
                  </a:lnTo>
                  <a:lnTo>
                    <a:pt x="785406" y="95643"/>
                  </a:lnTo>
                  <a:lnTo>
                    <a:pt x="844080" y="287972"/>
                  </a:lnTo>
                  <a:lnTo>
                    <a:pt x="844080" y="9258"/>
                  </a:lnTo>
                  <a:lnTo>
                    <a:pt x="710044" y="9080"/>
                  </a:lnTo>
                  <a:lnTo>
                    <a:pt x="556018" y="454380"/>
                  </a:lnTo>
                  <a:lnTo>
                    <a:pt x="673773" y="454533"/>
                  </a:lnTo>
                  <a:lnTo>
                    <a:pt x="701128" y="371754"/>
                  </a:lnTo>
                  <a:lnTo>
                    <a:pt x="870318" y="371678"/>
                  </a:lnTo>
                  <a:lnTo>
                    <a:pt x="897102" y="454621"/>
                  </a:lnTo>
                  <a:lnTo>
                    <a:pt x="1014412" y="454533"/>
                  </a:lnTo>
                  <a:close/>
                </a:path>
                <a:path w="1781175" h="464184">
                  <a:moveTo>
                    <a:pt x="1458734" y="221716"/>
                  </a:moveTo>
                  <a:lnTo>
                    <a:pt x="1456143" y="196024"/>
                  </a:lnTo>
                  <a:lnTo>
                    <a:pt x="1225461" y="195999"/>
                  </a:lnTo>
                  <a:lnTo>
                    <a:pt x="1224584" y="213512"/>
                  </a:lnTo>
                  <a:lnTo>
                    <a:pt x="1224305" y="243141"/>
                  </a:lnTo>
                  <a:lnTo>
                    <a:pt x="1224724" y="272288"/>
                  </a:lnTo>
                  <a:lnTo>
                    <a:pt x="1225956" y="288378"/>
                  </a:lnTo>
                  <a:lnTo>
                    <a:pt x="1342186" y="288328"/>
                  </a:lnTo>
                  <a:lnTo>
                    <a:pt x="1327607" y="326390"/>
                  </a:lnTo>
                  <a:lnTo>
                    <a:pt x="1299337" y="353453"/>
                  </a:lnTo>
                  <a:lnTo>
                    <a:pt x="1260322" y="368579"/>
                  </a:lnTo>
                  <a:lnTo>
                    <a:pt x="1213485" y="370827"/>
                  </a:lnTo>
                  <a:lnTo>
                    <a:pt x="1174038" y="359384"/>
                  </a:lnTo>
                  <a:lnTo>
                    <a:pt x="1144092" y="334975"/>
                  </a:lnTo>
                  <a:lnTo>
                    <a:pt x="1123924" y="300520"/>
                  </a:lnTo>
                  <a:lnTo>
                    <a:pt x="1113828" y="258940"/>
                  </a:lnTo>
                  <a:lnTo>
                    <a:pt x="1114221" y="206578"/>
                  </a:lnTo>
                  <a:lnTo>
                    <a:pt x="1126680" y="164680"/>
                  </a:lnTo>
                  <a:lnTo>
                    <a:pt x="1148689" y="133299"/>
                  </a:lnTo>
                  <a:lnTo>
                    <a:pt x="1177696" y="112534"/>
                  </a:lnTo>
                  <a:lnTo>
                    <a:pt x="1211173" y="102425"/>
                  </a:lnTo>
                  <a:lnTo>
                    <a:pt x="1246581" y="103047"/>
                  </a:lnTo>
                  <a:lnTo>
                    <a:pt x="1281391" y="114465"/>
                  </a:lnTo>
                  <a:lnTo>
                    <a:pt x="1313065" y="136766"/>
                  </a:lnTo>
                  <a:lnTo>
                    <a:pt x="1317866" y="141312"/>
                  </a:lnTo>
                  <a:lnTo>
                    <a:pt x="1320431" y="147751"/>
                  </a:lnTo>
                  <a:lnTo>
                    <a:pt x="1325092" y="151536"/>
                  </a:lnTo>
                  <a:lnTo>
                    <a:pt x="1350746" y="141058"/>
                  </a:lnTo>
                  <a:lnTo>
                    <a:pt x="1376807" y="128905"/>
                  </a:lnTo>
                  <a:lnTo>
                    <a:pt x="1427848" y="103657"/>
                  </a:lnTo>
                  <a:lnTo>
                    <a:pt x="1415719" y="83959"/>
                  </a:lnTo>
                  <a:lnTo>
                    <a:pt x="1377378" y="47129"/>
                  </a:lnTo>
                  <a:lnTo>
                    <a:pt x="1340485" y="24168"/>
                  </a:lnTo>
                  <a:lnTo>
                    <a:pt x="1301546" y="9855"/>
                  </a:lnTo>
                  <a:lnTo>
                    <a:pt x="1239596" y="0"/>
                  </a:lnTo>
                  <a:lnTo>
                    <a:pt x="1196695" y="1270"/>
                  </a:lnTo>
                  <a:lnTo>
                    <a:pt x="1154633" y="9334"/>
                  </a:lnTo>
                  <a:lnTo>
                    <a:pt x="1114793" y="24561"/>
                  </a:lnTo>
                  <a:lnTo>
                    <a:pt x="1080287" y="46024"/>
                  </a:lnTo>
                  <a:lnTo>
                    <a:pt x="1050975" y="73202"/>
                  </a:lnTo>
                  <a:lnTo>
                    <a:pt x="1027036" y="105283"/>
                  </a:lnTo>
                  <a:lnTo>
                    <a:pt x="1008646" y="141503"/>
                  </a:lnTo>
                  <a:lnTo>
                    <a:pt x="995718" y="184086"/>
                  </a:lnTo>
                  <a:lnTo>
                    <a:pt x="990930" y="227469"/>
                  </a:lnTo>
                  <a:lnTo>
                    <a:pt x="993990" y="270497"/>
                  </a:lnTo>
                  <a:lnTo>
                    <a:pt x="1004582" y="311988"/>
                  </a:lnTo>
                  <a:lnTo>
                    <a:pt x="1022413" y="350786"/>
                  </a:lnTo>
                  <a:lnTo>
                    <a:pt x="1047165" y="385737"/>
                  </a:lnTo>
                  <a:lnTo>
                    <a:pt x="1078547" y="415671"/>
                  </a:lnTo>
                  <a:lnTo>
                    <a:pt x="1116241" y="439420"/>
                  </a:lnTo>
                  <a:lnTo>
                    <a:pt x="1159954" y="455828"/>
                  </a:lnTo>
                  <a:lnTo>
                    <a:pt x="1197241" y="462064"/>
                  </a:lnTo>
                  <a:lnTo>
                    <a:pt x="1205522" y="463956"/>
                  </a:lnTo>
                  <a:lnTo>
                    <a:pt x="1250937" y="463956"/>
                  </a:lnTo>
                  <a:lnTo>
                    <a:pt x="1301940" y="453669"/>
                  </a:lnTo>
                  <a:lnTo>
                    <a:pt x="1342517" y="439737"/>
                  </a:lnTo>
                  <a:lnTo>
                    <a:pt x="1384820" y="413537"/>
                  </a:lnTo>
                  <a:lnTo>
                    <a:pt x="1422628" y="370243"/>
                  </a:lnTo>
                  <a:lnTo>
                    <a:pt x="1449692" y="305054"/>
                  </a:lnTo>
                  <a:lnTo>
                    <a:pt x="1457909" y="251117"/>
                  </a:lnTo>
                  <a:lnTo>
                    <a:pt x="1458734" y="221716"/>
                  </a:lnTo>
                  <a:close/>
                </a:path>
                <a:path w="1781175" h="464184">
                  <a:moveTo>
                    <a:pt x="1780692" y="9461"/>
                  </a:moveTo>
                  <a:lnTo>
                    <a:pt x="1459763" y="9461"/>
                  </a:lnTo>
                  <a:lnTo>
                    <a:pt x="1459763" y="116141"/>
                  </a:lnTo>
                  <a:lnTo>
                    <a:pt x="1560423" y="116141"/>
                  </a:lnTo>
                  <a:lnTo>
                    <a:pt x="1560423" y="453961"/>
                  </a:lnTo>
                  <a:lnTo>
                    <a:pt x="1679181" y="453961"/>
                  </a:lnTo>
                  <a:lnTo>
                    <a:pt x="1679181" y="116141"/>
                  </a:lnTo>
                  <a:lnTo>
                    <a:pt x="1780692" y="116141"/>
                  </a:lnTo>
                  <a:lnTo>
                    <a:pt x="1780692" y="946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3916536" y="1542368"/>
            <a:ext cx="241935" cy="437515"/>
          </a:xfrm>
          <a:custGeom>
            <a:avLst/>
            <a:gdLst/>
            <a:ahLst/>
            <a:cxnLst/>
            <a:rect l="l" t="t" r="r" b="b"/>
            <a:pathLst>
              <a:path w="241935" h="437514">
                <a:moveTo>
                  <a:pt x="223820" y="222401"/>
                </a:moveTo>
                <a:lnTo>
                  <a:pt x="162101" y="222401"/>
                </a:lnTo>
                <a:lnTo>
                  <a:pt x="161795" y="233067"/>
                </a:lnTo>
                <a:lnTo>
                  <a:pt x="157643" y="239468"/>
                </a:lnTo>
                <a:lnTo>
                  <a:pt x="152511" y="244955"/>
                </a:lnTo>
                <a:lnTo>
                  <a:pt x="149542" y="247179"/>
                </a:lnTo>
                <a:lnTo>
                  <a:pt x="53187" y="437285"/>
                </a:lnTo>
                <a:lnTo>
                  <a:pt x="118718" y="437285"/>
                </a:lnTo>
                <a:lnTo>
                  <a:pt x="212293" y="249224"/>
                </a:lnTo>
                <a:lnTo>
                  <a:pt x="213610" y="246683"/>
                </a:lnTo>
                <a:lnTo>
                  <a:pt x="214877" y="243838"/>
                </a:lnTo>
                <a:lnTo>
                  <a:pt x="216051" y="241297"/>
                </a:lnTo>
                <a:lnTo>
                  <a:pt x="217167" y="238658"/>
                </a:lnTo>
                <a:lnTo>
                  <a:pt x="218387" y="236117"/>
                </a:lnTo>
                <a:lnTo>
                  <a:pt x="223567" y="223126"/>
                </a:lnTo>
                <a:lnTo>
                  <a:pt x="223820" y="222401"/>
                </a:lnTo>
                <a:close/>
              </a:path>
              <a:path w="241935" h="437514">
                <a:moveTo>
                  <a:pt x="120747" y="0"/>
                </a:moveTo>
                <a:lnTo>
                  <a:pt x="69729" y="8743"/>
                </a:lnTo>
                <a:lnTo>
                  <a:pt x="31469" y="34568"/>
                </a:lnTo>
                <a:lnTo>
                  <a:pt x="7875" y="76393"/>
                </a:lnTo>
                <a:lnTo>
                  <a:pt x="39" y="130352"/>
                </a:lnTo>
                <a:lnTo>
                  <a:pt x="0" y="134010"/>
                </a:lnTo>
                <a:lnTo>
                  <a:pt x="748" y="151117"/>
                </a:lnTo>
                <a:lnTo>
                  <a:pt x="12887" y="199412"/>
                </a:lnTo>
                <a:lnTo>
                  <a:pt x="38239" y="235114"/>
                </a:lnTo>
                <a:lnTo>
                  <a:pt x="74685" y="255636"/>
                </a:lnTo>
                <a:lnTo>
                  <a:pt x="103781" y="259585"/>
                </a:lnTo>
                <a:lnTo>
                  <a:pt x="113724" y="259185"/>
                </a:lnTo>
                <a:lnTo>
                  <a:pt x="162101" y="222401"/>
                </a:lnTo>
                <a:lnTo>
                  <a:pt x="223820" y="222401"/>
                </a:lnTo>
                <a:lnTo>
                  <a:pt x="228127" y="210069"/>
                </a:lnTo>
                <a:lnTo>
                  <a:pt x="229883" y="204213"/>
                </a:lnTo>
                <a:lnTo>
                  <a:pt x="120747" y="204213"/>
                </a:lnTo>
                <a:lnTo>
                  <a:pt x="107160" y="203011"/>
                </a:lnTo>
                <a:lnTo>
                  <a:pt x="69388" y="174418"/>
                </a:lnTo>
                <a:lnTo>
                  <a:pt x="60710" y="132483"/>
                </a:lnTo>
                <a:lnTo>
                  <a:pt x="60603" y="130352"/>
                </a:lnTo>
                <a:lnTo>
                  <a:pt x="61576" y="114105"/>
                </a:lnTo>
                <a:lnTo>
                  <a:pt x="76248" y="77111"/>
                </a:lnTo>
                <a:lnTo>
                  <a:pt x="120747" y="58421"/>
                </a:lnTo>
                <a:lnTo>
                  <a:pt x="225325" y="58421"/>
                </a:lnTo>
                <a:lnTo>
                  <a:pt x="219281" y="47497"/>
                </a:lnTo>
                <a:lnTo>
                  <a:pt x="185976" y="15847"/>
                </a:lnTo>
                <a:lnTo>
                  <a:pt x="139113" y="990"/>
                </a:lnTo>
                <a:lnTo>
                  <a:pt x="120747" y="0"/>
                </a:lnTo>
                <a:close/>
              </a:path>
              <a:path w="241935" h="437514">
                <a:moveTo>
                  <a:pt x="162101" y="222401"/>
                </a:moveTo>
                <a:lnTo>
                  <a:pt x="149542" y="247179"/>
                </a:lnTo>
                <a:lnTo>
                  <a:pt x="152511" y="244955"/>
                </a:lnTo>
                <a:lnTo>
                  <a:pt x="157643" y="239468"/>
                </a:lnTo>
                <a:lnTo>
                  <a:pt x="161795" y="233067"/>
                </a:lnTo>
                <a:lnTo>
                  <a:pt x="162101" y="222401"/>
                </a:lnTo>
                <a:close/>
              </a:path>
              <a:path w="241935" h="437514">
                <a:moveTo>
                  <a:pt x="225325" y="58421"/>
                </a:moveTo>
                <a:lnTo>
                  <a:pt x="120747" y="58421"/>
                </a:lnTo>
                <a:lnTo>
                  <a:pt x="134254" y="59584"/>
                </a:lnTo>
                <a:lnTo>
                  <a:pt x="146122" y="63080"/>
                </a:lnTo>
                <a:lnTo>
                  <a:pt x="176706" y="99809"/>
                </a:lnTo>
                <a:lnTo>
                  <a:pt x="180591" y="130352"/>
                </a:lnTo>
                <a:lnTo>
                  <a:pt x="179668" y="146102"/>
                </a:lnTo>
                <a:lnTo>
                  <a:pt x="164944" y="184910"/>
                </a:lnTo>
                <a:lnTo>
                  <a:pt x="120747" y="204213"/>
                </a:lnTo>
                <a:lnTo>
                  <a:pt x="229883" y="204213"/>
                </a:lnTo>
                <a:lnTo>
                  <a:pt x="239837" y="158291"/>
                </a:lnTo>
                <a:lnTo>
                  <a:pt x="241348" y="134010"/>
                </a:lnTo>
                <a:lnTo>
                  <a:pt x="240454" y="113605"/>
                </a:lnTo>
                <a:lnTo>
                  <a:pt x="237779" y="94753"/>
                </a:lnTo>
                <a:lnTo>
                  <a:pt x="233333" y="77445"/>
                </a:lnTo>
                <a:lnTo>
                  <a:pt x="227124" y="61672"/>
                </a:lnTo>
                <a:lnTo>
                  <a:pt x="225325" y="58421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75105" y="1546840"/>
            <a:ext cx="402590" cy="522605"/>
          </a:xfrm>
          <a:custGeom>
            <a:avLst/>
            <a:gdLst/>
            <a:ahLst/>
            <a:cxnLst/>
            <a:rect l="l" t="t" r="r" b="b"/>
            <a:pathLst>
              <a:path w="402589" h="522605">
                <a:moveTo>
                  <a:pt x="306" y="375105"/>
                </a:moveTo>
                <a:lnTo>
                  <a:pt x="0" y="375105"/>
                </a:lnTo>
                <a:lnTo>
                  <a:pt x="0" y="522424"/>
                </a:lnTo>
                <a:lnTo>
                  <a:pt x="60656" y="522424"/>
                </a:lnTo>
                <a:lnTo>
                  <a:pt x="60656" y="414931"/>
                </a:lnTo>
                <a:lnTo>
                  <a:pt x="306" y="414931"/>
                </a:lnTo>
                <a:lnTo>
                  <a:pt x="306" y="375105"/>
                </a:lnTo>
                <a:close/>
              </a:path>
              <a:path w="402589" h="522605">
                <a:moveTo>
                  <a:pt x="344321" y="375105"/>
                </a:moveTo>
                <a:lnTo>
                  <a:pt x="341679" y="375105"/>
                </a:lnTo>
                <a:lnTo>
                  <a:pt x="341679" y="522424"/>
                </a:lnTo>
                <a:lnTo>
                  <a:pt x="402436" y="522424"/>
                </a:lnTo>
                <a:lnTo>
                  <a:pt x="402436" y="432813"/>
                </a:lnTo>
                <a:lnTo>
                  <a:pt x="344321" y="432813"/>
                </a:lnTo>
                <a:lnTo>
                  <a:pt x="344321" y="375105"/>
                </a:lnTo>
                <a:close/>
              </a:path>
              <a:path w="402589" h="522605">
                <a:moveTo>
                  <a:pt x="283664" y="375105"/>
                </a:moveTo>
                <a:lnTo>
                  <a:pt x="107788" y="375105"/>
                </a:lnTo>
                <a:lnTo>
                  <a:pt x="107441" y="375561"/>
                </a:lnTo>
                <a:lnTo>
                  <a:pt x="95134" y="387406"/>
                </a:lnTo>
                <a:lnTo>
                  <a:pt x="81075" y="397252"/>
                </a:lnTo>
                <a:lnTo>
                  <a:pt x="65361" y="404987"/>
                </a:lnTo>
                <a:lnTo>
                  <a:pt x="60656" y="406492"/>
                </a:lnTo>
                <a:lnTo>
                  <a:pt x="60656" y="432813"/>
                </a:lnTo>
                <a:lnTo>
                  <a:pt x="283664" y="432813"/>
                </a:lnTo>
                <a:lnTo>
                  <a:pt x="283664" y="375105"/>
                </a:lnTo>
                <a:close/>
              </a:path>
              <a:path w="402589" h="522605">
                <a:moveTo>
                  <a:pt x="315774" y="0"/>
                </a:moveTo>
                <a:lnTo>
                  <a:pt x="283664" y="0"/>
                </a:lnTo>
                <a:lnTo>
                  <a:pt x="283664" y="432813"/>
                </a:lnTo>
                <a:lnTo>
                  <a:pt x="341679" y="432813"/>
                </a:lnTo>
                <a:lnTo>
                  <a:pt x="341679" y="375105"/>
                </a:lnTo>
                <a:lnTo>
                  <a:pt x="344321" y="375105"/>
                </a:lnTo>
                <a:lnTo>
                  <a:pt x="344321" y="57809"/>
                </a:lnTo>
                <a:lnTo>
                  <a:pt x="315774" y="57809"/>
                </a:lnTo>
                <a:lnTo>
                  <a:pt x="315774" y="0"/>
                </a:lnTo>
                <a:close/>
              </a:path>
              <a:path w="402589" h="522605">
                <a:moveTo>
                  <a:pt x="375310" y="375105"/>
                </a:moveTo>
                <a:lnTo>
                  <a:pt x="344321" y="375105"/>
                </a:lnTo>
                <a:lnTo>
                  <a:pt x="344321" y="432813"/>
                </a:lnTo>
                <a:lnTo>
                  <a:pt x="375310" y="432813"/>
                </a:lnTo>
                <a:lnTo>
                  <a:pt x="375310" y="375105"/>
                </a:lnTo>
                <a:close/>
              </a:path>
              <a:path w="402589" h="522605">
                <a:moveTo>
                  <a:pt x="402436" y="375105"/>
                </a:moveTo>
                <a:lnTo>
                  <a:pt x="375310" y="375105"/>
                </a:lnTo>
                <a:lnTo>
                  <a:pt x="375310" y="432813"/>
                </a:lnTo>
                <a:lnTo>
                  <a:pt x="402436" y="432813"/>
                </a:lnTo>
                <a:lnTo>
                  <a:pt x="402436" y="375105"/>
                </a:lnTo>
                <a:close/>
              </a:path>
              <a:path w="402589" h="522605">
                <a:moveTo>
                  <a:pt x="60656" y="375105"/>
                </a:moveTo>
                <a:lnTo>
                  <a:pt x="306" y="375105"/>
                </a:lnTo>
                <a:lnTo>
                  <a:pt x="306" y="414931"/>
                </a:lnTo>
                <a:lnTo>
                  <a:pt x="8942" y="414931"/>
                </a:lnTo>
                <a:lnTo>
                  <a:pt x="29284" y="413826"/>
                </a:lnTo>
                <a:lnTo>
                  <a:pt x="48094" y="410512"/>
                </a:lnTo>
                <a:lnTo>
                  <a:pt x="60656" y="406492"/>
                </a:lnTo>
                <a:lnTo>
                  <a:pt x="60656" y="375105"/>
                </a:lnTo>
                <a:close/>
              </a:path>
              <a:path w="402589" h="522605">
                <a:moveTo>
                  <a:pt x="60656" y="406492"/>
                </a:moveTo>
                <a:lnTo>
                  <a:pt x="48094" y="410512"/>
                </a:lnTo>
                <a:lnTo>
                  <a:pt x="29284" y="413826"/>
                </a:lnTo>
                <a:lnTo>
                  <a:pt x="8942" y="414931"/>
                </a:lnTo>
                <a:lnTo>
                  <a:pt x="60656" y="414931"/>
                </a:lnTo>
                <a:lnTo>
                  <a:pt x="60656" y="406492"/>
                </a:lnTo>
                <a:close/>
              </a:path>
              <a:path w="402589" h="522605">
                <a:moveTo>
                  <a:pt x="119684" y="0"/>
                </a:moveTo>
                <a:lnTo>
                  <a:pt x="81787" y="0"/>
                </a:lnTo>
                <a:lnTo>
                  <a:pt x="81787" y="259283"/>
                </a:lnTo>
                <a:lnTo>
                  <a:pt x="80508" y="285263"/>
                </a:lnTo>
                <a:lnTo>
                  <a:pt x="70215" y="328003"/>
                </a:lnTo>
                <a:lnTo>
                  <a:pt x="36245" y="367498"/>
                </a:lnTo>
                <a:lnTo>
                  <a:pt x="2947" y="375105"/>
                </a:lnTo>
                <a:lnTo>
                  <a:pt x="60656" y="375105"/>
                </a:lnTo>
                <a:lnTo>
                  <a:pt x="60656" y="406492"/>
                </a:lnTo>
                <a:lnTo>
                  <a:pt x="65361" y="404987"/>
                </a:lnTo>
                <a:lnTo>
                  <a:pt x="107441" y="375561"/>
                </a:lnTo>
                <a:lnTo>
                  <a:pt x="133671" y="328230"/>
                </a:lnTo>
                <a:lnTo>
                  <a:pt x="141555" y="287581"/>
                </a:lnTo>
                <a:lnTo>
                  <a:pt x="142544" y="264664"/>
                </a:lnTo>
                <a:lnTo>
                  <a:pt x="142544" y="57809"/>
                </a:lnTo>
                <a:lnTo>
                  <a:pt x="119684" y="57809"/>
                </a:lnTo>
                <a:lnTo>
                  <a:pt x="119684" y="0"/>
                </a:lnTo>
                <a:close/>
              </a:path>
              <a:path w="402589" h="522605">
                <a:moveTo>
                  <a:pt x="142544" y="0"/>
                </a:moveTo>
                <a:lnTo>
                  <a:pt x="119684" y="0"/>
                </a:lnTo>
                <a:lnTo>
                  <a:pt x="119684" y="57809"/>
                </a:lnTo>
                <a:lnTo>
                  <a:pt x="142544" y="57809"/>
                </a:lnTo>
                <a:lnTo>
                  <a:pt x="142544" y="0"/>
                </a:lnTo>
                <a:close/>
              </a:path>
              <a:path w="402589" h="522605">
                <a:moveTo>
                  <a:pt x="283664" y="0"/>
                </a:moveTo>
                <a:lnTo>
                  <a:pt x="142544" y="0"/>
                </a:lnTo>
                <a:lnTo>
                  <a:pt x="142544" y="57809"/>
                </a:lnTo>
                <a:lnTo>
                  <a:pt x="283664" y="57809"/>
                </a:lnTo>
                <a:lnTo>
                  <a:pt x="283664" y="0"/>
                </a:lnTo>
                <a:close/>
              </a:path>
              <a:path w="402589" h="522605">
                <a:moveTo>
                  <a:pt x="344321" y="0"/>
                </a:moveTo>
                <a:lnTo>
                  <a:pt x="315774" y="0"/>
                </a:lnTo>
                <a:lnTo>
                  <a:pt x="315774" y="57809"/>
                </a:lnTo>
                <a:lnTo>
                  <a:pt x="344321" y="57809"/>
                </a:lnTo>
                <a:lnTo>
                  <a:pt x="344321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54854" y="1546549"/>
            <a:ext cx="278130" cy="433705"/>
          </a:xfrm>
          <a:custGeom>
            <a:avLst/>
            <a:gdLst/>
            <a:ahLst/>
            <a:cxnLst/>
            <a:rect l="l" t="t" r="r" b="b"/>
            <a:pathLst>
              <a:path w="278129" h="433705">
                <a:moveTo>
                  <a:pt x="278079" y="292"/>
                </a:moveTo>
                <a:lnTo>
                  <a:pt x="60756" y="292"/>
                </a:lnTo>
                <a:lnTo>
                  <a:pt x="29464" y="292"/>
                </a:lnTo>
                <a:lnTo>
                  <a:pt x="29464" y="0"/>
                </a:lnTo>
                <a:lnTo>
                  <a:pt x="0" y="0"/>
                </a:lnTo>
                <a:lnTo>
                  <a:pt x="0" y="58420"/>
                </a:lnTo>
                <a:lnTo>
                  <a:pt x="0" y="189230"/>
                </a:lnTo>
                <a:lnTo>
                  <a:pt x="0" y="247650"/>
                </a:lnTo>
                <a:lnTo>
                  <a:pt x="0" y="375920"/>
                </a:lnTo>
                <a:lnTo>
                  <a:pt x="0" y="433070"/>
                </a:lnTo>
                <a:lnTo>
                  <a:pt x="29464" y="433070"/>
                </a:lnTo>
                <a:lnTo>
                  <a:pt x="60756" y="433108"/>
                </a:lnTo>
                <a:lnTo>
                  <a:pt x="278079" y="433108"/>
                </a:lnTo>
                <a:lnTo>
                  <a:pt x="278079" y="375399"/>
                </a:lnTo>
                <a:lnTo>
                  <a:pt x="60756" y="375399"/>
                </a:lnTo>
                <a:lnTo>
                  <a:pt x="60756" y="247650"/>
                </a:lnTo>
                <a:lnTo>
                  <a:pt x="29464" y="247650"/>
                </a:lnTo>
                <a:lnTo>
                  <a:pt x="29464" y="247078"/>
                </a:lnTo>
                <a:lnTo>
                  <a:pt x="60756" y="247078"/>
                </a:lnTo>
                <a:lnTo>
                  <a:pt x="245262" y="247078"/>
                </a:lnTo>
                <a:lnTo>
                  <a:pt x="245262" y="189369"/>
                </a:lnTo>
                <a:lnTo>
                  <a:pt x="60756" y="189369"/>
                </a:lnTo>
                <a:lnTo>
                  <a:pt x="29464" y="189369"/>
                </a:lnTo>
                <a:lnTo>
                  <a:pt x="29464" y="189230"/>
                </a:lnTo>
                <a:lnTo>
                  <a:pt x="60756" y="189230"/>
                </a:lnTo>
                <a:lnTo>
                  <a:pt x="60756" y="58420"/>
                </a:lnTo>
                <a:lnTo>
                  <a:pt x="29464" y="58420"/>
                </a:lnTo>
                <a:lnTo>
                  <a:pt x="29464" y="58102"/>
                </a:lnTo>
                <a:lnTo>
                  <a:pt x="60756" y="58102"/>
                </a:lnTo>
                <a:lnTo>
                  <a:pt x="278079" y="58102"/>
                </a:lnTo>
                <a:lnTo>
                  <a:pt x="278079" y="292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19192" y="1542371"/>
            <a:ext cx="668655" cy="441959"/>
          </a:xfrm>
          <a:custGeom>
            <a:avLst/>
            <a:gdLst/>
            <a:ahLst/>
            <a:cxnLst/>
            <a:rect l="l" t="t" r="r" b="b"/>
            <a:pathLst>
              <a:path w="668654" h="441960">
                <a:moveTo>
                  <a:pt x="331622" y="437286"/>
                </a:moveTo>
                <a:lnTo>
                  <a:pt x="192824" y="252984"/>
                </a:lnTo>
                <a:lnTo>
                  <a:pt x="191528" y="251256"/>
                </a:lnTo>
                <a:lnTo>
                  <a:pt x="166446" y="217970"/>
                </a:lnTo>
                <a:lnTo>
                  <a:pt x="183261" y="193548"/>
                </a:lnTo>
                <a:lnTo>
                  <a:pt x="313436" y="4470"/>
                </a:lnTo>
                <a:lnTo>
                  <a:pt x="237236" y="4470"/>
                </a:lnTo>
                <a:lnTo>
                  <a:pt x="115646" y="193548"/>
                </a:lnTo>
                <a:lnTo>
                  <a:pt x="60756" y="193548"/>
                </a:lnTo>
                <a:lnTo>
                  <a:pt x="60756" y="4470"/>
                </a:lnTo>
                <a:lnTo>
                  <a:pt x="0" y="4470"/>
                </a:lnTo>
                <a:lnTo>
                  <a:pt x="0" y="437286"/>
                </a:lnTo>
                <a:lnTo>
                  <a:pt x="60756" y="437286"/>
                </a:lnTo>
                <a:lnTo>
                  <a:pt x="60756" y="251256"/>
                </a:lnTo>
                <a:lnTo>
                  <a:pt x="114541" y="251256"/>
                </a:lnTo>
                <a:lnTo>
                  <a:pt x="247396" y="437286"/>
                </a:lnTo>
                <a:lnTo>
                  <a:pt x="331622" y="437286"/>
                </a:lnTo>
                <a:close/>
              </a:path>
              <a:path w="668654" h="441960">
                <a:moveTo>
                  <a:pt x="668528" y="284276"/>
                </a:moveTo>
                <a:lnTo>
                  <a:pt x="668515" y="157480"/>
                </a:lnTo>
                <a:lnTo>
                  <a:pt x="663905" y="114808"/>
                </a:lnTo>
                <a:lnTo>
                  <a:pt x="649732" y="75793"/>
                </a:lnTo>
                <a:lnTo>
                  <a:pt x="626897" y="43726"/>
                </a:lnTo>
                <a:lnTo>
                  <a:pt x="606348" y="26581"/>
                </a:lnTo>
                <a:lnTo>
                  <a:pt x="606348" y="157480"/>
                </a:lnTo>
                <a:lnTo>
                  <a:pt x="606348" y="284276"/>
                </a:lnTo>
                <a:lnTo>
                  <a:pt x="600087" y="324104"/>
                </a:lnTo>
                <a:lnTo>
                  <a:pt x="573290" y="363181"/>
                </a:lnTo>
                <a:lnTo>
                  <a:pt x="529488" y="381152"/>
                </a:lnTo>
                <a:lnTo>
                  <a:pt x="516534" y="381914"/>
                </a:lnTo>
                <a:lnTo>
                  <a:pt x="503516" y="381152"/>
                </a:lnTo>
                <a:lnTo>
                  <a:pt x="459663" y="363181"/>
                </a:lnTo>
                <a:lnTo>
                  <a:pt x="432879" y="324104"/>
                </a:lnTo>
                <a:lnTo>
                  <a:pt x="426618" y="284276"/>
                </a:lnTo>
                <a:lnTo>
                  <a:pt x="426618" y="157480"/>
                </a:lnTo>
                <a:lnTo>
                  <a:pt x="432879" y="117678"/>
                </a:lnTo>
                <a:lnTo>
                  <a:pt x="459663" y="78587"/>
                </a:lnTo>
                <a:lnTo>
                  <a:pt x="503516" y="60604"/>
                </a:lnTo>
                <a:lnTo>
                  <a:pt x="516534" y="59842"/>
                </a:lnTo>
                <a:lnTo>
                  <a:pt x="529488" y="60604"/>
                </a:lnTo>
                <a:lnTo>
                  <a:pt x="573290" y="78587"/>
                </a:lnTo>
                <a:lnTo>
                  <a:pt x="600087" y="117678"/>
                </a:lnTo>
                <a:lnTo>
                  <a:pt x="606348" y="157480"/>
                </a:lnTo>
                <a:lnTo>
                  <a:pt x="606348" y="26581"/>
                </a:lnTo>
                <a:lnTo>
                  <a:pt x="559041" y="4953"/>
                </a:lnTo>
                <a:lnTo>
                  <a:pt x="516534" y="0"/>
                </a:lnTo>
                <a:lnTo>
                  <a:pt x="494563" y="1244"/>
                </a:lnTo>
                <a:lnTo>
                  <a:pt x="454634" y="11150"/>
                </a:lnTo>
                <a:lnTo>
                  <a:pt x="420420" y="30746"/>
                </a:lnTo>
                <a:lnTo>
                  <a:pt x="393750" y="58750"/>
                </a:lnTo>
                <a:lnTo>
                  <a:pt x="375069" y="94576"/>
                </a:lnTo>
                <a:lnTo>
                  <a:pt x="365620" y="136486"/>
                </a:lnTo>
                <a:lnTo>
                  <a:pt x="364540" y="157480"/>
                </a:lnTo>
                <a:lnTo>
                  <a:pt x="364540" y="284276"/>
                </a:lnTo>
                <a:lnTo>
                  <a:pt x="369163" y="326961"/>
                </a:lnTo>
                <a:lnTo>
                  <a:pt x="383336" y="365963"/>
                </a:lnTo>
                <a:lnTo>
                  <a:pt x="406120" y="398068"/>
                </a:lnTo>
                <a:lnTo>
                  <a:pt x="436676" y="421944"/>
                </a:lnTo>
                <a:lnTo>
                  <a:pt x="473938" y="436803"/>
                </a:lnTo>
                <a:lnTo>
                  <a:pt x="516534" y="441756"/>
                </a:lnTo>
                <a:lnTo>
                  <a:pt x="538441" y="440524"/>
                </a:lnTo>
                <a:lnTo>
                  <a:pt x="578319" y="430618"/>
                </a:lnTo>
                <a:lnTo>
                  <a:pt x="612559" y="411022"/>
                </a:lnTo>
                <a:lnTo>
                  <a:pt x="639292" y="383057"/>
                </a:lnTo>
                <a:lnTo>
                  <a:pt x="657999" y="347179"/>
                </a:lnTo>
                <a:lnTo>
                  <a:pt x="667448" y="305320"/>
                </a:lnTo>
                <a:lnTo>
                  <a:pt x="668528" y="28427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79974" y="1546840"/>
            <a:ext cx="297815" cy="433070"/>
          </a:xfrm>
          <a:custGeom>
            <a:avLst/>
            <a:gdLst/>
            <a:ahLst/>
            <a:cxnLst/>
            <a:rect l="l" t="t" r="r" b="b"/>
            <a:pathLst>
              <a:path w="297814" h="433069">
                <a:moveTo>
                  <a:pt x="31295" y="0"/>
                </a:moveTo>
                <a:lnTo>
                  <a:pt x="0" y="0"/>
                </a:lnTo>
                <a:lnTo>
                  <a:pt x="0" y="432813"/>
                </a:lnTo>
                <a:lnTo>
                  <a:pt x="60758" y="432813"/>
                </a:lnTo>
                <a:lnTo>
                  <a:pt x="60758" y="264970"/>
                </a:lnTo>
                <a:lnTo>
                  <a:pt x="31295" y="264970"/>
                </a:lnTo>
                <a:lnTo>
                  <a:pt x="31295" y="207162"/>
                </a:lnTo>
                <a:lnTo>
                  <a:pt x="60758" y="207162"/>
                </a:lnTo>
                <a:lnTo>
                  <a:pt x="60758" y="57809"/>
                </a:lnTo>
                <a:lnTo>
                  <a:pt x="31295" y="57809"/>
                </a:lnTo>
                <a:lnTo>
                  <a:pt x="31295" y="0"/>
                </a:lnTo>
                <a:close/>
              </a:path>
              <a:path w="297814" h="433069">
                <a:moveTo>
                  <a:pt x="60758" y="207162"/>
                </a:moveTo>
                <a:lnTo>
                  <a:pt x="31295" y="207162"/>
                </a:lnTo>
                <a:lnTo>
                  <a:pt x="31295" y="264970"/>
                </a:lnTo>
                <a:lnTo>
                  <a:pt x="60758" y="264970"/>
                </a:lnTo>
                <a:lnTo>
                  <a:pt x="60758" y="207162"/>
                </a:lnTo>
                <a:close/>
              </a:path>
              <a:path w="297814" h="433069">
                <a:moveTo>
                  <a:pt x="167641" y="0"/>
                </a:moveTo>
                <a:lnTo>
                  <a:pt x="60758" y="0"/>
                </a:lnTo>
                <a:lnTo>
                  <a:pt x="60758" y="57809"/>
                </a:lnTo>
                <a:lnTo>
                  <a:pt x="169672" y="57809"/>
                </a:lnTo>
                <a:lnTo>
                  <a:pt x="179199" y="58383"/>
                </a:lnTo>
                <a:lnTo>
                  <a:pt x="217423" y="78407"/>
                </a:lnTo>
                <a:lnTo>
                  <a:pt x="234994" y="121931"/>
                </a:lnTo>
                <a:lnTo>
                  <a:pt x="235508" y="132789"/>
                </a:lnTo>
                <a:lnTo>
                  <a:pt x="234994" y="143457"/>
                </a:lnTo>
                <a:lnTo>
                  <a:pt x="222761" y="179783"/>
                </a:lnTo>
                <a:lnTo>
                  <a:pt x="188126" y="204862"/>
                </a:lnTo>
                <a:lnTo>
                  <a:pt x="169672" y="207162"/>
                </a:lnTo>
                <a:lnTo>
                  <a:pt x="60758" y="207162"/>
                </a:lnTo>
                <a:lnTo>
                  <a:pt x="60758" y="264970"/>
                </a:lnTo>
                <a:lnTo>
                  <a:pt x="167641" y="264970"/>
                </a:lnTo>
                <a:lnTo>
                  <a:pt x="186408" y="263941"/>
                </a:lnTo>
                <a:lnTo>
                  <a:pt x="235814" y="248511"/>
                </a:lnTo>
                <a:lnTo>
                  <a:pt x="272517" y="216378"/>
                </a:lnTo>
                <a:lnTo>
                  <a:pt x="293636" y="169974"/>
                </a:lnTo>
                <a:lnTo>
                  <a:pt x="297688" y="132789"/>
                </a:lnTo>
                <a:lnTo>
                  <a:pt x="296676" y="113584"/>
                </a:lnTo>
                <a:lnTo>
                  <a:pt x="281395" y="63037"/>
                </a:lnTo>
                <a:lnTo>
                  <a:pt x="249700" y="25644"/>
                </a:lnTo>
                <a:lnTo>
                  <a:pt x="204013" y="4127"/>
                </a:lnTo>
                <a:lnTo>
                  <a:pt x="186408" y="1030"/>
                </a:lnTo>
                <a:lnTo>
                  <a:pt x="167641" y="0"/>
                </a:lnTo>
                <a:close/>
              </a:path>
              <a:path w="297814" h="433069">
                <a:moveTo>
                  <a:pt x="60758" y="0"/>
                </a:moveTo>
                <a:lnTo>
                  <a:pt x="31295" y="0"/>
                </a:lnTo>
                <a:lnTo>
                  <a:pt x="31295" y="57809"/>
                </a:lnTo>
                <a:lnTo>
                  <a:pt x="60758" y="57809"/>
                </a:lnTo>
                <a:lnTo>
                  <a:pt x="6075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44823" y="1542368"/>
            <a:ext cx="304165" cy="441959"/>
          </a:xfrm>
          <a:custGeom>
            <a:avLst/>
            <a:gdLst/>
            <a:ahLst/>
            <a:cxnLst/>
            <a:rect l="l" t="t" r="r" b="b"/>
            <a:pathLst>
              <a:path w="304165" h="441960">
                <a:moveTo>
                  <a:pt x="151988" y="0"/>
                </a:moveTo>
                <a:lnTo>
                  <a:pt x="109393" y="4952"/>
                </a:lnTo>
                <a:lnTo>
                  <a:pt x="72133" y="19810"/>
                </a:lnTo>
                <a:lnTo>
                  <a:pt x="41577" y="43726"/>
                </a:lnTo>
                <a:lnTo>
                  <a:pt x="18792" y="75794"/>
                </a:lnTo>
                <a:lnTo>
                  <a:pt x="4620" y="114807"/>
                </a:lnTo>
                <a:lnTo>
                  <a:pt x="5" y="157478"/>
                </a:lnTo>
                <a:lnTo>
                  <a:pt x="0" y="284274"/>
                </a:lnTo>
                <a:lnTo>
                  <a:pt x="1077" y="305310"/>
                </a:lnTo>
                <a:lnTo>
                  <a:pt x="10525" y="347179"/>
                </a:lnTo>
                <a:lnTo>
                  <a:pt x="29213" y="383053"/>
                </a:lnTo>
                <a:lnTo>
                  <a:pt x="55884" y="411024"/>
                </a:lnTo>
                <a:lnTo>
                  <a:pt x="90096" y="430610"/>
                </a:lnTo>
                <a:lnTo>
                  <a:pt x="130024" y="440518"/>
                </a:lnTo>
                <a:lnTo>
                  <a:pt x="151988" y="441756"/>
                </a:lnTo>
                <a:lnTo>
                  <a:pt x="173895" y="440518"/>
                </a:lnTo>
                <a:lnTo>
                  <a:pt x="213783" y="430610"/>
                </a:lnTo>
                <a:lnTo>
                  <a:pt x="248012" y="411024"/>
                </a:lnTo>
                <a:lnTo>
                  <a:pt x="274751" y="383053"/>
                </a:lnTo>
                <a:lnTo>
                  <a:pt x="275448" y="381913"/>
                </a:lnTo>
                <a:lnTo>
                  <a:pt x="151988" y="381913"/>
                </a:lnTo>
                <a:lnTo>
                  <a:pt x="138977" y="381152"/>
                </a:lnTo>
                <a:lnTo>
                  <a:pt x="95123" y="363172"/>
                </a:lnTo>
                <a:lnTo>
                  <a:pt x="68332" y="324094"/>
                </a:lnTo>
                <a:lnTo>
                  <a:pt x="62075" y="284274"/>
                </a:lnTo>
                <a:lnTo>
                  <a:pt x="62075" y="157478"/>
                </a:lnTo>
                <a:lnTo>
                  <a:pt x="68332" y="117674"/>
                </a:lnTo>
                <a:lnTo>
                  <a:pt x="95123" y="78583"/>
                </a:lnTo>
                <a:lnTo>
                  <a:pt x="138977" y="60604"/>
                </a:lnTo>
                <a:lnTo>
                  <a:pt x="151988" y="59843"/>
                </a:lnTo>
                <a:lnTo>
                  <a:pt x="275423" y="59843"/>
                </a:lnTo>
                <a:lnTo>
                  <a:pt x="274751" y="58745"/>
                </a:lnTo>
                <a:lnTo>
                  <a:pt x="248012" y="30744"/>
                </a:lnTo>
                <a:lnTo>
                  <a:pt x="213783" y="11143"/>
                </a:lnTo>
                <a:lnTo>
                  <a:pt x="173895" y="1238"/>
                </a:lnTo>
                <a:lnTo>
                  <a:pt x="151988" y="0"/>
                </a:lnTo>
                <a:close/>
              </a:path>
              <a:path w="304165" h="441960">
                <a:moveTo>
                  <a:pt x="275423" y="59843"/>
                </a:moveTo>
                <a:lnTo>
                  <a:pt x="151988" y="59843"/>
                </a:lnTo>
                <a:lnTo>
                  <a:pt x="164941" y="60604"/>
                </a:lnTo>
                <a:lnTo>
                  <a:pt x="177122" y="62878"/>
                </a:lnTo>
                <a:lnTo>
                  <a:pt x="217203" y="86500"/>
                </a:lnTo>
                <a:lnTo>
                  <a:pt x="239036" y="130072"/>
                </a:lnTo>
                <a:lnTo>
                  <a:pt x="241805" y="157478"/>
                </a:lnTo>
                <a:lnTo>
                  <a:pt x="241805" y="284274"/>
                </a:lnTo>
                <a:lnTo>
                  <a:pt x="235546" y="324094"/>
                </a:lnTo>
                <a:lnTo>
                  <a:pt x="208753" y="363172"/>
                </a:lnTo>
                <a:lnTo>
                  <a:pt x="164941" y="381152"/>
                </a:lnTo>
                <a:lnTo>
                  <a:pt x="151988" y="381913"/>
                </a:lnTo>
                <a:lnTo>
                  <a:pt x="275448" y="381913"/>
                </a:lnTo>
                <a:lnTo>
                  <a:pt x="293455" y="347179"/>
                </a:lnTo>
                <a:lnTo>
                  <a:pt x="302903" y="305310"/>
                </a:lnTo>
                <a:lnTo>
                  <a:pt x="303981" y="284274"/>
                </a:lnTo>
                <a:lnTo>
                  <a:pt x="303976" y="157478"/>
                </a:lnTo>
                <a:lnTo>
                  <a:pt x="302903" y="136486"/>
                </a:lnTo>
                <a:lnTo>
                  <a:pt x="299360" y="114807"/>
                </a:lnTo>
                <a:lnTo>
                  <a:pt x="293455" y="94576"/>
                </a:lnTo>
                <a:lnTo>
                  <a:pt x="285188" y="75794"/>
                </a:lnTo>
                <a:lnTo>
                  <a:pt x="275423" y="5984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41056" y="1546840"/>
            <a:ext cx="302895" cy="433070"/>
          </a:xfrm>
          <a:custGeom>
            <a:avLst/>
            <a:gdLst/>
            <a:ahLst/>
            <a:cxnLst/>
            <a:rect l="l" t="t" r="r" b="b"/>
            <a:pathLst>
              <a:path w="302895" h="433069">
                <a:moveTo>
                  <a:pt x="35763" y="0"/>
                </a:moveTo>
                <a:lnTo>
                  <a:pt x="0" y="0"/>
                </a:lnTo>
                <a:lnTo>
                  <a:pt x="0" y="432813"/>
                </a:lnTo>
                <a:lnTo>
                  <a:pt x="35763" y="432813"/>
                </a:lnTo>
                <a:lnTo>
                  <a:pt x="35763" y="376527"/>
                </a:lnTo>
                <a:lnTo>
                  <a:pt x="60451" y="376527"/>
                </a:lnTo>
                <a:lnTo>
                  <a:pt x="60451" y="238146"/>
                </a:lnTo>
                <a:lnTo>
                  <a:pt x="35763" y="238146"/>
                </a:lnTo>
                <a:lnTo>
                  <a:pt x="35763" y="183387"/>
                </a:lnTo>
                <a:lnTo>
                  <a:pt x="60451" y="183387"/>
                </a:lnTo>
                <a:lnTo>
                  <a:pt x="60451" y="56286"/>
                </a:lnTo>
                <a:lnTo>
                  <a:pt x="35763" y="56286"/>
                </a:lnTo>
                <a:lnTo>
                  <a:pt x="35763" y="0"/>
                </a:lnTo>
                <a:close/>
              </a:path>
              <a:path w="302895" h="433069">
                <a:moveTo>
                  <a:pt x="60451" y="376527"/>
                </a:moveTo>
                <a:lnTo>
                  <a:pt x="35763" y="376527"/>
                </a:lnTo>
                <a:lnTo>
                  <a:pt x="35763" y="432813"/>
                </a:lnTo>
                <a:lnTo>
                  <a:pt x="60451" y="432813"/>
                </a:lnTo>
                <a:lnTo>
                  <a:pt x="60451" y="376527"/>
                </a:lnTo>
                <a:close/>
              </a:path>
              <a:path w="302895" h="433069">
                <a:moveTo>
                  <a:pt x="170586" y="0"/>
                </a:moveTo>
                <a:lnTo>
                  <a:pt x="60451" y="0"/>
                </a:lnTo>
                <a:lnTo>
                  <a:pt x="60451" y="56286"/>
                </a:lnTo>
                <a:lnTo>
                  <a:pt x="159613" y="56286"/>
                </a:lnTo>
                <a:lnTo>
                  <a:pt x="177465" y="57293"/>
                </a:lnTo>
                <a:lnTo>
                  <a:pt x="216712" y="72337"/>
                </a:lnTo>
                <a:lnTo>
                  <a:pt x="235814" y="120902"/>
                </a:lnTo>
                <a:lnTo>
                  <a:pt x="234746" y="135419"/>
                </a:lnTo>
                <a:lnTo>
                  <a:pt x="209063" y="174513"/>
                </a:lnTo>
                <a:lnTo>
                  <a:pt x="167943" y="183387"/>
                </a:lnTo>
                <a:lnTo>
                  <a:pt x="60451" y="183387"/>
                </a:lnTo>
                <a:lnTo>
                  <a:pt x="60451" y="238146"/>
                </a:lnTo>
                <a:lnTo>
                  <a:pt x="167943" y="238146"/>
                </a:lnTo>
                <a:lnTo>
                  <a:pt x="180159" y="238678"/>
                </a:lnTo>
                <a:lnTo>
                  <a:pt x="217524" y="251304"/>
                </a:lnTo>
                <a:lnTo>
                  <a:pt x="239509" y="288238"/>
                </a:lnTo>
                <a:lnTo>
                  <a:pt x="241401" y="308660"/>
                </a:lnTo>
                <a:lnTo>
                  <a:pt x="241401" y="309575"/>
                </a:lnTo>
                <a:lnTo>
                  <a:pt x="229529" y="349291"/>
                </a:lnTo>
                <a:lnTo>
                  <a:pt x="192926" y="372157"/>
                </a:lnTo>
                <a:lnTo>
                  <a:pt x="153010" y="376527"/>
                </a:lnTo>
                <a:lnTo>
                  <a:pt x="60451" y="376527"/>
                </a:lnTo>
                <a:lnTo>
                  <a:pt x="60451" y="432813"/>
                </a:lnTo>
                <a:lnTo>
                  <a:pt x="175666" y="432813"/>
                </a:lnTo>
                <a:lnTo>
                  <a:pt x="194276" y="431898"/>
                </a:lnTo>
                <a:lnTo>
                  <a:pt x="242924" y="418183"/>
                </a:lnTo>
                <a:lnTo>
                  <a:pt x="278673" y="389480"/>
                </a:lnTo>
                <a:lnTo>
                  <a:pt x="298882" y="347951"/>
                </a:lnTo>
                <a:lnTo>
                  <a:pt x="302767" y="314956"/>
                </a:lnTo>
                <a:lnTo>
                  <a:pt x="302767" y="314041"/>
                </a:lnTo>
                <a:lnTo>
                  <a:pt x="292607" y="266392"/>
                </a:lnTo>
                <a:lnTo>
                  <a:pt x="263448" y="229614"/>
                </a:lnTo>
                <a:lnTo>
                  <a:pt x="218235" y="211020"/>
                </a:lnTo>
                <a:lnTo>
                  <a:pt x="230810" y="208087"/>
                </a:lnTo>
                <a:lnTo>
                  <a:pt x="270410" y="185148"/>
                </a:lnTo>
                <a:lnTo>
                  <a:pt x="292235" y="149177"/>
                </a:lnTo>
                <a:lnTo>
                  <a:pt x="297079" y="117345"/>
                </a:lnTo>
                <a:lnTo>
                  <a:pt x="296204" y="99780"/>
                </a:lnTo>
                <a:lnTo>
                  <a:pt x="283157" y="54759"/>
                </a:lnTo>
                <a:lnTo>
                  <a:pt x="254070" y="22214"/>
                </a:lnTo>
                <a:lnTo>
                  <a:pt x="209119" y="3580"/>
                </a:lnTo>
                <a:lnTo>
                  <a:pt x="190700" y="895"/>
                </a:lnTo>
                <a:lnTo>
                  <a:pt x="170586" y="0"/>
                </a:lnTo>
                <a:close/>
              </a:path>
              <a:path w="302895" h="433069">
                <a:moveTo>
                  <a:pt x="60451" y="183387"/>
                </a:moveTo>
                <a:lnTo>
                  <a:pt x="35763" y="183387"/>
                </a:lnTo>
                <a:lnTo>
                  <a:pt x="35763" y="238146"/>
                </a:lnTo>
                <a:lnTo>
                  <a:pt x="60451" y="238146"/>
                </a:lnTo>
                <a:lnTo>
                  <a:pt x="60451" y="183387"/>
                </a:lnTo>
                <a:close/>
              </a:path>
              <a:path w="302895" h="433069">
                <a:moveTo>
                  <a:pt x="60451" y="0"/>
                </a:moveTo>
                <a:lnTo>
                  <a:pt x="35763" y="0"/>
                </a:lnTo>
                <a:lnTo>
                  <a:pt x="35763" y="56286"/>
                </a:lnTo>
                <a:lnTo>
                  <a:pt x="60451" y="56286"/>
                </a:lnTo>
                <a:lnTo>
                  <a:pt x="60451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3290358" y="2313906"/>
            <a:ext cx="447675" cy="263525"/>
            <a:chOff x="3290358" y="2313906"/>
            <a:chExt cx="447675" cy="263525"/>
          </a:xfrm>
        </p:grpSpPr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90358" y="2313906"/>
              <a:ext cx="151992" cy="22087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467697" y="2316144"/>
              <a:ext cx="270510" cy="261620"/>
            </a:xfrm>
            <a:custGeom>
              <a:avLst/>
              <a:gdLst/>
              <a:ahLst/>
              <a:cxnLst/>
              <a:rect l="l" t="t" r="r" b="b"/>
              <a:pathLst>
                <a:path w="270510" h="261619">
                  <a:moveTo>
                    <a:pt x="201218" y="187553"/>
                  </a:moveTo>
                  <a:lnTo>
                    <a:pt x="187655" y="187553"/>
                  </a:lnTo>
                  <a:lnTo>
                    <a:pt x="172161" y="187553"/>
                  </a:lnTo>
                  <a:lnTo>
                    <a:pt x="172161" y="28905"/>
                  </a:lnTo>
                  <a:lnTo>
                    <a:pt x="172161" y="0"/>
                  </a:lnTo>
                  <a:lnTo>
                    <a:pt x="157886" y="0"/>
                  </a:lnTo>
                  <a:lnTo>
                    <a:pt x="141833" y="0"/>
                  </a:lnTo>
                  <a:lnTo>
                    <a:pt x="141833" y="28905"/>
                  </a:lnTo>
                  <a:lnTo>
                    <a:pt x="141833" y="187553"/>
                  </a:lnTo>
                  <a:lnTo>
                    <a:pt x="53898" y="187553"/>
                  </a:lnTo>
                  <a:lnTo>
                    <a:pt x="70777" y="143789"/>
                  </a:lnTo>
                  <a:lnTo>
                    <a:pt x="71272" y="132334"/>
                  </a:lnTo>
                  <a:lnTo>
                    <a:pt x="71272" y="28905"/>
                  </a:lnTo>
                  <a:lnTo>
                    <a:pt x="141833" y="28905"/>
                  </a:lnTo>
                  <a:lnTo>
                    <a:pt x="141833" y="0"/>
                  </a:lnTo>
                  <a:lnTo>
                    <a:pt x="71272" y="0"/>
                  </a:lnTo>
                  <a:lnTo>
                    <a:pt x="59842" y="0"/>
                  </a:lnTo>
                  <a:lnTo>
                    <a:pt x="40894" y="0"/>
                  </a:lnTo>
                  <a:lnTo>
                    <a:pt x="40894" y="129641"/>
                  </a:lnTo>
                  <a:lnTo>
                    <a:pt x="40259" y="142633"/>
                  </a:lnTo>
                  <a:lnTo>
                    <a:pt x="24879" y="179006"/>
                  </a:lnTo>
                  <a:lnTo>
                    <a:pt x="1473" y="187553"/>
                  </a:lnTo>
                  <a:lnTo>
                    <a:pt x="152" y="187553"/>
                  </a:lnTo>
                  <a:lnTo>
                    <a:pt x="0" y="187553"/>
                  </a:lnTo>
                  <a:lnTo>
                    <a:pt x="0" y="261213"/>
                  </a:lnTo>
                  <a:lnTo>
                    <a:pt x="30327" y="261213"/>
                  </a:lnTo>
                  <a:lnTo>
                    <a:pt x="30327" y="216408"/>
                  </a:lnTo>
                  <a:lnTo>
                    <a:pt x="141833" y="216408"/>
                  </a:lnTo>
                  <a:lnTo>
                    <a:pt x="170840" y="216408"/>
                  </a:lnTo>
                  <a:lnTo>
                    <a:pt x="170840" y="261213"/>
                  </a:lnTo>
                  <a:lnTo>
                    <a:pt x="201218" y="261213"/>
                  </a:lnTo>
                  <a:lnTo>
                    <a:pt x="201218" y="216408"/>
                  </a:lnTo>
                  <a:lnTo>
                    <a:pt x="201218" y="187553"/>
                  </a:lnTo>
                  <a:close/>
                </a:path>
                <a:path w="270510" h="261619">
                  <a:moveTo>
                    <a:pt x="270256" y="25"/>
                  </a:moveTo>
                  <a:lnTo>
                    <a:pt x="239877" y="25"/>
                  </a:lnTo>
                  <a:lnTo>
                    <a:pt x="239877" y="95275"/>
                  </a:lnTo>
                  <a:lnTo>
                    <a:pt x="239877" y="124485"/>
                  </a:lnTo>
                  <a:lnTo>
                    <a:pt x="239877" y="215925"/>
                  </a:lnTo>
                  <a:lnTo>
                    <a:pt x="270256" y="215925"/>
                  </a:lnTo>
                  <a:lnTo>
                    <a:pt x="270256" y="124485"/>
                  </a:lnTo>
                  <a:lnTo>
                    <a:pt x="258775" y="124485"/>
                  </a:lnTo>
                  <a:lnTo>
                    <a:pt x="258775" y="95275"/>
                  </a:lnTo>
                  <a:lnTo>
                    <a:pt x="270256" y="95275"/>
                  </a:lnTo>
                  <a:lnTo>
                    <a:pt x="270256" y="25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3830510" y="231616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79" h="215900">
                <a:moveTo>
                  <a:pt x="30378" y="0"/>
                </a:moveTo>
                <a:lnTo>
                  <a:pt x="0" y="0"/>
                </a:lnTo>
                <a:lnTo>
                  <a:pt x="0" y="95250"/>
                </a:lnTo>
                <a:lnTo>
                  <a:pt x="0" y="124460"/>
                </a:lnTo>
                <a:lnTo>
                  <a:pt x="0" y="215900"/>
                </a:lnTo>
                <a:lnTo>
                  <a:pt x="30378" y="215900"/>
                </a:lnTo>
                <a:lnTo>
                  <a:pt x="30378" y="124460"/>
                </a:lnTo>
                <a:lnTo>
                  <a:pt x="16103" y="124460"/>
                </a:lnTo>
                <a:lnTo>
                  <a:pt x="16103" y="95250"/>
                </a:lnTo>
                <a:lnTo>
                  <a:pt x="30378" y="95250"/>
                </a:lnTo>
                <a:lnTo>
                  <a:pt x="3037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26472" y="2411546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20" h="29210">
                <a:moveTo>
                  <a:pt x="104038" y="0"/>
                </a:moveTo>
                <a:lnTo>
                  <a:pt x="11480" y="0"/>
                </a:lnTo>
                <a:lnTo>
                  <a:pt x="0" y="0"/>
                </a:lnTo>
                <a:lnTo>
                  <a:pt x="0" y="28854"/>
                </a:lnTo>
                <a:lnTo>
                  <a:pt x="11480" y="28854"/>
                </a:lnTo>
                <a:lnTo>
                  <a:pt x="104038" y="28854"/>
                </a:lnTo>
                <a:lnTo>
                  <a:pt x="104038" y="0"/>
                </a:lnTo>
                <a:close/>
              </a:path>
              <a:path w="134620" h="29210">
                <a:moveTo>
                  <a:pt x="134416" y="0"/>
                </a:moveTo>
                <a:lnTo>
                  <a:pt x="120142" y="0"/>
                </a:lnTo>
                <a:lnTo>
                  <a:pt x="120142" y="28854"/>
                </a:lnTo>
                <a:lnTo>
                  <a:pt x="134416" y="28854"/>
                </a:lnTo>
                <a:lnTo>
                  <a:pt x="13441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910073" y="2313906"/>
            <a:ext cx="151992" cy="220878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4081420" y="2313906"/>
            <a:ext cx="324485" cy="220979"/>
            <a:chOff x="4081420" y="2313906"/>
            <a:chExt cx="324485" cy="220979"/>
          </a:xfrm>
        </p:grpSpPr>
        <p:sp>
          <p:nvSpPr>
            <p:cNvPr id="35" name="object 35"/>
            <p:cNvSpPr/>
            <p:nvPr/>
          </p:nvSpPr>
          <p:spPr>
            <a:xfrm>
              <a:off x="4081411" y="2316169"/>
              <a:ext cx="153035" cy="216535"/>
            </a:xfrm>
            <a:custGeom>
              <a:avLst/>
              <a:gdLst/>
              <a:ahLst/>
              <a:cxnLst/>
              <a:rect l="l" t="t" r="r" b="b"/>
              <a:pathLst>
                <a:path w="153035" h="216535">
                  <a:moveTo>
                    <a:pt x="152717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29210"/>
                  </a:lnTo>
                  <a:lnTo>
                    <a:pt x="61214" y="29210"/>
                  </a:lnTo>
                  <a:lnTo>
                    <a:pt x="61214" y="216382"/>
                  </a:lnTo>
                  <a:lnTo>
                    <a:pt x="91541" y="216382"/>
                  </a:lnTo>
                  <a:lnTo>
                    <a:pt x="91541" y="28879"/>
                  </a:lnTo>
                  <a:lnTo>
                    <a:pt x="152717" y="28879"/>
                  </a:lnTo>
                  <a:lnTo>
                    <a:pt x="152717" y="17780"/>
                  </a:lnTo>
                  <a:lnTo>
                    <a:pt x="152717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53585" y="2313906"/>
              <a:ext cx="151992" cy="220878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4451705" y="231616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79" h="215900">
                <a:moveTo>
                  <a:pt x="30365" y="0"/>
                </a:moveTo>
                <a:lnTo>
                  <a:pt x="0" y="0"/>
                </a:lnTo>
                <a:lnTo>
                  <a:pt x="0" y="95250"/>
                </a:lnTo>
                <a:lnTo>
                  <a:pt x="0" y="124460"/>
                </a:lnTo>
                <a:lnTo>
                  <a:pt x="0" y="215900"/>
                </a:lnTo>
                <a:lnTo>
                  <a:pt x="30365" y="215900"/>
                </a:lnTo>
                <a:lnTo>
                  <a:pt x="30365" y="124460"/>
                </a:lnTo>
                <a:lnTo>
                  <a:pt x="18884" y="124460"/>
                </a:lnTo>
                <a:lnTo>
                  <a:pt x="18884" y="95250"/>
                </a:lnTo>
                <a:lnTo>
                  <a:pt x="30365" y="95250"/>
                </a:lnTo>
                <a:lnTo>
                  <a:pt x="3036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74641" y="231616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79" h="215900">
                <a:moveTo>
                  <a:pt x="30365" y="0"/>
                </a:moveTo>
                <a:lnTo>
                  <a:pt x="0" y="0"/>
                </a:lnTo>
                <a:lnTo>
                  <a:pt x="0" y="95250"/>
                </a:lnTo>
                <a:lnTo>
                  <a:pt x="0" y="124460"/>
                </a:lnTo>
                <a:lnTo>
                  <a:pt x="0" y="215900"/>
                </a:lnTo>
                <a:lnTo>
                  <a:pt x="30365" y="215900"/>
                </a:lnTo>
                <a:lnTo>
                  <a:pt x="30365" y="124460"/>
                </a:lnTo>
                <a:lnTo>
                  <a:pt x="16103" y="124460"/>
                </a:lnTo>
                <a:lnTo>
                  <a:pt x="16103" y="95250"/>
                </a:lnTo>
                <a:lnTo>
                  <a:pt x="30365" y="95250"/>
                </a:lnTo>
                <a:lnTo>
                  <a:pt x="3036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70590" y="2411546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20" h="29210">
                <a:moveTo>
                  <a:pt x="104051" y="0"/>
                </a:moveTo>
                <a:lnTo>
                  <a:pt x="11480" y="0"/>
                </a:lnTo>
                <a:lnTo>
                  <a:pt x="0" y="0"/>
                </a:lnTo>
                <a:lnTo>
                  <a:pt x="0" y="28854"/>
                </a:lnTo>
                <a:lnTo>
                  <a:pt x="11480" y="28854"/>
                </a:lnTo>
                <a:lnTo>
                  <a:pt x="104051" y="28854"/>
                </a:lnTo>
                <a:lnTo>
                  <a:pt x="104051" y="0"/>
                </a:lnTo>
                <a:close/>
              </a:path>
              <a:path w="134620" h="29210">
                <a:moveTo>
                  <a:pt x="134416" y="0"/>
                </a:moveTo>
                <a:lnTo>
                  <a:pt x="120154" y="0"/>
                </a:lnTo>
                <a:lnTo>
                  <a:pt x="120154" y="28854"/>
                </a:lnTo>
                <a:lnTo>
                  <a:pt x="134416" y="28854"/>
                </a:lnTo>
                <a:lnTo>
                  <a:pt x="13441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58563" y="231616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79" h="215900">
                <a:moveTo>
                  <a:pt x="30378" y="0"/>
                </a:moveTo>
                <a:lnTo>
                  <a:pt x="0" y="0"/>
                </a:lnTo>
                <a:lnTo>
                  <a:pt x="0" y="95250"/>
                </a:lnTo>
                <a:lnTo>
                  <a:pt x="0" y="124460"/>
                </a:lnTo>
                <a:lnTo>
                  <a:pt x="0" y="215900"/>
                </a:lnTo>
                <a:lnTo>
                  <a:pt x="30378" y="215900"/>
                </a:lnTo>
                <a:lnTo>
                  <a:pt x="30378" y="124460"/>
                </a:lnTo>
                <a:lnTo>
                  <a:pt x="18897" y="124460"/>
                </a:lnTo>
                <a:lnTo>
                  <a:pt x="18897" y="95250"/>
                </a:lnTo>
                <a:lnTo>
                  <a:pt x="30378" y="95250"/>
                </a:lnTo>
                <a:lnTo>
                  <a:pt x="3037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81499" y="231616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79" h="215900">
                <a:moveTo>
                  <a:pt x="30378" y="0"/>
                </a:moveTo>
                <a:lnTo>
                  <a:pt x="0" y="0"/>
                </a:lnTo>
                <a:lnTo>
                  <a:pt x="0" y="95250"/>
                </a:lnTo>
                <a:lnTo>
                  <a:pt x="0" y="124460"/>
                </a:lnTo>
                <a:lnTo>
                  <a:pt x="0" y="215900"/>
                </a:lnTo>
                <a:lnTo>
                  <a:pt x="30378" y="215900"/>
                </a:lnTo>
                <a:lnTo>
                  <a:pt x="30378" y="124460"/>
                </a:lnTo>
                <a:lnTo>
                  <a:pt x="16103" y="124460"/>
                </a:lnTo>
                <a:lnTo>
                  <a:pt x="16103" y="95250"/>
                </a:lnTo>
                <a:lnTo>
                  <a:pt x="30378" y="95250"/>
                </a:lnTo>
                <a:lnTo>
                  <a:pt x="3037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677461" y="2411546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20" h="29210">
                <a:moveTo>
                  <a:pt x="104038" y="0"/>
                </a:moveTo>
                <a:lnTo>
                  <a:pt x="11480" y="0"/>
                </a:lnTo>
                <a:lnTo>
                  <a:pt x="0" y="0"/>
                </a:lnTo>
                <a:lnTo>
                  <a:pt x="0" y="28854"/>
                </a:lnTo>
                <a:lnTo>
                  <a:pt x="11480" y="28854"/>
                </a:lnTo>
                <a:lnTo>
                  <a:pt x="104038" y="28854"/>
                </a:lnTo>
                <a:lnTo>
                  <a:pt x="104038" y="0"/>
                </a:lnTo>
                <a:close/>
              </a:path>
              <a:path w="134620" h="29210">
                <a:moveTo>
                  <a:pt x="134416" y="0"/>
                </a:moveTo>
                <a:lnTo>
                  <a:pt x="120142" y="0"/>
                </a:lnTo>
                <a:lnTo>
                  <a:pt x="120142" y="28854"/>
                </a:lnTo>
                <a:lnTo>
                  <a:pt x="134416" y="28854"/>
                </a:lnTo>
                <a:lnTo>
                  <a:pt x="13441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4865424" y="2316139"/>
            <a:ext cx="398145" cy="216535"/>
            <a:chOff x="4865424" y="2316139"/>
            <a:chExt cx="398145" cy="216535"/>
          </a:xfrm>
        </p:grpSpPr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65424" y="2316139"/>
              <a:ext cx="201067" cy="21641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96310" y="2316139"/>
              <a:ext cx="166979" cy="216410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5370426" y="2313906"/>
            <a:ext cx="409575" cy="220979"/>
            <a:chOff x="5370426" y="2313906"/>
            <a:chExt cx="409575" cy="220979"/>
          </a:xfrm>
        </p:grpSpPr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70426" y="2313906"/>
              <a:ext cx="149861" cy="22087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45587" y="2316139"/>
              <a:ext cx="172617" cy="21864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749442" y="2316169"/>
              <a:ext cx="30480" cy="215900"/>
            </a:xfrm>
            <a:custGeom>
              <a:avLst/>
              <a:gdLst/>
              <a:ahLst/>
              <a:cxnLst/>
              <a:rect l="l" t="t" r="r" b="b"/>
              <a:pathLst>
                <a:path w="30479" h="215900">
                  <a:moveTo>
                    <a:pt x="30378" y="29210"/>
                  </a:moveTo>
                  <a:lnTo>
                    <a:pt x="18897" y="29210"/>
                  </a:lnTo>
                  <a:lnTo>
                    <a:pt x="18897" y="0"/>
                  </a:lnTo>
                  <a:lnTo>
                    <a:pt x="0" y="0"/>
                  </a:lnTo>
                  <a:lnTo>
                    <a:pt x="0" y="29210"/>
                  </a:lnTo>
                  <a:lnTo>
                    <a:pt x="0" y="215900"/>
                  </a:lnTo>
                  <a:lnTo>
                    <a:pt x="30378" y="215900"/>
                  </a:lnTo>
                  <a:lnTo>
                    <a:pt x="30378" y="2921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5872378" y="231616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79" h="215900">
                <a:moveTo>
                  <a:pt x="30378" y="29210"/>
                </a:moveTo>
                <a:lnTo>
                  <a:pt x="16103" y="29210"/>
                </a:lnTo>
                <a:lnTo>
                  <a:pt x="16103" y="0"/>
                </a:lnTo>
                <a:lnTo>
                  <a:pt x="0" y="0"/>
                </a:lnTo>
                <a:lnTo>
                  <a:pt x="0" y="29210"/>
                </a:lnTo>
                <a:lnTo>
                  <a:pt x="0" y="215900"/>
                </a:lnTo>
                <a:lnTo>
                  <a:pt x="30378" y="215900"/>
                </a:lnTo>
                <a:lnTo>
                  <a:pt x="30378" y="2921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768340" y="2316144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20" h="29210">
                <a:moveTo>
                  <a:pt x="104038" y="0"/>
                </a:moveTo>
                <a:lnTo>
                  <a:pt x="11480" y="0"/>
                </a:lnTo>
                <a:lnTo>
                  <a:pt x="0" y="0"/>
                </a:lnTo>
                <a:lnTo>
                  <a:pt x="0" y="28905"/>
                </a:lnTo>
                <a:lnTo>
                  <a:pt x="11480" y="28905"/>
                </a:lnTo>
                <a:lnTo>
                  <a:pt x="104038" y="28905"/>
                </a:lnTo>
                <a:lnTo>
                  <a:pt x="104038" y="0"/>
                </a:lnTo>
                <a:close/>
              </a:path>
              <a:path w="134620" h="29210">
                <a:moveTo>
                  <a:pt x="134416" y="0"/>
                </a:moveTo>
                <a:lnTo>
                  <a:pt x="120142" y="0"/>
                </a:lnTo>
                <a:lnTo>
                  <a:pt x="120142" y="28905"/>
                </a:lnTo>
                <a:lnTo>
                  <a:pt x="134416" y="28905"/>
                </a:lnTo>
                <a:lnTo>
                  <a:pt x="13441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" name="object 52"/>
          <p:cNvGrpSpPr/>
          <p:nvPr/>
        </p:nvGrpSpPr>
        <p:grpSpPr>
          <a:xfrm>
            <a:off x="5956307" y="2313906"/>
            <a:ext cx="1094105" cy="220979"/>
            <a:chOff x="5956307" y="2313906"/>
            <a:chExt cx="1094105" cy="220979"/>
          </a:xfrm>
        </p:grpSpPr>
        <p:sp>
          <p:nvSpPr>
            <p:cNvPr id="53" name="object 53"/>
            <p:cNvSpPr/>
            <p:nvPr/>
          </p:nvSpPr>
          <p:spPr>
            <a:xfrm>
              <a:off x="5956300" y="2316144"/>
              <a:ext cx="139065" cy="216535"/>
            </a:xfrm>
            <a:custGeom>
              <a:avLst/>
              <a:gdLst/>
              <a:ahLst/>
              <a:cxnLst/>
              <a:rect l="l" t="t" r="r" b="b"/>
              <a:pathLst>
                <a:path w="139064" h="216535">
                  <a:moveTo>
                    <a:pt x="139039" y="0"/>
                  </a:moveTo>
                  <a:lnTo>
                    <a:pt x="30378" y="0"/>
                  </a:lnTo>
                  <a:lnTo>
                    <a:pt x="14732" y="0"/>
                  </a:lnTo>
                  <a:lnTo>
                    <a:pt x="0" y="25"/>
                  </a:lnTo>
                  <a:lnTo>
                    <a:pt x="0" y="29235"/>
                  </a:lnTo>
                  <a:lnTo>
                    <a:pt x="0" y="94005"/>
                  </a:lnTo>
                  <a:lnTo>
                    <a:pt x="0" y="123215"/>
                  </a:lnTo>
                  <a:lnTo>
                    <a:pt x="0" y="187985"/>
                  </a:lnTo>
                  <a:lnTo>
                    <a:pt x="0" y="215925"/>
                  </a:lnTo>
                  <a:lnTo>
                    <a:pt x="14732" y="215925"/>
                  </a:lnTo>
                  <a:lnTo>
                    <a:pt x="14732" y="216408"/>
                  </a:lnTo>
                  <a:lnTo>
                    <a:pt x="30378" y="216408"/>
                  </a:lnTo>
                  <a:lnTo>
                    <a:pt x="139039" y="216408"/>
                  </a:lnTo>
                  <a:lnTo>
                    <a:pt x="139039" y="187553"/>
                  </a:lnTo>
                  <a:lnTo>
                    <a:pt x="30378" y="187553"/>
                  </a:lnTo>
                  <a:lnTo>
                    <a:pt x="30378" y="123393"/>
                  </a:lnTo>
                  <a:lnTo>
                    <a:pt x="122631" y="123393"/>
                  </a:lnTo>
                  <a:lnTo>
                    <a:pt x="122631" y="94538"/>
                  </a:lnTo>
                  <a:lnTo>
                    <a:pt x="30378" y="94538"/>
                  </a:lnTo>
                  <a:lnTo>
                    <a:pt x="14732" y="94538"/>
                  </a:lnTo>
                  <a:lnTo>
                    <a:pt x="14732" y="94005"/>
                  </a:lnTo>
                  <a:lnTo>
                    <a:pt x="30378" y="94005"/>
                  </a:lnTo>
                  <a:lnTo>
                    <a:pt x="30378" y="29235"/>
                  </a:lnTo>
                  <a:lnTo>
                    <a:pt x="14732" y="29235"/>
                  </a:lnTo>
                  <a:lnTo>
                    <a:pt x="14732" y="28905"/>
                  </a:lnTo>
                  <a:lnTo>
                    <a:pt x="30378" y="28905"/>
                  </a:lnTo>
                  <a:lnTo>
                    <a:pt x="139039" y="28905"/>
                  </a:lnTo>
                  <a:lnTo>
                    <a:pt x="13903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38479" y="2316139"/>
              <a:ext cx="148841" cy="21641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29743" y="2316139"/>
              <a:ext cx="183945" cy="21641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43457" y="2316139"/>
              <a:ext cx="335180" cy="21641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98095" y="2313906"/>
              <a:ext cx="151992" cy="220878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096214" y="2316139"/>
            <a:ext cx="151383" cy="216410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7292966" y="2316139"/>
            <a:ext cx="398145" cy="216535"/>
            <a:chOff x="7292966" y="2316139"/>
            <a:chExt cx="398145" cy="216535"/>
          </a:xfrm>
        </p:grpSpPr>
        <p:pic>
          <p:nvPicPr>
            <p:cNvPr id="60" name="object 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92966" y="2316139"/>
              <a:ext cx="201067" cy="21641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23852" y="2316139"/>
              <a:ext cx="166979" cy="216410"/>
            </a:xfrm>
            <a:prstGeom prst="rect">
              <a:avLst/>
            </a:prstGeom>
          </p:spPr>
        </p:pic>
      </p:grpSp>
      <p:sp>
        <p:nvSpPr>
          <p:cNvPr id="62" name="object 62"/>
          <p:cNvSpPr/>
          <p:nvPr/>
        </p:nvSpPr>
        <p:spPr>
          <a:xfrm>
            <a:off x="4788280" y="3000740"/>
            <a:ext cx="984250" cy="984250"/>
          </a:xfrm>
          <a:custGeom>
            <a:avLst/>
            <a:gdLst/>
            <a:ahLst/>
            <a:cxnLst/>
            <a:rect l="l" t="t" r="r" b="b"/>
            <a:pathLst>
              <a:path w="984250" h="984250">
                <a:moveTo>
                  <a:pt x="983818" y="0"/>
                </a:moveTo>
                <a:lnTo>
                  <a:pt x="0" y="0"/>
                </a:lnTo>
                <a:lnTo>
                  <a:pt x="0" y="983818"/>
                </a:lnTo>
                <a:lnTo>
                  <a:pt x="983818" y="983818"/>
                </a:lnTo>
                <a:lnTo>
                  <a:pt x="98381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object 6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671953" y="3000740"/>
            <a:ext cx="983505" cy="983562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555625" y="3000740"/>
            <a:ext cx="983745" cy="983678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439298" y="3000740"/>
            <a:ext cx="983749" cy="983869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22969" y="3000740"/>
            <a:ext cx="983260" cy="983682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9253608" y="3000740"/>
            <a:ext cx="984250" cy="984250"/>
            <a:chOff x="9253608" y="3000740"/>
            <a:chExt cx="984250" cy="984250"/>
          </a:xfrm>
        </p:grpSpPr>
        <p:pic>
          <p:nvPicPr>
            <p:cNvPr id="68" name="object 6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253732" y="3000740"/>
              <a:ext cx="983531" cy="983768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9253608" y="3000744"/>
              <a:ext cx="984250" cy="984250"/>
            </a:xfrm>
            <a:custGeom>
              <a:avLst/>
              <a:gdLst/>
              <a:ahLst/>
              <a:cxnLst/>
              <a:rect l="l" t="t" r="r" b="b"/>
              <a:pathLst>
                <a:path w="984250" h="984250">
                  <a:moveTo>
                    <a:pt x="983819" y="0"/>
                  </a:moveTo>
                  <a:lnTo>
                    <a:pt x="0" y="0"/>
                  </a:lnTo>
                  <a:lnTo>
                    <a:pt x="0" y="983818"/>
                  </a:lnTo>
                  <a:lnTo>
                    <a:pt x="983819" y="983818"/>
                  </a:lnTo>
                  <a:lnTo>
                    <a:pt x="983819" y="0"/>
                  </a:lnTo>
                  <a:close/>
                </a:path>
              </a:pathLst>
            </a:custGeom>
            <a:solidFill>
              <a:srgbClr val="9793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0" name="object 7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7021" y="3000805"/>
            <a:ext cx="984300" cy="983688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020935" y="3000740"/>
            <a:ext cx="984510" cy="983682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904965" y="3000866"/>
            <a:ext cx="983526" cy="983688"/>
          </a:xfrm>
          <a:prstGeom prst="rect">
            <a:avLst/>
          </a:prstGeom>
        </p:spPr>
      </p:pic>
      <p:grpSp>
        <p:nvGrpSpPr>
          <p:cNvPr id="73" name="object 73"/>
          <p:cNvGrpSpPr/>
          <p:nvPr/>
        </p:nvGrpSpPr>
        <p:grpSpPr>
          <a:xfrm>
            <a:off x="221708" y="116801"/>
            <a:ext cx="5123815" cy="781050"/>
            <a:chOff x="221708" y="116801"/>
            <a:chExt cx="5123815" cy="781050"/>
          </a:xfrm>
        </p:grpSpPr>
        <p:sp>
          <p:nvSpPr>
            <p:cNvPr id="74" name="object 74"/>
            <p:cNvSpPr/>
            <p:nvPr/>
          </p:nvSpPr>
          <p:spPr>
            <a:xfrm>
              <a:off x="221708" y="116801"/>
              <a:ext cx="5123815" cy="781050"/>
            </a:xfrm>
            <a:custGeom>
              <a:avLst/>
              <a:gdLst/>
              <a:ahLst/>
              <a:cxnLst/>
              <a:rect l="l" t="t" r="r" b="b"/>
              <a:pathLst>
                <a:path w="5123815" h="781050">
                  <a:moveTo>
                    <a:pt x="5123675" y="0"/>
                  </a:moveTo>
                  <a:lnTo>
                    <a:pt x="0" y="0"/>
                  </a:lnTo>
                  <a:lnTo>
                    <a:pt x="0" y="781048"/>
                  </a:lnTo>
                  <a:lnTo>
                    <a:pt x="5123675" y="781048"/>
                  </a:lnTo>
                  <a:lnTo>
                    <a:pt x="5123675" y="0"/>
                  </a:lnTo>
                  <a:close/>
                </a:path>
              </a:pathLst>
            </a:custGeom>
            <a:solidFill>
              <a:srgbClr val="A0B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473763" y="369295"/>
              <a:ext cx="200660" cy="305435"/>
            </a:xfrm>
            <a:custGeom>
              <a:avLst/>
              <a:gdLst/>
              <a:ahLst/>
              <a:cxnLst/>
              <a:rect l="l" t="t" r="r" b="b"/>
              <a:pathLst>
                <a:path w="200660" h="305434">
                  <a:moveTo>
                    <a:pt x="88816" y="0"/>
                  </a:moveTo>
                  <a:lnTo>
                    <a:pt x="0" y="0"/>
                  </a:lnTo>
                  <a:lnTo>
                    <a:pt x="0" y="305358"/>
                  </a:lnTo>
                  <a:lnTo>
                    <a:pt x="59516" y="305358"/>
                  </a:lnTo>
                  <a:lnTo>
                    <a:pt x="59516" y="192279"/>
                  </a:lnTo>
                  <a:lnTo>
                    <a:pt x="97970" y="192279"/>
                  </a:lnTo>
                  <a:lnTo>
                    <a:pt x="143523" y="185125"/>
                  </a:lnTo>
                  <a:lnTo>
                    <a:pt x="189126" y="146433"/>
                  </a:lnTo>
                  <a:lnTo>
                    <a:pt x="191224" y="141004"/>
                  </a:lnTo>
                  <a:lnTo>
                    <a:pt x="59516" y="141004"/>
                  </a:lnTo>
                  <a:lnTo>
                    <a:pt x="59516" y="51274"/>
                  </a:lnTo>
                  <a:lnTo>
                    <a:pt x="189781" y="51274"/>
                  </a:lnTo>
                  <a:lnTo>
                    <a:pt x="184684" y="41042"/>
                  </a:lnTo>
                  <a:lnTo>
                    <a:pt x="169391" y="23345"/>
                  </a:lnTo>
                  <a:lnTo>
                    <a:pt x="152164" y="11393"/>
                  </a:lnTo>
                  <a:lnTo>
                    <a:pt x="133566" y="4291"/>
                  </a:lnTo>
                  <a:lnTo>
                    <a:pt x="112736" y="879"/>
                  </a:lnTo>
                  <a:lnTo>
                    <a:pt x="88816" y="0"/>
                  </a:lnTo>
                  <a:close/>
                </a:path>
                <a:path w="200660" h="305434">
                  <a:moveTo>
                    <a:pt x="189781" y="51274"/>
                  </a:moveTo>
                  <a:lnTo>
                    <a:pt x="80117" y="51274"/>
                  </a:lnTo>
                  <a:lnTo>
                    <a:pt x="90948" y="51553"/>
                  </a:lnTo>
                  <a:lnTo>
                    <a:pt x="101864" y="52819"/>
                  </a:lnTo>
                  <a:lnTo>
                    <a:pt x="133968" y="74336"/>
                  </a:lnTo>
                  <a:lnTo>
                    <a:pt x="139176" y="95680"/>
                  </a:lnTo>
                  <a:lnTo>
                    <a:pt x="138146" y="105637"/>
                  </a:lnTo>
                  <a:lnTo>
                    <a:pt x="112814" y="136947"/>
                  </a:lnTo>
                  <a:lnTo>
                    <a:pt x="83779" y="141004"/>
                  </a:lnTo>
                  <a:lnTo>
                    <a:pt x="191224" y="141004"/>
                  </a:lnTo>
                  <a:lnTo>
                    <a:pt x="196687" y="126869"/>
                  </a:lnTo>
                  <a:lnTo>
                    <a:pt x="199869" y="109451"/>
                  </a:lnTo>
                  <a:lnTo>
                    <a:pt x="200520" y="97055"/>
                  </a:lnTo>
                  <a:lnTo>
                    <a:pt x="199132" y="79356"/>
                  </a:lnTo>
                  <a:lnTo>
                    <a:pt x="194226" y="60199"/>
                  </a:lnTo>
                  <a:lnTo>
                    <a:pt x="189781" y="512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09996" y="470012"/>
              <a:ext cx="360756" cy="21104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2113775" y="359226"/>
              <a:ext cx="423545" cy="315595"/>
            </a:xfrm>
            <a:custGeom>
              <a:avLst/>
              <a:gdLst/>
              <a:ahLst/>
              <a:cxnLst/>
              <a:rect l="l" t="t" r="r" b="b"/>
              <a:pathLst>
                <a:path w="423544" h="315595">
                  <a:moveTo>
                    <a:pt x="308571" y="190906"/>
                  </a:moveTo>
                  <a:lnTo>
                    <a:pt x="302387" y="147840"/>
                  </a:lnTo>
                  <a:lnTo>
                    <a:pt x="276631" y="119151"/>
                  </a:lnTo>
                  <a:lnTo>
                    <a:pt x="241274" y="110794"/>
                  </a:lnTo>
                  <a:lnTo>
                    <a:pt x="218198" y="114249"/>
                  </a:lnTo>
                  <a:lnTo>
                    <a:pt x="200177" y="123037"/>
                  </a:lnTo>
                  <a:lnTo>
                    <a:pt x="186804" y="134734"/>
                  </a:lnTo>
                  <a:lnTo>
                    <a:pt x="177634" y="146951"/>
                  </a:lnTo>
                  <a:lnTo>
                    <a:pt x="171564" y="137058"/>
                  </a:lnTo>
                  <a:lnTo>
                    <a:pt x="160007" y="125095"/>
                  </a:lnTo>
                  <a:lnTo>
                    <a:pt x="141579" y="115023"/>
                  </a:lnTo>
                  <a:lnTo>
                    <a:pt x="114922" y="110794"/>
                  </a:lnTo>
                  <a:lnTo>
                    <a:pt x="103632" y="111569"/>
                  </a:lnTo>
                  <a:lnTo>
                    <a:pt x="88823" y="115252"/>
                  </a:lnTo>
                  <a:lnTo>
                    <a:pt x="72301" y="123926"/>
                  </a:lnTo>
                  <a:lnTo>
                    <a:pt x="55854" y="139636"/>
                  </a:lnTo>
                  <a:lnTo>
                    <a:pt x="55854" y="117195"/>
                  </a:lnTo>
                  <a:lnTo>
                    <a:pt x="0" y="117195"/>
                  </a:lnTo>
                  <a:lnTo>
                    <a:pt x="0" y="315429"/>
                  </a:lnTo>
                  <a:lnTo>
                    <a:pt x="55854" y="315429"/>
                  </a:lnTo>
                  <a:lnTo>
                    <a:pt x="55854" y="214249"/>
                  </a:lnTo>
                  <a:lnTo>
                    <a:pt x="56045" y="205486"/>
                  </a:lnTo>
                  <a:lnTo>
                    <a:pt x="68821" y="168643"/>
                  </a:lnTo>
                  <a:lnTo>
                    <a:pt x="94310" y="158407"/>
                  </a:lnTo>
                  <a:lnTo>
                    <a:pt x="99809" y="158407"/>
                  </a:lnTo>
                  <a:lnTo>
                    <a:pt x="125514" y="192163"/>
                  </a:lnTo>
                  <a:lnTo>
                    <a:pt x="126365" y="207391"/>
                  </a:lnTo>
                  <a:lnTo>
                    <a:pt x="126365" y="315429"/>
                  </a:lnTo>
                  <a:lnTo>
                    <a:pt x="182219" y="315429"/>
                  </a:lnTo>
                  <a:lnTo>
                    <a:pt x="182219" y="214249"/>
                  </a:lnTo>
                  <a:lnTo>
                    <a:pt x="182397" y="205486"/>
                  </a:lnTo>
                  <a:lnTo>
                    <a:pt x="195173" y="168643"/>
                  </a:lnTo>
                  <a:lnTo>
                    <a:pt x="220675" y="158407"/>
                  </a:lnTo>
                  <a:lnTo>
                    <a:pt x="226161" y="158407"/>
                  </a:lnTo>
                  <a:lnTo>
                    <a:pt x="251866" y="192163"/>
                  </a:lnTo>
                  <a:lnTo>
                    <a:pt x="252717" y="207391"/>
                  </a:lnTo>
                  <a:lnTo>
                    <a:pt x="252717" y="315429"/>
                  </a:lnTo>
                  <a:lnTo>
                    <a:pt x="308571" y="315429"/>
                  </a:lnTo>
                  <a:lnTo>
                    <a:pt x="308571" y="190906"/>
                  </a:lnTo>
                  <a:close/>
                </a:path>
                <a:path w="423544" h="315595">
                  <a:moveTo>
                    <a:pt x="417525" y="117195"/>
                  </a:moveTo>
                  <a:lnTo>
                    <a:pt x="361670" y="117195"/>
                  </a:lnTo>
                  <a:lnTo>
                    <a:pt x="361670" y="315429"/>
                  </a:lnTo>
                  <a:lnTo>
                    <a:pt x="417525" y="315429"/>
                  </a:lnTo>
                  <a:lnTo>
                    <a:pt x="417525" y="117195"/>
                  </a:lnTo>
                  <a:close/>
                </a:path>
                <a:path w="423544" h="315595">
                  <a:moveTo>
                    <a:pt x="423024" y="33413"/>
                  </a:moveTo>
                  <a:lnTo>
                    <a:pt x="420370" y="20472"/>
                  </a:lnTo>
                  <a:lnTo>
                    <a:pt x="413181" y="9842"/>
                  </a:lnTo>
                  <a:lnTo>
                    <a:pt x="402551" y="2641"/>
                  </a:lnTo>
                  <a:lnTo>
                    <a:pt x="389597" y="0"/>
                  </a:lnTo>
                  <a:lnTo>
                    <a:pt x="376656" y="2641"/>
                  </a:lnTo>
                  <a:lnTo>
                    <a:pt x="366026" y="9842"/>
                  </a:lnTo>
                  <a:lnTo>
                    <a:pt x="358825" y="20472"/>
                  </a:lnTo>
                  <a:lnTo>
                    <a:pt x="356184" y="33413"/>
                  </a:lnTo>
                  <a:lnTo>
                    <a:pt x="358825" y="46367"/>
                  </a:lnTo>
                  <a:lnTo>
                    <a:pt x="366026" y="56997"/>
                  </a:lnTo>
                  <a:lnTo>
                    <a:pt x="376656" y="64198"/>
                  </a:lnTo>
                  <a:lnTo>
                    <a:pt x="389597" y="66840"/>
                  </a:lnTo>
                  <a:lnTo>
                    <a:pt x="402551" y="64198"/>
                  </a:lnTo>
                  <a:lnTo>
                    <a:pt x="413181" y="56997"/>
                  </a:lnTo>
                  <a:lnTo>
                    <a:pt x="420370" y="46367"/>
                  </a:lnTo>
                  <a:lnTo>
                    <a:pt x="423024" y="3341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584414" y="476419"/>
              <a:ext cx="192280" cy="204642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2829801" y="369297"/>
              <a:ext cx="677545" cy="305435"/>
            </a:xfrm>
            <a:custGeom>
              <a:avLst/>
              <a:gdLst/>
              <a:ahLst/>
              <a:cxnLst/>
              <a:rect l="l" t="t" r="r" b="b"/>
              <a:pathLst>
                <a:path w="677545" h="305434">
                  <a:moveTo>
                    <a:pt x="308559" y="180835"/>
                  </a:moveTo>
                  <a:lnTo>
                    <a:pt x="302374" y="137769"/>
                  </a:lnTo>
                  <a:lnTo>
                    <a:pt x="276631" y="109080"/>
                  </a:lnTo>
                  <a:lnTo>
                    <a:pt x="241261" y="100723"/>
                  </a:lnTo>
                  <a:lnTo>
                    <a:pt x="218186" y="104178"/>
                  </a:lnTo>
                  <a:lnTo>
                    <a:pt x="200177" y="112966"/>
                  </a:lnTo>
                  <a:lnTo>
                    <a:pt x="186791" y="124663"/>
                  </a:lnTo>
                  <a:lnTo>
                    <a:pt x="177622" y="136880"/>
                  </a:lnTo>
                  <a:lnTo>
                    <a:pt x="171564" y="126987"/>
                  </a:lnTo>
                  <a:lnTo>
                    <a:pt x="159994" y="115023"/>
                  </a:lnTo>
                  <a:lnTo>
                    <a:pt x="141566" y="104952"/>
                  </a:lnTo>
                  <a:lnTo>
                    <a:pt x="114909" y="100723"/>
                  </a:lnTo>
                  <a:lnTo>
                    <a:pt x="103619" y="101498"/>
                  </a:lnTo>
                  <a:lnTo>
                    <a:pt x="88811" y="105181"/>
                  </a:lnTo>
                  <a:lnTo>
                    <a:pt x="72288" y="113855"/>
                  </a:lnTo>
                  <a:lnTo>
                    <a:pt x="55854" y="129565"/>
                  </a:lnTo>
                  <a:lnTo>
                    <a:pt x="55854" y="107124"/>
                  </a:lnTo>
                  <a:lnTo>
                    <a:pt x="0" y="107124"/>
                  </a:lnTo>
                  <a:lnTo>
                    <a:pt x="0" y="305358"/>
                  </a:lnTo>
                  <a:lnTo>
                    <a:pt x="55854" y="305358"/>
                  </a:lnTo>
                  <a:lnTo>
                    <a:pt x="55854" y="204177"/>
                  </a:lnTo>
                  <a:lnTo>
                    <a:pt x="56032" y="195414"/>
                  </a:lnTo>
                  <a:lnTo>
                    <a:pt x="68808" y="158572"/>
                  </a:lnTo>
                  <a:lnTo>
                    <a:pt x="94297" y="148336"/>
                  </a:lnTo>
                  <a:lnTo>
                    <a:pt x="99796" y="148336"/>
                  </a:lnTo>
                  <a:lnTo>
                    <a:pt x="125501" y="182092"/>
                  </a:lnTo>
                  <a:lnTo>
                    <a:pt x="126352" y="197319"/>
                  </a:lnTo>
                  <a:lnTo>
                    <a:pt x="126352" y="305358"/>
                  </a:lnTo>
                  <a:lnTo>
                    <a:pt x="182206" y="305358"/>
                  </a:lnTo>
                  <a:lnTo>
                    <a:pt x="182206" y="204177"/>
                  </a:lnTo>
                  <a:lnTo>
                    <a:pt x="182384" y="195414"/>
                  </a:lnTo>
                  <a:lnTo>
                    <a:pt x="195160" y="158572"/>
                  </a:lnTo>
                  <a:lnTo>
                    <a:pt x="220662" y="148336"/>
                  </a:lnTo>
                  <a:lnTo>
                    <a:pt x="226148" y="148336"/>
                  </a:lnTo>
                  <a:lnTo>
                    <a:pt x="251853" y="182092"/>
                  </a:lnTo>
                  <a:lnTo>
                    <a:pt x="252704" y="197319"/>
                  </a:lnTo>
                  <a:lnTo>
                    <a:pt x="252704" y="305358"/>
                  </a:lnTo>
                  <a:lnTo>
                    <a:pt x="308559" y="305358"/>
                  </a:lnTo>
                  <a:lnTo>
                    <a:pt x="308559" y="180835"/>
                  </a:lnTo>
                  <a:close/>
                </a:path>
                <a:path w="677545" h="305434">
                  <a:moveTo>
                    <a:pt x="677100" y="97053"/>
                  </a:moveTo>
                  <a:lnTo>
                    <a:pt x="675703" y="79362"/>
                  </a:lnTo>
                  <a:lnTo>
                    <a:pt x="670801" y="60198"/>
                  </a:lnTo>
                  <a:lnTo>
                    <a:pt x="666356" y="51282"/>
                  </a:lnTo>
                  <a:lnTo>
                    <a:pt x="661263" y="41046"/>
                  </a:lnTo>
                  <a:lnTo>
                    <a:pt x="645972" y="23342"/>
                  </a:lnTo>
                  <a:lnTo>
                    <a:pt x="628738" y="11391"/>
                  </a:lnTo>
                  <a:lnTo>
                    <a:pt x="615746" y="6438"/>
                  </a:lnTo>
                  <a:lnTo>
                    <a:pt x="615746" y="95681"/>
                  </a:lnTo>
                  <a:lnTo>
                    <a:pt x="614718" y="105638"/>
                  </a:lnTo>
                  <a:lnTo>
                    <a:pt x="589394" y="136956"/>
                  </a:lnTo>
                  <a:lnTo>
                    <a:pt x="560362" y="141008"/>
                  </a:lnTo>
                  <a:lnTo>
                    <a:pt x="536092" y="141008"/>
                  </a:lnTo>
                  <a:lnTo>
                    <a:pt x="536092" y="51282"/>
                  </a:lnTo>
                  <a:lnTo>
                    <a:pt x="556691" y="51282"/>
                  </a:lnTo>
                  <a:lnTo>
                    <a:pt x="598817" y="60883"/>
                  </a:lnTo>
                  <a:lnTo>
                    <a:pt x="615746" y="95681"/>
                  </a:lnTo>
                  <a:lnTo>
                    <a:pt x="615746" y="6438"/>
                  </a:lnTo>
                  <a:lnTo>
                    <a:pt x="610146" y="4292"/>
                  </a:lnTo>
                  <a:lnTo>
                    <a:pt x="589318" y="889"/>
                  </a:lnTo>
                  <a:lnTo>
                    <a:pt x="565391" y="0"/>
                  </a:lnTo>
                  <a:lnTo>
                    <a:pt x="476580" y="0"/>
                  </a:lnTo>
                  <a:lnTo>
                    <a:pt x="476580" y="305358"/>
                  </a:lnTo>
                  <a:lnTo>
                    <a:pt x="536092" y="305358"/>
                  </a:lnTo>
                  <a:lnTo>
                    <a:pt x="536092" y="192278"/>
                  </a:lnTo>
                  <a:lnTo>
                    <a:pt x="574548" y="192278"/>
                  </a:lnTo>
                  <a:lnTo>
                    <a:pt x="620102" y="185127"/>
                  </a:lnTo>
                  <a:lnTo>
                    <a:pt x="665708" y="146431"/>
                  </a:lnTo>
                  <a:lnTo>
                    <a:pt x="676440" y="109461"/>
                  </a:lnTo>
                  <a:lnTo>
                    <a:pt x="677100" y="9705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32542" y="470012"/>
              <a:ext cx="206016" cy="211049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759619" y="369297"/>
              <a:ext cx="461009" cy="305435"/>
            </a:xfrm>
            <a:custGeom>
              <a:avLst/>
              <a:gdLst/>
              <a:ahLst/>
              <a:cxnLst/>
              <a:rect l="l" t="t" r="r" b="b"/>
              <a:pathLst>
                <a:path w="461010" h="305434">
                  <a:moveTo>
                    <a:pt x="116281" y="106641"/>
                  </a:moveTo>
                  <a:lnTo>
                    <a:pt x="77825" y="106641"/>
                  </a:lnTo>
                  <a:lnTo>
                    <a:pt x="77825" y="39331"/>
                  </a:lnTo>
                  <a:lnTo>
                    <a:pt x="21971" y="39331"/>
                  </a:lnTo>
                  <a:lnTo>
                    <a:pt x="21971" y="106641"/>
                  </a:lnTo>
                  <a:lnTo>
                    <a:pt x="0" y="106641"/>
                  </a:lnTo>
                  <a:lnTo>
                    <a:pt x="0" y="154901"/>
                  </a:lnTo>
                  <a:lnTo>
                    <a:pt x="21971" y="154901"/>
                  </a:lnTo>
                  <a:lnTo>
                    <a:pt x="21971" y="304761"/>
                  </a:lnTo>
                  <a:lnTo>
                    <a:pt x="77825" y="304761"/>
                  </a:lnTo>
                  <a:lnTo>
                    <a:pt x="77825" y="154901"/>
                  </a:lnTo>
                  <a:lnTo>
                    <a:pt x="116281" y="154901"/>
                  </a:lnTo>
                  <a:lnTo>
                    <a:pt x="116281" y="106641"/>
                  </a:lnTo>
                  <a:close/>
                </a:path>
                <a:path w="461010" h="305434">
                  <a:moveTo>
                    <a:pt x="461010" y="97053"/>
                  </a:moveTo>
                  <a:lnTo>
                    <a:pt x="459625" y="79362"/>
                  </a:lnTo>
                  <a:lnTo>
                    <a:pt x="454710" y="60198"/>
                  </a:lnTo>
                  <a:lnTo>
                    <a:pt x="450265" y="51282"/>
                  </a:lnTo>
                  <a:lnTo>
                    <a:pt x="445173" y="41046"/>
                  </a:lnTo>
                  <a:lnTo>
                    <a:pt x="429882" y="23342"/>
                  </a:lnTo>
                  <a:lnTo>
                    <a:pt x="412661" y="11391"/>
                  </a:lnTo>
                  <a:lnTo>
                    <a:pt x="399669" y="6438"/>
                  </a:lnTo>
                  <a:lnTo>
                    <a:pt x="399669" y="95681"/>
                  </a:lnTo>
                  <a:lnTo>
                    <a:pt x="398640" y="105638"/>
                  </a:lnTo>
                  <a:lnTo>
                    <a:pt x="373303" y="136956"/>
                  </a:lnTo>
                  <a:lnTo>
                    <a:pt x="344271" y="141008"/>
                  </a:lnTo>
                  <a:lnTo>
                    <a:pt x="320001" y="141008"/>
                  </a:lnTo>
                  <a:lnTo>
                    <a:pt x="320001" y="51282"/>
                  </a:lnTo>
                  <a:lnTo>
                    <a:pt x="340614" y="51282"/>
                  </a:lnTo>
                  <a:lnTo>
                    <a:pt x="382727" y="60883"/>
                  </a:lnTo>
                  <a:lnTo>
                    <a:pt x="399669" y="95681"/>
                  </a:lnTo>
                  <a:lnTo>
                    <a:pt x="399669" y="6438"/>
                  </a:lnTo>
                  <a:lnTo>
                    <a:pt x="394055" y="4292"/>
                  </a:lnTo>
                  <a:lnTo>
                    <a:pt x="373227" y="889"/>
                  </a:lnTo>
                  <a:lnTo>
                    <a:pt x="349313" y="0"/>
                  </a:lnTo>
                  <a:lnTo>
                    <a:pt x="260489" y="0"/>
                  </a:lnTo>
                  <a:lnTo>
                    <a:pt x="260489" y="305358"/>
                  </a:lnTo>
                  <a:lnTo>
                    <a:pt x="320001" y="305358"/>
                  </a:lnTo>
                  <a:lnTo>
                    <a:pt x="320001" y="192278"/>
                  </a:lnTo>
                  <a:lnTo>
                    <a:pt x="358457" y="192278"/>
                  </a:lnTo>
                  <a:lnTo>
                    <a:pt x="404012" y="185127"/>
                  </a:lnTo>
                  <a:lnTo>
                    <a:pt x="449618" y="146431"/>
                  </a:lnTo>
                  <a:lnTo>
                    <a:pt x="460362" y="109461"/>
                  </a:lnTo>
                  <a:lnTo>
                    <a:pt x="461010" y="9705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46275" y="470012"/>
              <a:ext cx="217919" cy="21104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517301" y="470012"/>
              <a:ext cx="191366" cy="204641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751701" y="470012"/>
              <a:ext cx="206016" cy="211049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5000753" y="331754"/>
              <a:ext cx="55880" cy="342900"/>
            </a:xfrm>
            <a:custGeom>
              <a:avLst/>
              <a:gdLst/>
              <a:ahLst/>
              <a:cxnLst/>
              <a:rect l="l" t="t" r="r" b="b"/>
              <a:pathLst>
                <a:path w="55879" h="342900">
                  <a:moveTo>
                    <a:pt x="55853" y="0"/>
                  </a:moveTo>
                  <a:lnTo>
                    <a:pt x="0" y="0"/>
                  </a:lnTo>
                  <a:lnTo>
                    <a:pt x="0" y="342900"/>
                  </a:lnTo>
                  <a:lnTo>
                    <a:pt x="55853" y="342900"/>
                  </a:lnTo>
                  <a:lnTo>
                    <a:pt x="5585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10228" y="271217"/>
              <a:ext cx="221540" cy="168583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510489" y="204146"/>
              <a:ext cx="702945" cy="606425"/>
            </a:xfrm>
            <a:custGeom>
              <a:avLst/>
              <a:gdLst/>
              <a:ahLst/>
              <a:cxnLst/>
              <a:rect l="l" t="t" r="r" b="b"/>
              <a:pathLst>
                <a:path w="702944" h="606425">
                  <a:moveTo>
                    <a:pt x="332752" y="329222"/>
                  </a:moveTo>
                  <a:lnTo>
                    <a:pt x="326136" y="286969"/>
                  </a:lnTo>
                  <a:lnTo>
                    <a:pt x="306273" y="253314"/>
                  </a:lnTo>
                  <a:lnTo>
                    <a:pt x="276479" y="229374"/>
                  </a:lnTo>
                  <a:lnTo>
                    <a:pt x="240080" y="215353"/>
                  </a:lnTo>
                  <a:lnTo>
                    <a:pt x="238302" y="214477"/>
                  </a:lnTo>
                  <a:lnTo>
                    <a:pt x="219773" y="236537"/>
                  </a:lnTo>
                  <a:lnTo>
                    <a:pt x="244500" y="242760"/>
                  </a:lnTo>
                  <a:lnTo>
                    <a:pt x="260261" y="249453"/>
                  </a:lnTo>
                  <a:lnTo>
                    <a:pt x="294360" y="281927"/>
                  </a:lnTo>
                  <a:lnTo>
                    <a:pt x="306273" y="329222"/>
                  </a:lnTo>
                  <a:lnTo>
                    <a:pt x="304457" y="350215"/>
                  </a:lnTo>
                  <a:lnTo>
                    <a:pt x="289890" y="386562"/>
                  </a:lnTo>
                  <a:lnTo>
                    <a:pt x="261581" y="413829"/>
                  </a:lnTo>
                  <a:lnTo>
                    <a:pt x="224523" y="428028"/>
                  </a:lnTo>
                  <a:lnTo>
                    <a:pt x="203009" y="429844"/>
                  </a:lnTo>
                  <a:lnTo>
                    <a:pt x="172567" y="425881"/>
                  </a:lnTo>
                  <a:lnTo>
                    <a:pt x="144856" y="414058"/>
                  </a:lnTo>
                  <a:lnTo>
                    <a:pt x="119964" y="394462"/>
                  </a:lnTo>
                  <a:lnTo>
                    <a:pt x="97967" y="367169"/>
                  </a:lnTo>
                  <a:lnTo>
                    <a:pt x="96202" y="362762"/>
                  </a:lnTo>
                  <a:lnTo>
                    <a:pt x="75018" y="378650"/>
                  </a:lnTo>
                  <a:lnTo>
                    <a:pt x="77673" y="381292"/>
                  </a:lnTo>
                  <a:lnTo>
                    <a:pt x="103314" y="413740"/>
                  </a:lnTo>
                  <a:lnTo>
                    <a:pt x="132613" y="436905"/>
                  </a:lnTo>
                  <a:lnTo>
                    <a:pt x="165544" y="450811"/>
                  </a:lnTo>
                  <a:lnTo>
                    <a:pt x="202120" y="455434"/>
                  </a:lnTo>
                  <a:lnTo>
                    <a:pt x="227380" y="453301"/>
                  </a:lnTo>
                  <a:lnTo>
                    <a:pt x="273608" y="436448"/>
                  </a:lnTo>
                  <a:lnTo>
                    <a:pt x="310781" y="403199"/>
                  </a:lnTo>
                  <a:lnTo>
                    <a:pt x="330276" y="356857"/>
                  </a:lnTo>
                  <a:lnTo>
                    <a:pt x="332752" y="329222"/>
                  </a:lnTo>
                  <a:close/>
                </a:path>
                <a:path w="702944" h="606425">
                  <a:moveTo>
                    <a:pt x="629323" y="273608"/>
                  </a:moveTo>
                  <a:lnTo>
                    <a:pt x="621931" y="232130"/>
                  </a:lnTo>
                  <a:lnTo>
                    <a:pt x="599300" y="198589"/>
                  </a:lnTo>
                  <a:lnTo>
                    <a:pt x="563892" y="176745"/>
                  </a:lnTo>
                  <a:lnTo>
                    <a:pt x="517220" y="169468"/>
                  </a:lnTo>
                  <a:lnTo>
                    <a:pt x="387477" y="169468"/>
                  </a:lnTo>
                  <a:lnTo>
                    <a:pt x="387477" y="492506"/>
                  </a:lnTo>
                  <a:lnTo>
                    <a:pt x="24714" y="492506"/>
                  </a:lnTo>
                  <a:lnTo>
                    <a:pt x="24714" y="22948"/>
                  </a:lnTo>
                  <a:lnTo>
                    <a:pt x="398068" y="22948"/>
                  </a:lnTo>
                  <a:lnTo>
                    <a:pt x="398068" y="0"/>
                  </a:lnTo>
                  <a:lnTo>
                    <a:pt x="0" y="0"/>
                  </a:lnTo>
                  <a:lnTo>
                    <a:pt x="0" y="516343"/>
                  </a:lnTo>
                  <a:lnTo>
                    <a:pt x="387477" y="516343"/>
                  </a:lnTo>
                  <a:lnTo>
                    <a:pt x="387477" y="556056"/>
                  </a:lnTo>
                  <a:lnTo>
                    <a:pt x="413956" y="556056"/>
                  </a:lnTo>
                  <a:lnTo>
                    <a:pt x="413956" y="195059"/>
                  </a:lnTo>
                  <a:lnTo>
                    <a:pt x="515454" y="195059"/>
                  </a:lnTo>
                  <a:lnTo>
                    <a:pt x="567842" y="207352"/>
                  </a:lnTo>
                  <a:lnTo>
                    <a:pt x="596544" y="242506"/>
                  </a:lnTo>
                  <a:lnTo>
                    <a:pt x="601954" y="274497"/>
                  </a:lnTo>
                  <a:lnTo>
                    <a:pt x="600621" y="290893"/>
                  </a:lnTo>
                  <a:lnTo>
                    <a:pt x="579894" y="330987"/>
                  </a:lnTo>
                  <a:lnTo>
                    <a:pt x="535457" y="351586"/>
                  </a:lnTo>
                  <a:lnTo>
                    <a:pt x="515454" y="353047"/>
                  </a:lnTo>
                  <a:lnTo>
                    <a:pt x="436905" y="353047"/>
                  </a:lnTo>
                  <a:lnTo>
                    <a:pt x="436905" y="377761"/>
                  </a:lnTo>
                  <a:lnTo>
                    <a:pt x="517220" y="377761"/>
                  </a:lnTo>
                  <a:lnTo>
                    <a:pt x="541845" y="375945"/>
                  </a:lnTo>
                  <a:lnTo>
                    <a:pt x="583133" y="361378"/>
                  </a:lnTo>
                  <a:lnTo>
                    <a:pt x="612559" y="332943"/>
                  </a:lnTo>
                  <a:lnTo>
                    <a:pt x="627481" y="295262"/>
                  </a:lnTo>
                  <a:lnTo>
                    <a:pt x="629323" y="273608"/>
                  </a:lnTo>
                  <a:close/>
                </a:path>
                <a:path w="702944" h="606425">
                  <a:moveTo>
                    <a:pt x="702576" y="113042"/>
                  </a:moveTo>
                  <a:lnTo>
                    <a:pt x="386588" y="113042"/>
                  </a:lnTo>
                  <a:lnTo>
                    <a:pt x="386588" y="135902"/>
                  </a:lnTo>
                  <a:lnTo>
                    <a:pt x="678738" y="135902"/>
                  </a:lnTo>
                  <a:lnTo>
                    <a:pt x="678738" y="582942"/>
                  </a:lnTo>
                  <a:lnTo>
                    <a:pt x="388353" y="582942"/>
                  </a:lnTo>
                  <a:lnTo>
                    <a:pt x="388353" y="605802"/>
                  </a:lnTo>
                  <a:lnTo>
                    <a:pt x="702576" y="605802"/>
                  </a:lnTo>
                  <a:lnTo>
                    <a:pt x="702576" y="582942"/>
                  </a:lnTo>
                  <a:lnTo>
                    <a:pt x="702576" y="135902"/>
                  </a:lnTo>
                  <a:lnTo>
                    <a:pt x="702576" y="11304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/>
          <p:nvPr/>
        </p:nvSpPr>
        <p:spPr>
          <a:xfrm>
            <a:off x="5904608" y="3000740"/>
            <a:ext cx="984250" cy="984250"/>
          </a:xfrm>
          <a:custGeom>
            <a:avLst/>
            <a:gdLst/>
            <a:ahLst/>
            <a:cxnLst/>
            <a:rect l="l" t="t" r="r" b="b"/>
            <a:pathLst>
              <a:path w="984250" h="984250">
                <a:moveTo>
                  <a:pt x="983818" y="0"/>
                </a:moveTo>
                <a:lnTo>
                  <a:pt x="0" y="0"/>
                </a:lnTo>
                <a:lnTo>
                  <a:pt x="0" y="983818"/>
                </a:lnTo>
                <a:lnTo>
                  <a:pt x="983818" y="983818"/>
                </a:lnTo>
                <a:lnTo>
                  <a:pt x="983818" y="0"/>
                </a:lnTo>
                <a:close/>
              </a:path>
            </a:pathLst>
          </a:custGeom>
          <a:ln w="3175">
            <a:solidFill>
              <a:srgbClr val="D9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object 8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943317" y="4943249"/>
            <a:ext cx="173941" cy="216410"/>
          </a:xfrm>
          <a:prstGeom prst="rect">
            <a:avLst/>
          </a:prstGeom>
        </p:spPr>
      </p:pic>
      <p:grpSp>
        <p:nvGrpSpPr>
          <p:cNvPr id="90" name="object 90"/>
          <p:cNvGrpSpPr/>
          <p:nvPr/>
        </p:nvGrpSpPr>
        <p:grpSpPr>
          <a:xfrm>
            <a:off x="4170851" y="4941017"/>
            <a:ext cx="1206500" cy="220979"/>
            <a:chOff x="4170851" y="4941017"/>
            <a:chExt cx="1206500" cy="220979"/>
          </a:xfrm>
        </p:grpSpPr>
        <p:sp>
          <p:nvSpPr>
            <p:cNvPr id="91" name="object 91"/>
            <p:cNvSpPr/>
            <p:nvPr/>
          </p:nvSpPr>
          <p:spPr>
            <a:xfrm>
              <a:off x="4170845" y="4943253"/>
              <a:ext cx="303530" cy="216535"/>
            </a:xfrm>
            <a:custGeom>
              <a:avLst/>
              <a:gdLst/>
              <a:ahLst/>
              <a:cxnLst/>
              <a:rect l="l" t="t" r="r" b="b"/>
              <a:pathLst>
                <a:path w="303529" h="216535">
                  <a:moveTo>
                    <a:pt x="139039" y="0"/>
                  </a:moveTo>
                  <a:lnTo>
                    <a:pt x="30378" y="0"/>
                  </a:lnTo>
                  <a:lnTo>
                    <a:pt x="14732" y="0"/>
                  </a:lnTo>
                  <a:lnTo>
                    <a:pt x="14732" y="546"/>
                  </a:lnTo>
                  <a:lnTo>
                    <a:pt x="0" y="546"/>
                  </a:lnTo>
                  <a:lnTo>
                    <a:pt x="0" y="28486"/>
                  </a:lnTo>
                  <a:lnTo>
                    <a:pt x="0" y="94526"/>
                  </a:lnTo>
                  <a:lnTo>
                    <a:pt x="0" y="123736"/>
                  </a:lnTo>
                  <a:lnTo>
                    <a:pt x="0" y="187236"/>
                  </a:lnTo>
                  <a:lnTo>
                    <a:pt x="0" y="216446"/>
                  </a:lnTo>
                  <a:lnTo>
                    <a:pt x="14732" y="216446"/>
                  </a:lnTo>
                  <a:lnTo>
                    <a:pt x="30378" y="216408"/>
                  </a:lnTo>
                  <a:lnTo>
                    <a:pt x="139039" y="216408"/>
                  </a:lnTo>
                  <a:lnTo>
                    <a:pt x="139039" y="187553"/>
                  </a:lnTo>
                  <a:lnTo>
                    <a:pt x="30378" y="187553"/>
                  </a:lnTo>
                  <a:lnTo>
                    <a:pt x="14732" y="187553"/>
                  </a:lnTo>
                  <a:lnTo>
                    <a:pt x="14732" y="187236"/>
                  </a:lnTo>
                  <a:lnTo>
                    <a:pt x="30378" y="187236"/>
                  </a:lnTo>
                  <a:lnTo>
                    <a:pt x="30378" y="123736"/>
                  </a:lnTo>
                  <a:lnTo>
                    <a:pt x="14732" y="123736"/>
                  </a:lnTo>
                  <a:lnTo>
                    <a:pt x="14732" y="123393"/>
                  </a:lnTo>
                  <a:lnTo>
                    <a:pt x="30378" y="123393"/>
                  </a:lnTo>
                  <a:lnTo>
                    <a:pt x="122631" y="123393"/>
                  </a:lnTo>
                  <a:lnTo>
                    <a:pt x="122631" y="94538"/>
                  </a:lnTo>
                  <a:lnTo>
                    <a:pt x="30378" y="94538"/>
                  </a:lnTo>
                  <a:lnTo>
                    <a:pt x="14732" y="94538"/>
                  </a:lnTo>
                  <a:lnTo>
                    <a:pt x="30378" y="94526"/>
                  </a:lnTo>
                  <a:lnTo>
                    <a:pt x="30378" y="28905"/>
                  </a:lnTo>
                  <a:lnTo>
                    <a:pt x="139039" y="28905"/>
                  </a:lnTo>
                  <a:lnTo>
                    <a:pt x="139039" y="0"/>
                  </a:lnTo>
                  <a:close/>
                </a:path>
                <a:path w="303529" h="216535">
                  <a:moveTo>
                    <a:pt x="303479" y="0"/>
                  </a:moveTo>
                  <a:lnTo>
                    <a:pt x="212547" y="0"/>
                  </a:lnTo>
                  <a:lnTo>
                    <a:pt x="197053" y="0"/>
                  </a:lnTo>
                  <a:lnTo>
                    <a:pt x="197053" y="546"/>
                  </a:lnTo>
                  <a:lnTo>
                    <a:pt x="182168" y="546"/>
                  </a:lnTo>
                  <a:lnTo>
                    <a:pt x="182168" y="28486"/>
                  </a:lnTo>
                  <a:lnTo>
                    <a:pt x="182168" y="216446"/>
                  </a:lnTo>
                  <a:lnTo>
                    <a:pt x="212547" y="216446"/>
                  </a:lnTo>
                  <a:lnTo>
                    <a:pt x="212547" y="28905"/>
                  </a:lnTo>
                  <a:lnTo>
                    <a:pt x="303479" y="28905"/>
                  </a:lnTo>
                  <a:lnTo>
                    <a:pt x="30347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510048" y="4941017"/>
              <a:ext cx="334261" cy="22087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883072" y="4941017"/>
              <a:ext cx="315929" cy="220878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228769" y="4943250"/>
              <a:ext cx="148083" cy="216410"/>
            </a:xfrm>
            <a:prstGeom prst="rect">
              <a:avLst/>
            </a:prstGeom>
          </p:spPr>
        </p:pic>
      </p:grpSp>
      <p:pic>
        <p:nvPicPr>
          <p:cNvPr id="95" name="object 9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504105" y="4943249"/>
            <a:ext cx="151382" cy="216410"/>
          </a:xfrm>
          <a:prstGeom prst="rect">
            <a:avLst/>
          </a:prstGeom>
        </p:spPr>
      </p:pic>
      <p:sp>
        <p:nvSpPr>
          <p:cNvPr id="96" name="object 96"/>
          <p:cNvSpPr/>
          <p:nvPr/>
        </p:nvSpPr>
        <p:spPr>
          <a:xfrm>
            <a:off x="5764860" y="4941018"/>
            <a:ext cx="920115" cy="263525"/>
          </a:xfrm>
          <a:custGeom>
            <a:avLst/>
            <a:gdLst/>
            <a:ahLst/>
            <a:cxnLst/>
            <a:rect l="l" t="t" r="r" b="b"/>
            <a:pathLst>
              <a:path w="920115" h="263525">
                <a:moveTo>
                  <a:pt x="172618" y="2235"/>
                </a:moveTo>
                <a:lnTo>
                  <a:pt x="139598" y="2235"/>
                </a:lnTo>
                <a:lnTo>
                  <a:pt x="91478" y="141173"/>
                </a:lnTo>
                <a:lnTo>
                  <a:pt x="34493" y="2235"/>
                </a:lnTo>
                <a:lnTo>
                  <a:pt x="0" y="2235"/>
                </a:lnTo>
                <a:lnTo>
                  <a:pt x="76860" y="177876"/>
                </a:lnTo>
                <a:lnTo>
                  <a:pt x="79463" y="173837"/>
                </a:lnTo>
                <a:lnTo>
                  <a:pt x="59791" y="190957"/>
                </a:lnTo>
                <a:lnTo>
                  <a:pt x="30073" y="190957"/>
                </a:lnTo>
                <a:lnTo>
                  <a:pt x="30073" y="220878"/>
                </a:lnTo>
                <a:lnTo>
                  <a:pt x="64211" y="220878"/>
                </a:lnTo>
                <a:lnTo>
                  <a:pt x="72085" y="219100"/>
                </a:lnTo>
                <a:lnTo>
                  <a:pt x="103187" y="188264"/>
                </a:lnTo>
                <a:lnTo>
                  <a:pt x="109372" y="173837"/>
                </a:lnTo>
                <a:lnTo>
                  <a:pt x="172618" y="2235"/>
                </a:lnTo>
                <a:close/>
              </a:path>
              <a:path w="920115" h="263525">
                <a:moveTo>
                  <a:pt x="347065" y="218643"/>
                </a:moveTo>
                <a:lnTo>
                  <a:pt x="279069" y="108102"/>
                </a:lnTo>
                <a:lnTo>
                  <a:pt x="343763" y="2235"/>
                </a:lnTo>
                <a:lnTo>
                  <a:pt x="309676" y="2235"/>
                </a:lnTo>
                <a:lnTo>
                  <a:pt x="263080" y="81788"/>
                </a:lnTo>
                <a:lnTo>
                  <a:pt x="215950" y="2235"/>
                </a:lnTo>
                <a:lnTo>
                  <a:pt x="181864" y="2235"/>
                </a:lnTo>
                <a:lnTo>
                  <a:pt x="247281" y="108242"/>
                </a:lnTo>
                <a:lnTo>
                  <a:pt x="180086" y="218643"/>
                </a:lnTo>
                <a:lnTo>
                  <a:pt x="214122" y="218643"/>
                </a:lnTo>
                <a:lnTo>
                  <a:pt x="263258" y="134645"/>
                </a:lnTo>
                <a:lnTo>
                  <a:pt x="312978" y="218643"/>
                </a:lnTo>
                <a:lnTo>
                  <a:pt x="347065" y="218643"/>
                </a:lnTo>
                <a:close/>
              </a:path>
              <a:path w="920115" h="263525">
                <a:moveTo>
                  <a:pt x="515518" y="78740"/>
                </a:moveTo>
                <a:lnTo>
                  <a:pt x="506120" y="37896"/>
                </a:lnTo>
                <a:lnTo>
                  <a:pt x="501230" y="29921"/>
                </a:lnTo>
                <a:lnTo>
                  <a:pt x="500900" y="29375"/>
                </a:lnTo>
                <a:lnTo>
                  <a:pt x="494703" y="21869"/>
                </a:lnTo>
                <a:lnTo>
                  <a:pt x="487527" y="15379"/>
                </a:lnTo>
                <a:lnTo>
                  <a:pt x="484428" y="13296"/>
                </a:lnTo>
                <a:lnTo>
                  <a:pt x="484428" y="78740"/>
                </a:lnTo>
                <a:lnTo>
                  <a:pt x="484428" y="142138"/>
                </a:lnTo>
                <a:lnTo>
                  <a:pt x="469900" y="180898"/>
                </a:lnTo>
                <a:lnTo>
                  <a:pt x="448411" y="190957"/>
                </a:lnTo>
                <a:lnTo>
                  <a:pt x="430580" y="190957"/>
                </a:lnTo>
                <a:lnTo>
                  <a:pt x="400151" y="167792"/>
                </a:lnTo>
                <a:lnTo>
                  <a:pt x="394563" y="142138"/>
                </a:lnTo>
                <a:lnTo>
                  <a:pt x="394563" y="78740"/>
                </a:lnTo>
                <a:lnTo>
                  <a:pt x="409092" y="39979"/>
                </a:lnTo>
                <a:lnTo>
                  <a:pt x="430580" y="29921"/>
                </a:lnTo>
                <a:lnTo>
                  <a:pt x="448411" y="29921"/>
                </a:lnTo>
                <a:lnTo>
                  <a:pt x="478840" y="53086"/>
                </a:lnTo>
                <a:lnTo>
                  <a:pt x="484428" y="78740"/>
                </a:lnTo>
                <a:lnTo>
                  <a:pt x="484428" y="13296"/>
                </a:lnTo>
                <a:lnTo>
                  <a:pt x="439521" y="0"/>
                </a:lnTo>
                <a:lnTo>
                  <a:pt x="428536" y="622"/>
                </a:lnTo>
                <a:lnTo>
                  <a:pt x="391464" y="15379"/>
                </a:lnTo>
                <a:lnTo>
                  <a:pt x="368782" y="47294"/>
                </a:lnTo>
                <a:lnTo>
                  <a:pt x="363524" y="78740"/>
                </a:lnTo>
                <a:lnTo>
                  <a:pt x="363524" y="142138"/>
                </a:lnTo>
                <a:lnTo>
                  <a:pt x="372922" y="182981"/>
                </a:lnTo>
                <a:lnTo>
                  <a:pt x="399592" y="210972"/>
                </a:lnTo>
                <a:lnTo>
                  <a:pt x="439521" y="220878"/>
                </a:lnTo>
                <a:lnTo>
                  <a:pt x="450469" y="220268"/>
                </a:lnTo>
                <a:lnTo>
                  <a:pt x="487527" y="205511"/>
                </a:lnTo>
                <a:lnTo>
                  <a:pt x="501243" y="190957"/>
                </a:lnTo>
                <a:lnTo>
                  <a:pt x="506120" y="182981"/>
                </a:lnTo>
                <a:lnTo>
                  <a:pt x="510247" y="173596"/>
                </a:lnTo>
                <a:lnTo>
                  <a:pt x="513207" y="163487"/>
                </a:lnTo>
                <a:lnTo>
                  <a:pt x="514972" y="152666"/>
                </a:lnTo>
                <a:lnTo>
                  <a:pt x="515518" y="142138"/>
                </a:lnTo>
                <a:lnTo>
                  <a:pt x="515518" y="78740"/>
                </a:lnTo>
                <a:close/>
              </a:path>
              <a:path w="920115" h="263525">
                <a:moveTo>
                  <a:pt x="742086" y="189788"/>
                </a:moveTo>
                <a:lnTo>
                  <a:pt x="728522" y="189788"/>
                </a:lnTo>
                <a:lnTo>
                  <a:pt x="713028" y="189788"/>
                </a:lnTo>
                <a:lnTo>
                  <a:pt x="713028" y="31140"/>
                </a:lnTo>
                <a:lnTo>
                  <a:pt x="713028" y="2235"/>
                </a:lnTo>
                <a:lnTo>
                  <a:pt x="698754" y="2235"/>
                </a:lnTo>
                <a:lnTo>
                  <a:pt x="682701" y="2235"/>
                </a:lnTo>
                <a:lnTo>
                  <a:pt x="682701" y="31140"/>
                </a:lnTo>
                <a:lnTo>
                  <a:pt x="682701" y="189788"/>
                </a:lnTo>
                <a:lnTo>
                  <a:pt x="594766" y="189788"/>
                </a:lnTo>
                <a:lnTo>
                  <a:pt x="611644" y="146037"/>
                </a:lnTo>
                <a:lnTo>
                  <a:pt x="612140" y="134569"/>
                </a:lnTo>
                <a:lnTo>
                  <a:pt x="612140" y="31140"/>
                </a:lnTo>
                <a:lnTo>
                  <a:pt x="682701" y="31140"/>
                </a:lnTo>
                <a:lnTo>
                  <a:pt x="682701" y="2235"/>
                </a:lnTo>
                <a:lnTo>
                  <a:pt x="612140" y="2235"/>
                </a:lnTo>
                <a:lnTo>
                  <a:pt x="600710" y="2235"/>
                </a:lnTo>
                <a:lnTo>
                  <a:pt x="581761" y="2235"/>
                </a:lnTo>
                <a:lnTo>
                  <a:pt x="581761" y="131876"/>
                </a:lnTo>
                <a:lnTo>
                  <a:pt x="581126" y="144868"/>
                </a:lnTo>
                <a:lnTo>
                  <a:pt x="565746" y="181241"/>
                </a:lnTo>
                <a:lnTo>
                  <a:pt x="542340" y="189788"/>
                </a:lnTo>
                <a:lnTo>
                  <a:pt x="541020" y="189788"/>
                </a:lnTo>
                <a:lnTo>
                  <a:pt x="540867" y="189788"/>
                </a:lnTo>
                <a:lnTo>
                  <a:pt x="540867" y="263448"/>
                </a:lnTo>
                <a:lnTo>
                  <a:pt x="571195" y="263448"/>
                </a:lnTo>
                <a:lnTo>
                  <a:pt x="571195" y="218643"/>
                </a:lnTo>
                <a:lnTo>
                  <a:pt x="682701" y="218643"/>
                </a:lnTo>
                <a:lnTo>
                  <a:pt x="711708" y="218643"/>
                </a:lnTo>
                <a:lnTo>
                  <a:pt x="711708" y="263448"/>
                </a:lnTo>
                <a:lnTo>
                  <a:pt x="742086" y="263448"/>
                </a:lnTo>
                <a:lnTo>
                  <a:pt x="742086" y="218643"/>
                </a:lnTo>
                <a:lnTo>
                  <a:pt x="742086" y="189788"/>
                </a:lnTo>
                <a:close/>
              </a:path>
              <a:path w="920115" h="263525">
                <a:moveTo>
                  <a:pt x="919784" y="2235"/>
                </a:moveTo>
                <a:lnTo>
                  <a:pt x="811123" y="2235"/>
                </a:lnTo>
                <a:lnTo>
                  <a:pt x="795477" y="2235"/>
                </a:lnTo>
                <a:lnTo>
                  <a:pt x="795477" y="2781"/>
                </a:lnTo>
                <a:lnTo>
                  <a:pt x="780745" y="2781"/>
                </a:lnTo>
                <a:lnTo>
                  <a:pt x="780745" y="30721"/>
                </a:lnTo>
                <a:lnTo>
                  <a:pt x="780745" y="96761"/>
                </a:lnTo>
                <a:lnTo>
                  <a:pt x="780745" y="125971"/>
                </a:lnTo>
                <a:lnTo>
                  <a:pt x="780745" y="189471"/>
                </a:lnTo>
                <a:lnTo>
                  <a:pt x="780745" y="218681"/>
                </a:lnTo>
                <a:lnTo>
                  <a:pt x="795477" y="218681"/>
                </a:lnTo>
                <a:lnTo>
                  <a:pt x="811123" y="218643"/>
                </a:lnTo>
                <a:lnTo>
                  <a:pt x="919784" y="218643"/>
                </a:lnTo>
                <a:lnTo>
                  <a:pt x="919784" y="189788"/>
                </a:lnTo>
                <a:lnTo>
                  <a:pt x="811123" y="189788"/>
                </a:lnTo>
                <a:lnTo>
                  <a:pt x="795477" y="189788"/>
                </a:lnTo>
                <a:lnTo>
                  <a:pt x="795477" y="189471"/>
                </a:lnTo>
                <a:lnTo>
                  <a:pt x="811123" y="189471"/>
                </a:lnTo>
                <a:lnTo>
                  <a:pt x="811123" y="125971"/>
                </a:lnTo>
                <a:lnTo>
                  <a:pt x="795477" y="125971"/>
                </a:lnTo>
                <a:lnTo>
                  <a:pt x="795477" y="125628"/>
                </a:lnTo>
                <a:lnTo>
                  <a:pt x="811123" y="125628"/>
                </a:lnTo>
                <a:lnTo>
                  <a:pt x="903376" y="125628"/>
                </a:lnTo>
                <a:lnTo>
                  <a:pt x="903376" y="96774"/>
                </a:lnTo>
                <a:lnTo>
                  <a:pt x="811123" y="96774"/>
                </a:lnTo>
                <a:lnTo>
                  <a:pt x="795477" y="96774"/>
                </a:lnTo>
                <a:lnTo>
                  <a:pt x="811123" y="96761"/>
                </a:lnTo>
                <a:lnTo>
                  <a:pt x="811123" y="31140"/>
                </a:lnTo>
                <a:lnTo>
                  <a:pt x="919784" y="31140"/>
                </a:lnTo>
                <a:lnTo>
                  <a:pt x="919784" y="223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149746" y="7144397"/>
            <a:ext cx="6416040" cy="92710"/>
          </a:xfrm>
          <a:custGeom>
            <a:avLst/>
            <a:gdLst/>
            <a:ahLst/>
            <a:cxnLst/>
            <a:rect l="l" t="t" r="r" b="b"/>
            <a:pathLst>
              <a:path w="6416040" h="92709">
                <a:moveTo>
                  <a:pt x="6416042" y="0"/>
                </a:moveTo>
                <a:lnTo>
                  <a:pt x="0" y="0"/>
                </a:lnTo>
                <a:lnTo>
                  <a:pt x="0" y="92697"/>
                </a:lnTo>
                <a:lnTo>
                  <a:pt x="6416042" y="92697"/>
                </a:lnTo>
                <a:lnTo>
                  <a:pt x="6416042" y="0"/>
                </a:lnTo>
                <a:close/>
              </a:path>
            </a:pathLst>
          </a:custGeom>
          <a:solidFill>
            <a:srgbClr val="4A5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object 9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214285" y="5398389"/>
            <a:ext cx="2251753" cy="1593824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328388" y="4208745"/>
            <a:ext cx="9924415" cy="25400"/>
          </a:xfrm>
          <a:custGeom>
            <a:avLst/>
            <a:gdLst/>
            <a:ahLst/>
            <a:cxnLst/>
            <a:rect l="l" t="t" r="r" b="b"/>
            <a:pathLst>
              <a:path w="9924415" h="25400">
                <a:moveTo>
                  <a:pt x="9924378" y="0"/>
                </a:moveTo>
                <a:lnTo>
                  <a:pt x="0" y="0"/>
                </a:lnTo>
                <a:lnTo>
                  <a:pt x="0" y="24789"/>
                </a:lnTo>
                <a:lnTo>
                  <a:pt x="9924378" y="24789"/>
                </a:lnTo>
                <a:lnTo>
                  <a:pt x="9924378" y="0"/>
                </a:lnTo>
                <a:close/>
              </a:path>
            </a:pathLst>
          </a:custGeom>
          <a:solidFill>
            <a:srgbClr val="A0B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0" name="object 100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716461" y="4382697"/>
            <a:ext cx="106555" cy="106556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4598853" y="4404297"/>
            <a:ext cx="106555" cy="106556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7296335" y="4404297"/>
            <a:ext cx="106556" cy="1065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2579" y="1493773"/>
            <a:ext cx="5525260" cy="55964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0476" y="4290318"/>
            <a:ext cx="4211999" cy="27998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0476" y="1485846"/>
            <a:ext cx="4211999" cy="257469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1889"/>
            <a:ext cx="10688955" cy="1063625"/>
            <a:chOff x="0" y="1889"/>
            <a:chExt cx="10688955" cy="1063625"/>
          </a:xfrm>
        </p:grpSpPr>
        <p:sp>
          <p:nvSpPr>
            <p:cNvPr id="6" name="object 6"/>
            <p:cNvSpPr/>
            <p:nvPr/>
          </p:nvSpPr>
          <p:spPr>
            <a:xfrm>
              <a:off x="0" y="1889"/>
              <a:ext cx="10688955" cy="1063625"/>
            </a:xfrm>
            <a:custGeom>
              <a:avLst/>
              <a:gdLst/>
              <a:ahLst/>
              <a:cxnLst/>
              <a:rect l="l" t="t" r="r" b="b"/>
              <a:pathLst>
                <a:path w="10688955" h="1063625">
                  <a:moveTo>
                    <a:pt x="10688529" y="0"/>
                  </a:moveTo>
                  <a:lnTo>
                    <a:pt x="0" y="0"/>
                  </a:lnTo>
                  <a:lnTo>
                    <a:pt x="0" y="1063007"/>
                  </a:lnTo>
                  <a:lnTo>
                    <a:pt x="10688529" y="1063007"/>
                  </a:lnTo>
                  <a:lnTo>
                    <a:pt x="10688529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3689" y="310267"/>
              <a:ext cx="1781175" cy="464184"/>
            </a:xfrm>
            <a:custGeom>
              <a:avLst/>
              <a:gdLst/>
              <a:ahLst/>
              <a:cxnLst/>
              <a:rect l="l" t="t" r="r" b="b"/>
              <a:pathLst>
                <a:path w="1781175" h="464184">
                  <a:moveTo>
                    <a:pt x="444728" y="365061"/>
                  </a:moveTo>
                  <a:lnTo>
                    <a:pt x="444677" y="97091"/>
                  </a:lnTo>
                  <a:lnTo>
                    <a:pt x="355942" y="97091"/>
                  </a:lnTo>
                  <a:lnTo>
                    <a:pt x="355942" y="8191"/>
                  </a:lnTo>
                  <a:lnTo>
                    <a:pt x="355752" y="8191"/>
                  </a:lnTo>
                  <a:lnTo>
                    <a:pt x="355752" y="97091"/>
                  </a:lnTo>
                  <a:lnTo>
                    <a:pt x="355752" y="365061"/>
                  </a:lnTo>
                  <a:lnTo>
                    <a:pt x="89166" y="365061"/>
                  </a:lnTo>
                  <a:lnTo>
                    <a:pt x="89166" y="98361"/>
                  </a:lnTo>
                  <a:lnTo>
                    <a:pt x="301574" y="98361"/>
                  </a:lnTo>
                  <a:lnTo>
                    <a:pt x="301574" y="97091"/>
                  </a:lnTo>
                  <a:lnTo>
                    <a:pt x="355752" y="97091"/>
                  </a:lnTo>
                  <a:lnTo>
                    <a:pt x="355752" y="8191"/>
                  </a:lnTo>
                  <a:lnTo>
                    <a:pt x="0" y="8191"/>
                  </a:lnTo>
                  <a:lnTo>
                    <a:pt x="0" y="97091"/>
                  </a:lnTo>
                  <a:lnTo>
                    <a:pt x="0" y="98361"/>
                  </a:lnTo>
                  <a:lnTo>
                    <a:pt x="0" y="365061"/>
                  </a:lnTo>
                  <a:lnTo>
                    <a:pt x="88988" y="365061"/>
                  </a:lnTo>
                  <a:lnTo>
                    <a:pt x="88988" y="452691"/>
                  </a:lnTo>
                  <a:lnTo>
                    <a:pt x="444728" y="452691"/>
                  </a:lnTo>
                  <a:lnTo>
                    <a:pt x="444728" y="365061"/>
                  </a:lnTo>
                  <a:close/>
                </a:path>
                <a:path w="1781175" h="464184">
                  <a:moveTo>
                    <a:pt x="1014412" y="454533"/>
                  </a:moveTo>
                  <a:lnTo>
                    <a:pt x="985989" y="371614"/>
                  </a:lnTo>
                  <a:lnTo>
                    <a:pt x="957313" y="287972"/>
                  </a:lnTo>
                  <a:lnTo>
                    <a:pt x="891387" y="95643"/>
                  </a:lnTo>
                  <a:lnTo>
                    <a:pt x="861771" y="9271"/>
                  </a:lnTo>
                  <a:lnTo>
                    <a:pt x="844080" y="9258"/>
                  </a:lnTo>
                  <a:lnTo>
                    <a:pt x="844080" y="287972"/>
                  </a:lnTo>
                  <a:lnTo>
                    <a:pt x="726884" y="287413"/>
                  </a:lnTo>
                  <a:lnTo>
                    <a:pt x="785406" y="95643"/>
                  </a:lnTo>
                  <a:lnTo>
                    <a:pt x="844080" y="287972"/>
                  </a:lnTo>
                  <a:lnTo>
                    <a:pt x="844080" y="9258"/>
                  </a:lnTo>
                  <a:lnTo>
                    <a:pt x="710044" y="9080"/>
                  </a:lnTo>
                  <a:lnTo>
                    <a:pt x="556018" y="454380"/>
                  </a:lnTo>
                  <a:lnTo>
                    <a:pt x="673773" y="454533"/>
                  </a:lnTo>
                  <a:lnTo>
                    <a:pt x="701128" y="371754"/>
                  </a:lnTo>
                  <a:lnTo>
                    <a:pt x="870318" y="371678"/>
                  </a:lnTo>
                  <a:lnTo>
                    <a:pt x="897102" y="454621"/>
                  </a:lnTo>
                  <a:lnTo>
                    <a:pt x="1014412" y="454533"/>
                  </a:lnTo>
                  <a:close/>
                </a:path>
                <a:path w="1781175" h="464184">
                  <a:moveTo>
                    <a:pt x="1458734" y="221716"/>
                  </a:moveTo>
                  <a:lnTo>
                    <a:pt x="1456143" y="196024"/>
                  </a:lnTo>
                  <a:lnTo>
                    <a:pt x="1225461" y="195999"/>
                  </a:lnTo>
                  <a:lnTo>
                    <a:pt x="1224584" y="213512"/>
                  </a:lnTo>
                  <a:lnTo>
                    <a:pt x="1224305" y="243141"/>
                  </a:lnTo>
                  <a:lnTo>
                    <a:pt x="1224724" y="272288"/>
                  </a:lnTo>
                  <a:lnTo>
                    <a:pt x="1225956" y="288378"/>
                  </a:lnTo>
                  <a:lnTo>
                    <a:pt x="1342186" y="288328"/>
                  </a:lnTo>
                  <a:lnTo>
                    <a:pt x="1327607" y="326390"/>
                  </a:lnTo>
                  <a:lnTo>
                    <a:pt x="1299337" y="353453"/>
                  </a:lnTo>
                  <a:lnTo>
                    <a:pt x="1260322" y="368579"/>
                  </a:lnTo>
                  <a:lnTo>
                    <a:pt x="1213485" y="370827"/>
                  </a:lnTo>
                  <a:lnTo>
                    <a:pt x="1174038" y="359384"/>
                  </a:lnTo>
                  <a:lnTo>
                    <a:pt x="1144092" y="334975"/>
                  </a:lnTo>
                  <a:lnTo>
                    <a:pt x="1123924" y="300520"/>
                  </a:lnTo>
                  <a:lnTo>
                    <a:pt x="1113828" y="258940"/>
                  </a:lnTo>
                  <a:lnTo>
                    <a:pt x="1114221" y="206578"/>
                  </a:lnTo>
                  <a:lnTo>
                    <a:pt x="1126680" y="164680"/>
                  </a:lnTo>
                  <a:lnTo>
                    <a:pt x="1148689" y="133299"/>
                  </a:lnTo>
                  <a:lnTo>
                    <a:pt x="1177696" y="112534"/>
                  </a:lnTo>
                  <a:lnTo>
                    <a:pt x="1211173" y="102425"/>
                  </a:lnTo>
                  <a:lnTo>
                    <a:pt x="1246581" y="103047"/>
                  </a:lnTo>
                  <a:lnTo>
                    <a:pt x="1281391" y="114465"/>
                  </a:lnTo>
                  <a:lnTo>
                    <a:pt x="1313065" y="136766"/>
                  </a:lnTo>
                  <a:lnTo>
                    <a:pt x="1317866" y="141312"/>
                  </a:lnTo>
                  <a:lnTo>
                    <a:pt x="1320431" y="147751"/>
                  </a:lnTo>
                  <a:lnTo>
                    <a:pt x="1325092" y="151536"/>
                  </a:lnTo>
                  <a:lnTo>
                    <a:pt x="1350746" y="141058"/>
                  </a:lnTo>
                  <a:lnTo>
                    <a:pt x="1376807" y="128905"/>
                  </a:lnTo>
                  <a:lnTo>
                    <a:pt x="1427848" y="103657"/>
                  </a:lnTo>
                  <a:lnTo>
                    <a:pt x="1415719" y="83959"/>
                  </a:lnTo>
                  <a:lnTo>
                    <a:pt x="1377378" y="47129"/>
                  </a:lnTo>
                  <a:lnTo>
                    <a:pt x="1340485" y="24168"/>
                  </a:lnTo>
                  <a:lnTo>
                    <a:pt x="1301546" y="9855"/>
                  </a:lnTo>
                  <a:lnTo>
                    <a:pt x="1239596" y="0"/>
                  </a:lnTo>
                  <a:lnTo>
                    <a:pt x="1196695" y="1270"/>
                  </a:lnTo>
                  <a:lnTo>
                    <a:pt x="1154633" y="9334"/>
                  </a:lnTo>
                  <a:lnTo>
                    <a:pt x="1114793" y="24561"/>
                  </a:lnTo>
                  <a:lnTo>
                    <a:pt x="1080287" y="46024"/>
                  </a:lnTo>
                  <a:lnTo>
                    <a:pt x="1050975" y="73202"/>
                  </a:lnTo>
                  <a:lnTo>
                    <a:pt x="1027036" y="105283"/>
                  </a:lnTo>
                  <a:lnTo>
                    <a:pt x="1008646" y="141503"/>
                  </a:lnTo>
                  <a:lnTo>
                    <a:pt x="995718" y="184086"/>
                  </a:lnTo>
                  <a:lnTo>
                    <a:pt x="990930" y="227469"/>
                  </a:lnTo>
                  <a:lnTo>
                    <a:pt x="993990" y="270497"/>
                  </a:lnTo>
                  <a:lnTo>
                    <a:pt x="1004582" y="311988"/>
                  </a:lnTo>
                  <a:lnTo>
                    <a:pt x="1022413" y="350786"/>
                  </a:lnTo>
                  <a:lnTo>
                    <a:pt x="1047165" y="385737"/>
                  </a:lnTo>
                  <a:lnTo>
                    <a:pt x="1078547" y="415671"/>
                  </a:lnTo>
                  <a:lnTo>
                    <a:pt x="1116241" y="439420"/>
                  </a:lnTo>
                  <a:lnTo>
                    <a:pt x="1159954" y="455828"/>
                  </a:lnTo>
                  <a:lnTo>
                    <a:pt x="1197241" y="462064"/>
                  </a:lnTo>
                  <a:lnTo>
                    <a:pt x="1205522" y="463956"/>
                  </a:lnTo>
                  <a:lnTo>
                    <a:pt x="1250937" y="463956"/>
                  </a:lnTo>
                  <a:lnTo>
                    <a:pt x="1301940" y="453669"/>
                  </a:lnTo>
                  <a:lnTo>
                    <a:pt x="1342517" y="439737"/>
                  </a:lnTo>
                  <a:lnTo>
                    <a:pt x="1384820" y="413537"/>
                  </a:lnTo>
                  <a:lnTo>
                    <a:pt x="1422628" y="370243"/>
                  </a:lnTo>
                  <a:lnTo>
                    <a:pt x="1449692" y="305054"/>
                  </a:lnTo>
                  <a:lnTo>
                    <a:pt x="1457909" y="251117"/>
                  </a:lnTo>
                  <a:lnTo>
                    <a:pt x="1458734" y="221716"/>
                  </a:lnTo>
                  <a:close/>
                </a:path>
                <a:path w="1781175" h="464184">
                  <a:moveTo>
                    <a:pt x="1780692" y="9461"/>
                  </a:moveTo>
                  <a:lnTo>
                    <a:pt x="1459763" y="9461"/>
                  </a:lnTo>
                  <a:lnTo>
                    <a:pt x="1459763" y="116141"/>
                  </a:lnTo>
                  <a:lnTo>
                    <a:pt x="1560423" y="116141"/>
                  </a:lnTo>
                  <a:lnTo>
                    <a:pt x="1560423" y="453961"/>
                  </a:lnTo>
                  <a:lnTo>
                    <a:pt x="1679181" y="453961"/>
                  </a:lnTo>
                  <a:lnTo>
                    <a:pt x="1679181" y="116141"/>
                  </a:lnTo>
                  <a:lnTo>
                    <a:pt x="1780692" y="116141"/>
                  </a:lnTo>
                  <a:lnTo>
                    <a:pt x="1780692" y="946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1708" y="116801"/>
              <a:ext cx="5123815" cy="781050"/>
            </a:xfrm>
            <a:custGeom>
              <a:avLst/>
              <a:gdLst/>
              <a:ahLst/>
              <a:cxnLst/>
              <a:rect l="l" t="t" r="r" b="b"/>
              <a:pathLst>
                <a:path w="5123815" h="781050">
                  <a:moveTo>
                    <a:pt x="5123675" y="0"/>
                  </a:moveTo>
                  <a:lnTo>
                    <a:pt x="0" y="0"/>
                  </a:lnTo>
                  <a:lnTo>
                    <a:pt x="0" y="781048"/>
                  </a:lnTo>
                  <a:lnTo>
                    <a:pt x="5123675" y="781048"/>
                  </a:lnTo>
                  <a:lnTo>
                    <a:pt x="5123675" y="0"/>
                  </a:lnTo>
                  <a:close/>
                </a:path>
              </a:pathLst>
            </a:custGeom>
            <a:solidFill>
              <a:srgbClr val="A0B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73763" y="369295"/>
              <a:ext cx="200660" cy="305435"/>
            </a:xfrm>
            <a:custGeom>
              <a:avLst/>
              <a:gdLst/>
              <a:ahLst/>
              <a:cxnLst/>
              <a:rect l="l" t="t" r="r" b="b"/>
              <a:pathLst>
                <a:path w="200660" h="305434">
                  <a:moveTo>
                    <a:pt x="88816" y="0"/>
                  </a:moveTo>
                  <a:lnTo>
                    <a:pt x="0" y="0"/>
                  </a:lnTo>
                  <a:lnTo>
                    <a:pt x="0" y="305358"/>
                  </a:lnTo>
                  <a:lnTo>
                    <a:pt x="59516" y="305358"/>
                  </a:lnTo>
                  <a:lnTo>
                    <a:pt x="59516" y="192279"/>
                  </a:lnTo>
                  <a:lnTo>
                    <a:pt x="97970" y="192279"/>
                  </a:lnTo>
                  <a:lnTo>
                    <a:pt x="143523" y="185125"/>
                  </a:lnTo>
                  <a:lnTo>
                    <a:pt x="189126" y="146433"/>
                  </a:lnTo>
                  <a:lnTo>
                    <a:pt x="191224" y="141004"/>
                  </a:lnTo>
                  <a:lnTo>
                    <a:pt x="59516" y="141004"/>
                  </a:lnTo>
                  <a:lnTo>
                    <a:pt x="59516" y="51274"/>
                  </a:lnTo>
                  <a:lnTo>
                    <a:pt x="189781" y="51274"/>
                  </a:lnTo>
                  <a:lnTo>
                    <a:pt x="184684" y="41042"/>
                  </a:lnTo>
                  <a:lnTo>
                    <a:pt x="169391" y="23345"/>
                  </a:lnTo>
                  <a:lnTo>
                    <a:pt x="152164" y="11393"/>
                  </a:lnTo>
                  <a:lnTo>
                    <a:pt x="133566" y="4291"/>
                  </a:lnTo>
                  <a:lnTo>
                    <a:pt x="112736" y="879"/>
                  </a:lnTo>
                  <a:lnTo>
                    <a:pt x="88816" y="0"/>
                  </a:lnTo>
                  <a:close/>
                </a:path>
                <a:path w="200660" h="305434">
                  <a:moveTo>
                    <a:pt x="189781" y="51274"/>
                  </a:moveTo>
                  <a:lnTo>
                    <a:pt x="80117" y="51274"/>
                  </a:lnTo>
                  <a:lnTo>
                    <a:pt x="90948" y="51553"/>
                  </a:lnTo>
                  <a:lnTo>
                    <a:pt x="101864" y="52819"/>
                  </a:lnTo>
                  <a:lnTo>
                    <a:pt x="133968" y="74336"/>
                  </a:lnTo>
                  <a:lnTo>
                    <a:pt x="139176" y="95680"/>
                  </a:lnTo>
                  <a:lnTo>
                    <a:pt x="138146" y="105637"/>
                  </a:lnTo>
                  <a:lnTo>
                    <a:pt x="112814" y="136947"/>
                  </a:lnTo>
                  <a:lnTo>
                    <a:pt x="83779" y="141004"/>
                  </a:lnTo>
                  <a:lnTo>
                    <a:pt x="191224" y="141004"/>
                  </a:lnTo>
                  <a:lnTo>
                    <a:pt x="196687" y="126869"/>
                  </a:lnTo>
                  <a:lnTo>
                    <a:pt x="199869" y="109451"/>
                  </a:lnTo>
                  <a:lnTo>
                    <a:pt x="200520" y="97055"/>
                  </a:lnTo>
                  <a:lnTo>
                    <a:pt x="199132" y="79356"/>
                  </a:lnTo>
                  <a:lnTo>
                    <a:pt x="194226" y="60199"/>
                  </a:lnTo>
                  <a:lnTo>
                    <a:pt x="189781" y="512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9996" y="470012"/>
              <a:ext cx="360756" cy="21104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13775" y="359226"/>
              <a:ext cx="423545" cy="315595"/>
            </a:xfrm>
            <a:custGeom>
              <a:avLst/>
              <a:gdLst/>
              <a:ahLst/>
              <a:cxnLst/>
              <a:rect l="l" t="t" r="r" b="b"/>
              <a:pathLst>
                <a:path w="423544" h="315595">
                  <a:moveTo>
                    <a:pt x="308571" y="190906"/>
                  </a:moveTo>
                  <a:lnTo>
                    <a:pt x="302387" y="147840"/>
                  </a:lnTo>
                  <a:lnTo>
                    <a:pt x="276631" y="119151"/>
                  </a:lnTo>
                  <a:lnTo>
                    <a:pt x="241274" y="110794"/>
                  </a:lnTo>
                  <a:lnTo>
                    <a:pt x="218198" y="114249"/>
                  </a:lnTo>
                  <a:lnTo>
                    <a:pt x="200177" y="123037"/>
                  </a:lnTo>
                  <a:lnTo>
                    <a:pt x="186804" y="134734"/>
                  </a:lnTo>
                  <a:lnTo>
                    <a:pt x="177634" y="146951"/>
                  </a:lnTo>
                  <a:lnTo>
                    <a:pt x="171564" y="137058"/>
                  </a:lnTo>
                  <a:lnTo>
                    <a:pt x="160007" y="125095"/>
                  </a:lnTo>
                  <a:lnTo>
                    <a:pt x="141579" y="115023"/>
                  </a:lnTo>
                  <a:lnTo>
                    <a:pt x="114922" y="110794"/>
                  </a:lnTo>
                  <a:lnTo>
                    <a:pt x="103632" y="111569"/>
                  </a:lnTo>
                  <a:lnTo>
                    <a:pt x="88823" y="115252"/>
                  </a:lnTo>
                  <a:lnTo>
                    <a:pt x="72301" y="123926"/>
                  </a:lnTo>
                  <a:lnTo>
                    <a:pt x="55854" y="139636"/>
                  </a:lnTo>
                  <a:lnTo>
                    <a:pt x="55854" y="117195"/>
                  </a:lnTo>
                  <a:lnTo>
                    <a:pt x="0" y="117195"/>
                  </a:lnTo>
                  <a:lnTo>
                    <a:pt x="0" y="315429"/>
                  </a:lnTo>
                  <a:lnTo>
                    <a:pt x="55854" y="315429"/>
                  </a:lnTo>
                  <a:lnTo>
                    <a:pt x="55854" y="214249"/>
                  </a:lnTo>
                  <a:lnTo>
                    <a:pt x="56045" y="205486"/>
                  </a:lnTo>
                  <a:lnTo>
                    <a:pt x="68821" y="168643"/>
                  </a:lnTo>
                  <a:lnTo>
                    <a:pt x="94310" y="158407"/>
                  </a:lnTo>
                  <a:lnTo>
                    <a:pt x="99809" y="158407"/>
                  </a:lnTo>
                  <a:lnTo>
                    <a:pt x="125514" y="192163"/>
                  </a:lnTo>
                  <a:lnTo>
                    <a:pt x="126365" y="207391"/>
                  </a:lnTo>
                  <a:lnTo>
                    <a:pt x="126365" y="315429"/>
                  </a:lnTo>
                  <a:lnTo>
                    <a:pt x="182219" y="315429"/>
                  </a:lnTo>
                  <a:lnTo>
                    <a:pt x="182219" y="214249"/>
                  </a:lnTo>
                  <a:lnTo>
                    <a:pt x="182397" y="205486"/>
                  </a:lnTo>
                  <a:lnTo>
                    <a:pt x="195173" y="168643"/>
                  </a:lnTo>
                  <a:lnTo>
                    <a:pt x="220675" y="158407"/>
                  </a:lnTo>
                  <a:lnTo>
                    <a:pt x="226161" y="158407"/>
                  </a:lnTo>
                  <a:lnTo>
                    <a:pt x="251866" y="192163"/>
                  </a:lnTo>
                  <a:lnTo>
                    <a:pt x="252717" y="207391"/>
                  </a:lnTo>
                  <a:lnTo>
                    <a:pt x="252717" y="315429"/>
                  </a:lnTo>
                  <a:lnTo>
                    <a:pt x="308571" y="315429"/>
                  </a:lnTo>
                  <a:lnTo>
                    <a:pt x="308571" y="190906"/>
                  </a:lnTo>
                  <a:close/>
                </a:path>
                <a:path w="423544" h="315595">
                  <a:moveTo>
                    <a:pt x="417525" y="117195"/>
                  </a:moveTo>
                  <a:lnTo>
                    <a:pt x="361670" y="117195"/>
                  </a:lnTo>
                  <a:lnTo>
                    <a:pt x="361670" y="315429"/>
                  </a:lnTo>
                  <a:lnTo>
                    <a:pt x="417525" y="315429"/>
                  </a:lnTo>
                  <a:lnTo>
                    <a:pt x="417525" y="117195"/>
                  </a:lnTo>
                  <a:close/>
                </a:path>
                <a:path w="423544" h="315595">
                  <a:moveTo>
                    <a:pt x="423024" y="33413"/>
                  </a:moveTo>
                  <a:lnTo>
                    <a:pt x="420370" y="20472"/>
                  </a:lnTo>
                  <a:lnTo>
                    <a:pt x="413181" y="9842"/>
                  </a:lnTo>
                  <a:lnTo>
                    <a:pt x="402551" y="2641"/>
                  </a:lnTo>
                  <a:lnTo>
                    <a:pt x="389597" y="0"/>
                  </a:lnTo>
                  <a:lnTo>
                    <a:pt x="376656" y="2641"/>
                  </a:lnTo>
                  <a:lnTo>
                    <a:pt x="366026" y="9842"/>
                  </a:lnTo>
                  <a:lnTo>
                    <a:pt x="358825" y="20472"/>
                  </a:lnTo>
                  <a:lnTo>
                    <a:pt x="356184" y="33413"/>
                  </a:lnTo>
                  <a:lnTo>
                    <a:pt x="358825" y="46367"/>
                  </a:lnTo>
                  <a:lnTo>
                    <a:pt x="366026" y="56997"/>
                  </a:lnTo>
                  <a:lnTo>
                    <a:pt x="376656" y="64198"/>
                  </a:lnTo>
                  <a:lnTo>
                    <a:pt x="389597" y="66840"/>
                  </a:lnTo>
                  <a:lnTo>
                    <a:pt x="402551" y="64198"/>
                  </a:lnTo>
                  <a:lnTo>
                    <a:pt x="413181" y="56997"/>
                  </a:lnTo>
                  <a:lnTo>
                    <a:pt x="420370" y="46367"/>
                  </a:lnTo>
                  <a:lnTo>
                    <a:pt x="423024" y="3341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4414" y="476419"/>
              <a:ext cx="192280" cy="20464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829801" y="369297"/>
              <a:ext cx="677545" cy="305435"/>
            </a:xfrm>
            <a:custGeom>
              <a:avLst/>
              <a:gdLst/>
              <a:ahLst/>
              <a:cxnLst/>
              <a:rect l="l" t="t" r="r" b="b"/>
              <a:pathLst>
                <a:path w="677545" h="305434">
                  <a:moveTo>
                    <a:pt x="308559" y="180835"/>
                  </a:moveTo>
                  <a:lnTo>
                    <a:pt x="302374" y="137769"/>
                  </a:lnTo>
                  <a:lnTo>
                    <a:pt x="276631" y="109080"/>
                  </a:lnTo>
                  <a:lnTo>
                    <a:pt x="241261" y="100723"/>
                  </a:lnTo>
                  <a:lnTo>
                    <a:pt x="218186" y="104178"/>
                  </a:lnTo>
                  <a:lnTo>
                    <a:pt x="200177" y="112966"/>
                  </a:lnTo>
                  <a:lnTo>
                    <a:pt x="186791" y="124663"/>
                  </a:lnTo>
                  <a:lnTo>
                    <a:pt x="177622" y="136880"/>
                  </a:lnTo>
                  <a:lnTo>
                    <a:pt x="171564" y="126987"/>
                  </a:lnTo>
                  <a:lnTo>
                    <a:pt x="159994" y="115023"/>
                  </a:lnTo>
                  <a:lnTo>
                    <a:pt x="141566" y="104952"/>
                  </a:lnTo>
                  <a:lnTo>
                    <a:pt x="114909" y="100723"/>
                  </a:lnTo>
                  <a:lnTo>
                    <a:pt x="103619" y="101498"/>
                  </a:lnTo>
                  <a:lnTo>
                    <a:pt x="88811" y="105181"/>
                  </a:lnTo>
                  <a:lnTo>
                    <a:pt x="72288" y="113855"/>
                  </a:lnTo>
                  <a:lnTo>
                    <a:pt x="55854" y="129565"/>
                  </a:lnTo>
                  <a:lnTo>
                    <a:pt x="55854" y="107124"/>
                  </a:lnTo>
                  <a:lnTo>
                    <a:pt x="0" y="107124"/>
                  </a:lnTo>
                  <a:lnTo>
                    <a:pt x="0" y="305358"/>
                  </a:lnTo>
                  <a:lnTo>
                    <a:pt x="55854" y="305358"/>
                  </a:lnTo>
                  <a:lnTo>
                    <a:pt x="55854" y="204177"/>
                  </a:lnTo>
                  <a:lnTo>
                    <a:pt x="56032" y="195414"/>
                  </a:lnTo>
                  <a:lnTo>
                    <a:pt x="68808" y="158572"/>
                  </a:lnTo>
                  <a:lnTo>
                    <a:pt x="94297" y="148336"/>
                  </a:lnTo>
                  <a:lnTo>
                    <a:pt x="99796" y="148336"/>
                  </a:lnTo>
                  <a:lnTo>
                    <a:pt x="125501" y="182092"/>
                  </a:lnTo>
                  <a:lnTo>
                    <a:pt x="126352" y="197319"/>
                  </a:lnTo>
                  <a:lnTo>
                    <a:pt x="126352" y="305358"/>
                  </a:lnTo>
                  <a:lnTo>
                    <a:pt x="182206" y="305358"/>
                  </a:lnTo>
                  <a:lnTo>
                    <a:pt x="182206" y="204177"/>
                  </a:lnTo>
                  <a:lnTo>
                    <a:pt x="182384" y="195414"/>
                  </a:lnTo>
                  <a:lnTo>
                    <a:pt x="195160" y="158572"/>
                  </a:lnTo>
                  <a:lnTo>
                    <a:pt x="220662" y="148336"/>
                  </a:lnTo>
                  <a:lnTo>
                    <a:pt x="226148" y="148336"/>
                  </a:lnTo>
                  <a:lnTo>
                    <a:pt x="251853" y="182092"/>
                  </a:lnTo>
                  <a:lnTo>
                    <a:pt x="252704" y="197319"/>
                  </a:lnTo>
                  <a:lnTo>
                    <a:pt x="252704" y="305358"/>
                  </a:lnTo>
                  <a:lnTo>
                    <a:pt x="308559" y="305358"/>
                  </a:lnTo>
                  <a:lnTo>
                    <a:pt x="308559" y="180835"/>
                  </a:lnTo>
                  <a:close/>
                </a:path>
                <a:path w="677545" h="305434">
                  <a:moveTo>
                    <a:pt x="677100" y="97053"/>
                  </a:moveTo>
                  <a:lnTo>
                    <a:pt x="675703" y="79362"/>
                  </a:lnTo>
                  <a:lnTo>
                    <a:pt x="670801" y="60198"/>
                  </a:lnTo>
                  <a:lnTo>
                    <a:pt x="666356" y="51282"/>
                  </a:lnTo>
                  <a:lnTo>
                    <a:pt x="661263" y="41046"/>
                  </a:lnTo>
                  <a:lnTo>
                    <a:pt x="645972" y="23342"/>
                  </a:lnTo>
                  <a:lnTo>
                    <a:pt x="628738" y="11391"/>
                  </a:lnTo>
                  <a:lnTo>
                    <a:pt x="615746" y="6438"/>
                  </a:lnTo>
                  <a:lnTo>
                    <a:pt x="615746" y="95681"/>
                  </a:lnTo>
                  <a:lnTo>
                    <a:pt x="614718" y="105638"/>
                  </a:lnTo>
                  <a:lnTo>
                    <a:pt x="589394" y="136956"/>
                  </a:lnTo>
                  <a:lnTo>
                    <a:pt x="560362" y="141008"/>
                  </a:lnTo>
                  <a:lnTo>
                    <a:pt x="536092" y="141008"/>
                  </a:lnTo>
                  <a:lnTo>
                    <a:pt x="536092" y="51282"/>
                  </a:lnTo>
                  <a:lnTo>
                    <a:pt x="556691" y="51282"/>
                  </a:lnTo>
                  <a:lnTo>
                    <a:pt x="598817" y="60883"/>
                  </a:lnTo>
                  <a:lnTo>
                    <a:pt x="615746" y="95681"/>
                  </a:lnTo>
                  <a:lnTo>
                    <a:pt x="615746" y="6438"/>
                  </a:lnTo>
                  <a:lnTo>
                    <a:pt x="610146" y="4292"/>
                  </a:lnTo>
                  <a:lnTo>
                    <a:pt x="589318" y="889"/>
                  </a:lnTo>
                  <a:lnTo>
                    <a:pt x="565391" y="0"/>
                  </a:lnTo>
                  <a:lnTo>
                    <a:pt x="476580" y="0"/>
                  </a:lnTo>
                  <a:lnTo>
                    <a:pt x="476580" y="305358"/>
                  </a:lnTo>
                  <a:lnTo>
                    <a:pt x="536092" y="305358"/>
                  </a:lnTo>
                  <a:lnTo>
                    <a:pt x="536092" y="192278"/>
                  </a:lnTo>
                  <a:lnTo>
                    <a:pt x="574548" y="192278"/>
                  </a:lnTo>
                  <a:lnTo>
                    <a:pt x="620102" y="185127"/>
                  </a:lnTo>
                  <a:lnTo>
                    <a:pt x="665708" y="146431"/>
                  </a:lnTo>
                  <a:lnTo>
                    <a:pt x="676440" y="109461"/>
                  </a:lnTo>
                  <a:lnTo>
                    <a:pt x="677100" y="9705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32543" y="470012"/>
              <a:ext cx="206016" cy="2110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759619" y="369297"/>
              <a:ext cx="461009" cy="305435"/>
            </a:xfrm>
            <a:custGeom>
              <a:avLst/>
              <a:gdLst/>
              <a:ahLst/>
              <a:cxnLst/>
              <a:rect l="l" t="t" r="r" b="b"/>
              <a:pathLst>
                <a:path w="461010" h="305434">
                  <a:moveTo>
                    <a:pt x="116281" y="106641"/>
                  </a:moveTo>
                  <a:lnTo>
                    <a:pt x="77825" y="106641"/>
                  </a:lnTo>
                  <a:lnTo>
                    <a:pt x="77825" y="39331"/>
                  </a:lnTo>
                  <a:lnTo>
                    <a:pt x="21971" y="39331"/>
                  </a:lnTo>
                  <a:lnTo>
                    <a:pt x="21971" y="106641"/>
                  </a:lnTo>
                  <a:lnTo>
                    <a:pt x="0" y="106641"/>
                  </a:lnTo>
                  <a:lnTo>
                    <a:pt x="0" y="154901"/>
                  </a:lnTo>
                  <a:lnTo>
                    <a:pt x="21971" y="154901"/>
                  </a:lnTo>
                  <a:lnTo>
                    <a:pt x="21971" y="304761"/>
                  </a:lnTo>
                  <a:lnTo>
                    <a:pt x="77825" y="304761"/>
                  </a:lnTo>
                  <a:lnTo>
                    <a:pt x="77825" y="154901"/>
                  </a:lnTo>
                  <a:lnTo>
                    <a:pt x="116281" y="154901"/>
                  </a:lnTo>
                  <a:lnTo>
                    <a:pt x="116281" y="106641"/>
                  </a:lnTo>
                  <a:close/>
                </a:path>
                <a:path w="461010" h="305434">
                  <a:moveTo>
                    <a:pt x="461010" y="97053"/>
                  </a:moveTo>
                  <a:lnTo>
                    <a:pt x="459625" y="79362"/>
                  </a:lnTo>
                  <a:lnTo>
                    <a:pt x="454710" y="60198"/>
                  </a:lnTo>
                  <a:lnTo>
                    <a:pt x="450265" y="51282"/>
                  </a:lnTo>
                  <a:lnTo>
                    <a:pt x="445173" y="41046"/>
                  </a:lnTo>
                  <a:lnTo>
                    <a:pt x="429882" y="23342"/>
                  </a:lnTo>
                  <a:lnTo>
                    <a:pt x="412661" y="11391"/>
                  </a:lnTo>
                  <a:lnTo>
                    <a:pt x="399669" y="6438"/>
                  </a:lnTo>
                  <a:lnTo>
                    <a:pt x="399669" y="95681"/>
                  </a:lnTo>
                  <a:lnTo>
                    <a:pt x="398640" y="105638"/>
                  </a:lnTo>
                  <a:lnTo>
                    <a:pt x="373303" y="136956"/>
                  </a:lnTo>
                  <a:lnTo>
                    <a:pt x="344271" y="141008"/>
                  </a:lnTo>
                  <a:lnTo>
                    <a:pt x="320001" y="141008"/>
                  </a:lnTo>
                  <a:lnTo>
                    <a:pt x="320001" y="51282"/>
                  </a:lnTo>
                  <a:lnTo>
                    <a:pt x="340614" y="51282"/>
                  </a:lnTo>
                  <a:lnTo>
                    <a:pt x="382727" y="60883"/>
                  </a:lnTo>
                  <a:lnTo>
                    <a:pt x="399669" y="95681"/>
                  </a:lnTo>
                  <a:lnTo>
                    <a:pt x="399669" y="6438"/>
                  </a:lnTo>
                  <a:lnTo>
                    <a:pt x="394055" y="4292"/>
                  </a:lnTo>
                  <a:lnTo>
                    <a:pt x="373227" y="889"/>
                  </a:lnTo>
                  <a:lnTo>
                    <a:pt x="349313" y="0"/>
                  </a:lnTo>
                  <a:lnTo>
                    <a:pt x="260489" y="0"/>
                  </a:lnTo>
                  <a:lnTo>
                    <a:pt x="260489" y="305358"/>
                  </a:lnTo>
                  <a:lnTo>
                    <a:pt x="320001" y="305358"/>
                  </a:lnTo>
                  <a:lnTo>
                    <a:pt x="320001" y="192278"/>
                  </a:lnTo>
                  <a:lnTo>
                    <a:pt x="358457" y="192278"/>
                  </a:lnTo>
                  <a:lnTo>
                    <a:pt x="404012" y="185127"/>
                  </a:lnTo>
                  <a:lnTo>
                    <a:pt x="449618" y="146431"/>
                  </a:lnTo>
                  <a:lnTo>
                    <a:pt x="460362" y="109461"/>
                  </a:lnTo>
                  <a:lnTo>
                    <a:pt x="461010" y="9705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46275" y="470012"/>
              <a:ext cx="217919" cy="2110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51701" y="470012"/>
              <a:ext cx="206016" cy="2110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17301" y="470012"/>
              <a:ext cx="191366" cy="20464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000753" y="331754"/>
              <a:ext cx="55880" cy="342900"/>
            </a:xfrm>
            <a:custGeom>
              <a:avLst/>
              <a:gdLst/>
              <a:ahLst/>
              <a:cxnLst/>
              <a:rect l="l" t="t" r="r" b="b"/>
              <a:pathLst>
                <a:path w="55879" h="342900">
                  <a:moveTo>
                    <a:pt x="55853" y="0"/>
                  </a:moveTo>
                  <a:lnTo>
                    <a:pt x="0" y="0"/>
                  </a:lnTo>
                  <a:lnTo>
                    <a:pt x="0" y="342900"/>
                  </a:lnTo>
                  <a:lnTo>
                    <a:pt x="55853" y="342900"/>
                  </a:lnTo>
                  <a:lnTo>
                    <a:pt x="5585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0228" y="271217"/>
              <a:ext cx="221540" cy="16858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10489" y="204146"/>
              <a:ext cx="702945" cy="606425"/>
            </a:xfrm>
            <a:custGeom>
              <a:avLst/>
              <a:gdLst/>
              <a:ahLst/>
              <a:cxnLst/>
              <a:rect l="l" t="t" r="r" b="b"/>
              <a:pathLst>
                <a:path w="702944" h="606425">
                  <a:moveTo>
                    <a:pt x="332752" y="329222"/>
                  </a:moveTo>
                  <a:lnTo>
                    <a:pt x="326136" y="286969"/>
                  </a:lnTo>
                  <a:lnTo>
                    <a:pt x="306273" y="253314"/>
                  </a:lnTo>
                  <a:lnTo>
                    <a:pt x="276479" y="229374"/>
                  </a:lnTo>
                  <a:lnTo>
                    <a:pt x="240080" y="215353"/>
                  </a:lnTo>
                  <a:lnTo>
                    <a:pt x="238302" y="214477"/>
                  </a:lnTo>
                  <a:lnTo>
                    <a:pt x="219773" y="236537"/>
                  </a:lnTo>
                  <a:lnTo>
                    <a:pt x="244500" y="242760"/>
                  </a:lnTo>
                  <a:lnTo>
                    <a:pt x="260261" y="249453"/>
                  </a:lnTo>
                  <a:lnTo>
                    <a:pt x="294360" y="281927"/>
                  </a:lnTo>
                  <a:lnTo>
                    <a:pt x="306273" y="329222"/>
                  </a:lnTo>
                  <a:lnTo>
                    <a:pt x="304457" y="350215"/>
                  </a:lnTo>
                  <a:lnTo>
                    <a:pt x="289890" y="386562"/>
                  </a:lnTo>
                  <a:lnTo>
                    <a:pt x="261581" y="413829"/>
                  </a:lnTo>
                  <a:lnTo>
                    <a:pt x="224523" y="428028"/>
                  </a:lnTo>
                  <a:lnTo>
                    <a:pt x="203009" y="429844"/>
                  </a:lnTo>
                  <a:lnTo>
                    <a:pt x="172567" y="425881"/>
                  </a:lnTo>
                  <a:lnTo>
                    <a:pt x="144856" y="414058"/>
                  </a:lnTo>
                  <a:lnTo>
                    <a:pt x="119964" y="394462"/>
                  </a:lnTo>
                  <a:lnTo>
                    <a:pt x="97967" y="367169"/>
                  </a:lnTo>
                  <a:lnTo>
                    <a:pt x="96202" y="362762"/>
                  </a:lnTo>
                  <a:lnTo>
                    <a:pt x="75018" y="378650"/>
                  </a:lnTo>
                  <a:lnTo>
                    <a:pt x="77673" y="381292"/>
                  </a:lnTo>
                  <a:lnTo>
                    <a:pt x="103314" y="413740"/>
                  </a:lnTo>
                  <a:lnTo>
                    <a:pt x="132613" y="436905"/>
                  </a:lnTo>
                  <a:lnTo>
                    <a:pt x="165544" y="450811"/>
                  </a:lnTo>
                  <a:lnTo>
                    <a:pt x="202120" y="455434"/>
                  </a:lnTo>
                  <a:lnTo>
                    <a:pt x="227380" y="453301"/>
                  </a:lnTo>
                  <a:lnTo>
                    <a:pt x="273608" y="436448"/>
                  </a:lnTo>
                  <a:lnTo>
                    <a:pt x="310781" y="403199"/>
                  </a:lnTo>
                  <a:lnTo>
                    <a:pt x="330276" y="356857"/>
                  </a:lnTo>
                  <a:lnTo>
                    <a:pt x="332752" y="329222"/>
                  </a:lnTo>
                  <a:close/>
                </a:path>
                <a:path w="702944" h="606425">
                  <a:moveTo>
                    <a:pt x="629323" y="273608"/>
                  </a:moveTo>
                  <a:lnTo>
                    <a:pt x="621931" y="232130"/>
                  </a:lnTo>
                  <a:lnTo>
                    <a:pt x="599300" y="198589"/>
                  </a:lnTo>
                  <a:lnTo>
                    <a:pt x="563892" y="176745"/>
                  </a:lnTo>
                  <a:lnTo>
                    <a:pt x="517220" y="169468"/>
                  </a:lnTo>
                  <a:lnTo>
                    <a:pt x="387477" y="169468"/>
                  </a:lnTo>
                  <a:lnTo>
                    <a:pt x="387477" y="492506"/>
                  </a:lnTo>
                  <a:lnTo>
                    <a:pt x="24714" y="492506"/>
                  </a:lnTo>
                  <a:lnTo>
                    <a:pt x="24714" y="22948"/>
                  </a:lnTo>
                  <a:lnTo>
                    <a:pt x="398068" y="22948"/>
                  </a:lnTo>
                  <a:lnTo>
                    <a:pt x="398068" y="0"/>
                  </a:lnTo>
                  <a:lnTo>
                    <a:pt x="0" y="0"/>
                  </a:lnTo>
                  <a:lnTo>
                    <a:pt x="0" y="516343"/>
                  </a:lnTo>
                  <a:lnTo>
                    <a:pt x="387477" y="516343"/>
                  </a:lnTo>
                  <a:lnTo>
                    <a:pt x="387477" y="556056"/>
                  </a:lnTo>
                  <a:lnTo>
                    <a:pt x="413956" y="556056"/>
                  </a:lnTo>
                  <a:lnTo>
                    <a:pt x="413956" y="195059"/>
                  </a:lnTo>
                  <a:lnTo>
                    <a:pt x="515454" y="195059"/>
                  </a:lnTo>
                  <a:lnTo>
                    <a:pt x="567842" y="207352"/>
                  </a:lnTo>
                  <a:lnTo>
                    <a:pt x="596544" y="242506"/>
                  </a:lnTo>
                  <a:lnTo>
                    <a:pt x="601954" y="274497"/>
                  </a:lnTo>
                  <a:lnTo>
                    <a:pt x="600621" y="290893"/>
                  </a:lnTo>
                  <a:lnTo>
                    <a:pt x="579894" y="330987"/>
                  </a:lnTo>
                  <a:lnTo>
                    <a:pt x="535457" y="351586"/>
                  </a:lnTo>
                  <a:lnTo>
                    <a:pt x="515454" y="353047"/>
                  </a:lnTo>
                  <a:lnTo>
                    <a:pt x="436905" y="353047"/>
                  </a:lnTo>
                  <a:lnTo>
                    <a:pt x="436905" y="377761"/>
                  </a:lnTo>
                  <a:lnTo>
                    <a:pt x="517220" y="377761"/>
                  </a:lnTo>
                  <a:lnTo>
                    <a:pt x="541845" y="375945"/>
                  </a:lnTo>
                  <a:lnTo>
                    <a:pt x="583133" y="361378"/>
                  </a:lnTo>
                  <a:lnTo>
                    <a:pt x="612559" y="332943"/>
                  </a:lnTo>
                  <a:lnTo>
                    <a:pt x="627481" y="295262"/>
                  </a:lnTo>
                  <a:lnTo>
                    <a:pt x="629323" y="273608"/>
                  </a:lnTo>
                  <a:close/>
                </a:path>
                <a:path w="702944" h="606425">
                  <a:moveTo>
                    <a:pt x="702576" y="113042"/>
                  </a:moveTo>
                  <a:lnTo>
                    <a:pt x="386588" y="113042"/>
                  </a:lnTo>
                  <a:lnTo>
                    <a:pt x="386588" y="135902"/>
                  </a:lnTo>
                  <a:lnTo>
                    <a:pt x="678738" y="135902"/>
                  </a:lnTo>
                  <a:lnTo>
                    <a:pt x="678738" y="582942"/>
                  </a:lnTo>
                  <a:lnTo>
                    <a:pt x="388353" y="582942"/>
                  </a:lnTo>
                  <a:lnTo>
                    <a:pt x="388353" y="605802"/>
                  </a:lnTo>
                  <a:lnTo>
                    <a:pt x="702576" y="605802"/>
                  </a:lnTo>
                  <a:lnTo>
                    <a:pt x="702576" y="582942"/>
                  </a:lnTo>
                  <a:lnTo>
                    <a:pt x="702576" y="135902"/>
                  </a:lnTo>
                  <a:lnTo>
                    <a:pt x="702576" y="11304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89"/>
            <a:ext cx="10688955" cy="1063625"/>
            <a:chOff x="0" y="1889"/>
            <a:chExt cx="10688955" cy="1063625"/>
          </a:xfrm>
        </p:grpSpPr>
        <p:sp>
          <p:nvSpPr>
            <p:cNvPr id="3" name="object 3"/>
            <p:cNvSpPr/>
            <p:nvPr/>
          </p:nvSpPr>
          <p:spPr>
            <a:xfrm>
              <a:off x="0" y="1889"/>
              <a:ext cx="10688955" cy="1063625"/>
            </a:xfrm>
            <a:custGeom>
              <a:avLst/>
              <a:gdLst/>
              <a:ahLst/>
              <a:cxnLst/>
              <a:rect l="l" t="t" r="r" b="b"/>
              <a:pathLst>
                <a:path w="10688955" h="1063625">
                  <a:moveTo>
                    <a:pt x="10688529" y="0"/>
                  </a:moveTo>
                  <a:lnTo>
                    <a:pt x="0" y="0"/>
                  </a:lnTo>
                  <a:lnTo>
                    <a:pt x="0" y="1063007"/>
                  </a:lnTo>
                  <a:lnTo>
                    <a:pt x="10688529" y="1063007"/>
                  </a:lnTo>
                  <a:lnTo>
                    <a:pt x="10688529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383689" y="310267"/>
              <a:ext cx="1781175" cy="464184"/>
            </a:xfrm>
            <a:custGeom>
              <a:avLst/>
              <a:gdLst/>
              <a:ahLst/>
              <a:cxnLst/>
              <a:rect l="l" t="t" r="r" b="b"/>
              <a:pathLst>
                <a:path w="1781175" h="464184">
                  <a:moveTo>
                    <a:pt x="444728" y="365061"/>
                  </a:moveTo>
                  <a:lnTo>
                    <a:pt x="444677" y="97091"/>
                  </a:lnTo>
                  <a:lnTo>
                    <a:pt x="355942" y="97091"/>
                  </a:lnTo>
                  <a:lnTo>
                    <a:pt x="355942" y="8191"/>
                  </a:lnTo>
                  <a:lnTo>
                    <a:pt x="355752" y="8191"/>
                  </a:lnTo>
                  <a:lnTo>
                    <a:pt x="355752" y="97091"/>
                  </a:lnTo>
                  <a:lnTo>
                    <a:pt x="355752" y="365061"/>
                  </a:lnTo>
                  <a:lnTo>
                    <a:pt x="89166" y="365061"/>
                  </a:lnTo>
                  <a:lnTo>
                    <a:pt x="89166" y="98361"/>
                  </a:lnTo>
                  <a:lnTo>
                    <a:pt x="301574" y="98361"/>
                  </a:lnTo>
                  <a:lnTo>
                    <a:pt x="301574" y="97091"/>
                  </a:lnTo>
                  <a:lnTo>
                    <a:pt x="355752" y="97091"/>
                  </a:lnTo>
                  <a:lnTo>
                    <a:pt x="355752" y="8191"/>
                  </a:lnTo>
                  <a:lnTo>
                    <a:pt x="0" y="8191"/>
                  </a:lnTo>
                  <a:lnTo>
                    <a:pt x="0" y="97091"/>
                  </a:lnTo>
                  <a:lnTo>
                    <a:pt x="0" y="98361"/>
                  </a:lnTo>
                  <a:lnTo>
                    <a:pt x="0" y="365061"/>
                  </a:lnTo>
                  <a:lnTo>
                    <a:pt x="88988" y="365061"/>
                  </a:lnTo>
                  <a:lnTo>
                    <a:pt x="88988" y="452691"/>
                  </a:lnTo>
                  <a:lnTo>
                    <a:pt x="444728" y="452691"/>
                  </a:lnTo>
                  <a:lnTo>
                    <a:pt x="444728" y="365061"/>
                  </a:lnTo>
                  <a:close/>
                </a:path>
                <a:path w="1781175" h="464184">
                  <a:moveTo>
                    <a:pt x="1014412" y="454533"/>
                  </a:moveTo>
                  <a:lnTo>
                    <a:pt x="985989" y="371614"/>
                  </a:lnTo>
                  <a:lnTo>
                    <a:pt x="957313" y="287972"/>
                  </a:lnTo>
                  <a:lnTo>
                    <a:pt x="891387" y="95643"/>
                  </a:lnTo>
                  <a:lnTo>
                    <a:pt x="861771" y="9271"/>
                  </a:lnTo>
                  <a:lnTo>
                    <a:pt x="844080" y="9258"/>
                  </a:lnTo>
                  <a:lnTo>
                    <a:pt x="844080" y="287972"/>
                  </a:lnTo>
                  <a:lnTo>
                    <a:pt x="726884" y="287413"/>
                  </a:lnTo>
                  <a:lnTo>
                    <a:pt x="785406" y="95643"/>
                  </a:lnTo>
                  <a:lnTo>
                    <a:pt x="844080" y="287972"/>
                  </a:lnTo>
                  <a:lnTo>
                    <a:pt x="844080" y="9258"/>
                  </a:lnTo>
                  <a:lnTo>
                    <a:pt x="710044" y="9080"/>
                  </a:lnTo>
                  <a:lnTo>
                    <a:pt x="556018" y="454380"/>
                  </a:lnTo>
                  <a:lnTo>
                    <a:pt x="673773" y="454533"/>
                  </a:lnTo>
                  <a:lnTo>
                    <a:pt x="701128" y="371754"/>
                  </a:lnTo>
                  <a:lnTo>
                    <a:pt x="870318" y="371678"/>
                  </a:lnTo>
                  <a:lnTo>
                    <a:pt x="897102" y="454621"/>
                  </a:lnTo>
                  <a:lnTo>
                    <a:pt x="1014412" y="454533"/>
                  </a:lnTo>
                  <a:close/>
                </a:path>
                <a:path w="1781175" h="464184">
                  <a:moveTo>
                    <a:pt x="1458734" y="221716"/>
                  </a:moveTo>
                  <a:lnTo>
                    <a:pt x="1456143" y="196024"/>
                  </a:lnTo>
                  <a:lnTo>
                    <a:pt x="1225461" y="195999"/>
                  </a:lnTo>
                  <a:lnTo>
                    <a:pt x="1224584" y="213512"/>
                  </a:lnTo>
                  <a:lnTo>
                    <a:pt x="1224305" y="243141"/>
                  </a:lnTo>
                  <a:lnTo>
                    <a:pt x="1224724" y="272288"/>
                  </a:lnTo>
                  <a:lnTo>
                    <a:pt x="1225956" y="288378"/>
                  </a:lnTo>
                  <a:lnTo>
                    <a:pt x="1342186" y="288328"/>
                  </a:lnTo>
                  <a:lnTo>
                    <a:pt x="1327607" y="326390"/>
                  </a:lnTo>
                  <a:lnTo>
                    <a:pt x="1299337" y="353453"/>
                  </a:lnTo>
                  <a:lnTo>
                    <a:pt x="1260322" y="368579"/>
                  </a:lnTo>
                  <a:lnTo>
                    <a:pt x="1213485" y="370827"/>
                  </a:lnTo>
                  <a:lnTo>
                    <a:pt x="1174038" y="359384"/>
                  </a:lnTo>
                  <a:lnTo>
                    <a:pt x="1144092" y="334975"/>
                  </a:lnTo>
                  <a:lnTo>
                    <a:pt x="1123924" y="300520"/>
                  </a:lnTo>
                  <a:lnTo>
                    <a:pt x="1113828" y="258940"/>
                  </a:lnTo>
                  <a:lnTo>
                    <a:pt x="1114221" y="206578"/>
                  </a:lnTo>
                  <a:lnTo>
                    <a:pt x="1126680" y="164680"/>
                  </a:lnTo>
                  <a:lnTo>
                    <a:pt x="1148689" y="133299"/>
                  </a:lnTo>
                  <a:lnTo>
                    <a:pt x="1177696" y="112534"/>
                  </a:lnTo>
                  <a:lnTo>
                    <a:pt x="1211173" y="102425"/>
                  </a:lnTo>
                  <a:lnTo>
                    <a:pt x="1246581" y="103047"/>
                  </a:lnTo>
                  <a:lnTo>
                    <a:pt x="1281391" y="114465"/>
                  </a:lnTo>
                  <a:lnTo>
                    <a:pt x="1313065" y="136766"/>
                  </a:lnTo>
                  <a:lnTo>
                    <a:pt x="1317866" y="141312"/>
                  </a:lnTo>
                  <a:lnTo>
                    <a:pt x="1320431" y="147751"/>
                  </a:lnTo>
                  <a:lnTo>
                    <a:pt x="1325092" y="151536"/>
                  </a:lnTo>
                  <a:lnTo>
                    <a:pt x="1350746" y="141058"/>
                  </a:lnTo>
                  <a:lnTo>
                    <a:pt x="1376807" y="128905"/>
                  </a:lnTo>
                  <a:lnTo>
                    <a:pt x="1427848" y="103657"/>
                  </a:lnTo>
                  <a:lnTo>
                    <a:pt x="1415719" y="83959"/>
                  </a:lnTo>
                  <a:lnTo>
                    <a:pt x="1377378" y="47129"/>
                  </a:lnTo>
                  <a:lnTo>
                    <a:pt x="1340485" y="24168"/>
                  </a:lnTo>
                  <a:lnTo>
                    <a:pt x="1301546" y="9855"/>
                  </a:lnTo>
                  <a:lnTo>
                    <a:pt x="1239596" y="0"/>
                  </a:lnTo>
                  <a:lnTo>
                    <a:pt x="1196695" y="1270"/>
                  </a:lnTo>
                  <a:lnTo>
                    <a:pt x="1154633" y="9334"/>
                  </a:lnTo>
                  <a:lnTo>
                    <a:pt x="1114793" y="24561"/>
                  </a:lnTo>
                  <a:lnTo>
                    <a:pt x="1080287" y="46024"/>
                  </a:lnTo>
                  <a:lnTo>
                    <a:pt x="1050975" y="73202"/>
                  </a:lnTo>
                  <a:lnTo>
                    <a:pt x="1027036" y="105283"/>
                  </a:lnTo>
                  <a:lnTo>
                    <a:pt x="1008646" y="141503"/>
                  </a:lnTo>
                  <a:lnTo>
                    <a:pt x="995718" y="184086"/>
                  </a:lnTo>
                  <a:lnTo>
                    <a:pt x="990930" y="227469"/>
                  </a:lnTo>
                  <a:lnTo>
                    <a:pt x="993990" y="270497"/>
                  </a:lnTo>
                  <a:lnTo>
                    <a:pt x="1004582" y="311988"/>
                  </a:lnTo>
                  <a:lnTo>
                    <a:pt x="1022413" y="350786"/>
                  </a:lnTo>
                  <a:lnTo>
                    <a:pt x="1047165" y="385737"/>
                  </a:lnTo>
                  <a:lnTo>
                    <a:pt x="1078547" y="415671"/>
                  </a:lnTo>
                  <a:lnTo>
                    <a:pt x="1116241" y="439420"/>
                  </a:lnTo>
                  <a:lnTo>
                    <a:pt x="1159954" y="455828"/>
                  </a:lnTo>
                  <a:lnTo>
                    <a:pt x="1197241" y="462064"/>
                  </a:lnTo>
                  <a:lnTo>
                    <a:pt x="1205522" y="463956"/>
                  </a:lnTo>
                  <a:lnTo>
                    <a:pt x="1250937" y="463956"/>
                  </a:lnTo>
                  <a:lnTo>
                    <a:pt x="1301940" y="453669"/>
                  </a:lnTo>
                  <a:lnTo>
                    <a:pt x="1342517" y="439737"/>
                  </a:lnTo>
                  <a:lnTo>
                    <a:pt x="1384820" y="413537"/>
                  </a:lnTo>
                  <a:lnTo>
                    <a:pt x="1422628" y="370243"/>
                  </a:lnTo>
                  <a:lnTo>
                    <a:pt x="1449692" y="305054"/>
                  </a:lnTo>
                  <a:lnTo>
                    <a:pt x="1457909" y="251117"/>
                  </a:lnTo>
                  <a:lnTo>
                    <a:pt x="1458734" y="221716"/>
                  </a:lnTo>
                  <a:close/>
                </a:path>
                <a:path w="1781175" h="464184">
                  <a:moveTo>
                    <a:pt x="1780692" y="9461"/>
                  </a:moveTo>
                  <a:lnTo>
                    <a:pt x="1459763" y="9461"/>
                  </a:lnTo>
                  <a:lnTo>
                    <a:pt x="1459763" y="116141"/>
                  </a:lnTo>
                  <a:lnTo>
                    <a:pt x="1560423" y="116141"/>
                  </a:lnTo>
                  <a:lnTo>
                    <a:pt x="1560423" y="453961"/>
                  </a:lnTo>
                  <a:lnTo>
                    <a:pt x="1679181" y="453961"/>
                  </a:lnTo>
                  <a:lnTo>
                    <a:pt x="1679181" y="116141"/>
                  </a:lnTo>
                  <a:lnTo>
                    <a:pt x="1780692" y="116141"/>
                  </a:lnTo>
                  <a:lnTo>
                    <a:pt x="1780692" y="946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778911" y="1337169"/>
            <a:ext cx="241935" cy="437515"/>
          </a:xfrm>
          <a:custGeom>
            <a:avLst/>
            <a:gdLst/>
            <a:ahLst/>
            <a:cxnLst/>
            <a:rect l="l" t="t" r="r" b="b"/>
            <a:pathLst>
              <a:path w="241935" h="437514">
                <a:moveTo>
                  <a:pt x="223821" y="222399"/>
                </a:moveTo>
                <a:lnTo>
                  <a:pt x="162101" y="222399"/>
                </a:lnTo>
                <a:lnTo>
                  <a:pt x="161795" y="233066"/>
                </a:lnTo>
                <a:lnTo>
                  <a:pt x="157643" y="239467"/>
                </a:lnTo>
                <a:lnTo>
                  <a:pt x="152511" y="244954"/>
                </a:lnTo>
                <a:lnTo>
                  <a:pt x="149542" y="247178"/>
                </a:lnTo>
                <a:lnTo>
                  <a:pt x="53187" y="437283"/>
                </a:lnTo>
                <a:lnTo>
                  <a:pt x="118718" y="437283"/>
                </a:lnTo>
                <a:lnTo>
                  <a:pt x="212293" y="249223"/>
                </a:lnTo>
                <a:lnTo>
                  <a:pt x="213610" y="246682"/>
                </a:lnTo>
                <a:lnTo>
                  <a:pt x="214876" y="243838"/>
                </a:lnTo>
                <a:lnTo>
                  <a:pt x="216051" y="241296"/>
                </a:lnTo>
                <a:lnTo>
                  <a:pt x="217167" y="238658"/>
                </a:lnTo>
                <a:lnTo>
                  <a:pt x="218387" y="236115"/>
                </a:lnTo>
                <a:lnTo>
                  <a:pt x="223567" y="223125"/>
                </a:lnTo>
                <a:lnTo>
                  <a:pt x="223821" y="222399"/>
                </a:lnTo>
                <a:close/>
              </a:path>
              <a:path w="241935" h="437514">
                <a:moveTo>
                  <a:pt x="120748" y="0"/>
                </a:moveTo>
                <a:lnTo>
                  <a:pt x="69729" y="8743"/>
                </a:lnTo>
                <a:lnTo>
                  <a:pt x="31470" y="34567"/>
                </a:lnTo>
                <a:lnTo>
                  <a:pt x="7876" y="76392"/>
                </a:lnTo>
                <a:lnTo>
                  <a:pt x="39" y="130351"/>
                </a:lnTo>
                <a:lnTo>
                  <a:pt x="0" y="134009"/>
                </a:lnTo>
                <a:lnTo>
                  <a:pt x="748" y="151116"/>
                </a:lnTo>
                <a:lnTo>
                  <a:pt x="12888" y="199412"/>
                </a:lnTo>
                <a:lnTo>
                  <a:pt x="38239" y="235113"/>
                </a:lnTo>
                <a:lnTo>
                  <a:pt x="74686" y="255635"/>
                </a:lnTo>
                <a:lnTo>
                  <a:pt x="103781" y="259584"/>
                </a:lnTo>
                <a:lnTo>
                  <a:pt x="113724" y="259184"/>
                </a:lnTo>
                <a:lnTo>
                  <a:pt x="162101" y="222399"/>
                </a:lnTo>
                <a:lnTo>
                  <a:pt x="223821" y="222399"/>
                </a:lnTo>
                <a:lnTo>
                  <a:pt x="228128" y="210068"/>
                </a:lnTo>
                <a:lnTo>
                  <a:pt x="229883" y="204213"/>
                </a:lnTo>
                <a:lnTo>
                  <a:pt x="120748" y="204213"/>
                </a:lnTo>
                <a:lnTo>
                  <a:pt x="107161" y="203011"/>
                </a:lnTo>
                <a:lnTo>
                  <a:pt x="69389" y="174417"/>
                </a:lnTo>
                <a:lnTo>
                  <a:pt x="60710" y="132482"/>
                </a:lnTo>
                <a:lnTo>
                  <a:pt x="60603" y="130351"/>
                </a:lnTo>
                <a:lnTo>
                  <a:pt x="61576" y="114104"/>
                </a:lnTo>
                <a:lnTo>
                  <a:pt x="76249" y="77111"/>
                </a:lnTo>
                <a:lnTo>
                  <a:pt x="120748" y="58420"/>
                </a:lnTo>
                <a:lnTo>
                  <a:pt x="225326" y="58420"/>
                </a:lnTo>
                <a:lnTo>
                  <a:pt x="219281" y="47496"/>
                </a:lnTo>
                <a:lnTo>
                  <a:pt x="185977" y="15847"/>
                </a:lnTo>
                <a:lnTo>
                  <a:pt x="139113" y="990"/>
                </a:lnTo>
                <a:lnTo>
                  <a:pt x="120748" y="0"/>
                </a:lnTo>
                <a:close/>
              </a:path>
              <a:path w="241935" h="437514">
                <a:moveTo>
                  <a:pt x="162101" y="222399"/>
                </a:moveTo>
                <a:lnTo>
                  <a:pt x="149542" y="247178"/>
                </a:lnTo>
                <a:lnTo>
                  <a:pt x="152511" y="244954"/>
                </a:lnTo>
                <a:lnTo>
                  <a:pt x="157643" y="239467"/>
                </a:lnTo>
                <a:lnTo>
                  <a:pt x="161795" y="233066"/>
                </a:lnTo>
                <a:lnTo>
                  <a:pt x="162101" y="222399"/>
                </a:lnTo>
                <a:close/>
              </a:path>
              <a:path w="241935" h="437514">
                <a:moveTo>
                  <a:pt x="225326" y="58420"/>
                </a:moveTo>
                <a:lnTo>
                  <a:pt x="120748" y="58420"/>
                </a:lnTo>
                <a:lnTo>
                  <a:pt x="134255" y="59583"/>
                </a:lnTo>
                <a:lnTo>
                  <a:pt x="146123" y="63080"/>
                </a:lnTo>
                <a:lnTo>
                  <a:pt x="176706" y="99808"/>
                </a:lnTo>
                <a:lnTo>
                  <a:pt x="180591" y="130351"/>
                </a:lnTo>
                <a:lnTo>
                  <a:pt x="179668" y="146100"/>
                </a:lnTo>
                <a:lnTo>
                  <a:pt x="164946" y="184909"/>
                </a:lnTo>
                <a:lnTo>
                  <a:pt x="120748" y="204213"/>
                </a:lnTo>
                <a:lnTo>
                  <a:pt x="229883" y="204213"/>
                </a:lnTo>
                <a:lnTo>
                  <a:pt x="239838" y="158289"/>
                </a:lnTo>
                <a:lnTo>
                  <a:pt x="241348" y="134009"/>
                </a:lnTo>
                <a:lnTo>
                  <a:pt x="240454" y="113604"/>
                </a:lnTo>
                <a:lnTo>
                  <a:pt x="237780" y="94753"/>
                </a:lnTo>
                <a:lnTo>
                  <a:pt x="233334" y="77444"/>
                </a:lnTo>
                <a:lnTo>
                  <a:pt x="227125" y="61671"/>
                </a:lnTo>
                <a:lnTo>
                  <a:pt x="225326" y="5842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7480" y="1341640"/>
            <a:ext cx="402590" cy="522605"/>
          </a:xfrm>
          <a:custGeom>
            <a:avLst/>
            <a:gdLst/>
            <a:ahLst/>
            <a:cxnLst/>
            <a:rect l="l" t="t" r="r" b="b"/>
            <a:pathLst>
              <a:path w="402589" h="522605">
                <a:moveTo>
                  <a:pt x="306" y="375105"/>
                </a:moveTo>
                <a:lnTo>
                  <a:pt x="0" y="375105"/>
                </a:lnTo>
                <a:lnTo>
                  <a:pt x="0" y="522424"/>
                </a:lnTo>
                <a:lnTo>
                  <a:pt x="60656" y="522424"/>
                </a:lnTo>
                <a:lnTo>
                  <a:pt x="60656" y="414933"/>
                </a:lnTo>
                <a:lnTo>
                  <a:pt x="306" y="414933"/>
                </a:lnTo>
                <a:lnTo>
                  <a:pt x="306" y="375105"/>
                </a:lnTo>
                <a:close/>
              </a:path>
              <a:path w="402589" h="522605">
                <a:moveTo>
                  <a:pt x="344322" y="375105"/>
                </a:moveTo>
                <a:lnTo>
                  <a:pt x="341679" y="375105"/>
                </a:lnTo>
                <a:lnTo>
                  <a:pt x="341679" y="522424"/>
                </a:lnTo>
                <a:lnTo>
                  <a:pt x="402436" y="522424"/>
                </a:lnTo>
                <a:lnTo>
                  <a:pt x="402436" y="432813"/>
                </a:lnTo>
                <a:lnTo>
                  <a:pt x="344322" y="432813"/>
                </a:lnTo>
                <a:lnTo>
                  <a:pt x="344322" y="375105"/>
                </a:lnTo>
                <a:close/>
              </a:path>
              <a:path w="402589" h="522605">
                <a:moveTo>
                  <a:pt x="283665" y="375105"/>
                </a:moveTo>
                <a:lnTo>
                  <a:pt x="107789" y="375105"/>
                </a:lnTo>
                <a:lnTo>
                  <a:pt x="107441" y="375561"/>
                </a:lnTo>
                <a:lnTo>
                  <a:pt x="95134" y="387407"/>
                </a:lnTo>
                <a:lnTo>
                  <a:pt x="81075" y="397253"/>
                </a:lnTo>
                <a:lnTo>
                  <a:pt x="65362" y="404987"/>
                </a:lnTo>
                <a:lnTo>
                  <a:pt x="60656" y="406493"/>
                </a:lnTo>
                <a:lnTo>
                  <a:pt x="60656" y="432813"/>
                </a:lnTo>
                <a:lnTo>
                  <a:pt x="283665" y="432813"/>
                </a:lnTo>
                <a:lnTo>
                  <a:pt x="283665" y="375105"/>
                </a:lnTo>
                <a:close/>
              </a:path>
              <a:path w="402589" h="522605">
                <a:moveTo>
                  <a:pt x="315774" y="0"/>
                </a:moveTo>
                <a:lnTo>
                  <a:pt x="283665" y="0"/>
                </a:lnTo>
                <a:lnTo>
                  <a:pt x="283665" y="432813"/>
                </a:lnTo>
                <a:lnTo>
                  <a:pt x="341679" y="432813"/>
                </a:lnTo>
                <a:lnTo>
                  <a:pt x="341679" y="375105"/>
                </a:lnTo>
                <a:lnTo>
                  <a:pt x="344322" y="375105"/>
                </a:lnTo>
                <a:lnTo>
                  <a:pt x="344322" y="57809"/>
                </a:lnTo>
                <a:lnTo>
                  <a:pt x="315774" y="57809"/>
                </a:lnTo>
                <a:lnTo>
                  <a:pt x="315774" y="0"/>
                </a:lnTo>
                <a:close/>
              </a:path>
              <a:path w="402589" h="522605">
                <a:moveTo>
                  <a:pt x="375310" y="375105"/>
                </a:moveTo>
                <a:lnTo>
                  <a:pt x="344322" y="375105"/>
                </a:lnTo>
                <a:lnTo>
                  <a:pt x="344322" y="432813"/>
                </a:lnTo>
                <a:lnTo>
                  <a:pt x="375310" y="432813"/>
                </a:lnTo>
                <a:lnTo>
                  <a:pt x="375310" y="375105"/>
                </a:lnTo>
                <a:close/>
              </a:path>
              <a:path w="402589" h="522605">
                <a:moveTo>
                  <a:pt x="402436" y="375105"/>
                </a:moveTo>
                <a:lnTo>
                  <a:pt x="375310" y="375105"/>
                </a:lnTo>
                <a:lnTo>
                  <a:pt x="375310" y="432813"/>
                </a:lnTo>
                <a:lnTo>
                  <a:pt x="402436" y="432813"/>
                </a:lnTo>
                <a:lnTo>
                  <a:pt x="402436" y="375105"/>
                </a:lnTo>
                <a:close/>
              </a:path>
              <a:path w="402589" h="522605">
                <a:moveTo>
                  <a:pt x="60656" y="375105"/>
                </a:moveTo>
                <a:lnTo>
                  <a:pt x="306" y="375105"/>
                </a:lnTo>
                <a:lnTo>
                  <a:pt x="306" y="414933"/>
                </a:lnTo>
                <a:lnTo>
                  <a:pt x="8942" y="414933"/>
                </a:lnTo>
                <a:lnTo>
                  <a:pt x="29285" y="413828"/>
                </a:lnTo>
                <a:lnTo>
                  <a:pt x="48095" y="410512"/>
                </a:lnTo>
                <a:lnTo>
                  <a:pt x="60656" y="406493"/>
                </a:lnTo>
                <a:lnTo>
                  <a:pt x="60656" y="375105"/>
                </a:lnTo>
                <a:close/>
              </a:path>
              <a:path w="402589" h="522605">
                <a:moveTo>
                  <a:pt x="60656" y="406493"/>
                </a:moveTo>
                <a:lnTo>
                  <a:pt x="48095" y="410512"/>
                </a:lnTo>
                <a:lnTo>
                  <a:pt x="29285" y="413828"/>
                </a:lnTo>
                <a:lnTo>
                  <a:pt x="8942" y="414933"/>
                </a:lnTo>
                <a:lnTo>
                  <a:pt x="60656" y="414933"/>
                </a:lnTo>
                <a:lnTo>
                  <a:pt x="60656" y="406493"/>
                </a:lnTo>
                <a:close/>
              </a:path>
              <a:path w="402589" h="522605">
                <a:moveTo>
                  <a:pt x="119686" y="0"/>
                </a:moveTo>
                <a:lnTo>
                  <a:pt x="81787" y="0"/>
                </a:lnTo>
                <a:lnTo>
                  <a:pt x="81787" y="259283"/>
                </a:lnTo>
                <a:lnTo>
                  <a:pt x="80508" y="285263"/>
                </a:lnTo>
                <a:lnTo>
                  <a:pt x="70215" y="328003"/>
                </a:lnTo>
                <a:lnTo>
                  <a:pt x="36246" y="367498"/>
                </a:lnTo>
                <a:lnTo>
                  <a:pt x="2948" y="375105"/>
                </a:lnTo>
                <a:lnTo>
                  <a:pt x="60656" y="375105"/>
                </a:lnTo>
                <a:lnTo>
                  <a:pt x="60656" y="406493"/>
                </a:lnTo>
                <a:lnTo>
                  <a:pt x="65362" y="404987"/>
                </a:lnTo>
                <a:lnTo>
                  <a:pt x="107441" y="375561"/>
                </a:lnTo>
                <a:lnTo>
                  <a:pt x="133671" y="328231"/>
                </a:lnTo>
                <a:lnTo>
                  <a:pt x="141556" y="287582"/>
                </a:lnTo>
                <a:lnTo>
                  <a:pt x="142546" y="264665"/>
                </a:lnTo>
                <a:lnTo>
                  <a:pt x="142546" y="57809"/>
                </a:lnTo>
                <a:lnTo>
                  <a:pt x="119686" y="57809"/>
                </a:lnTo>
                <a:lnTo>
                  <a:pt x="119686" y="0"/>
                </a:lnTo>
                <a:close/>
              </a:path>
              <a:path w="402589" h="522605">
                <a:moveTo>
                  <a:pt x="142546" y="0"/>
                </a:moveTo>
                <a:lnTo>
                  <a:pt x="119686" y="0"/>
                </a:lnTo>
                <a:lnTo>
                  <a:pt x="119686" y="57809"/>
                </a:lnTo>
                <a:lnTo>
                  <a:pt x="142546" y="57809"/>
                </a:lnTo>
                <a:lnTo>
                  <a:pt x="142546" y="0"/>
                </a:lnTo>
                <a:close/>
              </a:path>
              <a:path w="402589" h="522605">
                <a:moveTo>
                  <a:pt x="283665" y="0"/>
                </a:moveTo>
                <a:lnTo>
                  <a:pt x="142546" y="0"/>
                </a:lnTo>
                <a:lnTo>
                  <a:pt x="142546" y="57809"/>
                </a:lnTo>
                <a:lnTo>
                  <a:pt x="283665" y="57809"/>
                </a:lnTo>
                <a:lnTo>
                  <a:pt x="283665" y="0"/>
                </a:lnTo>
                <a:close/>
              </a:path>
              <a:path w="402589" h="522605">
                <a:moveTo>
                  <a:pt x="344322" y="0"/>
                </a:moveTo>
                <a:lnTo>
                  <a:pt x="315774" y="0"/>
                </a:lnTo>
                <a:lnTo>
                  <a:pt x="315774" y="57809"/>
                </a:lnTo>
                <a:lnTo>
                  <a:pt x="344322" y="57809"/>
                </a:lnTo>
                <a:lnTo>
                  <a:pt x="344322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17224" y="1341647"/>
            <a:ext cx="278130" cy="433070"/>
          </a:xfrm>
          <a:custGeom>
            <a:avLst/>
            <a:gdLst/>
            <a:ahLst/>
            <a:cxnLst/>
            <a:rect l="l" t="t" r="r" b="b"/>
            <a:pathLst>
              <a:path w="278129" h="433069">
                <a:moveTo>
                  <a:pt x="278079" y="0"/>
                </a:moveTo>
                <a:lnTo>
                  <a:pt x="60756" y="0"/>
                </a:lnTo>
                <a:lnTo>
                  <a:pt x="29476" y="0"/>
                </a:lnTo>
                <a:lnTo>
                  <a:pt x="29476" y="431"/>
                </a:lnTo>
                <a:lnTo>
                  <a:pt x="0" y="431"/>
                </a:lnTo>
                <a:lnTo>
                  <a:pt x="0" y="57581"/>
                </a:lnTo>
                <a:lnTo>
                  <a:pt x="0" y="189661"/>
                </a:lnTo>
                <a:lnTo>
                  <a:pt x="0" y="246811"/>
                </a:lnTo>
                <a:lnTo>
                  <a:pt x="0" y="375081"/>
                </a:lnTo>
                <a:lnTo>
                  <a:pt x="0" y="432231"/>
                </a:lnTo>
                <a:lnTo>
                  <a:pt x="29476" y="432231"/>
                </a:lnTo>
                <a:lnTo>
                  <a:pt x="29476" y="432816"/>
                </a:lnTo>
                <a:lnTo>
                  <a:pt x="60756" y="432816"/>
                </a:lnTo>
                <a:lnTo>
                  <a:pt x="278079" y="432816"/>
                </a:lnTo>
                <a:lnTo>
                  <a:pt x="278079" y="375107"/>
                </a:lnTo>
                <a:lnTo>
                  <a:pt x="60756" y="375107"/>
                </a:lnTo>
                <a:lnTo>
                  <a:pt x="29476" y="375107"/>
                </a:lnTo>
                <a:lnTo>
                  <a:pt x="60756" y="375081"/>
                </a:lnTo>
                <a:lnTo>
                  <a:pt x="60756" y="246811"/>
                </a:lnTo>
                <a:lnTo>
                  <a:pt x="29476" y="246811"/>
                </a:lnTo>
                <a:lnTo>
                  <a:pt x="60756" y="246786"/>
                </a:lnTo>
                <a:lnTo>
                  <a:pt x="245262" y="246786"/>
                </a:lnTo>
                <a:lnTo>
                  <a:pt x="245262" y="189077"/>
                </a:lnTo>
                <a:lnTo>
                  <a:pt x="60756" y="189077"/>
                </a:lnTo>
                <a:lnTo>
                  <a:pt x="60756" y="57810"/>
                </a:lnTo>
                <a:lnTo>
                  <a:pt x="278079" y="57810"/>
                </a:lnTo>
                <a:lnTo>
                  <a:pt x="278079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81562" y="1337177"/>
            <a:ext cx="668655" cy="441959"/>
          </a:xfrm>
          <a:custGeom>
            <a:avLst/>
            <a:gdLst/>
            <a:ahLst/>
            <a:cxnLst/>
            <a:rect l="l" t="t" r="r" b="b"/>
            <a:pathLst>
              <a:path w="668654" h="441960">
                <a:moveTo>
                  <a:pt x="331622" y="437286"/>
                </a:moveTo>
                <a:lnTo>
                  <a:pt x="192824" y="252984"/>
                </a:lnTo>
                <a:lnTo>
                  <a:pt x="191528" y="251256"/>
                </a:lnTo>
                <a:lnTo>
                  <a:pt x="166458" y="217957"/>
                </a:lnTo>
                <a:lnTo>
                  <a:pt x="183261" y="193548"/>
                </a:lnTo>
                <a:lnTo>
                  <a:pt x="313436" y="4470"/>
                </a:lnTo>
                <a:lnTo>
                  <a:pt x="237236" y="4470"/>
                </a:lnTo>
                <a:lnTo>
                  <a:pt x="115646" y="193548"/>
                </a:lnTo>
                <a:lnTo>
                  <a:pt x="60756" y="193548"/>
                </a:lnTo>
                <a:lnTo>
                  <a:pt x="60756" y="4470"/>
                </a:lnTo>
                <a:lnTo>
                  <a:pt x="0" y="4470"/>
                </a:lnTo>
                <a:lnTo>
                  <a:pt x="0" y="437286"/>
                </a:lnTo>
                <a:lnTo>
                  <a:pt x="60756" y="437286"/>
                </a:lnTo>
                <a:lnTo>
                  <a:pt x="60756" y="251256"/>
                </a:lnTo>
                <a:lnTo>
                  <a:pt x="114554" y="251256"/>
                </a:lnTo>
                <a:lnTo>
                  <a:pt x="247396" y="437286"/>
                </a:lnTo>
                <a:lnTo>
                  <a:pt x="331622" y="437286"/>
                </a:lnTo>
                <a:close/>
              </a:path>
              <a:path w="668654" h="441960">
                <a:moveTo>
                  <a:pt x="668528" y="157480"/>
                </a:moveTo>
                <a:lnTo>
                  <a:pt x="663905" y="114808"/>
                </a:lnTo>
                <a:lnTo>
                  <a:pt x="649732" y="75793"/>
                </a:lnTo>
                <a:lnTo>
                  <a:pt x="639965" y="59842"/>
                </a:lnTo>
                <a:lnTo>
                  <a:pt x="639292" y="58737"/>
                </a:lnTo>
                <a:lnTo>
                  <a:pt x="626897" y="43726"/>
                </a:lnTo>
                <a:lnTo>
                  <a:pt x="612559" y="30746"/>
                </a:lnTo>
                <a:lnTo>
                  <a:pt x="606348" y="26581"/>
                </a:lnTo>
                <a:lnTo>
                  <a:pt x="606348" y="157480"/>
                </a:lnTo>
                <a:lnTo>
                  <a:pt x="606348" y="284276"/>
                </a:lnTo>
                <a:lnTo>
                  <a:pt x="600087" y="324091"/>
                </a:lnTo>
                <a:lnTo>
                  <a:pt x="573303" y="363169"/>
                </a:lnTo>
                <a:lnTo>
                  <a:pt x="529488" y="381152"/>
                </a:lnTo>
                <a:lnTo>
                  <a:pt x="516534" y="381914"/>
                </a:lnTo>
                <a:lnTo>
                  <a:pt x="503529" y="381152"/>
                </a:lnTo>
                <a:lnTo>
                  <a:pt x="459676" y="363169"/>
                </a:lnTo>
                <a:lnTo>
                  <a:pt x="432879" y="324091"/>
                </a:lnTo>
                <a:lnTo>
                  <a:pt x="426618" y="284276"/>
                </a:lnTo>
                <a:lnTo>
                  <a:pt x="426618" y="157480"/>
                </a:lnTo>
                <a:lnTo>
                  <a:pt x="432879" y="117678"/>
                </a:lnTo>
                <a:lnTo>
                  <a:pt x="459676" y="78574"/>
                </a:lnTo>
                <a:lnTo>
                  <a:pt x="503529" y="60604"/>
                </a:lnTo>
                <a:lnTo>
                  <a:pt x="516534" y="59842"/>
                </a:lnTo>
                <a:lnTo>
                  <a:pt x="529488" y="60604"/>
                </a:lnTo>
                <a:lnTo>
                  <a:pt x="573303" y="78574"/>
                </a:lnTo>
                <a:lnTo>
                  <a:pt x="600087" y="117678"/>
                </a:lnTo>
                <a:lnTo>
                  <a:pt x="606348" y="157480"/>
                </a:lnTo>
                <a:lnTo>
                  <a:pt x="606348" y="26581"/>
                </a:lnTo>
                <a:lnTo>
                  <a:pt x="559041" y="4953"/>
                </a:lnTo>
                <a:lnTo>
                  <a:pt x="516534" y="0"/>
                </a:lnTo>
                <a:lnTo>
                  <a:pt x="494576" y="1231"/>
                </a:lnTo>
                <a:lnTo>
                  <a:pt x="454647" y="11137"/>
                </a:lnTo>
                <a:lnTo>
                  <a:pt x="420433" y="30746"/>
                </a:lnTo>
                <a:lnTo>
                  <a:pt x="393763" y="58737"/>
                </a:lnTo>
                <a:lnTo>
                  <a:pt x="375069" y="94576"/>
                </a:lnTo>
                <a:lnTo>
                  <a:pt x="365620" y="136486"/>
                </a:lnTo>
                <a:lnTo>
                  <a:pt x="364540" y="284276"/>
                </a:lnTo>
                <a:lnTo>
                  <a:pt x="365620" y="305308"/>
                </a:lnTo>
                <a:lnTo>
                  <a:pt x="375069" y="347179"/>
                </a:lnTo>
                <a:lnTo>
                  <a:pt x="393763" y="383057"/>
                </a:lnTo>
                <a:lnTo>
                  <a:pt x="420433" y="411022"/>
                </a:lnTo>
                <a:lnTo>
                  <a:pt x="454647" y="430606"/>
                </a:lnTo>
                <a:lnTo>
                  <a:pt x="494576" y="440512"/>
                </a:lnTo>
                <a:lnTo>
                  <a:pt x="516534" y="441756"/>
                </a:lnTo>
                <a:lnTo>
                  <a:pt x="538441" y="440512"/>
                </a:lnTo>
                <a:lnTo>
                  <a:pt x="578332" y="430606"/>
                </a:lnTo>
                <a:lnTo>
                  <a:pt x="612559" y="411022"/>
                </a:lnTo>
                <a:lnTo>
                  <a:pt x="639292" y="383057"/>
                </a:lnTo>
                <a:lnTo>
                  <a:pt x="657999" y="347179"/>
                </a:lnTo>
                <a:lnTo>
                  <a:pt x="667448" y="305308"/>
                </a:lnTo>
                <a:lnTo>
                  <a:pt x="668528" y="284276"/>
                </a:lnTo>
                <a:lnTo>
                  <a:pt x="668528" y="15748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42350" y="1341640"/>
            <a:ext cx="297815" cy="433070"/>
          </a:xfrm>
          <a:custGeom>
            <a:avLst/>
            <a:gdLst/>
            <a:ahLst/>
            <a:cxnLst/>
            <a:rect l="l" t="t" r="r" b="b"/>
            <a:pathLst>
              <a:path w="297814" h="433069">
                <a:moveTo>
                  <a:pt x="31294" y="0"/>
                </a:moveTo>
                <a:lnTo>
                  <a:pt x="0" y="0"/>
                </a:lnTo>
                <a:lnTo>
                  <a:pt x="0" y="432813"/>
                </a:lnTo>
                <a:lnTo>
                  <a:pt x="60756" y="432813"/>
                </a:lnTo>
                <a:lnTo>
                  <a:pt x="60756" y="264971"/>
                </a:lnTo>
                <a:lnTo>
                  <a:pt x="31294" y="264971"/>
                </a:lnTo>
                <a:lnTo>
                  <a:pt x="31294" y="207162"/>
                </a:lnTo>
                <a:lnTo>
                  <a:pt x="60756" y="207162"/>
                </a:lnTo>
                <a:lnTo>
                  <a:pt x="60756" y="57809"/>
                </a:lnTo>
                <a:lnTo>
                  <a:pt x="31294" y="57809"/>
                </a:lnTo>
                <a:lnTo>
                  <a:pt x="31294" y="0"/>
                </a:lnTo>
                <a:close/>
              </a:path>
              <a:path w="297814" h="433069">
                <a:moveTo>
                  <a:pt x="60756" y="207162"/>
                </a:moveTo>
                <a:lnTo>
                  <a:pt x="31294" y="207162"/>
                </a:lnTo>
                <a:lnTo>
                  <a:pt x="31294" y="264971"/>
                </a:lnTo>
                <a:lnTo>
                  <a:pt x="60756" y="264971"/>
                </a:lnTo>
                <a:lnTo>
                  <a:pt x="60756" y="207162"/>
                </a:lnTo>
                <a:close/>
              </a:path>
              <a:path w="297814" h="433069">
                <a:moveTo>
                  <a:pt x="167641" y="0"/>
                </a:moveTo>
                <a:lnTo>
                  <a:pt x="60756" y="0"/>
                </a:lnTo>
                <a:lnTo>
                  <a:pt x="60756" y="57809"/>
                </a:lnTo>
                <a:lnTo>
                  <a:pt x="169670" y="57809"/>
                </a:lnTo>
                <a:lnTo>
                  <a:pt x="179198" y="58383"/>
                </a:lnTo>
                <a:lnTo>
                  <a:pt x="217422" y="78407"/>
                </a:lnTo>
                <a:lnTo>
                  <a:pt x="234993" y="121931"/>
                </a:lnTo>
                <a:lnTo>
                  <a:pt x="235507" y="132789"/>
                </a:lnTo>
                <a:lnTo>
                  <a:pt x="234993" y="143457"/>
                </a:lnTo>
                <a:lnTo>
                  <a:pt x="222759" y="179784"/>
                </a:lnTo>
                <a:lnTo>
                  <a:pt x="188125" y="204862"/>
                </a:lnTo>
                <a:lnTo>
                  <a:pt x="169670" y="207162"/>
                </a:lnTo>
                <a:lnTo>
                  <a:pt x="60756" y="207162"/>
                </a:lnTo>
                <a:lnTo>
                  <a:pt x="60756" y="264971"/>
                </a:lnTo>
                <a:lnTo>
                  <a:pt x="167641" y="264971"/>
                </a:lnTo>
                <a:lnTo>
                  <a:pt x="186407" y="263942"/>
                </a:lnTo>
                <a:lnTo>
                  <a:pt x="235813" y="248512"/>
                </a:lnTo>
                <a:lnTo>
                  <a:pt x="272517" y="216378"/>
                </a:lnTo>
                <a:lnTo>
                  <a:pt x="293635" y="169975"/>
                </a:lnTo>
                <a:lnTo>
                  <a:pt x="297686" y="132789"/>
                </a:lnTo>
                <a:lnTo>
                  <a:pt x="296675" y="113584"/>
                </a:lnTo>
                <a:lnTo>
                  <a:pt x="281394" y="63038"/>
                </a:lnTo>
                <a:lnTo>
                  <a:pt x="249699" y="25646"/>
                </a:lnTo>
                <a:lnTo>
                  <a:pt x="204012" y="4127"/>
                </a:lnTo>
                <a:lnTo>
                  <a:pt x="186407" y="1030"/>
                </a:lnTo>
                <a:lnTo>
                  <a:pt x="167641" y="0"/>
                </a:lnTo>
                <a:close/>
              </a:path>
              <a:path w="297814" h="433069">
                <a:moveTo>
                  <a:pt x="60756" y="0"/>
                </a:moveTo>
                <a:lnTo>
                  <a:pt x="31294" y="0"/>
                </a:lnTo>
                <a:lnTo>
                  <a:pt x="31294" y="57809"/>
                </a:lnTo>
                <a:lnTo>
                  <a:pt x="60756" y="57809"/>
                </a:lnTo>
                <a:lnTo>
                  <a:pt x="6075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07198" y="1337169"/>
            <a:ext cx="304165" cy="441959"/>
          </a:xfrm>
          <a:custGeom>
            <a:avLst/>
            <a:gdLst/>
            <a:ahLst/>
            <a:cxnLst/>
            <a:rect l="l" t="t" r="r" b="b"/>
            <a:pathLst>
              <a:path w="304165" h="441960">
                <a:moveTo>
                  <a:pt x="151988" y="0"/>
                </a:moveTo>
                <a:lnTo>
                  <a:pt x="109393" y="4951"/>
                </a:lnTo>
                <a:lnTo>
                  <a:pt x="72133" y="19810"/>
                </a:lnTo>
                <a:lnTo>
                  <a:pt x="41578" y="43724"/>
                </a:lnTo>
                <a:lnTo>
                  <a:pt x="18792" y="75793"/>
                </a:lnTo>
                <a:lnTo>
                  <a:pt x="4620" y="114805"/>
                </a:lnTo>
                <a:lnTo>
                  <a:pt x="5" y="157477"/>
                </a:lnTo>
                <a:lnTo>
                  <a:pt x="0" y="284272"/>
                </a:lnTo>
                <a:lnTo>
                  <a:pt x="1077" y="305310"/>
                </a:lnTo>
                <a:lnTo>
                  <a:pt x="10525" y="347178"/>
                </a:lnTo>
                <a:lnTo>
                  <a:pt x="29214" y="383052"/>
                </a:lnTo>
                <a:lnTo>
                  <a:pt x="55884" y="411024"/>
                </a:lnTo>
                <a:lnTo>
                  <a:pt x="90096" y="430609"/>
                </a:lnTo>
                <a:lnTo>
                  <a:pt x="130024" y="440516"/>
                </a:lnTo>
                <a:lnTo>
                  <a:pt x="151988" y="441755"/>
                </a:lnTo>
                <a:lnTo>
                  <a:pt x="173895" y="440516"/>
                </a:lnTo>
                <a:lnTo>
                  <a:pt x="213783" y="430609"/>
                </a:lnTo>
                <a:lnTo>
                  <a:pt x="248012" y="411024"/>
                </a:lnTo>
                <a:lnTo>
                  <a:pt x="274751" y="383052"/>
                </a:lnTo>
                <a:lnTo>
                  <a:pt x="275447" y="381913"/>
                </a:lnTo>
                <a:lnTo>
                  <a:pt x="151988" y="381913"/>
                </a:lnTo>
                <a:lnTo>
                  <a:pt x="138978" y="381152"/>
                </a:lnTo>
                <a:lnTo>
                  <a:pt x="95123" y="363171"/>
                </a:lnTo>
                <a:lnTo>
                  <a:pt x="68332" y="324094"/>
                </a:lnTo>
                <a:lnTo>
                  <a:pt x="62075" y="284272"/>
                </a:lnTo>
                <a:lnTo>
                  <a:pt x="62075" y="157477"/>
                </a:lnTo>
                <a:lnTo>
                  <a:pt x="68332" y="117673"/>
                </a:lnTo>
                <a:lnTo>
                  <a:pt x="95123" y="78582"/>
                </a:lnTo>
                <a:lnTo>
                  <a:pt x="138978" y="60602"/>
                </a:lnTo>
                <a:lnTo>
                  <a:pt x="151988" y="59842"/>
                </a:lnTo>
                <a:lnTo>
                  <a:pt x="275423" y="59842"/>
                </a:lnTo>
                <a:lnTo>
                  <a:pt x="274751" y="58744"/>
                </a:lnTo>
                <a:lnTo>
                  <a:pt x="248012" y="30743"/>
                </a:lnTo>
                <a:lnTo>
                  <a:pt x="213783" y="11142"/>
                </a:lnTo>
                <a:lnTo>
                  <a:pt x="173895" y="1237"/>
                </a:lnTo>
                <a:lnTo>
                  <a:pt x="151988" y="0"/>
                </a:lnTo>
                <a:close/>
              </a:path>
              <a:path w="304165" h="441960">
                <a:moveTo>
                  <a:pt x="275423" y="59842"/>
                </a:moveTo>
                <a:lnTo>
                  <a:pt x="151988" y="59842"/>
                </a:lnTo>
                <a:lnTo>
                  <a:pt x="164942" y="60602"/>
                </a:lnTo>
                <a:lnTo>
                  <a:pt x="177123" y="62877"/>
                </a:lnTo>
                <a:lnTo>
                  <a:pt x="217204" y="86499"/>
                </a:lnTo>
                <a:lnTo>
                  <a:pt x="239036" y="130071"/>
                </a:lnTo>
                <a:lnTo>
                  <a:pt x="241805" y="157477"/>
                </a:lnTo>
                <a:lnTo>
                  <a:pt x="241805" y="284272"/>
                </a:lnTo>
                <a:lnTo>
                  <a:pt x="235546" y="324094"/>
                </a:lnTo>
                <a:lnTo>
                  <a:pt x="208753" y="363171"/>
                </a:lnTo>
                <a:lnTo>
                  <a:pt x="164942" y="381152"/>
                </a:lnTo>
                <a:lnTo>
                  <a:pt x="151988" y="381913"/>
                </a:lnTo>
                <a:lnTo>
                  <a:pt x="275447" y="381913"/>
                </a:lnTo>
                <a:lnTo>
                  <a:pt x="293455" y="347178"/>
                </a:lnTo>
                <a:lnTo>
                  <a:pt x="302904" y="305310"/>
                </a:lnTo>
                <a:lnTo>
                  <a:pt x="303981" y="284272"/>
                </a:lnTo>
                <a:lnTo>
                  <a:pt x="303976" y="157477"/>
                </a:lnTo>
                <a:lnTo>
                  <a:pt x="302904" y="136484"/>
                </a:lnTo>
                <a:lnTo>
                  <a:pt x="299360" y="114805"/>
                </a:lnTo>
                <a:lnTo>
                  <a:pt x="293455" y="94575"/>
                </a:lnTo>
                <a:lnTo>
                  <a:pt x="285188" y="75793"/>
                </a:lnTo>
                <a:lnTo>
                  <a:pt x="275423" y="59842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03433" y="1341640"/>
            <a:ext cx="302895" cy="433070"/>
          </a:xfrm>
          <a:custGeom>
            <a:avLst/>
            <a:gdLst/>
            <a:ahLst/>
            <a:cxnLst/>
            <a:rect l="l" t="t" r="r" b="b"/>
            <a:pathLst>
              <a:path w="302895" h="433069">
                <a:moveTo>
                  <a:pt x="35761" y="0"/>
                </a:moveTo>
                <a:lnTo>
                  <a:pt x="0" y="0"/>
                </a:lnTo>
                <a:lnTo>
                  <a:pt x="0" y="432813"/>
                </a:lnTo>
                <a:lnTo>
                  <a:pt x="35761" y="432813"/>
                </a:lnTo>
                <a:lnTo>
                  <a:pt x="35761" y="376528"/>
                </a:lnTo>
                <a:lnTo>
                  <a:pt x="60450" y="376528"/>
                </a:lnTo>
                <a:lnTo>
                  <a:pt x="60450" y="238147"/>
                </a:lnTo>
                <a:lnTo>
                  <a:pt x="35761" y="238147"/>
                </a:lnTo>
                <a:lnTo>
                  <a:pt x="35761" y="183387"/>
                </a:lnTo>
                <a:lnTo>
                  <a:pt x="60450" y="183387"/>
                </a:lnTo>
                <a:lnTo>
                  <a:pt x="60450" y="56286"/>
                </a:lnTo>
                <a:lnTo>
                  <a:pt x="35761" y="56286"/>
                </a:lnTo>
                <a:lnTo>
                  <a:pt x="35761" y="0"/>
                </a:lnTo>
                <a:close/>
              </a:path>
              <a:path w="302895" h="433069">
                <a:moveTo>
                  <a:pt x="60450" y="376528"/>
                </a:moveTo>
                <a:lnTo>
                  <a:pt x="35761" y="376528"/>
                </a:lnTo>
                <a:lnTo>
                  <a:pt x="35761" y="432813"/>
                </a:lnTo>
                <a:lnTo>
                  <a:pt x="60450" y="432813"/>
                </a:lnTo>
                <a:lnTo>
                  <a:pt x="60450" y="376528"/>
                </a:lnTo>
                <a:close/>
              </a:path>
              <a:path w="302895" h="433069">
                <a:moveTo>
                  <a:pt x="170585" y="0"/>
                </a:moveTo>
                <a:lnTo>
                  <a:pt x="60450" y="0"/>
                </a:lnTo>
                <a:lnTo>
                  <a:pt x="60450" y="56286"/>
                </a:lnTo>
                <a:lnTo>
                  <a:pt x="159612" y="56286"/>
                </a:lnTo>
                <a:lnTo>
                  <a:pt x="177464" y="57294"/>
                </a:lnTo>
                <a:lnTo>
                  <a:pt x="216712" y="72339"/>
                </a:lnTo>
                <a:lnTo>
                  <a:pt x="235813" y="120902"/>
                </a:lnTo>
                <a:lnTo>
                  <a:pt x="234745" y="135420"/>
                </a:lnTo>
                <a:lnTo>
                  <a:pt x="209062" y="174513"/>
                </a:lnTo>
                <a:lnTo>
                  <a:pt x="167943" y="183387"/>
                </a:lnTo>
                <a:lnTo>
                  <a:pt x="60450" y="183387"/>
                </a:lnTo>
                <a:lnTo>
                  <a:pt x="60450" y="238147"/>
                </a:lnTo>
                <a:lnTo>
                  <a:pt x="167943" y="238147"/>
                </a:lnTo>
                <a:lnTo>
                  <a:pt x="180158" y="238680"/>
                </a:lnTo>
                <a:lnTo>
                  <a:pt x="217523" y="251304"/>
                </a:lnTo>
                <a:lnTo>
                  <a:pt x="239508" y="288238"/>
                </a:lnTo>
                <a:lnTo>
                  <a:pt x="241401" y="308660"/>
                </a:lnTo>
                <a:lnTo>
                  <a:pt x="241401" y="309575"/>
                </a:lnTo>
                <a:lnTo>
                  <a:pt x="229529" y="349292"/>
                </a:lnTo>
                <a:lnTo>
                  <a:pt x="192925" y="372158"/>
                </a:lnTo>
                <a:lnTo>
                  <a:pt x="153010" y="376528"/>
                </a:lnTo>
                <a:lnTo>
                  <a:pt x="60450" y="376528"/>
                </a:lnTo>
                <a:lnTo>
                  <a:pt x="60450" y="432813"/>
                </a:lnTo>
                <a:lnTo>
                  <a:pt x="175665" y="432813"/>
                </a:lnTo>
                <a:lnTo>
                  <a:pt x="194275" y="431898"/>
                </a:lnTo>
                <a:lnTo>
                  <a:pt x="242924" y="418183"/>
                </a:lnTo>
                <a:lnTo>
                  <a:pt x="278672" y="389481"/>
                </a:lnTo>
                <a:lnTo>
                  <a:pt x="298881" y="347951"/>
                </a:lnTo>
                <a:lnTo>
                  <a:pt x="302766" y="314957"/>
                </a:lnTo>
                <a:lnTo>
                  <a:pt x="302766" y="314043"/>
                </a:lnTo>
                <a:lnTo>
                  <a:pt x="292607" y="266392"/>
                </a:lnTo>
                <a:lnTo>
                  <a:pt x="263447" y="229615"/>
                </a:lnTo>
                <a:lnTo>
                  <a:pt x="218235" y="211021"/>
                </a:lnTo>
                <a:lnTo>
                  <a:pt x="230809" y="208087"/>
                </a:lnTo>
                <a:lnTo>
                  <a:pt x="270410" y="185149"/>
                </a:lnTo>
                <a:lnTo>
                  <a:pt x="292233" y="149178"/>
                </a:lnTo>
                <a:lnTo>
                  <a:pt x="297078" y="117345"/>
                </a:lnTo>
                <a:lnTo>
                  <a:pt x="296203" y="99780"/>
                </a:lnTo>
                <a:lnTo>
                  <a:pt x="283157" y="54759"/>
                </a:lnTo>
                <a:lnTo>
                  <a:pt x="254070" y="22214"/>
                </a:lnTo>
                <a:lnTo>
                  <a:pt x="209118" y="3580"/>
                </a:lnTo>
                <a:lnTo>
                  <a:pt x="190699" y="895"/>
                </a:lnTo>
                <a:lnTo>
                  <a:pt x="170585" y="0"/>
                </a:lnTo>
                <a:close/>
              </a:path>
              <a:path w="302895" h="433069">
                <a:moveTo>
                  <a:pt x="60450" y="183387"/>
                </a:moveTo>
                <a:lnTo>
                  <a:pt x="35761" y="183387"/>
                </a:lnTo>
                <a:lnTo>
                  <a:pt x="35761" y="238147"/>
                </a:lnTo>
                <a:lnTo>
                  <a:pt x="60450" y="238147"/>
                </a:lnTo>
                <a:lnTo>
                  <a:pt x="60450" y="183387"/>
                </a:lnTo>
                <a:close/>
              </a:path>
              <a:path w="302895" h="433069">
                <a:moveTo>
                  <a:pt x="60450" y="0"/>
                </a:moveTo>
                <a:lnTo>
                  <a:pt x="35761" y="0"/>
                </a:lnTo>
                <a:lnTo>
                  <a:pt x="35761" y="56286"/>
                </a:lnTo>
                <a:lnTo>
                  <a:pt x="60450" y="56286"/>
                </a:lnTo>
                <a:lnTo>
                  <a:pt x="6045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801808" y="1984412"/>
            <a:ext cx="1442085" cy="220979"/>
            <a:chOff x="3801808" y="1984412"/>
            <a:chExt cx="1442085" cy="220979"/>
          </a:xfrm>
        </p:grpSpPr>
        <p:sp>
          <p:nvSpPr>
            <p:cNvPr id="13" name="object 13"/>
            <p:cNvSpPr/>
            <p:nvPr/>
          </p:nvSpPr>
          <p:spPr>
            <a:xfrm>
              <a:off x="3801808" y="1986655"/>
              <a:ext cx="321945" cy="216535"/>
            </a:xfrm>
            <a:custGeom>
              <a:avLst/>
              <a:gdLst/>
              <a:ahLst/>
              <a:cxnLst/>
              <a:rect l="l" t="t" r="r" b="b"/>
              <a:pathLst>
                <a:path w="321945" h="216535">
                  <a:moveTo>
                    <a:pt x="152704" y="584"/>
                  </a:moveTo>
                  <a:lnTo>
                    <a:pt x="0" y="584"/>
                  </a:lnTo>
                  <a:lnTo>
                    <a:pt x="0" y="17094"/>
                  </a:lnTo>
                  <a:lnTo>
                    <a:pt x="0" y="28524"/>
                  </a:lnTo>
                  <a:lnTo>
                    <a:pt x="61214" y="28524"/>
                  </a:lnTo>
                  <a:lnTo>
                    <a:pt x="61214" y="216408"/>
                  </a:lnTo>
                  <a:lnTo>
                    <a:pt x="91541" y="216408"/>
                  </a:lnTo>
                  <a:lnTo>
                    <a:pt x="91541" y="28905"/>
                  </a:lnTo>
                  <a:lnTo>
                    <a:pt x="152704" y="28905"/>
                  </a:lnTo>
                  <a:lnTo>
                    <a:pt x="152704" y="17729"/>
                  </a:lnTo>
                  <a:lnTo>
                    <a:pt x="91541" y="17729"/>
                  </a:lnTo>
                  <a:lnTo>
                    <a:pt x="61214" y="17729"/>
                  </a:lnTo>
                  <a:lnTo>
                    <a:pt x="61214" y="17094"/>
                  </a:lnTo>
                  <a:lnTo>
                    <a:pt x="152704" y="17094"/>
                  </a:lnTo>
                  <a:lnTo>
                    <a:pt x="152704" y="584"/>
                  </a:lnTo>
                  <a:close/>
                </a:path>
                <a:path w="321945" h="216535">
                  <a:moveTo>
                    <a:pt x="321513" y="0"/>
                  </a:moveTo>
                  <a:lnTo>
                    <a:pt x="212852" y="0"/>
                  </a:lnTo>
                  <a:lnTo>
                    <a:pt x="197205" y="0"/>
                  </a:lnTo>
                  <a:lnTo>
                    <a:pt x="197205" y="584"/>
                  </a:lnTo>
                  <a:lnTo>
                    <a:pt x="182473" y="584"/>
                  </a:lnTo>
                  <a:lnTo>
                    <a:pt x="182473" y="28524"/>
                  </a:lnTo>
                  <a:lnTo>
                    <a:pt x="182473" y="94564"/>
                  </a:lnTo>
                  <a:lnTo>
                    <a:pt x="182473" y="123774"/>
                  </a:lnTo>
                  <a:lnTo>
                    <a:pt x="182473" y="187274"/>
                  </a:lnTo>
                  <a:lnTo>
                    <a:pt x="182473" y="216484"/>
                  </a:lnTo>
                  <a:lnTo>
                    <a:pt x="197205" y="216484"/>
                  </a:lnTo>
                  <a:lnTo>
                    <a:pt x="212852" y="216408"/>
                  </a:lnTo>
                  <a:lnTo>
                    <a:pt x="321513" y="216408"/>
                  </a:lnTo>
                  <a:lnTo>
                    <a:pt x="321513" y="187553"/>
                  </a:lnTo>
                  <a:lnTo>
                    <a:pt x="212852" y="187553"/>
                  </a:lnTo>
                  <a:lnTo>
                    <a:pt x="197205" y="187553"/>
                  </a:lnTo>
                  <a:lnTo>
                    <a:pt x="197205" y="187274"/>
                  </a:lnTo>
                  <a:lnTo>
                    <a:pt x="212852" y="187274"/>
                  </a:lnTo>
                  <a:lnTo>
                    <a:pt x="212852" y="123774"/>
                  </a:lnTo>
                  <a:lnTo>
                    <a:pt x="197205" y="123774"/>
                  </a:lnTo>
                  <a:lnTo>
                    <a:pt x="197205" y="123393"/>
                  </a:lnTo>
                  <a:lnTo>
                    <a:pt x="212852" y="123393"/>
                  </a:lnTo>
                  <a:lnTo>
                    <a:pt x="305104" y="123393"/>
                  </a:lnTo>
                  <a:lnTo>
                    <a:pt x="305104" y="94538"/>
                  </a:lnTo>
                  <a:lnTo>
                    <a:pt x="212852" y="94538"/>
                  </a:lnTo>
                  <a:lnTo>
                    <a:pt x="212852" y="28905"/>
                  </a:lnTo>
                  <a:lnTo>
                    <a:pt x="321513" y="28905"/>
                  </a:lnTo>
                  <a:lnTo>
                    <a:pt x="32151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6456" y="1984412"/>
              <a:ext cx="498147" cy="22087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8427" y="1986645"/>
              <a:ext cx="172617" cy="21864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2289" y="1986645"/>
              <a:ext cx="148841" cy="2164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3552" y="1986645"/>
              <a:ext cx="159866" cy="216259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5296964" y="1984412"/>
            <a:ext cx="334645" cy="220979"/>
            <a:chOff x="5296964" y="1984412"/>
            <a:chExt cx="334645" cy="220979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96964" y="1986645"/>
              <a:ext cx="148842" cy="21641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79388" y="1984412"/>
              <a:ext cx="151992" cy="220878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5677509" y="1986645"/>
            <a:ext cx="420370" cy="216535"/>
            <a:chOff x="5677509" y="1986645"/>
            <a:chExt cx="420370" cy="216535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77509" y="1986645"/>
              <a:ext cx="151384" cy="2164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48959" y="1986645"/>
              <a:ext cx="185472" cy="21641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067145" y="1987239"/>
              <a:ext cx="30480" cy="215900"/>
            </a:xfrm>
            <a:custGeom>
              <a:avLst/>
              <a:gdLst/>
              <a:ahLst/>
              <a:cxnLst/>
              <a:rect l="l" t="t" r="r" b="b"/>
              <a:pathLst>
                <a:path w="30479" h="215900">
                  <a:moveTo>
                    <a:pt x="30378" y="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0" y="123190"/>
                  </a:lnTo>
                  <a:lnTo>
                    <a:pt x="0" y="215900"/>
                  </a:lnTo>
                  <a:lnTo>
                    <a:pt x="30378" y="215900"/>
                  </a:lnTo>
                  <a:lnTo>
                    <a:pt x="30378" y="123190"/>
                  </a:lnTo>
                  <a:lnTo>
                    <a:pt x="18897" y="123190"/>
                  </a:lnTo>
                  <a:lnTo>
                    <a:pt x="18897" y="95250"/>
                  </a:lnTo>
                  <a:lnTo>
                    <a:pt x="30378" y="95250"/>
                  </a:lnTo>
                  <a:lnTo>
                    <a:pt x="3037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6190081" y="198723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79" h="215900">
                <a:moveTo>
                  <a:pt x="30378" y="0"/>
                </a:moveTo>
                <a:lnTo>
                  <a:pt x="0" y="0"/>
                </a:lnTo>
                <a:lnTo>
                  <a:pt x="0" y="95250"/>
                </a:lnTo>
                <a:lnTo>
                  <a:pt x="0" y="123190"/>
                </a:lnTo>
                <a:lnTo>
                  <a:pt x="0" y="215900"/>
                </a:lnTo>
                <a:lnTo>
                  <a:pt x="30378" y="215900"/>
                </a:lnTo>
                <a:lnTo>
                  <a:pt x="30378" y="123190"/>
                </a:lnTo>
                <a:lnTo>
                  <a:pt x="16103" y="123190"/>
                </a:lnTo>
                <a:lnTo>
                  <a:pt x="16103" y="95250"/>
                </a:lnTo>
                <a:lnTo>
                  <a:pt x="30378" y="95250"/>
                </a:lnTo>
                <a:lnTo>
                  <a:pt x="3037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86043" y="2082057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20" h="29210">
                <a:moveTo>
                  <a:pt x="104038" y="0"/>
                </a:moveTo>
                <a:lnTo>
                  <a:pt x="11480" y="0"/>
                </a:lnTo>
                <a:lnTo>
                  <a:pt x="0" y="0"/>
                </a:lnTo>
                <a:lnTo>
                  <a:pt x="0" y="28854"/>
                </a:lnTo>
                <a:lnTo>
                  <a:pt x="11480" y="28854"/>
                </a:lnTo>
                <a:lnTo>
                  <a:pt x="104038" y="28854"/>
                </a:lnTo>
                <a:lnTo>
                  <a:pt x="104038" y="0"/>
                </a:lnTo>
                <a:close/>
              </a:path>
              <a:path w="134620" h="29210">
                <a:moveTo>
                  <a:pt x="134416" y="0"/>
                </a:moveTo>
                <a:lnTo>
                  <a:pt x="120142" y="0"/>
                </a:lnTo>
                <a:lnTo>
                  <a:pt x="120142" y="28854"/>
                </a:lnTo>
                <a:lnTo>
                  <a:pt x="134416" y="28854"/>
                </a:lnTo>
                <a:lnTo>
                  <a:pt x="13441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74003" y="198723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79" h="215900">
                <a:moveTo>
                  <a:pt x="30378" y="0"/>
                </a:moveTo>
                <a:lnTo>
                  <a:pt x="0" y="0"/>
                </a:lnTo>
                <a:lnTo>
                  <a:pt x="0" y="95250"/>
                </a:lnTo>
                <a:lnTo>
                  <a:pt x="0" y="123190"/>
                </a:lnTo>
                <a:lnTo>
                  <a:pt x="0" y="215900"/>
                </a:lnTo>
                <a:lnTo>
                  <a:pt x="30378" y="215900"/>
                </a:lnTo>
                <a:lnTo>
                  <a:pt x="30378" y="123190"/>
                </a:lnTo>
                <a:lnTo>
                  <a:pt x="18897" y="123190"/>
                </a:lnTo>
                <a:lnTo>
                  <a:pt x="18897" y="95250"/>
                </a:lnTo>
                <a:lnTo>
                  <a:pt x="30378" y="95250"/>
                </a:lnTo>
                <a:lnTo>
                  <a:pt x="3037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96939" y="1987239"/>
            <a:ext cx="30480" cy="215900"/>
          </a:xfrm>
          <a:custGeom>
            <a:avLst/>
            <a:gdLst/>
            <a:ahLst/>
            <a:cxnLst/>
            <a:rect l="l" t="t" r="r" b="b"/>
            <a:pathLst>
              <a:path w="30479" h="215900">
                <a:moveTo>
                  <a:pt x="30378" y="0"/>
                </a:moveTo>
                <a:lnTo>
                  <a:pt x="0" y="0"/>
                </a:lnTo>
                <a:lnTo>
                  <a:pt x="0" y="95250"/>
                </a:lnTo>
                <a:lnTo>
                  <a:pt x="0" y="123190"/>
                </a:lnTo>
                <a:lnTo>
                  <a:pt x="0" y="215900"/>
                </a:lnTo>
                <a:lnTo>
                  <a:pt x="30378" y="215900"/>
                </a:lnTo>
                <a:lnTo>
                  <a:pt x="30378" y="123190"/>
                </a:lnTo>
                <a:lnTo>
                  <a:pt x="16103" y="123190"/>
                </a:lnTo>
                <a:lnTo>
                  <a:pt x="16103" y="95250"/>
                </a:lnTo>
                <a:lnTo>
                  <a:pt x="30378" y="95250"/>
                </a:lnTo>
                <a:lnTo>
                  <a:pt x="3037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92901" y="2082057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20" h="29210">
                <a:moveTo>
                  <a:pt x="104038" y="0"/>
                </a:moveTo>
                <a:lnTo>
                  <a:pt x="11480" y="0"/>
                </a:lnTo>
                <a:lnTo>
                  <a:pt x="0" y="0"/>
                </a:lnTo>
                <a:lnTo>
                  <a:pt x="0" y="28854"/>
                </a:lnTo>
                <a:lnTo>
                  <a:pt x="11480" y="28854"/>
                </a:lnTo>
                <a:lnTo>
                  <a:pt x="104038" y="28854"/>
                </a:lnTo>
                <a:lnTo>
                  <a:pt x="104038" y="0"/>
                </a:lnTo>
                <a:close/>
              </a:path>
              <a:path w="134620" h="29210">
                <a:moveTo>
                  <a:pt x="134416" y="0"/>
                </a:moveTo>
                <a:lnTo>
                  <a:pt x="120142" y="0"/>
                </a:lnTo>
                <a:lnTo>
                  <a:pt x="120142" y="28854"/>
                </a:lnTo>
                <a:lnTo>
                  <a:pt x="134416" y="28854"/>
                </a:lnTo>
                <a:lnTo>
                  <a:pt x="13441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6480867" y="1986645"/>
            <a:ext cx="398145" cy="216535"/>
            <a:chOff x="6480867" y="1986645"/>
            <a:chExt cx="398145" cy="216535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80867" y="1986645"/>
              <a:ext cx="201067" cy="21641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11753" y="1986645"/>
              <a:ext cx="166979" cy="216410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221708" y="116801"/>
            <a:ext cx="5123815" cy="781050"/>
            <a:chOff x="221708" y="116801"/>
            <a:chExt cx="5123815" cy="781050"/>
          </a:xfrm>
        </p:grpSpPr>
        <p:sp>
          <p:nvSpPr>
            <p:cNvPr id="34" name="object 34"/>
            <p:cNvSpPr/>
            <p:nvPr/>
          </p:nvSpPr>
          <p:spPr>
            <a:xfrm>
              <a:off x="221708" y="116801"/>
              <a:ext cx="5123815" cy="781050"/>
            </a:xfrm>
            <a:custGeom>
              <a:avLst/>
              <a:gdLst/>
              <a:ahLst/>
              <a:cxnLst/>
              <a:rect l="l" t="t" r="r" b="b"/>
              <a:pathLst>
                <a:path w="5123815" h="781050">
                  <a:moveTo>
                    <a:pt x="5123675" y="0"/>
                  </a:moveTo>
                  <a:lnTo>
                    <a:pt x="0" y="0"/>
                  </a:lnTo>
                  <a:lnTo>
                    <a:pt x="0" y="781048"/>
                  </a:lnTo>
                  <a:lnTo>
                    <a:pt x="5123675" y="781048"/>
                  </a:lnTo>
                  <a:lnTo>
                    <a:pt x="5123675" y="0"/>
                  </a:lnTo>
                  <a:close/>
                </a:path>
              </a:pathLst>
            </a:custGeom>
            <a:solidFill>
              <a:srgbClr val="A0B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73763" y="369295"/>
              <a:ext cx="200660" cy="305435"/>
            </a:xfrm>
            <a:custGeom>
              <a:avLst/>
              <a:gdLst/>
              <a:ahLst/>
              <a:cxnLst/>
              <a:rect l="l" t="t" r="r" b="b"/>
              <a:pathLst>
                <a:path w="200660" h="305434">
                  <a:moveTo>
                    <a:pt x="88816" y="0"/>
                  </a:moveTo>
                  <a:lnTo>
                    <a:pt x="0" y="0"/>
                  </a:lnTo>
                  <a:lnTo>
                    <a:pt x="0" y="305358"/>
                  </a:lnTo>
                  <a:lnTo>
                    <a:pt x="59516" y="305358"/>
                  </a:lnTo>
                  <a:lnTo>
                    <a:pt x="59516" y="192279"/>
                  </a:lnTo>
                  <a:lnTo>
                    <a:pt x="97970" y="192279"/>
                  </a:lnTo>
                  <a:lnTo>
                    <a:pt x="143523" y="185125"/>
                  </a:lnTo>
                  <a:lnTo>
                    <a:pt x="189126" y="146433"/>
                  </a:lnTo>
                  <a:lnTo>
                    <a:pt x="191224" y="141004"/>
                  </a:lnTo>
                  <a:lnTo>
                    <a:pt x="59516" y="141004"/>
                  </a:lnTo>
                  <a:lnTo>
                    <a:pt x="59516" y="51274"/>
                  </a:lnTo>
                  <a:lnTo>
                    <a:pt x="189781" y="51274"/>
                  </a:lnTo>
                  <a:lnTo>
                    <a:pt x="184684" y="41042"/>
                  </a:lnTo>
                  <a:lnTo>
                    <a:pt x="169391" y="23345"/>
                  </a:lnTo>
                  <a:lnTo>
                    <a:pt x="152164" y="11393"/>
                  </a:lnTo>
                  <a:lnTo>
                    <a:pt x="133566" y="4291"/>
                  </a:lnTo>
                  <a:lnTo>
                    <a:pt x="112736" y="879"/>
                  </a:lnTo>
                  <a:lnTo>
                    <a:pt x="88816" y="0"/>
                  </a:lnTo>
                  <a:close/>
                </a:path>
                <a:path w="200660" h="305434">
                  <a:moveTo>
                    <a:pt x="189781" y="51274"/>
                  </a:moveTo>
                  <a:lnTo>
                    <a:pt x="80117" y="51274"/>
                  </a:lnTo>
                  <a:lnTo>
                    <a:pt x="90948" y="51553"/>
                  </a:lnTo>
                  <a:lnTo>
                    <a:pt x="101864" y="52819"/>
                  </a:lnTo>
                  <a:lnTo>
                    <a:pt x="133968" y="74336"/>
                  </a:lnTo>
                  <a:lnTo>
                    <a:pt x="139176" y="95680"/>
                  </a:lnTo>
                  <a:lnTo>
                    <a:pt x="138146" y="105637"/>
                  </a:lnTo>
                  <a:lnTo>
                    <a:pt x="112814" y="136947"/>
                  </a:lnTo>
                  <a:lnTo>
                    <a:pt x="83779" y="141004"/>
                  </a:lnTo>
                  <a:lnTo>
                    <a:pt x="191224" y="141004"/>
                  </a:lnTo>
                  <a:lnTo>
                    <a:pt x="196687" y="126869"/>
                  </a:lnTo>
                  <a:lnTo>
                    <a:pt x="199869" y="109451"/>
                  </a:lnTo>
                  <a:lnTo>
                    <a:pt x="200520" y="97055"/>
                  </a:lnTo>
                  <a:lnTo>
                    <a:pt x="199132" y="79356"/>
                  </a:lnTo>
                  <a:lnTo>
                    <a:pt x="194226" y="60199"/>
                  </a:lnTo>
                  <a:lnTo>
                    <a:pt x="189781" y="512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09996" y="470012"/>
              <a:ext cx="360756" cy="21104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113775" y="359226"/>
              <a:ext cx="423545" cy="315595"/>
            </a:xfrm>
            <a:custGeom>
              <a:avLst/>
              <a:gdLst/>
              <a:ahLst/>
              <a:cxnLst/>
              <a:rect l="l" t="t" r="r" b="b"/>
              <a:pathLst>
                <a:path w="423544" h="315595">
                  <a:moveTo>
                    <a:pt x="308571" y="190906"/>
                  </a:moveTo>
                  <a:lnTo>
                    <a:pt x="302387" y="147840"/>
                  </a:lnTo>
                  <a:lnTo>
                    <a:pt x="276631" y="119151"/>
                  </a:lnTo>
                  <a:lnTo>
                    <a:pt x="241274" y="110794"/>
                  </a:lnTo>
                  <a:lnTo>
                    <a:pt x="218198" y="114249"/>
                  </a:lnTo>
                  <a:lnTo>
                    <a:pt x="200177" y="123037"/>
                  </a:lnTo>
                  <a:lnTo>
                    <a:pt x="186804" y="134734"/>
                  </a:lnTo>
                  <a:lnTo>
                    <a:pt x="177634" y="146951"/>
                  </a:lnTo>
                  <a:lnTo>
                    <a:pt x="171564" y="137058"/>
                  </a:lnTo>
                  <a:lnTo>
                    <a:pt x="160007" y="125095"/>
                  </a:lnTo>
                  <a:lnTo>
                    <a:pt x="141579" y="115023"/>
                  </a:lnTo>
                  <a:lnTo>
                    <a:pt x="114922" y="110794"/>
                  </a:lnTo>
                  <a:lnTo>
                    <a:pt x="103632" y="111569"/>
                  </a:lnTo>
                  <a:lnTo>
                    <a:pt x="88823" y="115252"/>
                  </a:lnTo>
                  <a:lnTo>
                    <a:pt x="72301" y="123926"/>
                  </a:lnTo>
                  <a:lnTo>
                    <a:pt x="55854" y="139636"/>
                  </a:lnTo>
                  <a:lnTo>
                    <a:pt x="55854" y="117195"/>
                  </a:lnTo>
                  <a:lnTo>
                    <a:pt x="0" y="117195"/>
                  </a:lnTo>
                  <a:lnTo>
                    <a:pt x="0" y="315429"/>
                  </a:lnTo>
                  <a:lnTo>
                    <a:pt x="55854" y="315429"/>
                  </a:lnTo>
                  <a:lnTo>
                    <a:pt x="55854" y="214249"/>
                  </a:lnTo>
                  <a:lnTo>
                    <a:pt x="56045" y="205486"/>
                  </a:lnTo>
                  <a:lnTo>
                    <a:pt x="68821" y="168643"/>
                  </a:lnTo>
                  <a:lnTo>
                    <a:pt x="94310" y="158407"/>
                  </a:lnTo>
                  <a:lnTo>
                    <a:pt x="99809" y="158407"/>
                  </a:lnTo>
                  <a:lnTo>
                    <a:pt x="125514" y="192163"/>
                  </a:lnTo>
                  <a:lnTo>
                    <a:pt x="126365" y="207391"/>
                  </a:lnTo>
                  <a:lnTo>
                    <a:pt x="126365" y="315429"/>
                  </a:lnTo>
                  <a:lnTo>
                    <a:pt x="182219" y="315429"/>
                  </a:lnTo>
                  <a:lnTo>
                    <a:pt x="182219" y="214249"/>
                  </a:lnTo>
                  <a:lnTo>
                    <a:pt x="182397" y="205486"/>
                  </a:lnTo>
                  <a:lnTo>
                    <a:pt x="195173" y="168643"/>
                  </a:lnTo>
                  <a:lnTo>
                    <a:pt x="220675" y="158407"/>
                  </a:lnTo>
                  <a:lnTo>
                    <a:pt x="226161" y="158407"/>
                  </a:lnTo>
                  <a:lnTo>
                    <a:pt x="251866" y="192163"/>
                  </a:lnTo>
                  <a:lnTo>
                    <a:pt x="252717" y="207391"/>
                  </a:lnTo>
                  <a:lnTo>
                    <a:pt x="252717" y="315429"/>
                  </a:lnTo>
                  <a:lnTo>
                    <a:pt x="308571" y="315429"/>
                  </a:lnTo>
                  <a:lnTo>
                    <a:pt x="308571" y="190906"/>
                  </a:lnTo>
                  <a:close/>
                </a:path>
                <a:path w="423544" h="315595">
                  <a:moveTo>
                    <a:pt x="417525" y="117195"/>
                  </a:moveTo>
                  <a:lnTo>
                    <a:pt x="361670" y="117195"/>
                  </a:lnTo>
                  <a:lnTo>
                    <a:pt x="361670" y="315429"/>
                  </a:lnTo>
                  <a:lnTo>
                    <a:pt x="417525" y="315429"/>
                  </a:lnTo>
                  <a:lnTo>
                    <a:pt x="417525" y="117195"/>
                  </a:lnTo>
                  <a:close/>
                </a:path>
                <a:path w="423544" h="315595">
                  <a:moveTo>
                    <a:pt x="423024" y="33413"/>
                  </a:moveTo>
                  <a:lnTo>
                    <a:pt x="420370" y="20472"/>
                  </a:lnTo>
                  <a:lnTo>
                    <a:pt x="413181" y="9842"/>
                  </a:lnTo>
                  <a:lnTo>
                    <a:pt x="402551" y="2641"/>
                  </a:lnTo>
                  <a:lnTo>
                    <a:pt x="389597" y="0"/>
                  </a:lnTo>
                  <a:lnTo>
                    <a:pt x="376656" y="2641"/>
                  </a:lnTo>
                  <a:lnTo>
                    <a:pt x="366026" y="9842"/>
                  </a:lnTo>
                  <a:lnTo>
                    <a:pt x="358825" y="20472"/>
                  </a:lnTo>
                  <a:lnTo>
                    <a:pt x="356184" y="33413"/>
                  </a:lnTo>
                  <a:lnTo>
                    <a:pt x="358825" y="46367"/>
                  </a:lnTo>
                  <a:lnTo>
                    <a:pt x="366026" y="56997"/>
                  </a:lnTo>
                  <a:lnTo>
                    <a:pt x="376656" y="64198"/>
                  </a:lnTo>
                  <a:lnTo>
                    <a:pt x="389597" y="66840"/>
                  </a:lnTo>
                  <a:lnTo>
                    <a:pt x="402551" y="64198"/>
                  </a:lnTo>
                  <a:lnTo>
                    <a:pt x="413181" y="56997"/>
                  </a:lnTo>
                  <a:lnTo>
                    <a:pt x="420370" y="46367"/>
                  </a:lnTo>
                  <a:lnTo>
                    <a:pt x="423024" y="3341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84414" y="476419"/>
              <a:ext cx="192280" cy="20464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829801" y="369297"/>
              <a:ext cx="677545" cy="305435"/>
            </a:xfrm>
            <a:custGeom>
              <a:avLst/>
              <a:gdLst/>
              <a:ahLst/>
              <a:cxnLst/>
              <a:rect l="l" t="t" r="r" b="b"/>
              <a:pathLst>
                <a:path w="677545" h="305434">
                  <a:moveTo>
                    <a:pt x="308559" y="180835"/>
                  </a:moveTo>
                  <a:lnTo>
                    <a:pt x="302374" y="137769"/>
                  </a:lnTo>
                  <a:lnTo>
                    <a:pt x="276631" y="109080"/>
                  </a:lnTo>
                  <a:lnTo>
                    <a:pt x="241261" y="100723"/>
                  </a:lnTo>
                  <a:lnTo>
                    <a:pt x="218186" y="104178"/>
                  </a:lnTo>
                  <a:lnTo>
                    <a:pt x="200177" y="112966"/>
                  </a:lnTo>
                  <a:lnTo>
                    <a:pt x="186791" y="124663"/>
                  </a:lnTo>
                  <a:lnTo>
                    <a:pt x="177622" y="136880"/>
                  </a:lnTo>
                  <a:lnTo>
                    <a:pt x="171564" y="126987"/>
                  </a:lnTo>
                  <a:lnTo>
                    <a:pt x="159994" y="115023"/>
                  </a:lnTo>
                  <a:lnTo>
                    <a:pt x="141566" y="104952"/>
                  </a:lnTo>
                  <a:lnTo>
                    <a:pt x="114909" y="100723"/>
                  </a:lnTo>
                  <a:lnTo>
                    <a:pt x="103619" y="101498"/>
                  </a:lnTo>
                  <a:lnTo>
                    <a:pt x="88811" y="105181"/>
                  </a:lnTo>
                  <a:lnTo>
                    <a:pt x="72288" y="113855"/>
                  </a:lnTo>
                  <a:lnTo>
                    <a:pt x="55854" y="129565"/>
                  </a:lnTo>
                  <a:lnTo>
                    <a:pt x="55854" y="107124"/>
                  </a:lnTo>
                  <a:lnTo>
                    <a:pt x="0" y="107124"/>
                  </a:lnTo>
                  <a:lnTo>
                    <a:pt x="0" y="305358"/>
                  </a:lnTo>
                  <a:lnTo>
                    <a:pt x="55854" y="305358"/>
                  </a:lnTo>
                  <a:lnTo>
                    <a:pt x="55854" y="204177"/>
                  </a:lnTo>
                  <a:lnTo>
                    <a:pt x="56032" y="195414"/>
                  </a:lnTo>
                  <a:lnTo>
                    <a:pt x="68808" y="158572"/>
                  </a:lnTo>
                  <a:lnTo>
                    <a:pt x="94297" y="148336"/>
                  </a:lnTo>
                  <a:lnTo>
                    <a:pt x="99796" y="148336"/>
                  </a:lnTo>
                  <a:lnTo>
                    <a:pt x="125501" y="182092"/>
                  </a:lnTo>
                  <a:lnTo>
                    <a:pt x="126352" y="197319"/>
                  </a:lnTo>
                  <a:lnTo>
                    <a:pt x="126352" y="305358"/>
                  </a:lnTo>
                  <a:lnTo>
                    <a:pt x="182206" y="305358"/>
                  </a:lnTo>
                  <a:lnTo>
                    <a:pt x="182206" y="204177"/>
                  </a:lnTo>
                  <a:lnTo>
                    <a:pt x="182384" y="195414"/>
                  </a:lnTo>
                  <a:lnTo>
                    <a:pt x="195160" y="158572"/>
                  </a:lnTo>
                  <a:lnTo>
                    <a:pt x="220662" y="148336"/>
                  </a:lnTo>
                  <a:lnTo>
                    <a:pt x="226148" y="148336"/>
                  </a:lnTo>
                  <a:lnTo>
                    <a:pt x="251853" y="182092"/>
                  </a:lnTo>
                  <a:lnTo>
                    <a:pt x="252704" y="197319"/>
                  </a:lnTo>
                  <a:lnTo>
                    <a:pt x="252704" y="305358"/>
                  </a:lnTo>
                  <a:lnTo>
                    <a:pt x="308559" y="305358"/>
                  </a:lnTo>
                  <a:lnTo>
                    <a:pt x="308559" y="180835"/>
                  </a:lnTo>
                  <a:close/>
                </a:path>
                <a:path w="677545" h="305434">
                  <a:moveTo>
                    <a:pt x="677100" y="97053"/>
                  </a:moveTo>
                  <a:lnTo>
                    <a:pt x="675703" y="79362"/>
                  </a:lnTo>
                  <a:lnTo>
                    <a:pt x="670801" y="60198"/>
                  </a:lnTo>
                  <a:lnTo>
                    <a:pt x="666356" y="51282"/>
                  </a:lnTo>
                  <a:lnTo>
                    <a:pt x="661263" y="41046"/>
                  </a:lnTo>
                  <a:lnTo>
                    <a:pt x="645972" y="23342"/>
                  </a:lnTo>
                  <a:lnTo>
                    <a:pt x="628738" y="11391"/>
                  </a:lnTo>
                  <a:lnTo>
                    <a:pt x="615746" y="6438"/>
                  </a:lnTo>
                  <a:lnTo>
                    <a:pt x="615746" y="95681"/>
                  </a:lnTo>
                  <a:lnTo>
                    <a:pt x="614718" y="105638"/>
                  </a:lnTo>
                  <a:lnTo>
                    <a:pt x="589394" y="136956"/>
                  </a:lnTo>
                  <a:lnTo>
                    <a:pt x="560362" y="141008"/>
                  </a:lnTo>
                  <a:lnTo>
                    <a:pt x="536092" y="141008"/>
                  </a:lnTo>
                  <a:lnTo>
                    <a:pt x="536092" y="51282"/>
                  </a:lnTo>
                  <a:lnTo>
                    <a:pt x="556691" y="51282"/>
                  </a:lnTo>
                  <a:lnTo>
                    <a:pt x="598817" y="60883"/>
                  </a:lnTo>
                  <a:lnTo>
                    <a:pt x="615746" y="95681"/>
                  </a:lnTo>
                  <a:lnTo>
                    <a:pt x="615746" y="6438"/>
                  </a:lnTo>
                  <a:lnTo>
                    <a:pt x="610146" y="4292"/>
                  </a:lnTo>
                  <a:lnTo>
                    <a:pt x="589318" y="889"/>
                  </a:lnTo>
                  <a:lnTo>
                    <a:pt x="565391" y="0"/>
                  </a:lnTo>
                  <a:lnTo>
                    <a:pt x="476580" y="0"/>
                  </a:lnTo>
                  <a:lnTo>
                    <a:pt x="476580" y="305358"/>
                  </a:lnTo>
                  <a:lnTo>
                    <a:pt x="536092" y="305358"/>
                  </a:lnTo>
                  <a:lnTo>
                    <a:pt x="536092" y="192278"/>
                  </a:lnTo>
                  <a:lnTo>
                    <a:pt x="574548" y="192278"/>
                  </a:lnTo>
                  <a:lnTo>
                    <a:pt x="620102" y="185127"/>
                  </a:lnTo>
                  <a:lnTo>
                    <a:pt x="665708" y="146431"/>
                  </a:lnTo>
                  <a:lnTo>
                    <a:pt x="676440" y="109461"/>
                  </a:lnTo>
                  <a:lnTo>
                    <a:pt x="677100" y="9705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32542" y="470012"/>
              <a:ext cx="206016" cy="21104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759619" y="369297"/>
              <a:ext cx="461009" cy="305435"/>
            </a:xfrm>
            <a:custGeom>
              <a:avLst/>
              <a:gdLst/>
              <a:ahLst/>
              <a:cxnLst/>
              <a:rect l="l" t="t" r="r" b="b"/>
              <a:pathLst>
                <a:path w="461010" h="305434">
                  <a:moveTo>
                    <a:pt x="116281" y="106641"/>
                  </a:moveTo>
                  <a:lnTo>
                    <a:pt x="77825" y="106641"/>
                  </a:lnTo>
                  <a:lnTo>
                    <a:pt x="77825" y="39331"/>
                  </a:lnTo>
                  <a:lnTo>
                    <a:pt x="21971" y="39331"/>
                  </a:lnTo>
                  <a:lnTo>
                    <a:pt x="21971" y="106641"/>
                  </a:lnTo>
                  <a:lnTo>
                    <a:pt x="0" y="106641"/>
                  </a:lnTo>
                  <a:lnTo>
                    <a:pt x="0" y="154901"/>
                  </a:lnTo>
                  <a:lnTo>
                    <a:pt x="21971" y="154901"/>
                  </a:lnTo>
                  <a:lnTo>
                    <a:pt x="21971" y="304761"/>
                  </a:lnTo>
                  <a:lnTo>
                    <a:pt x="77825" y="304761"/>
                  </a:lnTo>
                  <a:lnTo>
                    <a:pt x="77825" y="154901"/>
                  </a:lnTo>
                  <a:lnTo>
                    <a:pt x="116281" y="154901"/>
                  </a:lnTo>
                  <a:lnTo>
                    <a:pt x="116281" y="106641"/>
                  </a:lnTo>
                  <a:close/>
                </a:path>
                <a:path w="461010" h="305434">
                  <a:moveTo>
                    <a:pt x="461010" y="97053"/>
                  </a:moveTo>
                  <a:lnTo>
                    <a:pt x="459625" y="79362"/>
                  </a:lnTo>
                  <a:lnTo>
                    <a:pt x="454710" y="60198"/>
                  </a:lnTo>
                  <a:lnTo>
                    <a:pt x="450265" y="51282"/>
                  </a:lnTo>
                  <a:lnTo>
                    <a:pt x="445173" y="41046"/>
                  </a:lnTo>
                  <a:lnTo>
                    <a:pt x="429882" y="23342"/>
                  </a:lnTo>
                  <a:lnTo>
                    <a:pt x="412661" y="11391"/>
                  </a:lnTo>
                  <a:lnTo>
                    <a:pt x="399669" y="6438"/>
                  </a:lnTo>
                  <a:lnTo>
                    <a:pt x="399669" y="95681"/>
                  </a:lnTo>
                  <a:lnTo>
                    <a:pt x="398640" y="105638"/>
                  </a:lnTo>
                  <a:lnTo>
                    <a:pt x="373303" y="136956"/>
                  </a:lnTo>
                  <a:lnTo>
                    <a:pt x="344271" y="141008"/>
                  </a:lnTo>
                  <a:lnTo>
                    <a:pt x="320001" y="141008"/>
                  </a:lnTo>
                  <a:lnTo>
                    <a:pt x="320001" y="51282"/>
                  </a:lnTo>
                  <a:lnTo>
                    <a:pt x="340614" y="51282"/>
                  </a:lnTo>
                  <a:lnTo>
                    <a:pt x="382727" y="60883"/>
                  </a:lnTo>
                  <a:lnTo>
                    <a:pt x="399669" y="95681"/>
                  </a:lnTo>
                  <a:lnTo>
                    <a:pt x="399669" y="6438"/>
                  </a:lnTo>
                  <a:lnTo>
                    <a:pt x="394055" y="4292"/>
                  </a:lnTo>
                  <a:lnTo>
                    <a:pt x="373227" y="889"/>
                  </a:lnTo>
                  <a:lnTo>
                    <a:pt x="349313" y="0"/>
                  </a:lnTo>
                  <a:lnTo>
                    <a:pt x="260489" y="0"/>
                  </a:lnTo>
                  <a:lnTo>
                    <a:pt x="260489" y="305358"/>
                  </a:lnTo>
                  <a:lnTo>
                    <a:pt x="320001" y="305358"/>
                  </a:lnTo>
                  <a:lnTo>
                    <a:pt x="320001" y="192278"/>
                  </a:lnTo>
                  <a:lnTo>
                    <a:pt x="358457" y="192278"/>
                  </a:lnTo>
                  <a:lnTo>
                    <a:pt x="404012" y="185127"/>
                  </a:lnTo>
                  <a:lnTo>
                    <a:pt x="449618" y="146431"/>
                  </a:lnTo>
                  <a:lnTo>
                    <a:pt x="460362" y="109461"/>
                  </a:lnTo>
                  <a:lnTo>
                    <a:pt x="461010" y="9705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6275" y="470012"/>
              <a:ext cx="217919" cy="21104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17301" y="470012"/>
              <a:ext cx="191366" cy="20464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51701" y="470012"/>
              <a:ext cx="206016" cy="21104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000753" y="331754"/>
              <a:ext cx="55880" cy="342900"/>
            </a:xfrm>
            <a:custGeom>
              <a:avLst/>
              <a:gdLst/>
              <a:ahLst/>
              <a:cxnLst/>
              <a:rect l="l" t="t" r="r" b="b"/>
              <a:pathLst>
                <a:path w="55879" h="342900">
                  <a:moveTo>
                    <a:pt x="55853" y="0"/>
                  </a:moveTo>
                  <a:lnTo>
                    <a:pt x="0" y="0"/>
                  </a:lnTo>
                  <a:lnTo>
                    <a:pt x="0" y="342900"/>
                  </a:lnTo>
                  <a:lnTo>
                    <a:pt x="55853" y="342900"/>
                  </a:lnTo>
                  <a:lnTo>
                    <a:pt x="5585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0228" y="271217"/>
              <a:ext cx="221540" cy="16858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10489" y="204146"/>
              <a:ext cx="702945" cy="606425"/>
            </a:xfrm>
            <a:custGeom>
              <a:avLst/>
              <a:gdLst/>
              <a:ahLst/>
              <a:cxnLst/>
              <a:rect l="l" t="t" r="r" b="b"/>
              <a:pathLst>
                <a:path w="702944" h="606425">
                  <a:moveTo>
                    <a:pt x="332752" y="329222"/>
                  </a:moveTo>
                  <a:lnTo>
                    <a:pt x="326136" y="286969"/>
                  </a:lnTo>
                  <a:lnTo>
                    <a:pt x="306273" y="253314"/>
                  </a:lnTo>
                  <a:lnTo>
                    <a:pt x="276479" y="229374"/>
                  </a:lnTo>
                  <a:lnTo>
                    <a:pt x="240080" y="215353"/>
                  </a:lnTo>
                  <a:lnTo>
                    <a:pt x="238302" y="214477"/>
                  </a:lnTo>
                  <a:lnTo>
                    <a:pt x="219773" y="236537"/>
                  </a:lnTo>
                  <a:lnTo>
                    <a:pt x="244500" y="242760"/>
                  </a:lnTo>
                  <a:lnTo>
                    <a:pt x="260261" y="249453"/>
                  </a:lnTo>
                  <a:lnTo>
                    <a:pt x="294360" y="281927"/>
                  </a:lnTo>
                  <a:lnTo>
                    <a:pt x="306273" y="329222"/>
                  </a:lnTo>
                  <a:lnTo>
                    <a:pt x="304457" y="350215"/>
                  </a:lnTo>
                  <a:lnTo>
                    <a:pt x="289890" y="386562"/>
                  </a:lnTo>
                  <a:lnTo>
                    <a:pt x="261581" y="413829"/>
                  </a:lnTo>
                  <a:lnTo>
                    <a:pt x="224523" y="428028"/>
                  </a:lnTo>
                  <a:lnTo>
                    <a:pt x="203009" y="429844"/>
                  </a:lnTo>
                  <a:lnTo>
                    <a:pt x="172567" y="425881"/>
                  </a:lnTo>
                  <a:lnTo>
                    <a:pt x="144856" y="414058"/>
                  </a:lnTo>
                  <a:lnTo>
                    <a:pt x="119964" y="394462"/>
                  </a:lnTo>
                  <a:lnTo>
                    <a:pt x="97967" y="367169"/>
                  </a:lnTo>
                  <a:lnTo>
                    <a:pt x="96202" y="362762"/>
                  </a:lnTo>
                  <a:lnTo>
                    <a:pt x="75018" y="378650"/>
                  </a:lnTo>
                  <a:lnTo>
                    <a:pt x="77673" y="381292"/>
                  </a:lnTo>
                  <a:lnTo>
                    <a:pt x="103314" y="413740"/>
                  </a:lnTo>
                  <a:lnTo>
                    <a:pt x="132613" y="436905"/>
                  </a:lnTo>
                  <a:lnTo>
                    <a:pt x="165544" y="450811"/>
                  </a:lnTo>
                  <a:lnTo>
                    <a:pt x="202120" y="455434"/>
                  </a:lnTo>
                  <a:lnTo>
                    <a:pt x="227380" y="453301"/>
                  </a:lnTo>
                  <a:lnTo>
                    <a:pt x="273608" y="436448"/>
                  </a:lnTo>
                  <a:lnTo>
                    <a:pt x="310781" y="403199"/>
                  </a:lnTo>
                  <a:lnTo>
                    <a:pt x="330276" y="356857"/>
                  </a:lnTo>
                  <a:lnTo>
                    <a:pt x="332752" y="329222"/>
                  </a:lnTo>
                  <a:close/>
                </a:path>
                <a:path w="702944" h="606425">
                  <a:moveTo>
                    <a:pt x="629323" y="273608"/>
                  </a:moveTo>
                  <a:lnTo>
                    <a:pt x="621931" y="232130"/>
                  </a:lnTo>
                  <a:lnTo>
                    <a:pt x="599300" y="198589"/>
                  </a:lnTo>
                  <a:lnTo>
                    <a:pt x="563892" y="176745"/>
                  </a:lnTo>
                  <a:lnTo>
                    <a:pt x="517220" y="169468"/>
                  </a:lnTo>
                  <a:lnTo>
                    <a:pt x="387477" y="169468"/>
                  </a:lnTo>
                  <a:lnTo>
                    <a:pt x="387477" y="492506"/>
                  </a:lnTo>
                  <a:lnTo>
                    <a:pt x="24714" y="492506"/>
                  </a:lnTo>
                  <a:lnTo>
                    <a:pt x="24714" y="22948"/>
                  </a:lnTo>
                  <a:lnTo>
                    <a:pt x="398068" y="22948"/>
                  </a:lnTo>
                  <a:lnTo>
                    <a:pt x="398068" y="0"/>
                  </a:lnTo>
                  <a:lnTo>
                    <a:pt x="0" y="0"/>
                  </a:lnTo>
                  <a:lnTo>
                    <a:pt x="0" y="516343"/>
                  </a:lnTo>
                  <a:lnTo>
                    <a:pt x="387477" y="516343"/>
                  </a:lnTo>
                  <a:lnTo>
                    <a:pt x="387477" y="556056"/>
                  </a:lnTo>
                  <a:lnTo>
                    <a:pt x="413956" y="556056"/>
                  </a:lnTo>
                  <a:lnTo>
                    <a:pt x="413956" y="195059"/>
                  </a:lnTo>
                  <a:lnTo>
                    <a:pt x="515454" y="195059"/>
                  </a:lnTo>
                  <a:lnTo>
                    <a:pt x="567842" y="207352"/>
                  </a:lnTo>
                  <a:lnTo>
                    <a:pt x="596544" y="242506"/>
                  </a:lnTo>
                  <a:lnTo>
                    <a:pt x="601954" y="274497"/>
                  </a:lnTo>
                  <a:lnTo>
                    <a:pt x="600621" y="290893"/>
                  </a:lnTo>
                  <a:lnTo>
                    <a:pt x="579894" y="330987"/>
                  </a:lnTo>
                  <a:lnTo>
                    <a:pt x="535457" y="351586"/>
                  </a:lnTo>
                  <a:lnTo>
                    <a:pt x="515454" y="353047"/>
                  </a:lnTo>
                  <a:lnTo>
                    <a:pt x="436905" y="353047"/>
                  </a:lnTo>
                  <a:lnTo>
                    <a:pt x="436905" y="377761"/>
                  </a:lnTo>
                  <a:lnTo>
                    <a:pt x="517220" y="377761"/>
                  </a:lnTo>
                  <a:lnTo>
                    <a:pt x="541845" y="375945"/>
                  </a:lnTo>
                  <a:lnTo>
                    <a:pt x="583133" y="361378"/>
                  </a:lnTo>
                  <a:lnTo>
                    <a:pt x="612559" y="332943"/>
                  </a:lnTo>
                  <a:lnTo>
                    <a:pt x="627481" y="295262"/>
                  </a:lnTo>
                  <a:lnTo>
                    <a:pt x="629323" y="273608"/>
                  </a:lnTo>
                  <a:close/>
                </a:path>
                <a:path w="702944" h="606425">
                  <a:moveTo>
                    <a:pt x="702576" y="113042"/>
                  </a:moveTo>
                  <a:lnTo>
                    <a:pt x="386588" y="113042"/>
                  </a:lnTo>
                  <a:lnTo>
                    <a:pt x="386588" y="135902"/>
                  </a:lnTo>
                  <a:lnTo>
                    <a:pt x="678738" y="135902"/>
                  </a:lnTo>
                  <a:lnTo>
                    <a:pt x="678738" y="582942"/>
                  </a:lnTo>
                  <a:lnTo>
                    <a:pt x="388353" y="582942"/>
                  </a:lnTo>
                  <a:lnTo>
                    <a:pt x="388353" y="605802"/>
                  </a:lnTo>
                  <a:lnTo>
                    <a:pt x="702576" y="605802"/>
                  </a:lnTo>
                  <a:lnTo>
                    <a:pt x="702576" y="582942"/>
                  </a:lnTo>
                  <a:lnTo>
                    <a:pt x="702576" y="135902"/>
                  </a:lnTo>
                  <a:lnTo>
                    <a:pt x="702576" y="11304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1483600" y="3740745"/>
            <a:ext cx="2112645" cy="266700"/>
          </a:xfrm>
          <a:custGeom>
            <a:avLst/>
            <a:gdLst/>
            <a:ahLst/>
            <a:cxnLst/>
            <a:rect l="l" t="t" r="r" b="b"/>
            <a:pathLst>
              <a:path w="2112645" h="266700">
                <a:moveTo>
                  <a:pt x="2112411" y="0"/>
                </a:moveTo>
                <a:lnTo>
                  <a:pt x="0" y="0"/>
                </a:lnTo>
                <a:lnTo>
                  <a:pt x="0" y="266360"/>
                </a:lnTo>
                <a:lnTo>
                  <a:pt x="2112411" y="266360"/>
                </a:lnTo>
                <a:lnTo>
                  <a:pt x="2112411" y="0"/>
                </a:lnTo>
                <a:close/>
              </a:path>
            </a:pathLst>
          </a:custGeom>
          <a:solidFill>
            <a:srgbClr val="A0B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484607" y="2545070"/>
            <a:ext cx="984373" cy="98377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65338" y="2545070"/>
            <a:ext cx="983515" cy="984041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601132" y="2545070"/>
            <a:ext cx="983800" cy="983778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717086" y="2545070"/>
            <a:ext cx="984246" cy="98395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833485" y="2545070"/>
            <a:ext cx="984247" cy="983990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949885" y="2545070"/>
            <a:ext cx="983731" cy="983965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065771" y="2545070"/>
            <a:ext cx="983594" cy="983757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81517" y="2545070"/>
            <a:ext cx="983599" cy="98383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297273" y="2545070"/>
            <a:ext cx="983696" cy="983767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627056" y="4294537"/>
            <a:ext cx="1076731" cy="1076731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4268077" y="4876224"/>
            <a:ext cx="1285875" cy="1285875"/>
            <a:chOff x="4268077" y="4876224"/>
            <a:chExt cx="1285875" cy="1285875"/>
          </a:xfrm>
        </p:grpSpPr>
        <p:sp>
          <p:nvSpPr>
            <p:cNvPr id="60" name="object 60"/>
            <p:cNvSpPr/>
            <p:nvPr/>
          </p:nvSpPr>
          <p:spPr>
            <a:xfrm>
              <a:off x="4280777" y="4888925"/>
              <a:ext cx="1260475" cy="1260475"/>
            </a:xfrm>
            <a:custGeom>
              <a:avLst/>
              <a:gdLst/>
              <a:ahLst/>
              <a:cxnLst/>
              <a:rect l="l" t="t" r="r" b="b"/>
              <a:pathLst>
                <a:path w="1260475" h="1260475">
                  <a:moveTo>
                    <a:pt x="1260000" y="0"/>
                  </a:moveTo>
                  <a:lnTo>
                    <a:pt x="0" y="0"/>
                  </a:lnTo>
                  <a:lnTo>
                    <a:pt x="0" y="1260000"/>
                  </a:lnTo>
                  <a:lnTo>
                    <a:pt x="1260000" y="1260000"/>
                  </a:lnTo>
                  <a:lnTo>
                    <a:pt x="1260000" y="0"/>
                  </a:lnTo>
                  <a:close/>
                </a:path>
              </a:pathLst>
            </a:custGeom>
            <a:solidFill>
              <a:srgbClr val="344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280777" y="4888925"/>
              <a:ext cx="1260475" cy="1260475"/>
            </a:xfrm>
            <a:custGeom>
              <a:avLst/>
              <a:gdLst/>
              <a:ahLst/>
              <a:cxnLst/>
              <a:rect l="l" t="t" r="r" b="b"/>
              <a:pathLst>
                <a:path w="1260475" h="1260475">
                  <a:moveTo>
                    <a:pt x="0" y="0"/>
                  </a:moveTo>
                  <a:lnTo>
                    <a:pt x="1260000" y="0"/>
                  </a:lnTo>
                  <a:lnTo>
                    <a:pt x="1260000" y="1260000"/>
                  </a:lnTo>
                  <a:lnTo>
                    <a:pt x="0" y="1260000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A0BA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2" name="object 6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812786" y="5447267"/>
            <a:ext cx="694590" cy="215226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710673" y="7035062"/>
            <a:ext cx="920551" cy="69109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1627056" y="5847635"/>
            <a:ext cx="1076960" cy="1076960"/>
            <a:chOff x="1627056" y="5847635"/>
            <a:chExt cx="1076960" cy="1076960"/>
          </a:xfrm>
        </p:grpSpPr>
        <p:sp>
          <p:nvSpPr>
            <p:cNvPr id="65" name="object 65"/>
            <p:cNvSpPr/>
            <p:nvPr/>
          </p:nvSpPr>
          <p:spPr>
            <a:xfrm>
              <a:off x="1639756" y="5860338"/>
              <a:ext cx="1051560" cy="1051560"/>
            </a:xfrm>
            <a:custGeom>
              <a:avLst/>
              <a:gdLst/>
              <a:ahLst/>
              <a:cxnLst/>
              <a:rect l="l" t="t" r="r" b="b"/>
              <a:pathLst>
                <a:path w="1051560" h="1051559">
                  <a:moveTo>
                    <a:pt x="1051330" y="0"/>
                  </a:moveTo>
                  <a:lnTo>
                    <a:pt x="0" y="0"/>
                  </a:lnTo>
                  <a:lnTo>
                    <a:pt x="0" y="1051326"/>
                  </a:lnTo>
                  <a:lnTo>
                    <a:pt x="1051330" y="1051326"/>
                  </a:lnTo>
                  <a:lnTo>
                    <a:pt x="1051330" y="0"/>
                  </a:lnTo>
                  <a:close/>
                </a:path>
              </a:pathLst>
            </a:custGeom>
            <a:solidFill>
              <a:srgbClr val="A0B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639756" y="5860335"/>
              <a:ext cx="1051560" cy="1051560"/>
            </a:xfrm>
            <a:custGeom>
              <a:avLst/>
              <a:gdLst/>
              <a:ahLst/>
              <a:cxnLst/>
              <a:rect l="l" t="t" r="r" b="b"/>
              <a:pathLst>
                <a:path w="1051560" h="1051559">
                  <a:moveTo>
                    <a:pt x="0" y="0"/>
                  </a:moveTo>
                  <a:lnTo>
                    <a:pt x="1051330" y="0"/>
                  </a:lnTo>
                  <a:lnTo>
                    <a:pt x="1051330" y="1051328"/>
                  </a:lnTo>
                  <a:lnTo>
                    <a:pt x="0" y="1051328"/>
                  </a:lnTo>
                  <a:lnTo>
                    <a:pt x="0" y="0"/>
                  </a:lnTo>
                  <a:close/>
                </a:path>
              </a:pathLst>
            </a:custGeom>
            <a:ln w="25401">
              <a:solidFill>
                <a:srgbClr val="3440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093306" y="6166334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281843" y="0"/>
                  </a:moveTo>
                  <a:lnTo>
                    <a:pt x="48127" y="0"/>
                  </a:lnTo>
                  <a:lnTo>
                    <a:pt x="29440" y="3797"/>
                  </a:lnTo>
                  <a:lnTo>
                    <a:pt x="14137" y="14138"/>
                  </a:lnTo>
                  <a:lnTo>
                    <a:pt x="3797" y="29441"/>
                  </a:lnTo>
                  <a:lnTo>
                    <a:pt x="0" y="48129"/>
                  </a:lnTo>
                  <a:lnTo>
                    <a:pt x="0" y="281844"/>
                  </a:lnTo>
                  <a:lnTo>
                    <a:pt x="3797" y="300532"/>
                  </a:lnTo>
                  <a:lnTo>
                    <a:pt x="14137" y="315837"/>
                  </a:lnTo>
                  <a:lnTo>
                    <a:pt x="29440" y="326178"/>
                  </a:lnTo>
                  <a:lnTo>
                    <a:pt x="48127" y="329976"/>
                  </a:lnTo>
                  <a:lnTo>
                    <a:pt x="281843" y="329976"/>
                  </a:lnTo>
                  <a:lnTo>
                    <a:pt x="300530" y="326178"/>
                  </a:lnTo>
                  <a:lnTo>
                    <a:pt x="315834" y="315837"/>
                  </a:lnTo>
                  <a:lnTo>
                    <a:pt x="326174" y="300532"/>
                  </a:lnTo>
                  <a:lnTo>
                    <a:pt x="329972" y="281844"/>
                  </a:lnTo>
                  <a:lnTo>
                    <a:pt x="329972" y="48129"/>
                  </a:lnTo>
                  <a:lnTo>
                    <a:pt x="326174" y="29441"/>
                  </a:lnTo>
                  <a:lnTo>
                    <a:pt x="315834" y="14138"/>
                  </a:lnTo>
                  <a:lnTo>
                    <a:pt x="300530" y="3797"/>
                  </a:lnTo>
                  <a:lnTo>
                    <a:pt x="281843" y="0"/>
                  </a:lnTo>
                  <a:close/>
                </a:path>
              </a:pathLst>
            </a:custGeom>
            <a:ln w="25401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967047" y="6316768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281847" y="0"/>
                  </a:moveTo>
                  <a:lnTo>
                    <a:pt x="48131" y="0"/>
                  </a:lnTo>
                  <a:lnTo>
                    <a:pt x="29443" y="3797"/>
                  </a:lnTo>
                  <a:lnTo>
                    <a:pt x="14139" y="14137"/>
                  </a:lnTo>
                  <a:lnTo>
                    <a:pt x="3798" y="29440"/>
                  </a:lnTo>
                  <a:lnTo>
                    <a:pt x="0" y="48127"/>
                  </a:lnTo>
                  <a:lnTo>
                    <a:pt x="0" y="281843"/>
                  </a:lnTo>
                  <a:lnTo>
                    <a:pt x="3798" y="300530"/>
                  </a:lnTo>
                  <a:lnTo>
                    <a:pt x="14139" y="315834"/>
                  </a:lnTo>
                  <a:lnTo>
                    <a:pt x="29443" y="326174"/>
                  </a:lnTo>
                  <a:lnTo>
                    <a:pt x="48131" y="329972"/>
                  </a:lnTo>
                  <a:lnTo>
                    <a:pt x="281847" y="329972"/>
                  </a:lnTo>
                  <a:lnTo>
                    <a:pt x="300533" y="326174"/>
                  </a:lnTo>
                  <a:lnTo>
                    <a:pt x="315837" y="315834"/>
                  </a:lnTo>
                  <a:lnTo>
                    <a:pt x="326178" y="300530"/>
                  </a:lnTo>
                  <a:lnTo>
                    <a:pt x="329976" y="281843"/>
                  </a:lnTo>
                  <a:lnTo>
                    <a:pt x="329976" y="48127"/>
                  </a:lnTo>
                  <a:lnTo>
                    <a:pt x="326178" y="29440"/>
                  </a:lnTo>
                  <a:lnTo>
                    <a:pt x="315837" y="14137"/>
                  </a:lnTo>
                  <a:lnTo>
                    <a:pt x="300533" y="3797"/>
                  </a:lnTo>
                  <a:lnTo>
                    <a:pt x="281847" y="0"/>
                  </a:lnTo>
                  <a:close/>
                </a:path>
              </a:pathLst>
            </a:custGeom>
            <a:solidFill>
              <a:srgbClr val="A0B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967047" y="6316768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281847" y="0"/>
                  </a:moveTo>
                  <a:lnTo>
                    <a:pt x="48131" y="0"/>
                  </a:lnTo>
                  <a:lnTo>
                    <a:pt x="29443" y="3797"/>
                  </a:lnTo>
                  <a:lnTo>
                    <a:pt x="14139" y="14137"/>
                  </a:lnTo>
                  <a:lnTo>
                    <a:pt x="3798" y="29440"/>
                  </a:lnTo>
                  <a:lnTo>
                    <a:pt x="0" y="48127"/>
                  </a:lnTo>
                  <a:lnTo>
                    <a:pt x="0" y="281843"/>
                  </a:lnTo>
                  <a:lnTo>
                    <a:pt x="3798" y="300530"/>
                  </a:lnTo>
                  <a:lnTo>
                    <a:pt x="14139" y="315834"/>
                  </a:lnTo>
                  <a:lnTo>
                    <a:pt x="29443" y="326174"/>
                  </a:lnTo>
                  <a:lnTo>
                    <a:pt x="48131" y="329972"/>
                  </a:lnTo>
                  <a:lnTo>
                    <a:pt x="281847" y="329972"/>
                  </a:lnTo>
                  <a:lnTo>
                    <a:pt x="300533" y="326174"/>
                  </a:lnTo>
                  <a:lnTo>
                    <a:pt x="315837" y="315834"/>
                  </a:lnTo>
                  <a:lnTo>
                    <a:pt x="326178" y="300530"/>
                  </a:lnTo>
                  <a:lnTo>
                    <a:pt x="329976" y="281843"/>
                  </a:lnTo>
                  <a:lnTo>
                    <a:pt x="329976" y="48127"/>
                  </a:lnTo>
                  <a:lnTo>
                    <a:pt x="326178" y="29440"/>
                  </a:lnTo>
                  <a:lnTo>
                    <a:pt x="315837" y="14137"/>
                  </a:lnTo>
                  <a:lnTo>
                    <a:pt x="300533" y="3797"/>
                  </a:lnTo>
                  <a:lnTo>
                    <a:pt x="281847" y="0"/>
                  </a:lnTo>
                  <a:close/>
                </a:path>
              </a:pathLst>
            </a:custGeom>
            <a:ln w="25401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030911" y="6158018"/>
              <a:ext cx="401341" cy="363874"/>
            </a:xfrm>
            <a:prstGeom prst="rect">
              <a:avLst/>
            </a:prstGeom>
          </p:spPr>
        </p:pic>
      </p:grpSp>
      <p:pic>
        <p:nvPicPr>
          <p:cNvPr id="71" name="object 7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356856" y="6342454"/>
            <a:ext cx="1072516" cy="221115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985648" y="4260391"/>
            <a:ext cx="259828" cy="223788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985648" y="4667089"/>
            <a:ext cx="259828" cy="223787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985648" y="5073775"/>
            <a:ext cx="259828" cy="223786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985648" y="5480460"/>
            <a:ext cx="259828" cy="223786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985648" y="5887144"/>
            <a:ext cx="259828" cy="223787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985648" y="6293829"/>
            <a:ext cx="259828" cy="223787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985648" y="6700514"/>
            <a:ext cx="259828" cy="223786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362906" y="4319046"/>
            <a:ext cx="1654693" cy="140633"/>
          </a:xfrm>
          <a:prstGeom prst="rect">
            <a:avLst/>
          </a:prstGeom>
        </p:spPr>
      </p:pic>
      <p:grpSp>
        <p:nvGrpSpPr>
          <p:cNvPr id="80" name="object 80"/>
          <p:cNvGrpSpPr/>
          <p:nvPr/>
        </p:nvGrpSpPr>
        <p:grpSpPr>
          <a:xfrm>
            <a:off x="6362906" y="4729672"/>
            <a:ext cx="813435" cy="116205"/>
            <a:chOff x="6362906" y="4729672"/>
            <a:chExt cx="813435" cy="116205"/>
          </a:xfrm>
        </p:grpSpPr>
        <p:pic>
          <p:nvPicPr>
            <p:cNvPr id="81" name="object 8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362906" y="4729672"/>
              <a:ext cx="366080" cy="115636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753106" y="4730842"/>
              <a:ext cx="80265" cy="11329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861402" y="4730842"/>
              <a:ext cx="80265" cy="11329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969697" y="4730842"/>
              <a:ext cx="105263" cy="11329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03019" y="4730842"/>
              <a:ext cx="72791" cy="113295"/>
            </a:xfrm>
            <a:prstGeom prst="rect">
              <a:avLst/>
            </a:prstGeom>
          </p:spPr>
        </p:pic>
      </p:grpSp>
      <p:grpSp>
        <p:nvGrpSpPr>
          <p:cNvPr id="86" name="object 86"/>
          <p:cNvGrpSpPr/>
          <p:nvPr/>
        </p:nvGrpSpPr>
        <p:grpSpPr>
          <a:xfrm>
            <a:off x="7238958" y="4729672"/>
            <a:ext cx="497840" cy="116205"/>
            <a:chOff x="7238958" y="4729672"/>
            <a:chExt cx="497840" cy="116205"/>
          </a:xfrm>
        </p:grpSpPr>
        <p:pic>
          <p:nvPicPr>
            <p:cNvPr id="87" name="object 8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238958" y="4729672"/>
              <a:ext cx="364122" cy="11563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631138" y="4730842"/>
              <a:ext cx="105263" cy="113295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6350460" y="5137589"/>
            <a:ext cx="1665605" cy="116205"/>
            <a:chOff x="6350460" y="5137589"/>
            <a:chExt cx="1665605" cy="116205"/>
          </a:xfrm>
        </p:grpSpPr>
        <p:pic>
          <p:nvPicPr>
            <p:cNvPr id="90" name="object 9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350460" y="5137589"/>
              <a:ext cx="1246165" cy="115634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7603617" y="5137589"/>
              <a:ext cx="278765" cy="116205"/>
            </a:xfrm>
            <a:custGeom>
              <a:avLst/>
              <a:gdLst/>
              <a:ahLst/>
              <a:cxnLst/>
              <a:rect l="l" t="t" r="r" b="b"/>
              <a:pathLst>
                <a:path w="278765" h="116204">
                  <a:moveTo>
                    <a:pt x="79933" y="1790"/>
                  </a:moveTo>
                  <a:lnTo>
                    <a:pt x="0" y="1790"/>
                  </a:lnTo>
                  <a:lnTo>
                    <a:pt x="0" y="10680"/>
                  </a:lnTo>
                  <a:lnTo>
                    <a:pt x="0" y="15760"/>
                  </a:lnTo>
                  <a:lnTo>
                    <a:pt x="32042" y="15760"/>
                  </a:lnTo>
                  <a:lnTo>
                    <a:pt x="32042" y="114465"/>
                  </a:lnTo>
                  <a:lnTo>
                    <a:pt x="47917" y="114465"/>
                  </a:lnTo>
                  <a:lnTo>
                    <a:pt x="47917" y="16306"/>
                  </a:lnTo>
                  <a:lnTo>
                    <a:pt x="79933" y="16306"/>
                  </a:lnTo>
                  <a:lnTo>
                    <a:pt x="79933" y="10680"/>
                  </a:lnTo>
                  <a:lnTo>
                    <a:pt x="79933" y="10452"/>
                  </a:lnTo>
                  <a:lnTo>
                    <a:pt x="79933" y="1790"/>
                  </a:lnTo>
                  <a:close/>
                </a:path>
                <a:path w="278765" h="116204">
                  <a:moveTo>
                    <a:pt x="169722" y="33464"/>
                  </a:moveTo>
                  <a:lnTo>
                    <a:pt x="153416" y="6718"/>
                  </a:lnTo>
                  <a:lnTo>
                    <a:pt x="153416" y="36144"/>
                  </a:lnTo>
                  <a:lnTo>
                    <a:pt x="153416" y="79527"/>
                  </a:lnTo>
                  <a:lnTo>
                    <a:pt x="152463" y="83997"/>
                  </a:lnTo>
                  <a:lnTo>
                    <a:pt x="150495" y="87845"/>
                  </a:lnTo>
                  <a:lnTo>
                    <a:pt x="148551" y="91732"/>
                  </a:lnTo>
                  <a:lnTo>
                    <a:pt x="145808" y="94716"/>
                  </a:lnTo>
                  <a:lnTo>
                    <a:pt x="138684" y="98907"/>
                  </a:lnTo>
                  <a:lnTo>
                    <a:pt x="134569" y="99974"/>
                  </a:lnTo>
                  <a:lnTo>
                    <a:pt x="125222" y="99974"/>
                  </a:lnTo>
                  <a:lnTo>
                    <a:pt x="121107" y="98907"/>
                  </a:lnTo>
                  <a:lnTo>
                    <a:pt x="113982" y="94716"/>
                  </a:lnTo>
                  <a:lnTo>
                    <a:pt x="111239" y="91732"/>
                  </a:lnTo>
                  <a:lnTo>
                    <a:pt x="109296" y="87845"/>
                  </a:lnTo>
                  <a:lnTo>
                    <a:pt x="107327" y="83997"/>
                  </a:lnTo>
                  <a:lnTo>
                    <a:pt x="106375" y="79527"/>
                  </a:lnTo>
                  <a:lnTo>
                    <a:pt x="106375" y="36144"/>
                  </a:lnTo>
                  <a:lnTo>
                    <a:pt x="107327" y="31648"/>
                  </a:lnTo>
                  <a:lnTo>
                    <a:pt x="109296" y="27800"/>
                  </a:lnTo>
                  <a:lnTo>
                    <a:pt x="111239" y="23914"/>
                  </a:lnTo>
                  <a:lnTo>
                    <a:pt x="113982" y="20929"/>
                  </a:lnTo>
                  <a:lnTo>
                    <a:pt x="121107" y="16738"/>
                  </a:lnTo>
                  <a:lnTo>
                    <a:pt x="125222" y="15671"/>
                  </a:lnTo>
                  <a:lnTo>
                    <a:pt x="134569" y="15671"/>
                  </a:lnTo>
                  <a:lnTo>
                    <a:pt x="138684" y="16738"/>
                  </a:lnTo>
                  <a:lnTo>
                    <a:pt x="145808" y="20929"/>
                  </a:lnTo>
                  <a:lnTo>
                    <a:pt x="148551" y="23914"/>
                  </a:lnTo>
                  <a:lnTo>
                    <a:pt x="150495" y="27800"/>
                  </a:lnTo>
                  <a:lnTo>
                    <a:pt x="152463" y="31648"/>
                  </a:lnTo>
                  <a:lnTo>
                    <a:pt x="153416" y="36144"/>
                  </a:lnTo>
                  <a:lnTo>
                    <a:pt x="153416" y="6718"/>
                  </a:lnTo>
                  <a:lnTo>
                    <a:pt x="144754" y="1727"/>
                  </a:lnTo>
                  <a:lnTo>
                    <a:pt x="137782" y="0"/>
                  </a:lnTo>
                  <a:lnTo>
                    <a:pt x="122008" y="0"/>
                  </a:lnTo>
                  <a:lnTo>
                    <a:pt x="91744" y="26149"/>
                  </a:lnTo>
                  <a:lnTo>
                    <a:pt x="90093" y="33464"/>
                  </a:lnTo>
                  <a:lnTo>
                    <a:pt x="90093" y="82181"/>
                  </a:lnTo>
                  <a:lnTo>
                    <a:pt x="115049" y="113919"/>
                  </a:lnTo>
                  <a:lnTo>
                    <a:pt x="122008" y="115646"/>
                  </a:lnTo>
                  <a:lnTo>
                    <a:pt x="137782" y="115646"/>
                  </a:lnTo>
                  <a:lnTo>
                    <a:pt x="144754" y="113919"/>
                  </a:lnTo>
                  <a:lnTo>
                    <a:pt x="156794" y="106997"/>
                  </a:lnTo>
                  <a:lnTo>
                    <a:pt x="161480" y="102133"/>
                  </a:lnTo>
                  <a:lnTo>
                    <a:pt x="162598" y="99974"/>
                  </a:lnTo>
                  <a:lnTo>
                    <a:pt x="168071" y="89496"/>
                  </a:lnTo>
                  <a:lnTo>
                    <a:pt x="169722" y="82181"/>
                  </a:lnTo>
                  <a:lnTo>
                    <a:pt x="169722" y="33464"/>
                  </a:lnTo>
                  <a:close/>
                </a:path>
                <a:path w="278765" h="116204">
                  <a:moveTo>
                    <a:pt x="278701" y="1181"/>
                  </a:moveTo>
                  <a:lnTo>
                    <a:pt x="278701" y="1181"/>
                  </a:lnTo>
                  <a:lnTo>
                    <a:pt x="207035" y="1181"/>
                  </a:lnTo>
                  <a:lnTo>
                    <a:pt x="207035" y="76174"/>
                  </a:lnTo>
                  <a:lnTo>
                    <a:pt x="192189" y="99364"/>
                  </a:lnTo>
                  <a:lnTo>
                    <a:pt x="187642" y="99364"/>
                  </a:lnTo>
                  <a:lnTo>
                    <a:pt x="187642" y="114465"/>
                  </a:lnTo>
                  <a:lnTo>
                    <a:pt x="197142" y="114465"/>
                  </a:lnTo>
                  <a:lnTo>
                    <a:pt x="203581" y="112852"/>
                  </a:lnTo>
                  <a:lnTo>
                    <a:pt x="222719" y="75907"/>
                  </a:lnTo>
                  <a:lnTo>
                    <a:pt x="222935" y="68122"/>
                  </a:lnTo>
                  <a:lnTo>
                    <a:pt x="222935" y="16306"/>
                  </a:lnTo>
                  <a:lnTo>
                    <a:pt x="262826" y="16306"/>
                  </a:lnTo>
                  <a:lnTo>
                    <a:pt x="262826" y="114465"/>
                  </a:lnTo>
                  <a:lnTo>
                    <a:pt x="278701" y="114465"/>
                  </a:lnTo>
                  <a:lnTo>
                    <a:pt x="278701" y="16306"/>
                  </a:lnTo>
                  <a:lnTo>
                    <a:pt x="278701" y="1181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910387" y="5138758"/>
              <a:ext cx="105263" cy="113295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6360630" y="5545504"/>
            <a:ext cx="497840" cy="116205"/>
            <a:chOff x="6360630" y="5545504"/>
            <a:chExt cx="497840" cy="116205"/>
          </a:xfrm>
        </p:grpSpPr>
        <p:pic>
          <p:nvPicPr>
            <p:cNvPr id="94" name="object 9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360630" y="5545504"/>
              <a:ext cx="364122" cy="11563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752811" y="5546675"/>
              <a:ext cx="105265" cy="113295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6919643" y="5546595"/>
            <a:ext cx="316230" cy="137160"/>
            <a:chOff x="6919643" y="5546595"/>
            <a:chExt cx="316230" cy="137160"/>
          </a:xfrm>
        </p:grpSpPr>
        <p:pic>
          <p:nvPicPr>
            <p:cNvPr id="97" name="object 9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919643" y="5546675"/>
              <a:ext cx="105342" cy="13675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045250" y="5546675"/>
              <a:ext cx="91062" cy="11329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157750" y="5546595"/>
              <a:ext cx="77922" cy="113375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7306546" y="5542793"/>
            <a:ext cx="400685" cy="117475"/>
            <a:chOff x="7306546" y="5542793"/>
            <a:chExt cx="400685" cy="117475"/>
          </a:xfrm>
        </p:grpSpPr>
        <p:pic>
          <p:nvPicPr>
            <p:cNvPr id="101" name="object 10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306546" y="5542793"/>
              <a:ext cx="307836" cy="11717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633958" y="5546674"/>
              <a:ext cx="72791" cy="113295"/>
            </a:xfrm>
            <a:prstGeom prst="rect">
              <a:avLst/>
            </a:prstGeom>
          </p:spPr>
        </p:pic>
      </p:grpSp>
      <p:pic>
        <p:nvPicPr>
          <p:cNvPr id="103" name="object 103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7772172" y="5546675"/>
            <a:ext cx="83696" cy="113215"/>
          </a:xfrm>
          <a:prstGeom prst="rect">
            <a:avLst/>
          </a:prstGeom>
        </p:spPr>
      </p:pic>
      <p:grpSp>
        <p:nvGrpSpPr>
          <p:cNvPr id="104" name="object 104"/>
          <p:cNvGrpSpPr/>
          <p:nvPr/>
        </p:nvGrpSpPr>
        <p:grpSpPr>
          <a:xfrm>
            <a:off x="7926743" y="5545504"/>
            <a:ext cx="958215" cy="116205"/>
            <a:chOff x="7926743" y="5545504"/>
            <a:chExt cx="958215" cy="116205"/>
          </a:xfrm>
        </p:grpSpPr>
        <p:pic>
          <p:nvPicPr>
            <p:cNvPr id="105" name="object 10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926743" y="5546675"/>
              <a:ext cx="77851" cy="11329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026873" y="5546675"/>
              <a:ext cx="72791" cy="11329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119967" y="5545504"/>
              <a:ext cx="255141" cy="11563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399229" y="5546675"/>
              <a:ext cx="276696" cy="11329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701642" y="5545504"/>
              <a:ext cx="79625" cy="115636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805387" y="5546675"/>
              <a:ext cx="79254" cy="113295"/>
            </a:xfrm>
            <a:prstGeom prst="rect">
              <a:avLst/>
            </a:prstGeom>
          </p:spPr>
        </p:pic>
      </p:grpSp>
      <p:grpSp>
        <p:nvGrpSpPr>
          <p:cNvPr id="111" name="object 111"/>
          <p:cNvGrpSpPr/>
          <p:nvPr/>
        </p:nvGrpSpPr>
        <p:grpSpPr>
          <a:xfrm>
            <a:off x="6353571" y="5954590"/>
            <a:ext cx="738505" cy="137160"/>
            <a:chOff x="6353571" y="5954590"/>
            <a:chExt cx="738505" cy="137160"/>
          </a:xfrm>
        </p:grpSpPr>
        <p:pic>
          <p:nvPicPr>
            <p:cNvPr id="112" name="object 11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353571" y="5954590"/>
              <a:ext cx="105343" cy="136753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479153" y="5954590"/>
              <a:ext cx="79254" cy="113295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582157" y="5954590"/>
              <a:ext cx="72791" cy="11329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677527" y="5954590"/>
              <a:ext cx="77851" cy="113295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777658" y="5954590"/>
              <a:ext cx="80265" cy="113295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885953" y="5954590"/>
              <a:ext cx="105263" cy="11329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019275" y="5954590"/>
              <a:ext cx="72792" cy="113295"/>
            </a:xfrm>
            <a:prstGeom prst="rect">
              <a:avLst/>
            </a:prstGeom>
          </p:spPr>
        </p:pic>
      </p:grpSp>
      <p:sp>
        <p:nvSpPr>
          <p:cNvPr id="119" name="object 119"/>
          <p:cNvSpPr/>
          <p:nvPr/>
        </p:nvSpPr>
        <p:spPr>
          <a:xfrm>
            <a:off x="7157491" y="5954719"/>
            <a:ext cx="16510" cy="113030"/>
          </a:xfrm>
          <a:custGeom>
            <a:avLst/>
            <a:gdLst/>
            <a:ahLst/>
            <a:cxnLst/>
            <a:rect l="l" t="t" r="r" b="b"/>
            <a:pathLst>
              <a:path w="16509" h="113029">
                <a:moveTo>
                  <a:pt x="15900" y="15240"/>
                </a:moveTo>
                <a:lnTo>
                  <a:pt x="9880" y="15240"/>
                </a:lnTo>
                <a:lnTo>
                  <a:pt x="9880" y="0"/>
                </a:lnTo>
                <a:lnTo>
                  <a:pt x="0" y="0"/>
                </a:lnTo>
                <a:lnTo>
                  <a:pt x="0" y="15240"/>
                </a:lnTo>
                <a:lnTo>
                  <a:pt x="0" y="113030"/>
                </a:lnTo>
                <a:lnTo>
                  <a:pt x="15900" y="113030"/>
                </a:lnTo>
                <a:lnTo>
                  <a:pt x="15900" y="1524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221842" y="5954719"/>
            <a:ext cx="16510" cy="113030"/>
          </a:xfrm>
          <a:custGeom>
            <a:avLst/>
            <a:gdLst/>
            <a:ahLst/>
            <a:cxnLst/>
            <a:rect l="l" t="t" r="r" b="b"/>
            <a:pathLst>
              <a:path w="16509" h="113029">
                <a:moveTo>
                  <a:pt x="15913" y="15240"/>
                </a:moveTo>
                <a:lnTo>
                  <a:pt x="8432" y="15240"/>
                </a:lnTo>
                <a:lnTo>
                  <a:pt x="8432" y="0"/>
                </a:lnTo>
                <a:lnTo>
                  <a:pt x="0" y="0"/>
                </a:lnTo>
                <a:lnTo>
                  <a:pt x="0" y="15240"/>
                </a:lnTo>
                <a:lnTo>
                  <a:pt x="0" y="113030"/>
                </a:lnTo>
                <a:lnTo>
                  <a:pt x="15913" y="113030"/>
                </a:lnTo>
                <a:lnTo>
                  <a:pt x="15913" y="1524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1" name="object 121"/>
          <p:cNvGrpSpPr/>
          <p:nvPr/>
        </p:nvGrpSpPr>
        <p:grpSpPr>
          <a:xfrm>
            <a:off x="7167383" y="5953420"/>
            <a:ext cx="688975" cy="116205"/>
            <a:chOff x="7167383" y="5953420"/>
            <a:chExt cx="688975" cy="116205"/>
          </a:xfrm>
        </p:grpSpPr>
        <p:sp>
          <p:nvSpPr>
            <p:cNvPr id="122" name="object 122"/>
            <p:cNvSpPr/>
            <p:nvPr/>
          </p:nvSpPr>
          <p:spPr>
            <a:xfrm>
              <a:off x="7167372" y="5954592"/>
              <a:ext cx="70485" cy="15240"/>
            </a:xfrm>
            <a:custGeom>
              <a:avLst/>
              <a:gdLst/>
              <a:ahLst/>
              <a:cxnLst/>
              <a:rect l="l" t="t" r="r" b="b"/>
              <a:pathLst>
                <a:path w="70484" h="15239">
                  <a:moveTo>
                    <a:pt x="54470" y="0"/>
                  </a:moveTo>
                  <a:lnTo>
                    <a:pt x="6019" y="0"/>
                  </a:lnTo>
                  <a:lnTo>
                    <a:pt x="0" y="0"/>
                  </a:lnTo>
                  <a:lnTo>
                    <a:pt x="0" y="15138"/>
                  </a:lnTo>
                  <a:lnTo>
                    <a:pt x="6019" y="15138"/>
                  </a:lnTo>
                  <a:lnTo>
                    <a:pt x="54470" y="15138"/>
                  </a:lnTo>
                  <a:lnTo>
                    <a:pt x="54470" y="0"/>
                  </a:lnTo>
                  <a:close/>
                </a:path>
                <a:path w="70484" h="15239">
                  <a:moveTo>
                    <a:pt x="70383" y="0"/>
                  </a:moveTo>
                  <a:lnTo>
                    <a:pt x="62903" y="0"/>
                  </a:lnTo>
                  <a:lnTo>
                    <a:pt x="62903" y="15138"/>
                  </a:lnTo>
                  <a:lnTo>
                    <a:pt x="70383" y="15138"/>
                  </a:lnTo>
                  <a:lnTo>
                    <a:pt x="7038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263475" y="5953420"/>
              <a:ext cx="188607" cy="115636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477829" y="5953420"/>
              <a:ext cx="378204" cy="115636"/>
            </a:xfrm>
            <a:prstGeom prst="rect">
              <a:avLst/>
            </a:prstGeom>
          </p:spPr>
        </p:pic>
      </p:grpSp>
      <p:pic>
        <p:nvPicPr>
          <p:cNvPr id="125" name="object 125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362906" y="6361336"/>
            <a:ext cx="1211990" cy="115634"/>
          </a:xfrm>
          <a:prstGeom prst="rect">
            <a:avLst/>
          </a:prstGeom>
        </p:spPr>
      </p:pic>
      <p:grpSp>
        <p:nvGrpSpPr>
          <p:cNvPr id="126" name="object 126"/>
          <p:cNvGrpSpPr/>
          <p:nvPr/>
        </p:nvGrpSpPr>
        <p:grpSpPr>
          <a:xfrm>
            <a:off x="7645769" y="6362506"/>
            <a:ext cx="608965" cy="113664"/>
            <a:chOff x="7645769" y="6362506"/>
            <a:chExt cx="608965" cy="113664"/>
          </a:xfrm>
        </p:grpSpPr>
        <p:pic>
          <p:nvPicPr>
            <p:cNvPr id="127" name="object 12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645769" y="6362506"/>
              <a:ext cx="96300" cy="11329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770128" y="6362506"/>
              <a:ext cx="72792" cy="11329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865500" y="6362506"/>
              <a:ext cx="77879" cy="113295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967171" y="6362506"/>
              <a:ext cx="181777" cy="11329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177008" y="6362506"/>
              <a:ext cx="77479" cy="113295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6360595" y="6769251"/>
            <a:ext cx="693420" cy="138430"/>
            <a:chOff x="6360595" y="6769251"/>
            <a:chExt cx="693420" cy="138430"/>
          </a:xfrm>
        </p:grpSpPr>
        <p:pic>
          <p:nvPicPr>
            <p:cNvPr id="133" name="object 13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360595" y="6769251"/>
              <a:ext cx="274247" cy="137923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655081" y="6770422"/>
              <a:ext cx="181778" cy="11329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864918" y="6770422"/>
              <a:ext cx="188586" cy="113295"/>
            </a:xfrm>
            <a:prstGeom prst="rect">
              <a:avLst/>
            </a:prstGeom>
          </p:spPr>
        </p:pic>
      </p:grpSp>
      <p:sp>
        <p:nvSpPr>
          <p:cNvPr id="136" name="object 136"/>
          <p:cNvSpPr/>
          <p:nvPr/>
        </p:nvSpPr>
        <p:spPr>
          <a:xfrm>
            <a:off x="7113473" y="6770059"/>
            <a:ext cx="16510" cy="113030"/>
          </a:xfrm>
          <a:custGeom>
            <a:avLst/>
            <a:gdLst/>
            <a:ahLst/>
            <a:cxnLst/>
            <a:rect l="l" t="t" r="r" b="b"/>
            <a:pathLst>
              <a:path w="16509" h="113029">
                <a:moveTo>
                  <a:pt x="15900" y="15240"/>
                </a:moveTo>
                <a:lnTo>
                  <a:pt x="9893" y="15240"/>
                </a:lnTo>
                <a:lnTo>
                  <a:pt x="9893" y="0"/>
                </a:lnTo>
                <a:lnTo>
                  <a:pt x="0" y="0"/>
                </a:lnTo>
                <a:lnTo>
                  <a:pt x="0" y="15240"/>
                </a:lnTo>
                <a:lnTo>
                  <a:pt x="0" y="113030"/>
                </a:lnTo>
                <a:lnTo>
                  <a:pt x="15900" y="113030"/>
                </a:lnTo>
                <a:lnTo>
                  <a:pt x="15900" y="1524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177824" y="6770059"/>
            <a:ext cx="16510" cy="113030"/>
          </a:xfrm>
          <a:custGeom>
            <a:avLst/>
            <a:gdLst/>
            <a:ahLst/>
            <a:cxnLst/>
            <a:rect l="l" t="t" r="r" b="b"/>
            <a:pathLst>
              <a:path w="16509" h="113029">
                <a:moveTo>
                  <a:pt x="15913" y="15240"/>
                </a:moveTo>
                <a:lnTo>
                  <a:pt x="8432" y="15240"/>
                </a:lnTo>
                <a:lnTo>
                  <a:pt x="8432" y="0"/>
                </a:lnTo>
                <a:lnTo>
                  <a:pt x="0" y="0"/>
                </a:lnTo>
                <a:lnTo>
                  <a:pt x="0" y="15240"/>
                </a:lnTo>
                <a:lnTo>
                  <a:pt x="0" y="113030"/>
                </a:lnTo>
                <a:lnTo>
                  <a:pt x="15913" y="113030"/>
                </a:lnTo>
                <a:lnTo>
                  <a:pt x="15913" y="1524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8" name="object 138"/>
          <p:cNvGrpSpPr/>
          <p:nvPr/>
        </p:nvGrpSpPr>
        <p:grpSpPr>
          <a:xfrm>
            <a:off x="7123366" y="6769251"/>
            <a:ext cx="397510" cy="116205"/>
            <a:chOff x="7123366" y="6769251"/>
            <a:chExt cx="397510" cy="116205"/>
          </a:xfrm>
        </p:grpSpPr>
        <p:sp>
          <p:nvSpPr>
            <p:cNvPr id="139" name="object 139"/>
            <p:cNvSpPr/>
            <p:nvPr/>
          </p:nvSpPr>
          <p:spPr>
            <a:xfrm>
              <a:off x="7123367" y="6770427"/>
              <a:ext cx="70485" cy="15240"/>
            </a:xfrm>
            <a:custGeom>
              <a:avLst/>
              <a:gdLst/>
              <a:ahLst/>
              <a:cxnLst/>
              <a:rect l="l" t="t" r="r" b="b"/>
              <a:pathLst>
                <a:path w="70484" h="15240">
                  <a:moveTo>
                    <a:pt x="54457" y="0"/>
                  </a:moveTo>
                  <a:lnTo>
                    <a:pt x="6007" y="0"/>
                  </a:lnTo>
                  <a:lnTo>
                    <a:pt x="0" y="0"/>
                  </a:lnTo>
                  <a:lnTo>
                    <a:pt x="0" y="15138"/>
                  </a:lnTo>
                  <a:lnTo>
                    <a:pt x="6007" y="15138"/>
                  </a:lnTo>
                  <a:lnTo>
                    <a:pt x="54457" y="15138"/>
                  </a:lnTo>
                  <a:lnTo>
                    <a:pt x="54457" y="0"/>
                  </a:lnTo>
                  <a:close/>
                </a:path>
                <a:path w="70484" h="15240">
                  <a:moveTo>
                    <a:pt x="70370" y="0"/>
                  </a:moveTo>
                  <a:lnTo>
                    <a:pt x="62890" y="0"/>
                  </a:lnTo>
                  <a:lnTo>
                    <a:pt x="62890" y="15138"/>
                  </a:lnTo>
                  <a:lnTo>
                    <a:pt x="70370" y="15138"/>
                  </a:lnTo>
                  <a:lnTo>
                    <a:pt x="70370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219458" y="6769251"/>
              <a:ext cx="79623" cy="115636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323202" y="6770422"/>
              <a:ext cx="96300" cy="113295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447560" y="6770422"/>
              <a:ext cx="72792" cy="113295"/>
            </a:xfrm>
            <a:prstGeom prst="rect">
              <a:avLst/>
            </a:prstGeom>
          </p:spPr>
        </p:pic>
      </p:grpSp>
      <p:sp>
        <p:nvSpPr>
          <p:cNvPr id="143" name="object 143"/>
          <p:cNvSpPr/>
          <p:nvPr/>
        </p:nvSpPr>
        <p:spPr>
          <a:xfrm>
            <a:off x="7661833" y="6869119"/>
            <a:ext cx="16510" cy="38100"/>
          </a:xfrm>
          <a:custGeom>
            <a:avLst/>
            <a:gdLst/>
            <a:ahLst/>
            <a:cxnLst/>
            <a:rect l="l" t="t" r="r" b="b"/>
            <a:pathLst>
              <a:path w="16509" h="38100">
                <a:moveTo>
                  <a:pt x="15900" y="13970"/>
                </a:moveTo>
                <a:lnTo>
                  <a:pt x="774" y="13970"/>
                </a:lnTo>
                <a:lnTo>
                  <a:pt x="774" y="0"/>
                </a:lnTo>
                <a:lnTo>
                  <a:pt x="0" y="0"/>
                </a:lnTo>
                <a:lnTo>
                  <a:pt x="0" y="13970"/>
                </a:lnTo>
                <a:lnTo>
                  <a:pt x="0" y="38100"/>
                </a:lnTo>
                <a:lnTo>
                  <a:pt x="15900" y="38100"/>
                </a:lnTo>
                <a:lnTo>
                  <a:pt x="15900" y="139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4" name="object 144"/>
          <p:cNvGrpSpPr/>
          <p:nvPr/>
        </p:nvGrpSpPr>
        <p:grpSpPr>
          <a:xfrm>
            <a:off x="7542932" y="6738562"/>
            <a:ext cx="554355" cy="145415"/>
            <a:chOff x="7542932" y="6738562"/>
            <a:chExt cx="554355" cy="145415"/>
          </a:xfrm>
        </p:grpSpPr>
        <p:sp>
          <p:nvSpPr>
            <p:cNvPr id="145" name="object 145"/>
            <p:cNvSpPr/>
            <p:nvPr/>
          </p:nvSpPr>
          <p:spPr>
            <a:xfrm>
              <a:off x="7542924" y="6770059"/>
              <a:ext cx="135255" cy="113664"/>
            </a:xfrm>
            <a:custGeom>
              <a:avLst/>
              <a:gdLst/>
              <a:ahLst/>
              <a:cxnLst/>
              <a:rect l="l" t="t" r="r" b="b"/>
              <a:pathLst>
                <a:path w="135254" h="113665">
                  <a:moveTo>
                    <a:pt x="134810" y="98564"/>
                  </a:moveTo>
                  <a:lnTo>
                    <a:pt x="119684" y="98564"/>
                  </a:lnTo>
                  <a:lnTo>
                    <a:pt x="119684" y="0"/>
                  </a:lnTo>
                  <a:lnTo>
                    <a:pt x="103809" y="0"/>
                  </a:lnTo>
                  <a:lnTo>
                    <a:pt x="103809" y="98564"/>
                  </a:lnTo>
                  <a:lnTo>
                    <a:pt x="67792" y="98564"/>
                  </a:lnTo>
                  <a:lnTo>
                    <a:pt x="67792" y="368"/>
                  </a:lnTo>
                  <a:lnTo>
                    <a:pt x="51917" y="368"/>
                  </a:lnTo>
                  <a:lnTo>
                    <a:pt x="51917" y="98564"/>
                  </a:lnTo>
                  <a:lnTo>
                    <a:pt x="15913" y="98564"/>
                  </a:lnTo>
                  <a:lnTo>
                    <a:pt x="15913" y="0"/>
                  </a:lnTo>
                  <a:lnTo>
                    <a:pt x="0" y="0"/>
                  </a:lnTo>
                  <a:lnTo>
                    <a:pt x="0" y="99060"/>
                  </a:lnTo>
                  <a:lnTo>
                    <a:pt x="0" y="113030"/>
                  </a:lnTo>
                  <a:lnTo>
                    <a:pt x="9207" y="113030"/>
                  </a:lnTo>
                  <a:lnTo>
                    <a:pt x="9207" y="113665"/>
                  </a:lnTo>
                  <a:lnTo>
                    <a:pt x="15913" y="113665"/>
                  </a:lnTo>
                  <a:lnTo>
                    <a:pt x="51917" y="113665"/>
                  </a:lnTo>
                  <a:lnTo>
                    <a:pt x="67792" y="113665"/>
                  </a:lnTo>
                  <a:lnTo>
                    <a:pt x="103809" y="113665"/>
                  </a:lnTo>
                  <a:lnTo>
                    <a:pt x="103809" y="113030"/>
                  </a:lnTo>
                  <a:lnTo>
                    <a:pt x="111518" y="113030"/>
                  </a:lnTo>
                  <a:lnTo>
                    <a:pt x="111518" y="113665"/>
                  </a:lnTo>
                  <a:lnTo>
                    <a:pt x="118910" y="113665"/>
                  </a:lnTo>
                  <a:lnTo>
                    <a:pt x="118910" y="99060"/>
                  </a:lnTo>
                  <a:lnTo>
                    <a:pt x="119684" y="99060"/>
                  </a:lnTo>
                  <a:lnTo>
                    <a:pt x="119684" y="113665"/>
                  </a:lnTo>
                  <a:lnTo>
                    <a:pt x="134810" y="113665"/>
                  </a:lnTo>
                  <a:lnTo>
                    <a:pt x="134810" y="98564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697980" y="6770422"/>
              <a:ext cx="72792" cy="113295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93352" y="6770422"/>
              <a:ext cx="80265" cy="113295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901646" y="6770422"/>
              <a:ext cx="83696" cy="113215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013373" y="6738562"/>
              <a:ext cx="83695" cy="145075"/>
            </a:xfrm>
            <a:prstGeom prst="rect">
              <a:avLst/>
            </a:prstGeom>
          </p:spPr>
        </p:pic>
      </p:grpSp>
      <p:sp>
        <p:nvSpPr>
          <p:cNvPr id="150" name="object 150"/>
          <p:cNvSpPr/>
          <p:nvPr/>
        </p:nvSpPr>
        <p:spPr>
          <a:xfrm>
            <a:off x="4361882" y="4999424"/>
            <a:ext cx="1047750" cy="1046480"/>
          </a:xfrm>
          <a:custGeom>
            <a:avLst/>
            <a:gdLst/>
            <a:ahLst/>
            <a:cxnLst/>
            <a:rect l="l" t="t" r="r" b="b"/>
            <a:pathLst>
              <a:path w="1047750" h="1046479">
                <a:moveTo>
                  <a:pt x="861500" y="933449"/>
                </a:moveTo>
                <a:lnTo>
                  <a:pt x="817037" y="933449"/>
                </a:lnTo>
                <a:lnTo>
                  <a:pt x="820573" y="941069"/>
                </a:lnTo>
                <a:lnTo>
                  <a:pt x="819212" y="949959"/>
                </a:lnTo>
                <a:lnTo>
                  <a:pt x="832613" y="988059"/>
                </a:lnTo>
                <a:lnTo>
                  <a:pt x="870981" y="1029969"/>
                </a:lnTo>
                <a:lnTo>
                  <a:pt x="909047" y="1043939"/>
                </a:lnTo>
                <a:lnTo>
                  <a:pt x="919962" y="1046479"/>
                </a:lnTo>
                <a:lnTo>
                  <a:pt x="944117" y="1046479"/>
                </a:lnTo>
                <a:lnTo>
                  <a:pt x="957447" y="1042669"/>
                </a:lnTo>
                <a:lnTo>
                  <a:pt x="970607" y="1041399"/>
                </a:lnTo>
                <a:lnTo>
                  <a:pt x="985352" y="1035049"/>
                </a:lnTo>
                <a:lnTo>
                  <a:pt x="1003438" y="1023619"/>
                </a:lnTo>
                <a:lnTo>
                  <a:pt x="1013766" y="1014729"/>
                </a:lnTo>
                <a:lnTo>
                  <a:pt x="1022526" y="1004569"/>
                </a:lnTo>
                <a:lnTo>
                  <a:pt x="942966" y="1004569"/>
                </a:lnTo>
                <a:lnTo>
                  <a:pt x="911958" y="1002029"/>
                </a:lnTo>
                <a:lnTo>
                  <a:pt x="887036" y="989329"/>
                </a:lnTo>
                <a:lnTo>
                  <a:pt x="869544" y="969009"/>
                </a:lnTo>
                <a:lnTo>
                  <a:pt x="860828" y="942339"/>
                </a:lnTo>
                <a:lnTo>
                  <a:pt x="861500" y="933449"/>
                </a:lnTo>
                <a:close/>
              </a:path>
              <a:path w="1047750" h="1046479">
                <a:moveTo>
                  <a:pt x="720319" y="27939"/>
                </a:moveTo>
                <a:lnTo>
                  <a:pt x="710143" y="30479"/>
                </a:lnTo>
                <a:lnTo>
                  <a:pt x="702170" y="38099"/>
                </a:lnTo>
                <a:lnTo>
                  <a:pt x="699501" y="49529"/>
                </a:lnTo>
                <a:lnTo>
                  <a:pt x="705232" y="62229"/>
                </a:lnTo>
                <a:lnTo>
                  <a:pt x="715196" y="72389"/>
                </a:lnTo>
                <a:lnTo>
                  <a:pt x="725670" y="82549"/>
                </a:lnTo>
                <a:lnTo>
                  <a:pt x="735886" y="92709"/>
                </a:lnTo>
                <a:lnTo>
                  <a:pt x="745074" y="102869"/>
                </a:lnTo>
                <a:lnTo>
                  <a:pt x="692416" y="104139"/>
                </a:lnTo>
                <a:lnTo>
                  <a:pt x="533815" y="104139"/>
                </a:lnTo>
                <a:lnTo>
                  <a:pt x="475286" y="106679"/>
                </a:lnTo>
                <a:lnTo>
                  <a:pt x="422407" y="110489"/>
                </a:lnTo>
                <a:lnTo>
                  <a:pt x="372923" y="120649"/>
                </a:lnTo>
                <a:lnTo>
                  <a:pt x="324576" y="137159"/>
                </a:lnTo>
                <a:lnTo>
                  <a:pt x="275108" y="165099"/>
                </a:lnTo>
                <a:lnTo>
                  <a:pt x="240652" y="190499"/>
                </a:lnTo>
                <a:lnTo>
                  <a:pt x="198843" y="234949"/>
                </a:lnTo>
                <a:lnTo>
                  <a:pt x="172227" y="275589"/>
                </a:lnTo>
                <a:lnTo>
                  <a:pt x="153814" y="317499"/>
                </a:lnTo>
                <a:lnTo>
                  <a:pt x="147445" y="349249"/>
                </a:lnTo>
                <a:lnTo>
                  <a:pt x="146015" y="356869"/>
                </a:lnTo>
                <a:lnTo>
                  <a:pt x="131954" y="360679"/>
                </a:lnTo>
                <a:lnTo>
                  <a:pt x="120024" y="363219"/>
                </a:lnTo>
                <a:lnTo>
                  <a:pt x="107093" y="367029"/>
                </a:lnTo>
                <a:lnTo>
                  <a:pt x="61228" y="393699"/>
                </a:lnTo>
                <a:lnTo>
                  <a:pt x="18685" y="445769"/>
                </a:lnTo>
                <a:lnTo>
                  <a:pt x="3471" y="486409"/>
                </a:lnTo>
                <a:lnTo>
                  <a:pt x="1263" y="504189"/>
                </a:lnTo>
                <a:lnTo>
                  <a:pt x="0" y="510539"/>
                </a:lnTo>
                <a:lnTo>
                  <a:pt x="0" y="537209"/>
                </a:lnTo>
                <a:lnTo>
                  <a:pt x="1262" y="542289"/>
                </a:lnTo>
                <a:lnTo>
                  <a:pt x="2312" y="551179"/>
                </a:lnTo>
                <a:lnTo>
                  <a:pt x="22327" y="607059"/>
                </a:lnTo>
                <a:lnTo>
                  <a:pt x="47445" y="640079"/>
                </a:lnTo>
                <a:lnTo>
                  <a:pt x="79351" y="665479"/>
                </a:lnTo>
                <a:lnTo>
                  <a:pt x="116568" y="683259"/>
                </a:lnTo>
                <a:lnTo>
                  <a:pt x="126662" y="685799"/>
                </a:lnTo>
                <a:lnTo>
                  <a:pt x="142431" y="689609"/>
                </a:lnTo>
                <a:lnTo>
                  <a:pt x="146202" y="692149"/>
                </a:lnTo>
                <a:lnTo>
                  <a:pt x="147060" y="699769"/>
                </a:lnTo>
                <a:lnTo>
                  <a:pt x="149669" y="713739"/>
                </a:lnTo>
                <a:lnTo>
                  <a:pt x="165533" y="758189"/>
                </a:lnTo>
                <a:lnTo>
                  <a:pt x="193110" y="805179"/>
                </a:lnTo>
                <a:lnTo>
                  <a:pt x="228904" y="845819"/>
                </a:lnTo>
                <a:lnTo>
                  <a:pt x="258942" y="871219"/>
                </a:lnTo>
                <a:lnTo>
                  <a:pt x="324609" y="909319"/>
                </a:lnTo>
                <a:lnTo>
                  <a:pt x="372997" y="925829"/>
                </a:lnTo>
                <a:lnTo>
                  <a:pt x="422413" y="935989"/>
                </a:lnTo>
                <a:lnTo>
                  <a:pt x="475241" y="941069"/>
                </a:lnTo>
                <a:lnTo>
                  <a:pt x="533862" y="942339"/>
                </a:lnTo>
                <a:lnTo>
                  <a:pt x="559953" y="942339"/>
                </a:lnTo>
                <a:lnTo>
                  <a:pt x="586200" y="943609"/>
                </a:lnTo>
                <a:lnTo>
                  <a:pt x="744631" y="943609"/>
                </a:lnTo>
                <a:lnTo>
                  <a:pt x="739373" y="949959"/>
                </a:lnTo>
                <a:lnTo>
                  <a:pt x="727980" y="961389"/>
                </a:lnTo>
                <a:lnTo>
                  <a:pt x="715007" y="974089"/>
                </a:lnTo>
                <a:lnTo>
                  <a:pt x="705010" y="985519"/>
                </a:lnTo>
                <a:lnTo>
                  <a:pt x="700230" y="993139"/>
                </a:lnTo>
                <a:lnTo>
                  <a:pt x="698977" y="999489"/>
                </a:lnTo>
                <a:lnTo>
                  <a:pt x="701105" y="1007109"/>
                </a:lnTo>
                <a:lnTo>
                  <a:pt x="706467" y="1013459"/>
                </a:lnTo>
                <a:lnTo>
                  <a:pt x="714047" y="1018539"/>
                </a:lnTo>
                <a:lnTo>
                  <a:pt x="720491" y="1018539"/>
                </a:lnTo>
                <a:lnTo>
                  <a:pt x="765702" y="982979"/>
                </a:lnTo>
                <a:lnTo>
                  <a:pt x="796416" y="952499"/>
                </a:lnTo>
                <a:lnTo>
                  <a:pt x="800554" y="948689"/>
                </a:lnTo>
                <a:lnTo>
                  <a:pt x="805989" y="942339"/>
                </a:lnTo>
                <a:lnTo>
                  <a:pt x="811793" y="937259"/>
                </a:lnTo>
                <a:lnTo>
                  <a:pt x="817037" y="933449"/>
                </a:lnTo>
                <a:lnTo>
                  <a:pt x="861500" y="933449"/>
                </a:lnTo>
                <a:lnTo>
                  <a:pt x="861883" y="928369"/>
                </a:lnTo>
                <a:lnTo>
                  <a:pt x="818662" y="928369"/>
                </a:lnTo>
                <a:lnTo>
                  <a:pt x="813824" y="914399"/>
                </a:lnTo>
                <a:lnTo>
                  <a:pt x="805847" y="902969"/>
                </a:lnTo>
                <a:lnTo>
                  <a:pt x="804572" y="901699"/>
                </a:lnTo>
                <a:lnTo>
                  <a:pt x="673941" y="901699"/>
                </a:lnTo>
                <a:lnTo>
                  <a:pt x="650368" y="900429"/>
                </a:lnTo>
                <a:lnTo>
                  <a:pt x="502295" y="900429"/>
                </a:lnTo>
                <a:lnTo>
                  <a:pt x="454747" y="897889"/>
                </a:lnTo>
                <a:lnTo>
                  <a:pt x="410000" y="891539"/>
                </a:lnTo>
                <a:lnTo>
                  <a:pt x="367068" y="881379"/>
                </a:lnTo>
                <a:lnTo>
                  <a:pt x="324965" y="862329"/>
                </a:lnTo>
                <a:lnTo>
                  <a:pt x="282708" y="836929"/>
                </a:lnTo>
                <a:lnTo>
                  <a:pt x="244769" y="802639"/>
                </a:lnTo>
                <a:lnTo>
                  <a:pt x="213814" y="760729"/>
                </a:lnTo>
                <a:lnTo>
                  <a:pt x="190364" y="707389"/>
                </a:lnTo>
                <a:lnTo>
                  <a:pt x="187858" y="690879"/>
                </a:lnTo>
                <a:lnTo>
                  <a:pt x="198655" y="687069"/>
                </a:lnTo>
                <a:lnTo>
                  <a:pt x="209853" y="684529"/>
                </a:lnTo>
                <a:lnTo>
                  <a:pt x="221452" y="680719"/>
                </a:lnTo>
                <a:lnTo>
                  <a:pt x="263013" y="660399"/>
                </a:lnTo>
                <a:lnTo>
                  <a:pt x="276778" y="648969"/>
                </a:lnTo>
                <a:lnTo>
                  <a:pt x="158604" y="648969"/>
                </a:lnTo>
                <a:lnTo>
                  <a:pt x="132428" y="643889"/>
                </a:lnTo>
                <a:lnTo>
                  <a:pt x="89758" y="622299"/>
                </a:lnTo>
                <a:lnTo>
                  <a:pt x="60714" y="590549"/>
                </a:lnTo>
                <a:lnTo>
                  <a:pt x="43084" y="543559"/>
                </a:lnTo>
                <a:lnTo>
                  <a:pt x="45805" y="491489"/>
                </a:lnTo>
                <a:lnTo>
                  <a:pt x="67098" y="448309"/>
                </a:lnTo>
                <a:lnTo>
                  <a:pt x="102311" y="415289"/>
                </a:lnTo>
                <a:lnTo>
                  <a:pt x="146790" y="400049"/>
                </a:lnTo>
                <a:lnTo>
                  <a:pt x="176169" y="398779"/>
                </a:lnTo>
                <a:lnTo>
                  <a:pt x="276864" y="398779"/>
                </a:lnTo>
                <a:lnTo>
                  <a:pt x="271313" y="392429"/>
                </a:lnTo>
                <a:lnTo>
                  <a:pt x="236125" y="370839"/>
                </a:lnTo>
                <a:lnTo>
                  <a:pt x="207055" y="361949"/>
                </a:lnTo>
                <a:lnTo>
                  <a:pt x="187667" y="355599"/>
                </a:lnTo>
                <a:lnTo>
                  <a:pt x="203905" y="303529"/>
                </a:lnTo>
                <a:lnTo>
                  <a:pt x="233017" y="257809"/>
                </a:lnTo>
                <a:lnTo>
                  <a:pt x="236599" y="253999"/>
                </a:lnTo>
                <a:lnTo>
                  <a:pt x="239969" y="248919"/>
                </a:lnTo>
                <a:lnTo>
                  <a:pt x="271096" y="218439"/>
                </a:lnTo>
                <a:lnTo>
                  <a:pt x="337169" y="179069"/>
                </a:lnTo>
                <a:lnTo>
                  <a:pt x="377888" y="162559"/>
                </a:lnTo>
                <a:lnTo>
                  <a:pt x="419493" y="152399"/>
                </a:lnTo>
                <a:lnTo>
                  <a:pt x="462584" y="147319"/>
                </a:lnTo>
                <a:lnTo>
                  <a:pt x="506971" y="146049"/>
                </a:lnTo>
                <a:lnTo>
                  <a:pt x="801021" y="146049"/>
                </a:lnTo>
                <a:lnTo>
                  <a:pt x="811847" y="134619"/>
                </a:lnTo>
                <a:lnTo>
                  <a:pt x="817740" y="128269"/>
                </a:lnTo>
                <a:lnTo>
                  <a:pt x="814651" y="126999"/>
                </a:lnTo>
                <a:lnTo>
                  <a:pt x="818205" y="120649"/>
                </a:lnTo>
                <a:lnTo>
                  <a:pt x="861394" y="120649"/>
                </a:lnTo>
                <a:lnTo>
                  <a:pt x="861767" y="111759"/>
                </a:lnTo>
                <a:lnTo>
                  <a:pt x="814553" y="111759"/>
                </a:lnTo>
                <a:lnTo>
                  <a:pt x="811321" y="109219"/>
                </a:lnTo>
                <a:lnTo>
                  <a:pt x="791391" y="88899"/>
                </a:lnTo>
                <a:lnTo>
                  <a:pt x="764060" y="62229"/>
                </a:lnTo>
                <a:lnTo>
                  <a:pt x="737608" y="38099"/>
                </a:lnTo>
                <a:lnTo>
                  <a:pt x="720319" y="27939"/>
                </a:lnTo>
                <a:close/>
              </a:path>
              <a:path w="1047750" h="1046479">
                <a:moveTo>
                  <a:pt x="1022421" y="861059"/>
                </a:moveTo>
                <a:lnTo>
                  <a:pt x="923133" y="861059"/>
                </a:lnTo>
                <a:lnTo>
                  <a:pt x="953902" y="862329"/>
                </a:lnTo>
                <a:lnTo>
                  <a:pt x="979203" y="876299"/>
                </a:lnTo>
                <a:lnTo>
                  <a:pt x="996983" y="897889"/>
                </a:lnTo>
                <a:lnTo>
                  <a:pt x="1005188" y="923289"/>
                </a:lnTo>
                <a:lnTo>
                  <a:pt x="1005664" y="941069"/>
                </a:lnTo>
                <a:lnTo>
                  <a:pt x="1003157" y="956309"/>
                </a:lnTo>
                <a:lnTo>
                  <a:pt x="981079" y="988059"/>
                </a:lnTo>
                <a:lnTo>
                  <a:pt x="942966" y="1004569"/>
                </a:lnTo>
                <a:lnTo>
                  <a:pt x="1022526" y="1004569"/>
                </a:lnTo>
                <a:lnTo>
                  <a:pt x="1044816" y="958849"/>
                </a:lnTo>
                <a:lnTo>
                  <a:pt x="1047228" y="939799"/>
                </a:lnTo>
                <a:lnTo>
                  <a:pt x="1046910" y="920749"/>
                </a:lnTo>
                <a:lnTo>
                  <a:pt x="1043801" y="901699"/>
                </a:lnTo>
                <a:lnTo>
                  <a:pt x="1038167" y="886459"/>
                </a:lnTo>
                <a:lnTo>
                  <a:pt x="1030424" y="871219"/>
                </a:lnTo>
                <a:lnTo>
                  <a:pt x="1022421" y="861059"/>
                </a:lnTo>
                <a:close/>
              </a:path>
              <a:path w="1047750" h="1046479">
                <a:moveTo>
                  <a:pt x="922413" y="817879"/>
                </a:moveTo>
                <a:lnTo>
                  <a:pt x="865838" y="839469"/>
                </a:lnTo>
                <a:lnTo>
                  <a:pt x="835441" y="873759"/>
                </a:lnTo>
                <a:lnTo>
                  <a:pt x="820864" y="910589"/>
                </a:lnTo>
                <a:lnTo>
                  <a:pt x="818662" y="928369"/>
                </a:lnTo>
                <a:lnTo>
                  <a:pt x="861883" y="928369"/>
                </a:lnTo>
                <a:lnTo>
                  <a:pt x="863130" y="911859"/>
                </a:lnTo>
                <a:lnTo>
                  <a:pt x="876395" y="887729"/>
                </a:lnTo>
                <a:lnTo>
                  <a:pt x="897452" y="869949"/>
                </a:lnTo>
                <a:lnTo>
                  <a:pt x="923133" y="861059"/>
                </a:lnTo>
                <a:lnTo>
                  <a:pt x="1022421" y="861059"/>
                </a:lnTo>
                <a:lnTo>
                  <a:pt x="1021420" y="859789"/>
                </a:lnTo>
                <a:lnTo>
                  <a:pt x="1012003" y="849629"/>
                </a:lnTo>
                <a:lnTo>
                  <a:pt x="986443" y="831849"/>
                </a:lnTo>
                <a:lnTo>
                  <a:pt x="956220" y="820419"/>
                </a:lnTo>
                <a:lnTo>
                  <a:pt x="922413" y="817879"/>
                </a:lnTo>
                <a:close/>
              </a:path>
              <a:path w="1047750" h="1046479">
                <a:moveTo>
                  <a:pt x="726618" y="828039"/>
                </a:moveTo>
                <a:lnTo>
                  <a:pt x="713224" y="828039"/>
                </a:lnTo>
                <a:lnTo>
                  <a:pt x="707065" y="833119"/>
                </a:lnTo>
                <a:lnTo>
                  <a:pt x="703292" y="839469"/>
                </a:lnTo>
                <a:lnTo>
                  <a:pt x="702558" y="848359"/>
                </a:lnTo>
                <a:lnTo>
                  <a:pt x="705520" y="857249"/>
                </a:lnTo>
                <a:lnTo>
                  <a:pt x="712024" y="866139"/>
                </a:lnTo>
                <a:lnTo>
                  <a:pt x="719638" y="873759"/>
                </a:lnTo>
                <a:lnTo>
                  <a:pt x="735512" y="890269"/>
                </a:lnTo>
                <a:lnTo>
                  <a:pt x="738464" y="892809"/>
                </a:lnTo>
                <a:lnTo>
                  <a:pt x="744617" y="896619"/>
                </a:lnTo>
                <a:lnTo>
                  <a:pt x="745516" y="900429"/>
                </a:lnTo>
                <a:lnTo>
                  <a:pt x="722148" y="901699"/>
                </a:lnTo>
                <a:lnTo>
                  <a:pt x="804572" y="901699"/>
                </a:lnTo>
                <a:lnTo>
                  <a:pt x="795651" y="892809"/>
                </a:lnTo>
                <a:lnTo>
                  <a:pt x="784155" y="880109"/>
                </a:lnTo>
                <a:lnTo>
                  <a:pt x="779088" y="875029"/>
                </a:lnTo>
                <a:lnTo>
                  <a:pt x="773925" y="869949"/>
                </a:lnTo>
                <a:lnTo>
                  <a:pt x="763451" y="859789"/>
                </a:lnTo>
                <a:lnTo>
                  <a:pt x="752683" y="848359"/>
                </a:lnTo>
                <a:lnTo>
                  <a:pt x="740088" y="835659"/>
                </a:lnTo>
                <a:lnTo>
                  <a:pt x="726618" y="828039"/>
                </a:lnTo>
                <a:close/>
              </a:path>
              <a:path w="1047750" h="1046479">
                <a:moveTo>
                  <a:pt x="861069" y="668019"/>
                </a:moveTo>
                <a:lnTo>
                  <a:pt x="818770" y="668019"/>
                </a:lnTo>
                <a:lnTo>
                  <a:pt x="830093" y="709929"/>
                </a:lnTo>
                <a:lnTo>
                  <a:pt x="855712" y="744219"/>
                </a:lnTo>
                <a:lnTo>
                  <a:pt x="892720" y="767079"/>
                </a:lnTo>
                <a:lnTo>
                  <a:pt x="938209" y="774699"/>
                </a:lnTo>
                <a:lnTo>
                  <a:pt x="950528" y="773429"/>
                </a:lnTo>
                <a:lnTo>
                  <a:pt x="992262" y="758189"/>
                </a:lnTo>
                <a:lnTo>
                  <a:pt x="1022345" y="731519"/>
                </a:lnTo>
                <a:lnTo>
                  <a:pt x="926419" y="731519"/>
                </a:lnTo>
                <a:lnTo>
                  <a:pt x="911756" y="728979"/>
                </a:lnTo>
                <a:lnTo>
                  <a:pt x="878672" y="708659"/>
                </a:lnTo>
                <a:lnTo>
                  <a:pt x="860919" y="670559"/>
                </a:lnTo>
                <a:lnTo>
                  <a:pt x="861069" y="668019"/>
                </a:lnTo>
                <a:close/>
              </a:path>
              <a:path w="1047750" h="1046479">
                <a:moveTo>
                  <a:pt x="464459" y="586739"/>
                </a:moveTo>
                <a:lnTo>
                  <a:pt x="337923" y="586739"/>
                </a:lnTo>
                <a:lnTo>
                  <a:pt x="353841" y="588009"/>
                </a:lnTo>
                <a:lnTo>
                  <a:pt x="369655" y="590549"/>
                </a:lnTo>
                <a:lnTo>
                  <a:pt x="383249" y="593089"/>
                </a:lnTo>
                <a:lnTo>
                  <a:pt x="420821" y="607059"/>
                </a:lnTo>
                <a:lnTo>
                  <a:pt x="447556" y="626109"/>
                </a:lnTo>
                <a:lnTo>
                  <a:pt x="472509" y="647699"/>
                </a:lnTo>
                <a:lnTo>
                  <a:pt x="504731" y="668019"/>
                </a:lnTo>
                <a:lnTo>
                  <a:pt x="546848" y="681989"/>
                </a:lnTo>
                <a:lnTo>
                  <a:pt x="594796" y="688339"/>
                </a:lnTo>
                <a:lnTo>
                  <a:pt x="645711" y="690879"/>
                </a:lnTo>
                <a:lnTo>
                  <a:pt x="696729" y="690879"/>
                </a:lnTo>
                <a:lnTo>
                  <a:pt x="744984" y="692149"/>
                </a:lnTo>
                <a:lnTo>
                  <a:pt x="738648" y="699769"/>
                </a:lnTo>
                <a:lnTo>
                  <a:pt x="727096" y="711199"/>
                </a:lnTo>
                <a:lnTo>
                  <a:pt x="714665" y="723899"/>
                </a:lnTo>
                <a:lnTo>
                  <a:pt x="705693" y="735329"/>
                </a:lnTo>
                <a:lnTo>
                  <a:pt x="702566" y="744219"/>
                </a:lnTo>
                <a:lnTo>
                  <a:pt x="703274" y="753109"/>
                </a:lnTo>
                <a:lnTo>
                  <a:pt x="706950" y="759459"/>
                </a:lnTo>
                <a:lnTo>
                  <a:pt x="712731" y="764539"/>
                </a:lnTo>
                <a:lnTo>
                  <a:pt x="726383" y="765809"/>
                </a:lnTo>
                <a:lnTo>
                  <a:pt x="739726" y="758189"/>
                </a:lnTo>
                <a:lnTo>
                  <a:pt x="751772" y="745489"/>
                </a:lnTo>
                <a:lnTo>
                  <a:pt x="761530" y="735329"/>
                </a:lnTo>
                <a:lnTo>
                  <a:pt x="772357" y="723899"/>
                </a:lnTo>
                <a:lnTo>
                  <a:pt x="782378" y="713739"/>
                </a:lnTo>
                <a:lnTo>
                  <a:pt x="792199" y="703579"/>
                </a:lnTo>
                <a:lnTo>
                  <a:pt x="807296" y="687069"/>
                </a:lnTo>
                <a:lnTo>
                  <a:pt x="811874" y="681989"/>
                </a:lnTo>
                <a:lnTo>
                  <a:pt x="815814" y="675639"/>
                </a:lnTo>
                <a:lnTo>
                  <a:pt x="818770" y="668019"/>
                </a:lnTo>
                <a:lnTo>
                  <a:pt x="861069" y="668019"/>
                </a:lnTo>
                <a:lnTo>
                  <a:pt x="861745" y="656589"/>
                </a:lnTo>
                <a:lnTo>
                  <a:pt x="818205" y="656589"/>
                </a:lnTo>
                <a:lnTo>
                  <a:pt x="813012" y="654049"/>
                </a:lnTo>
                <a:lnTo>
                  <a:pt x="806649" y="648969"/>
                </a:lnTo>
                <a:lnTo>
                  <a:pt x="682281" y="648969"/>
                </a:lnTo>
                <a:lnTo>
                  <a:pt x="644134" y="647699"/>
                </a:lnTo>
                <a:lnTo>
                  <a:pt x="616601" y="647699"/>
                </a:lnTo>
                <a:lnTo>
                  <a:pt x="572138" y="643889"/>
                </a:lnTo>
                <a:lnTo>
                  <a:pt x="537899" y="636269"/>
                </a:lnTo>
                <a:lnTo>
                  <a:pt x="507898" y="621029"/>
                </a:lnTo>
                <a:lnTo>
                  <a:pt x="476150" y="595629"/>
                </a:lnTo>
                <a:lnTo>
                  <a:pt x="464459" y="586739"/>
                </a:lnTo>
                <a:close/>
              </a:path>
              <a:path w="1047750" h="1046479">
                <a:moveTo>
                  <a:pt x="1021896" y="588009"/>
                </a:moveTo>
                <a:lnTo>
                  <a:pt x="921646" y="588009"/>
                </a:lnTo>
                <a:lnTo>
                  <a:pt x="951291" y="589279"/>
                </a:lnTo>
                <a:lnTo>
                  <a:pt x="977507" y="601979"/>
                </a:lnTo>
                <a:lnTo>
                  <a:pt x="996583" y="622299"/>
                </a:lnTo>
                <a:lnTo>
                  <a:pt x="1004810" y="647699"/>
                </a:lnTo>
                <a:lnTo>
                  <a:pt x="1005282" y="666749"/>
                </a:lnTo>
                <a:lnTo>
                  <a:pt x="1003526" y="680719"/>
                </a:lnTo>
                <a:lnTo>
                  <a:pt x="982694" y="713739"/>
                </a:lnTo>
                <a:lnTo>
                  <a:pt x="944100" y="731519"/>
                </a:lnTo>
                <a:lnTo>
                  <a:pt x="1022345" y="731519"/>
                </a:lnTo>
                <a:lnTo>
                  <a:pt x="1029891" y="722629"/>
                </a:lnTo>
                <a:lnTo>
                  <a:pt x="1039821" y="702309"/>
                </a:lnTo>
                <a:lnTo>
                  <a:pt x="1045664" y="680719"/>
                </a:lnTo>
                <a:lnTo>
                  <a:pt x="1047419" y="657859"/>
                </a:lnTo>
                <a:lnTo>
                  <a:pt x="1044478" y="632459"/>
                </a:lnTo>
                <a:lnTo>
                  <a:pt x="1037134" y="610869"/>
                </a:lnTo>
                <a:lnTo>
                  <a:pt x="1026527" y="593089"/>
                </a:lnTo>
                <a:lnTo>
                  <a:pt x="1021896" y="588009"/>
                </a:lnTo>
                <a:close/>
              </a:path>
              <a:path w="1047750" h="1046479">
                <a:moveTo>
                  <a:pt x="933592" y="546099"/>
                </a:moveTo>
                <a:lnTo>
                  <a:pt x="886394" y="554989"/>
                </a:lnTo>
                <a:lnTo>
                  <a:pt x="853060" y="577849"/>
                </a:lnTo>
                <a:lnTo>
                  <a:pt x="823431" y="627379"/>
                </a:lnTo>
                <a:lnTo>
                  <a:pt x="820342" y="645159"/>
                </a:lnTo>
                <a:lnTo>
                  <a:pt x="818205" y="656589"/>
                </a:lnTo>
                <a:lnTo>
                  <a:pt x="861745" y="656589"/>
                </a:lnTo>
                <a:lnTo>
                  <a:pt x="862721" y="640079"/>
                </a:lnTo>
                <a:lnTo>
                  <a:pt x="875534" y="614679"/>
                </a:lnTo>
                <a:lnTo>
                  <a:pt x="896221" y="596899"/>
                </a:lnTo>
                <a:lnTo>
                  <a:pt x="921646" y="588009"/>
                </a:lnTo>
                <a:lnTo>
                  <a:pt x="1021896" y="588009"/>
                </a:lnTo>
                <a:lnTo>
                  <a:pt x="1013792" y="579119"/>
                </a:lnTo>
                <a:lnTo>
                  <a:pt x="998786" y="566419"/>
                </a:lnTo>
                <a:lnTo>
                  <a:pt x="980867" y="554989"/>
                </a:lnTo>
                <a:lnTo>
                  <a:pt x="959360" y="548639"/>
                </a:lnTo>
                <a:lnTo>
                  <a:pt x="933592" y="546099"/>
                </a:lnTo>
                <a:close/>
              </a:path>
              <a:path w="1047750" h="1046479">
                <a:moveTo>
                  <a:pt x="276864" y="398779"/>
                </a:moveTo>
                <a:lnTo>
                  <a:pt x="176169" y="398779"/>
                </a:lnTo>
                <a:lnTo>
                  <a:pt x="202540" y="402589"/>
                </a:lnTo>
                <a:lnTo>
                  <a:pt x="225685" y="412749"/>
                </a:lnTo>
                <a:lnTo>
                  <a:pt x="260049" y="439419"/>
                </a:lnTo>
                <a:lnTo>
                  <a:pt x="284577" y="478789"/>
                </a:lnTo>
                <a:lnTo>
                  <a:pt x="291204" y="504189"/>
                </a:lnTo>
                <a:lnTo>
                  <a:pt x="288223" y="556259"/>
                </a:lnTo>
                <a:lnTo>
                  <a:pt x="266668" y="599439"/>
                </a:lnTo>
                <a:lnTo>
                  <a:pt x="231506" y="631189"/>
                </a:lnTo>
                <a:lnTo>
                  <a:pt x="187703" y="647699"/>
                </a:lnTo>
                <a:lnTo>
                  <a:pt x="158604" y="648969"/>
                </a:lnTo>
                <a:lnTo>
                  <a:pt x="276778" y="648969"/>
                </a:lnTo>
                <a:lnTo>
                  <a:pt x="294119" y="632459"/>
                </a:lnTo>
                <a:lnTo>
                  <a:pt x="307344" y="614679"/>
                </a:lnTo>
                <a:lnTo>
                  <a:pt x="315762" y="599439"/>
                </a:lnTo>
                <a:lnTo>
                  <a:pt x="324017" y="586739"/>
                </a:lnTo>
                <a:lnTo>
                  <a:pt x="464459" y="586739"/>
                </a:lnTo>
                <a:lnTo>
                  <a:pt x="444416" y="571499"/>
                </a:lnTo>
                <a:lnTo>
                  <a:pt x="412068" y="557529"/>
                </a:lnTo>
                <a:lnTo>
                  <a:pt x="376111" y="549909"/>
                </a:lnTo>
                <a:lnTo>
                  <a:pt x="333547" y="546099"/>
                </a:lnTo>
                <a:lnTo>
                  <a:pt x="333344" y="542289"/>
                </a:lnTo>
                <a:lnTo>
                  <a:pt x="333406" y="527049"/>
                </a:lnTo>
                <a:lnTo>
                  <a:pt x="337186" y="524509"/>
                </a:lnTo>
                <a:lnTo>
                  <a:pt x="349502" y="521969"/>
                </a:lnTo>
                <a:lnTo>
                  <a:pt x="375683" y="518159"/>
                </a:lnTo>
                <a:lnTo>
                  <a:pt x="408331" y="511809"/>
                </a:lnTo>
                <a:lnTo>
                  <a:pt x="440053" y="499109"/>
                </a:lnTo>
                <a:lnTo>
                  <a:pt x="459917" y="485139"/>
                </a:lnTo>
                <a:lnTo>
                  <a:pt x="464616" y="481329"/>
                </a:lnTo>
                <a:lnTo>
                  <a:pt x="329846" y="481329"/>
                </a:lnTo>
                <a:lnTo>
                  <a:pt x="325586" y="471169"/>
                </a:lnTo>
                <a:lnTo>
                  <a:pt x="321694" y="461009"/>
                </a:lnTo>
                <a:lnTo>
                  <a:pt x="316681" y="448309"/>
                </a:lnTo>
                <a:lnTo>
                  <a:pt x="309059" y="435609"/>
                </a:lnTo>
                <a:lnTo>
                  <a:pt x="276864" y="398779"/>
                </a:lnTo>
                <a:close/>
              </a:path>
              <a:path w="1047750" h="1046479">
                <a:moveTo>
                  <a:pt x="719185" y="575309"/>
                </a:moveTo>
                <a:lnTo>
                  <a:pt x="705655" y="579119"/>
                </a:lnTo>
                <a:lnTo>
                  <a:pt x="699279" y="591819"/>
                </a:lnTo>
                <a:lnTo>
                  <a:pt x="704843" y="607059"/>
                </a:lnTo>
                <a:lnTo>
                  <a:pt x="713702" y="615949"/>
                </a:lnTo>
                <a:lnTo>
                  <a:pt x="725803" y="628649"/>
                </a:lnTo>
                <a:lnTo>
                  <a:pt x="737112" y="640079"/>
                </a:lnTo>
                <a:lnTo>
                  <a:pt x="743591" y="648969"/>
                </a:lnTo>
                <a:lnTo>
                  <a:pt x="806649" y="648969"/>
                </a:lnTo>
                <a:lnTo>
                  <a:pt x="800529" y="643889"/>
                </a:lnTo>
                <a:lnTo>
                  <a:pt x="796067" y="638809"/>
                </a:lnTo>
                <a:lnTo>
                  <a:pt x="735083" y="581659"/>
                </a:lnTo>
                <a:lnTo>
                  <a:pt x="719185" y="575309"/>
                </a:lnTo>
                <a:close/>
              </a:path>
              <a:path w="1047750" h="1046479">
                <a:moveTo>
                  <a:pt x="862489" y="393699"/>
                </a:moveTo>
                <a:lnTo>
                  <a:pt x="818111" y="393699"/>
                </a:lnTo>
                <a:lnTo>
                  <a:pt x="820025" y="401319"/>
                </a:lnTo>
                <a:lnTo>
                  <a:pt x="821581" y="410209"/>
                </a:lnTo>
                <a:lnTo>
                  <a:pt x="856763" y="472439"/>
                </a:lnTo>
                <a:lnTo>
                  <a:pt x="889637" y="492759"/>
                </a:lnTo>
                <a:lnTo>
                  <a:pt x="926119" y="501649"/>
                </a:lnTo>
                <a:lnTo>
                  <a:pt x="962922" y="496569"/>
                </a:lnTo>
                <a:lnTo>
                  <a:pt x="996757" y="482599"/>
                </a:lnTo>
                <a:lnTo>
                  <a:pt x="1024335" y="457199"/>
                </a:lnTo>
                <a:lnTo>
                  <a:pt x="951097" y="457199"/>
                </a:lnTo>
                <a:lnTo>
                  <a:pt x="909115" y="455929"/>
                </a:lnTo>
                <a:lnTo>
                  <a:pt x="879059" y="435609"/>
                </a:lnTo>
                <a:lnTo>
                  <a:pt x="862743" y="405129"/>
                </a:lnTo>
                <a:lnTo>
                  <a:pt x="862489" y="393699"/>
                </a:lnTo>
                <a:close/>
              </a:path>
              <a:path w="1047750" h="1046479">
                <a:moveTo>
                  <a:pt x="803316" y="419099"/>
                </a:moveTo>
                <a:lnTo>
                  <a:pt x="745430" y="419099"/>
                </a:lnTo>
                <a:lnTo>
                  <a:pt x="738535" y="427989"/>
                </a:lnTo>
                <a:lnTo>
                  <a:pt x="726893" y="439419"/>
                </a:lnTo>
                <a:lnTo>
                  <a:pt x="714553" y="450849"/>
                </a:lnTo>
                <a:lnTo>
                  <a:pt x="705559" y="462279"/>
                </a:lnTo>
                <a:lnTo>
                  <a:pt x="702562" y="471169"/>
                </a:lnTo>
                <a:lnTo>
                  <a:pt x="703201" y="478789"/>
                </a:lnTo>
                <a:lnTo>
                  <a:pt x="706649" y="486409"/>
                </a:lnTo>
                <a:lnTo>
                  <a:pt x="712080" y="491489"/>
                </a:lnTo>
                <a:lnTo>
                  <a:pt x="721153" y="494029"/>
                </a:lnTo>
                <a:lnTo>
                  <a:pt x="729195" y="491489"/>
                </a:lnTo>
                <a:lnTo>
                  <a:pt x="735869" y="487679"/>
                </a:lnTo>
                <a:lnTo>
                  <a:pt x="740840" y="482599"/>
                </a:lnTo>
                <a:lnTo>
                  <a:pt x="755989" y="467359"/>
                </a:lnTo>
                <a:lnTo>
                  <a:pt x="772412" y="452119"/>
                </a:lnTo>
                <a:lnTo>
                  <a:pt x="788392" y="435609"/>
                </a:lnTo>
                <a:lnTo>
                  <a:pt x="802213" y="420369"/>
                </a:lnTo>
                <a:lnTo>
                  <a:pt x="803316" y="419099"/>
                </a:lnTo>
                <a:close/>
              </a:path>
              <a:path w="1047750" h="1046479">
                <a:moveTo>
                  <a:pt x="721426" y="300989"/>
                </a:moveTo>
                <a:lnTo>
                  <a:pt x="714599" y="300989"/>
                </a:lnTo>
                <a:lnTo>
                  <a:pt x="706697" y="306069"/>
                </a:lnTo>
                <a:lnTo>
                  <a:pt x="703703" y="308609"/>
                </a:lnTo>
                <a:lnTo>
                  <a:pt x="700163" y="313689"/>
                </a:lnTo>
                <a:lnTo>
                  <a:pt x="699264" y="318769"/>
                </a:lnTo>
                <a:lnTo>
                  <a:pt x="703899" y="334009"/>
                </a:lnTo>
                <a:lnTo>
                  <a:pt x="717724" y="347979"/>
                </a:lnTo>
                <a:lnTo>
                  <a:pt x="733671" y="363219"/>
                </a:lnTo>
                <a:lnTo>
                  <a:pt x="744670" y="375919"/>
                </a:lnTo>
                <a:lnTo>
                  <a:pt x="636842" y="375919"/>
                </a:lnTo>
                <a:lnTo>
                  <a:pt x="591658" y="378459"/>
                </a:lnTo>
                <a:lnTo>
                  <a:pt x="547645" y="384809"/>
                </a:lnTo>
                <a:lnTo>
                  <a:pt x="507333" y="398779"/>
                </a:lnTo>
                <a:lnTo>
                  <a:pt x="467494" y="424179"/>
                </a:lnTo>
                <a:lnTo>
                  <a:pt x="450754" y="439419"/>
                </a:lnTo>
                <a:lnTo>
                  <a:pt x="433174" y="453389"/>
                </a:lnTo>
                <a:lnTo>
                  <a:pt x="388753" y="473709"/>
                </a:lnTo>
                <a:lnTo>
                  <a:pt x="342684" y="480059"/>
                </a:lnTo>
                <a:lnTo>
                  <a:pt x="329846" y="481329"/>
                </a:lnTo>
                <a:lnTo>
                  <a:pt x="464616" y="481329"/>
                </a:lnTo>
                <a:lnTo>
                  <a:pt x="477146" y="471169"/>
                </a:lnTo>
                <a:lnTo>
                  <a:pt x="494002" y="457199"/>
                </a:lnTo>
                <a:lnTo>
                  <a:pt x="512744" y="443229"/>
                </a:lnTo>
                <a:lnTo>
                  <a:pt x="535541" y="431799"/>
                </a:lnTo>
                <a:lnTo>
                  <a:pt x="560864" y="424179"/>
                </a:lnTo>
                <a:lnTo>
                  <a:pt x="588374" y="420369"/>
                </a:lnTo>
                <a:lnTo>
                  <a:pt x="617734" y="419099"/>
                </a:lnTo>
                <a:lnTo>
                  <a:pt x="803316" y="419099"/>
                </a:lnTo>
                <a:lnTo>
                  <a:pt x="807729" y="414019"/>
                </a:lnTo>
                <a:lnTo>
                  <a:pt x="811645" y="410209"/>
                </a:lnTo>
                <a:lnTo>
                  <a:pt x="814820" y="403859"/>
                </a:lnTo>
                <a:lnTo>
                  <a:pt x="818111" y="393699"/>
                </a:lnTo>
                <a:lnTo>
                  <a:pt x="862489" y="393699"/>
                </a:lnTo>
                <a:lnTo>
                  <a:pt x="862347" y="387349"/>
                </a:lnTo>
                <a:lnTo>
                  <a:pt x="815874" y="387349"/>
                </a:lnTo>
                <a:lnTo>
                  <a:pt x="811762" y="383539"/>
                </a:lnTo>
                <a:lnTo>
                  <a:pt x="806568" y="377189"/>
                </a:lnTo>
                <a:lnTo>
                  <a:pt x="801252" y="372109"/>
                </a:lnTo>
                <a:lnTo>
                  <a:pt x="796777" y="367029"/>
                </a:lnTo>
                <a:lnTo>
                  <a:pt x="791505" y="361949"/>
                </a:lnTo>
                <a:lnTo>
                  <a:pt x="781204" y="351789"/>
                </a:lnTo>
                <a:lnTo>
                  <a:pt x="775858" y="346709"/>
                </a:lnTo>
                <a:lnTo>
                  <a:pt x="765632" y="336549"/>
                </a:lnTo>
                <a:lnTo>
                  <a:pt x="755445" y="327659"/>
                </a:lnTo>
                <a:lnTo>
                  <a:pt x="745015" y="317499"/>
                </a:lnTo>
                <a:lnTo>
                  <a:pt x="727730" y="303529"/>
                </a:lnTo>
                <a:lnTo>
                  <a:pt x="721426" y="300989"/>
                </a:lnTo>
                <a:close/>
              </a:path>
              <a:path w="1047750" h="1046479">
                <a:moveTo>
                  <a:pt x="1020079" y="313689"/>
                </a:moveTo>
                <a:lnTo>
                  <a:pt x="930192" y="313689"/>
                </a:lnTo>
                <a:lnTo>
                  <a:pt x="946437" y="314959"/>
                </a:lnTo>
                <a:lnTo>
                  <a:pt x="961511" y="320039"/>
                </a:lnTo>
                <a:lnTo>
                  <a:pt x="999547" y="355599"/>
                </a:lnTo>
                <a:lnTo>
                  <a:pt x="1005773" y="384809"/>
                </a:lnTo>
                <a:lnTo>
                  <a:pt x="1004578" y="401319"/>
                </a:lnTo>
                <a:lnTo>
                  <a:pt x="986114" y="436879"/>
                </a:lnTo>
                <a:lnTo>
                  <a:pt x="951097" y="457199"/>
                </a:lnTo>
                <a:lnTo>
                  <a:pt x="1024335" y="457199"/>
                </a:lnTo>
                <a:lnTo>
                  <a:pt x="1042369" y="424179"/>
                </a:lnTo>
                <a:lnTo>
                  <a:pt x="1047570" y="380999"/>
                </a:lnTo>
                <a:lnTo>
                  <a:pt x="1041494" y="349249"/>
                </a:lnTo>
                <a:lnTo>
                  <a:pt x="1027255" y="321309"/>
                </a:lnTo>
                <a:lnTo>
                  <a:pt x="1020079" y="313689"/>
                </a:lnTo>
                <a:close/>
              </a:path>
              <a:path w="1047750" h="1046479">
                <a:moveTo>
                  <a:pt x="936850" y="271779"/>
                </a:moveTo>
                <a:lnTo>
                  <a:pt x="897564" y="278129"/>
                </a:lnTo>
                <a:lnTo>
                  <a:pt x="863064" y="297179"/>
                </a:lnTo>
                <a:lnTo>
                  <a:pt x="836484" y="326389"/>
                </a:lnTo>
                <a:lnTo>
                  <a:pt x="820958" y="363219"/>
                </a:lnTo>
                <a:lnTo>
                  <a:pt x="819414" y="370839"/>
                </a:lnTo>
                <a:lnTo>
                  <a:pt x="819842" y="382269"/>
                </a:lnTo>
                <a:lnTo>
                  <a:pt x="815874" y="387349"/>
                </a:lnTo>
                <a:lnTo>
                  <a:pt x="862347" y="387349"/>
                </a:lnTo>
                <a:lnTo>
                  <a:pt x="861980" y="370839"/>
                </a:lnTo>
                <a:lnTo>
                  <a:pt x="878581" y="339089"/>
                </a:lnTo>
                <a:lnTo>
                  <a:pt x="914360" y="316229"/>
                </a:lnTo>
                <a:lnTo>
                  <a:pt x="930192" y="313689"/>
                </a:lnTo>
                <a:lnTo>
                  <a:pt x="1020079" y="313689"/>
                </a:lnTo>
                <a:lnTo>
                  <a:pt x="1005728" y="298449"/>
                </a:lnTo>
                <a:lnTo>
                  <a:pt x="977785" y="281939"/>
                </a:lnTo>
                <a:lnTo>
                  <a:pt x="936850" y="271779"/>
                </a:lnTo>
                <a:close/>
              </a:path>
              <a:path w="1047750" h="1046479">
                <a:moveTo>
                  <a:pt x="861394" y="120649"/>
                </a:moveTo>
                <a:lnTo>
                  <a:pt x="818205" y="120649"/>
                </a:lnTo>
                <a:lnTo>
                  <a:pt x="819576" y="125729"/>
                </a:lnTo>
                <a:lnTo>
                  <a:pt x="821847" y="137159"/>
                </a:lnTo>
                <a:lnTo>
                  <a:pt x="835473" y="173989"/>
                </a:lnTo>
                <a:lnTo>
                  <a:pt x="889657" y="219709"/>
                </a:lnTo>
                <a:lnTo>
                  <a:pt x="927146" y="227329"/>
                </a:lnTo>
                <a:lnTo>
                  <a:pt x="964018" y="224789"/>
                </a:lnTo>
                <a:lnTo>
                  <a:pt x="997384" y="209549"/>
                </a:lnTo>
                <a:lnTo>
                  <a:pt x="1021657" y="186689"/>
                </a:lnTo>
                <a:lnTo>
                  <a:pt x="944369" y="186689"/>
                </a:lnTo>
                <a:lnTo>
                  <a:pt x="913975" y="184149"/>
                </a:lnTo>
                <a:lnTo>
                  <a:pt x="888797" y="171449"/>
                </a:lnTo>
                <a:lnTo>
                  <a:pt x="870608" y="151129"/>
                </a:lnTo>
                <a:lnTo>
                  <a:pt x="861181" y="125729"/>
                </a:lnTo>
                <a:lnTo>
                  <a:pt x="861394" y="120649"/>
                </a:lnTo>
                <a:close/>
              </a:path>
              <a:path w="1047750" h="1046479">
                <a:moveTo>
                  <a:pt x="801021" y="146049"/>
                </a:moveTo>
                <a:lnTo>
                  <a:pt x="745394" y="146049"/>
                </a:lnTo>
                <a:lnTo>
                  <a:pt x="738806" y="154939"/>
                </a:lnTo>
                <a:lnTo>
                  <a:pt x="727068" y="166369"/>
                </a:lnTo>
                <a:lnTo>
                  <a:pt x="714573" y="179069"/>
                </a:lnTo>
                <a:lnTo>
                  <a:pt x="705714" y="190499"/>
                </a:lnTo>
                <a:lnTo>
                  <a:pt x="702755" y="198119"/>
                </a:lnTo>
                <a:lnTo>
                  <a:pt x="703295" y="205739"/>
                </a:lnTo>
                <a:lnTo>
                  <a:pt x="706762" y="213359"/>
                </a:lnTo>
                <a:lnTo>
                  <a:pt x="712588" y="218439"/>
                </a:lnTo>
                <a:lnTo>
                  <a:pt x="721950" y="220979"/>
                </a:lnTo>
                <a:lnTo>
                  <a:pt x="729487" y="219709"/>
                </a:lnTo>
                <a:lnTo>
                  <a:pt x="735648" y="214629"/>
                </a:lnTo>
                <a:lnTo>
                  <a:pt x="740879" y="209549"/>
                </a:lnTo>
                <a:lnTo>
                  <a:pt x="801021" y="146049"/>
                </a:lnTo>
                <a:close/>
              </a:path>
              <a:path w="1047750" h="1046479">
                <a:moveTo>
                  <a:pt x="1021123" y="41909"/>
                </a:moveTo>
                <a:lnTo>
                  <a:pt x="922211" y="41909"/>
                </a:lnTo>
                <a:lnTo>
                  <a:pt x="952354" y="43179"/>
                </a:lnTo>
                <a:lnTo>
                  <a:pt x="977882" y="55879"/>
                </a:lnTo>
                <a:lnTo>
                  <a:pt x="996377" y="77469"/>
                </a:lnTo>
                <a:lnTo>
                  <a:pt x="1005422" y="101599"/>
                </a:lnTo>
                <a:lnTo>
                  <a:pt x="1003625" y="133349"/>
                </a:lnTo>
                <a:lnTo>
                  <a:pt x="990998" y="158749"/>
                </a:lnTo>
                <a:lnTo>
                  <a:pt x="970320" y="176529"/>
                </a:lnTo>
                <a:lnTo>
                  <a:pt x="944369" y="186689"/>
                </a:lnTo>
                <a:lnTo>
                  <a:pt x="1021657" y="186689"/>
                </a:lnTo>
                <a:lnTo>
                  <a:pt x="1024354" y="184149"/>
                </a:lnTo>
                <a:lnTo>
                  <a:pt x="1042041" y="151129"/>
                </a:lnTo>
                <a:lnTo>
                  <a:pt x="1047553" y="110489"/>
                </a:lnTo>
                <a:lnTo>
                  <a:pt x="1044729" y="86359"/>
                </a:lnTo>
                <a:lnTo>
                  <a:pt x="1038032" y="66039"/>
                </a:lnTo>
                <a:lnTo>
                  <a:pt x="1027397" y="49529"/>
                </a:lnTo>
                <a:lnTo>
                  <a:pt x="1021123" y="41909"/>
                </a:lnTo>
                <a:close/>
              </a:path>
              <a:path w="1047750" h="1046479">
                <a:moveTo>
                  <a:pt x="931306" y="0"/>
                </a:moveTo>
                <a:lnTo>
                  <a:pt x="893459" y="5079"/>
                </a:lnTo>
                <a:lnTo>
                  <a:pt x="860887" y="25399"/>
                </a:lnTo>
                <a:lnTo>
                  <a:pt x="821480" y="87629"/>
                </a:lnTo>
                <a:lnTo>
                  <a:pt x="819863" y="106679"/>
                </a:lnTo>
                <a:lnTo>
                  <a:pt x="817037" y="111759"/>
                </a:lnTo>
                <a:lnTo>
                  <a:pt x="861767" y="111759"/>
                </a:lnTo>
                <a:lnTo>
                  <a:pt x="862459" y="95249"/>
                </a:lnTo>
                <a:lnTo>
                  <a:pt x="875302" y="69849"/>
                </a:lnTo>
                <a:lnTo>
                  <a:pt x="896342" y="52069"/>
                </a:lnTo>
                <a:lnTo>
                  <a:pt x="922211" y="41909"/>
                </a:lnTo>
                <a:lnTo>
                  <a:pt x="1021123" y="41909"/>
                </a:lnTo>
                <a:lnTo>
                  <a:pt x="1012758" y="31749"/>
                </a:lnTo>
                <a:lnTo>
                  <a:pt x="997048" y="19049"/>
                </a:lnTo>
                <a:lnTo>
                  <a:pt x="979120" y="8889"/>
                </a:lnTo>
                <a:lnTo>
                  <a:pt x="957648" y="2539"/>
                </a:lnTo>
                <a:lnTo>
                  <a:pt x="931306" y="0"/>
                </a:lnTo>
                <a:close/>
              </a:path>
            </a:pathLst>
          </a:custGeom>
          <a:solidFill>
            <a:srgbClr val="A0B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911471" y="4980732"/>
            <a:ext cx="1247775" cy="153035"/>
          </a:xfrm>
          <a:custGeom>
            <a:avLst/>
            <a:gdLst/>
            <a:ahLst/>
            <a:cxnLst/>
            <a:rect l="l" t="t" r="r" b="b"/>
            <a:pathLst>
              <a:path w="1247775" h="153035">
                <a:moveTo>
                  <a:pt x="127003" y="63705"/>
                </a:moveTo>
                <a:lnTo>
                  <a:pt x="0" y="63731"/>
                </a:lnTo>
                <a:lnTo>
                  <a:pt x="7" y="89132"/>
                </a:lnTo>
                <a:lnTo>
                  <a:pt x="127011" y="89107"/>
                </a:lnTo>
                <a:lnTo>
                  <a:pt x="127003" y="63705"/>
                </a:lnTo>
                <a:close/>
              </a:path>
              <a:path w="1247775" h="153035">
                <a:moveTo>
                  <a:pt x="330217" y="63666"/>
                </a:moveTo>
                <a:lnTo>
                  <a:pt x="203208" y="63691"/>
                </a:lnTo>
                <a:lnTo>
                  <a:pt x="203216" y="89093"/>
                </a:lnTo>
                <a:lnTo>
                  <a:pt x="330224" y="89067"/>
                </a:lnTo>
                <a:lnTo>
                  <a:pt x="330217" y="63666"/>
                </a:lnTo>
                <a:close/>
              </a:path>
              <a:path w="1247775" h="153035">
                <a:moveTo>
                  <a:pt x="533430" y="63627"/>
                </a:moveTo>
                <a:lnTo>
                  <a:pt x="406421" y="63652"/>
                </a:lnTo>
                <a:lnTo>
                  <a:pt x="406429" y="89053"/>
                </a:lnTo>
                <a:lnTo>
                  <a:pt x="533436" y="89028"/>
                </a:lnTo>
                <a:lnTo>
                  <a:pt x="533430" y="63627"/>
                </a:lnTo>
                <a:close/>
              </a:path>
              <a:path w="1247775" h="153035">
                <a:moveTo>
                  <a:pt x="736643" y="63583"/>
                </a:moveTo>
                <a:lnTo>
                  <a:pt x="609634" y="63611"/>
                </a:lnTo>
                <a:lnTo>
                  <a:pt x="609641" y="89014"/>
                </a:lnTo>
                <a:lnTo>
                  <a:pt x="736649" y="88985"/>
                </a:lnTo>
                <a:lnTo>
                  <a:pt x="736643" y="63583"/>
                </a:lnTo>
                <a:close/>
              </a:path>
              <a:path w="1247775" h="153035">
                <a:moveTo>
                  <a:pt x="939855" y="63540"/>
                </a:moveTo>
                <a:lnTo>
                  <a:pt x="812846" y="63568"/>
                </a:lnTo>
                <a:lnTo>
                  <a:pt x="812854" y="88971"/>
                </a:lnTo>
                <a:lnTo>
                  <a:pt x="939862" y="88941"/>
                </a:lnTo>
                <a:lnTo>
                  <a:pt x="939855" y="63540"/>
                </a:lnTo>
                <a:close/>
              </a:path>
              <a:path w="1247775" h="153035">
                <a:moveTo>
                  <a:pt x="1218184" y="63493"/>
                </a:moveTo>
                <a:lnTo>
                  <a:pt x="1143068" y="63493"/>
                </a:lnTo>
                <a:lnTo>
                  <a:pt x="1143076" y="88894"/>
                </a:lnTo>
                <a:lnTo>
                  <a:pt x="1088475" y="88907"/>
                </a:lnTo>
                <a:lnTo>
                  <a:pt x="1080025" y="128596"/>
                </a:lnTo>
                <a:lnTo>
                  <a:pt x="1069981" y="152410"/>
                </a:lnTo>
                <a:lnTo>
                  <a:pt x="1247777" y="76169"/>
                </a:lnTo>
                <a:lnTo>
                  <a:pt x="1218184" y="63493"/>
                </a:lnTo>
                <a:close/>
              </a:path>
              <a:path w="1247775" h="153035">
                <a:moveTo>
                  <a:pt x="1088469" y="63506"/>
                </a:moveTo>
                <a:lnTo>
                  <a:pt x="1016060" y="63522"/>
                </a:lnTo>
                <a:lnTo>
                  <a:pt x="1016067" y="88924"/>
                </a:lnTo>
                <a:lnTo>
                  <a:pt x="1088476" y="88894"/>
                </a:lnTo>
                <a:lnTo>
                  <a:pt x="1088722" y="85727"/>
                </a:lnTo>
                <a:lnTo>
                  <a:pt x="1088946" y="80963"/>
                </a:lnTo>
                <a:lnTo>
                  <a:pt x="1088942" y="71438"/>
                </a:lnTo>
                <a:lnTo>
                  <a:pt x="1088718" y="66676"/>
                </a:lnTo>
                <a:lnTo>
                  <a:pt x="1088469" y="63506"/>
                </a:lnTo>
                <a:close/>
              </a:path>
              <a:path w="1247775" h="153035">
                <a:moveTo>
                  <a:pt x="1143068" y="63493"/>
                </a:moveTo>
                <a:lnTo>
                  <a:pt x="1088469" y="63506"/>
                </a:lnTo>
                <a:lnTo>
                  <a:pt x="1088718" y="66676"/>
                </a:lnTo>
                <a:lnTo>
                  <a:pt x="1088942" y="71438"/>
                </a:lnTo>
                <a:lnTo>
                  <a:pt x="1088946" y="80963"/>
                </a:lnTo>
                <a:lnTo>
                  <a:pt x="1088722" y="85727"/>
                </a:lnTo>
                <a:lnTo>
                  <a:pt x="1088475" y="88907"/>
                </a:lnTo>
                <a:lnTo>
                  <a:pt x="1143076" y="88894"/>
                </a:lnTo>
                <a:lnTo>
                  <a:pt x="1143068" y="63493"/>
                </a:lnTo>
                <a:close/>
              </a:path>
              <a:path w="1247775" h="153035">
                <a:moveTo>
                  <a:pt x="1069952" y="0"/>
                </a:moveTo>
                <a:lnTo>
                  <a:pt x="1084248" y="38102"/>
                </a:lnTo>
                <a:lnTo>
                  <a:pt x="1088469" y="63506"/>
                </a:lnTo>
                <a:lnTo>
                  <a:pt x="1218184" y="63493"/>
                </a:lnTo>
                <a:lnTo>
                  <a:pt x="1069952" y="0"/>
                </a:lnTo>
                <a:close/>
              </a:path>
            </a:pathLst>
          </a:custGeom>
          <a:solidFill>
            <a:srgbClr val="9D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911471" y="5872272"/>
            <a:ext cx="1247775" cy="153035"/>
          </a:xfrm>
          <a:custGeom>
            <a:avLst/>
            <a:gdLst/>
            <a:ahLst/>
            <a:cxnLst/>
            <a:rect l="l" t="t" r="r" b="b"/>
            <a:pathLst>
              <a:path w="1247775" h="153035">
                <a:moveTo>
                  <a:pt x="127003" y="63705"/>
                </a:moveTo>
                <a:lnTo>
                  <a:pt x="0" y="63731"/>
                </a:lnTo>
                <a:lnTo>
                  <a:pt x="7" y="89132"/>
                </a:lnTo>
                <a:lnTo>
                  <a:pt x="127011" y="89107"/>
                </a:lnTo>
                <a:lnTo>
                  <a:pt x="127003" y="63705"/>
                </a:lnTo>
                <a:close/>
              </a:path>
              <a:path w="1247775" h="153035">
                <a:moveTo>
                  <a:pt x="330217" y="63666"/>
                </a:moveTo>
                <a:lnTo>
                  <a:pt x="203208" y="63691"/>
                </a:lnTo>
                <a:lnTo>
                  <a:pt x="203216" y="89093"/>
                </a:lnTo>
                <a:lnTo>
                  <a:pt x="330224" y="89067"/>
                </a:lnTo>
                <a:lnTo>
                  <a:pt x="330217" y="63666"/>
                </a:lnTo>
                <a:close/>
              </a:path>
              <a:path w="1247775" h="153035">
                <a:moveTo>
                  <a:pt x="533430" y="63626"/>
                </a:moveTo>
                <a:lnTo>
                  <a:pt x="406421" y="63652"/>
                </a:lnTo>
                <a:lnTo>
                  <a:pt x="406429" y="89053"/>
                </a:lnTo>
                <a:lnTo>
                  <a:pt x="533436" y="89028"/>
                </a:lnTo>
                <a:lnTo>
                  <a:pt x="533430" y="63626"/>
                </a:lnTo>
                <a:close/>
              </a:path>
              <a:path w="1247775" h="153035">
                <a:moveTo>
                  <a:pt x="736643" y="63583"/>
                </a:moveTo>
                <a:lnTo>
                  <a:pt x="609634" y="63611"/>
                </a:lnTo>
                <a:lnTo>
                  <a:pt x="609641" y="89014"/>
                </a:lnTo>
                <a:lnTo>
                  <a:pt x="736649" y="88985"/>
                </a:lnTo>
                <a:lnTo>
                  <a:pt x="736643" y="63583"/>
                </a:lnTo>
                <a:close/>
              </a:path>
              <a:path w="1247775" h="153035">
                <a:moveTo>
                  <a:pt x="939855" y="63540"/>
                </a:moveTo>
                <a:lnTo>
                  <a:pt x="812846" y="63568"/>
                </a:lnTo>
                <a:lnTo>
                  <a:pt x="812854" y="88971"/>
                </a:lnTo>
                <a:lnTo>
                  <a:pt x="939862" y="88941"/>
                </a:lnTo>
                <a:lnTo>
                  <a:pt x="939855" y="63540"/>
                </a:lnTo>
                <a:close/>
              </a:path>
              <a:path w="1247775" h="153035">
                <a:moveTo>
                  <a:pt x="1218184" y="63493"/>
                </a:moveTo>
                <a:lnTo>
                  <a:pt x="1143068" y="63493"/>
                </a:lnTo>
                <a:lnTo>
                  <a:pt x="1143076" y="88894"/>
                </a:lnTo>
                <a:lnTo>
                  <a:pt x="1088475" y="88907"/>
                </a:lnTo>
                <a:lnTo>
                  <a:pt x="1080025" y="128596"/>
                </a:lnTo>
                <a:lnTo>
                  <a:pt x="1069981" y="152410"/>
                </a:lnTo>
                <a:lnTo>
                  <a:pt x="1247777" y="76169"/>
                </a:lnTo>
                <a:lnTo>
                  <a:pt x="1218184" y="63493"/>
                </a:lnTo>
                <a:close/>
              </a:path>
              <a:path w="1247775" h="153035">
                <a:moveTo>
                  <a:pt x="1088469" y="63506"/>
                </a:moveTo>
                <a:lnTo>
                  <a:pt x="1016060" y="63522"/>
                </a:lnTo>
                <a:lnTo>
                  <a:pt x="1016067" y="88924"/>
                </a:lnTo>
                <a:lnTo>
                  <a:pt x="1088476" y="88894"/>
                </a:lnTo>
                <a:lnTo>
                  <a:pt x="1088722" y="85727"/>
                </a:lnTo>
                <a:lnTo>
                  <a:pt x="1088946" y="80963"/>
                </a:lnTo>
                <a:lnTo>
                  <a:pt x="1088942" y="71438"/>
                </a:lnTo>
                <a:lnTo>
                  <a:pt x="1088718" y="66676"/>
                </a:lnTo>
                <a:lnTo>
                  <a:pt x="1088469" y="63506"/>
                </a:lnTo>
                <a:close/>
              </a:path>
              <a:path w="1247775" h="153035">
                <a:moveTo>
                  <a:pt x="1143068" y="63493"/>
                </a:moveTo>
                <a:lnTo>
                  <a:pt x="1088469" y="63506"/>
                </a:lnTo>
                <a:lnTo>
                  <a:pt x="1088718" y="66676"/>
                </a:lnTo>
                <a:lnTo>
                  <a:pt x="1088942" y="71438"/>
                </a:lnTo>
                <a:lnTo>
                  <a:pt x="1088946" y="80963"/>
                </a:lnTo>
                <a:lnTo>
                  <a:pt x="1088722" y="85727"/>
                </a:lnTo>
                <a:lnTo>
                  <a:pt x="1088475" y="88907"/>
                </a:lnTo>
                <a:lnTo>
                  <a:pt x="1143076" y="88894"/>
                </a:lnTo>
                <a:lnTo>
                  <a:pt x="1143068" y="63493"/>
                </a:lnTo>
                <a:close/>
              </a:path>
              <a:path w="1247775" h="153035">
                <a:moveTo>
                  <a:pt x="1069952" y="0"/>
                </a:moveTo>
                <a:lnTo>
                  <a:pt x="1084248" y="38102"/>
                </a:lnTo>
                <a:lnTo>
                  <a:pt x="1088469" y="63506"/>
                </a:lnTo>
                <a:lnTo>
                  <a:pt x="1218184" y="63493"/>
                </a:lnTo>
                <a:lnTo>
                  <a:pt x="1069952" y="0"/>
                </a:lnTo>
                <a:close/>
              </a:path>
            </a:pathLst>
          </a:custGeom>
          <a:solidFill>
            <a:srgbClr val="9D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716567" y="3740745"/>
            <a:ext cx="3227070" cy="266700"/>
          </a:xfrm>
          <a:custGeom>
            <a:avLst/>
            <a:gdLst/>
            <a:ahLst/>
            <a:cxnLst/>
            <a:rect l="l" t="t" r="r" b="b"/>
            <a:pathLst>
              <a:path w="3227070" h="266700">
                <a:moveTo>
                  <a:pt x="3227072" y="0"/>
                </a:moveTo>
                <a:lnTo>
                  <a:pt x="0" y="0"/>
                </a:lnTo>
                <a:lnTo>
                  <a:pt x="0" y="266360"/>
                </a:lnTo>
                <a:lnTo>
                  <a:pt x="3227072" y="266360"/>
                </a:lnTo>
                <a:lnTo>
                  <a:pt x="3227072" y="0"/>
                </a:lnTo>
                <a:close/>
              </a:path>
            </a:pathLst>
          </a:custGeom>
          <a:solidFill>
            <a:srgbClr val="A0B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4" name="object 154"/>
          <p:cNvGrpSpPr/>
          <p:nvPr/>
        </p:nvGrpSpPr>
        <p:grpSpPr>
          <a:xfrm>
            <a:off x="7053897" y="3740745"/>
            <a:ext cx="3227070" cy="266700"/>
            <a:chOff x="7053897" y="3740745"/>
            <a:chExt cx="3227070" cy="266700"/>
          </a:xfrm>
        </p:grpSpPr>
        <p:sp>
          <p:nvSpPr>
            <p:cNvPr id="155" name="object 155"/>
            <p:cNvSpPr/>
            <p:nvPr/>
          </p:nvSpPr>
          <p:spPr>
            <a:xfrm>
              <a:off x="7053897" y="3740745"/>
              <a:ext cx="3227070" cy="266700"/>
            </a:xfrm>
            <a:custGeom>
              <a:avLst/>
              <a:gdLst/>
              <a:ahLst/>
              <a:cxnLst/>
              <a:rect l="l" t="t" r="r" b="b"/>
              <a:pathLst>
                <a:path w="3227070" h="266700">
                  <a:moveTo>
                    <a:pt x="3227072" y="0"/>
                  </a:moveTo>
                  <a:lnTo>
                    <a:pt x="0" y="0"/>
                  </a:lnTo>
                  <a:lnTo>
                    <a:pt x="0" y="266360"/>
                  </a:lnTo>
                  <a:lnTo>
                    <a:pt x="3227072" y="266360"/>
                  </a:lnTo>
                  <a:lnTo>
                    <a:pt x="3227072" y="0"/>
                  </a:lnTo>
                  <a:close/>
                </a:path>
              </a:pathLst>
            </a:custGeom>
            <a:solidFill>
              <a:srgbClr val="A0B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452701" y="3818706"/>
              <a:ext cx="78941" cy="110437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551735" y="3819826"/>
              <a:ext cx="330426" cy="108201"/>
            </a:xfrm>
            <a:prstGeom prst="rect">
              <a:avLst/>
            </a:prstGeom>
          </p:spPr>
        </p:pic>
      </p:grpSp>
      <p:grpSp>
        <p:nvGrpSpPr>
          <p:cNvPr id="158" name="object 158"/>
          <p:cNvGrpSpPr/>
          <p:nvPr/>
        </p:nvGrpSpPr>
        <p:grpSpPr>
          <a:xfrm>
            <a:off x="5100271" y="3818706"/>
            <a:ext cx="459740" cy="110489"/>
            <a:chOff x="5100271" y="3818706"/>
            <a:chExt cx="459740" cy="110489"/>
          </a:xfrm>
        </p:grpSpPr>
        <p:pic>
          <p:nvPicPr>
            <p:cNvPr id="159" name="object 15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100271" y="3818706"/>
              <a:ext cx="269469" cy="110437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392778" y="3818706"/>
              <a:ext cx="167158" cy="110437"/>
            </a:xfrm>
            <a:prstGeom prst="rect">
              <a:avLst/>
            </a:prstGeom>
          </p:spPr>
        </p:pic>
      </p:grpSp>
      <p:grpSp>
        <p:nvGrpSpPr>
          <p:cNvPr id="161" name="object 161"/>
          <p:cNvGrpSpPr/>
          <p:nvPr/>
        </p:nvGrpSpPr>
        <p:grpSpPr>
          <a:xfrm>
            <a:off x="2363137" y="3818706"/>
            <a:ext cx="557530" cy="110489"/>
            <a:chOff x="2363137" y="3818706"/>
            <a:chExt cx="557530" cy="110489"/>
          </a:xfrm>
        </p:grpSpPr>
        <p:pic>
          <p:nvPicPr>
            <p:cNvPr id="162" name="object 16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363137" y="3819826"/>
              <a:ext cx="160754" cy="108201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545456" y="3818706"/>
              <a:ext cx="278686" cy="110437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2850908" y="3819849"/>
              <a:ext cx="69850" cy="108585"/>
            </a:xfrm>
            <a:custGeom>
              <a:avLst/>
              <a:gdLst/>
              <a:ahLst/>
              <a:cxnLst/>
              <a:rect l="l" t="t" r="r" b="b"/>
              <a:pathLst>
                <a:path w="69850" h="108585">
                  <a:moveTo>
                    <a:pt x="69519" y="93751"/>
                  </a:moveTo>
                  <a:lnTo>
                    <a:pt x="15189" y="93751"/>
                  </a:lnTo>
                  <a:lnTo>
                    <a:pt x="15189" y="0"/>
                  </a:lnTo>
                  <a:lnTo>
                    <a:pt x="0" y="0"/>
                  </a:lnTo>
                  <a:lnTo>
                    <a:pt x="0" y="93980"/>
                  </a:lnTo>
                  <a:lnTo>
                    <a:pt x="0" y="107950"/>
                  </a:lnTo>
                  <a:lnTo>
                    <a:pt x="7594" y="107950"/>
                  </a:lnTo>
                  <a:lnTo>
                    <a:pt x="7594" y="108178"/>
                  </a:lnTo>
                  <a:lnTo>
                    <a:pt x="15189" y="108178"/>
                  </a:lnTo>
                  <a:lnTo>
                    <a:pt x="69519" y="108178"/>
                  </a:lnTo>
                  <a:lnTo>
                    <a:pt x="69519" y="9375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5" name="object 165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159175" y="3805210"/>
            <a:ext cx="157384" cy="124106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4890766" y="3793780"/>
            <a:ext cx="157384" cy="124106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8243571" y="3805210"/>
            <a:ext cx="157384" cy="124106"/>
          </a:xfrm>
          <a:prstGeom prst="rect">
            <a:avLst/>
          </a:prstGeom>
        </p:spPr>
      </p:pic>
      <p:grpSp>
        <p:nvGrpSpPr>
          <p:cNvPr id="168" name="object 168"/>
          <p:cNvGrpSpPr/>
          <p:nvPr/>
        </p:nvGrpSpPr>
        <p:grpSpPr>
          <a:xfrm>
            <a:off x="359971" y="3735982"/>
            <a:ext cx="993140" cy="266700"/>
            <a:chOff x="359971" y="3735982"/>
            <a:chExt cx="993140" cy="266700"/>
          </a:xfrm>
        </p:grpSpPr>
        <p:sp>
          <p:nvSpPr>
            <p:cNvPr id="169" name="object 169"/>
            <p:cNvSpPr/>
            <p:nvPr/>
          </p:nvSpPr>
          <p:spPr>
            <a:xfrm>
              <a:off x="359971" y="3735982"/>
              <a:ext cx="993140" cy="266700"/>
            </a:xfrm>
            <a:custGeom>
              <a:avLst/>
              <a:gdLst/>
              <a:ahLst/>
              <a:cxnLst/>
              <a:rect l="l" t="t" r="r" b="b"/>
              <a:pathLst>
                <a:path w="993140" h="266700">
                  <a:moveTo>
                    <a:pt x="992901" y="0"/>
                  </a:moveTo>
                  <a:lnTo>
                    <a:pt x="0" y="0"/>
                  </a:lnTo>
                  <a:lnTo>
                    <a:pt x="0" y="266359"/>
                  </a:lnTo>
                  <a:lnTo>
                    <a:pt x="992901" y="266359"/>
                  </a:lnTo>
                  <a:lnTo>
                    <a:pt x="992901" y="0"/>
                  </a:lnTo>
                  <a:close/>
                </a:path>
              </a:pathLst>
            </a:custGeom>
            <a:solidFill>
              <a:srgbClr val="A0B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698233" y="3821119"/>
              <a:ext cx="106680" cy="109220"/>
            </a:xfrm>
            <a:custGeom>
              <a:avLst/>
              <a:gdLst/>
              <a:ahLst/>
              <a:cxnLst/>
              <a:rect l="l" t="t" r="r" b="b"/>
              <a:pathLst>
                <a:path w="106679" h="109220">
                  <a:moveTo>
                    <a:pt x="76352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0" y="15240"/>
                  </a:lnTo>
                  <a:lnTo>
                    <a:pt x="30607" y="15240"/>
                  </a:lnTo>
                  <a:lnTo>
                    <a:pt x="30607" y="108813"/>
                  </a:lnTo>
                  <a:lnTo>
                    <a:pt x="45770" y="108813"/>
                  </a:lnTo>
                  <a:lnTo>
                    <a:pt x="45770" y="15062"/>
                  </a:lnTo>
                  <a:lnTo>
                    <a:pt x="76352" y="15062"/>
                  </a:lnTo>
                  <a:lnTo>
                    <a:pt x="76352" y="9474"/>
                  </a:lnTo>
                  <a:lnTo>
                    <a:pt x="45770" y="9474"/>
                  </a:lnTo>
                  <a:lnTo>
                    <a:pt x="30607" y="9474"/>
                  </a:lnTo>
                  <a:lnTo>
                    <a:pt x="30607" y="8890"/>
                  </a:lnTo>
                  <a:lnTo>
                    <a:pt x="76352" y="8890"/>
                  </a:lnTo>
                  <a:lnTo>
                    <a:pt x="76352" y="0"/>
                  </a:lnTo>
                  <a:close/>
                </a:path>
                <a:path w="106679" h="109220">
                  <a:moveTo>
                    <a:pt x="106426" y="609"/>
                  </a:moveTo>
                  <a:lnTo>
                    <a:pt x="91236" y="609"/>
                  </a:lnTo>
                  <a:lnTo>
                    <a:pt x="91236" y="108813"/>
                  </a:lnTo>
                  <a:lnTo>
                    <a:pt x="106426" y="108813"/>
                  </a:lnTo>
                  <a:lnTo>
                    <a:pt x="106426" y="60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31438" y="3821724"/>
              <a:ext cx="91972" cy="108201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50208" y="3821724"/>
              <a:ext cx="75693" cy="108201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048583" y="3821724"/>
              <a:ext cx="69519" cy="108201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39666" y="3821644"/>
              <a:ext cx="78893" cy="108281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94280" y="3807107"/>
              <a:ext cx="157384" cy="1241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89"/>
            <a:ext cx="10688955" cy="1063625"/>
            <a:chOff x="0" y="1889"/>
            <a:chExt cx="10688955" cy="1063625"/>
          </a:xfrm>
        </p:grpSpPr>
        <p:sp>
          <p:nvSpPr>
            <p:cNvPr id="3" name="object 3"/>
            <p:cNvSpPr/>
            <p:nvPr/>
          </p:nvSpPr>
          <p:spPr>
            <a:xfrm>
              <a:off x="0" y="1889"/>
              <a:ext cx="10688955" cy="1063625"/>
            </a:xfrm>
            <a:custGeom>
              <a:avLst/>
              <a:gdLst/>
              <a:ahLst/>
              <a:cxnLst/>
              <a:rect l="l" t="t" r="r" b="b"/>
              <a:pathLst>
                <a:path w="10688955" h="1063625">
                  <a:moveTo>
                    <a:pt x="10688529" y="0"/>
                  </a:moveTo>
                  <a:lnTo>
                    <a:pt x="0" y="0"/>
                  </a:lnTo>
                  <a:lnTo>
                    <a:pt x="0" y="1063007"/>
                  </a:lnTo>
                  <a:lnTo>
                    <a:pt x="10688529" y="1063007"/>
                  </a:lnTo>
                  <a:lnTo>
                    <a:pt x="10688529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383689" y="310267"/>
              <a:ext cx="1781175" cy="464184"/>
            </a:xfrm>
            <a:custGeom>
              <a:avLst/>
              <a:gdLst/>
              <a:ahLst/>
              <a:cxnLst/>
              <a:rect l="l" t="t" r="r" b="b"/>
              <a:pathLst>
                <a:path w="1781175" h="464184">
                  <a:moveTo>
                    <a:pt x="444728" y="365061"/>
                  </a:moveTo>
                  <a:lnTo>
                    <a:pt x="444677" y="97091"/>
                  </a:lnTo>
                  <a:lnTo>
                    <a:pt x="355942" y="97091"/>
                  </a:lnTo>
                  <a:lnTo>
                    <a:pt x="355942" y="8191"/>
                  </a:lnTo>
                  <a:lnTo>
                    <a:pt x="355752" y="8191"/>
                  </a:lnTo>
                  <a:lnTo>
                    <a:pt x="355752" y="97091"/>
                  </a:lnTo>
                  <a:lnTo>
                    <a:pt x="355752" y="365061"/>
                  </a:lnTo>
                  <a:lnTo>
                    <a:pt x="89166" y="365061"/>
                  </a:lnTo>
                  <a:lnTo>
                    <a:pt x="89166" y="98361"/>
                  </a:lnTo>
                  <a:lnTo>
                    <a:pt x="301574" y="98361"/>
                  </a:lnTo>
                  <a:lnTo>
                    <a:pt x="301574" y="97091"/>
                  </a:lnTo>
                  <a:lnTo>
                    <a:pt x="355752" y="97091"/>
                  </a:lnTo>
                  <a:lnTo>
                    <a:pt x="355752" y="8191"/>
                  </a:lnTo>
                  <a:lnTo>
                    <a:pt x="0" y="8191"/>
                  </a:lnTo>
                  <a:lnTo>
                    <a:pt x="0" y="97091"/>
                  </a:lnTo>
                  <a:lnTo>
                    <a:pt x="0" y="98361"/>
                  </a:lnTo>
                  <a:lnTo>
                    <a:pt x="0" y="365061"/>
                  </a:lnTo>
                  <a:lnTo>
                    <a:pt x="88988" y="365061"/>
                  </a:lnTo>
                  <a:lnTo>
                    <a:pt x="88988" y="452691"/>
                  </a:lnTo>
                  <a:lnTo>
                    <a:pt x="444728" y="452691"/>
                  </a:lnTo>
                  <a:lnTo>
                    <a:pt x="444728" y="365061"/>
                  </a:lnTo>
                  <a:close/>
                </a:path>
                <a:path w="1781175" h="464184">
                  <a:moveTo>
                    <a:pt x="1014412" y="454533"/>
                  </a:moveTo>
                  <a:lnTo>
                    <a:pt x="985989" y="371614"/>
                  </a:lnTo>
                  <a:lnTo>
                    <a:pt x="957313" y="287972"/>
                  </a:lnTo>
                  <a:lnTo>
                    <a:pt x="891387" y="95643"/>
                  </a:lnTo>
                  <a:lnTo>
                    <a:pt x="861771" y="9271"/>
                  </a:lnTo>
                  <a:lnTo>
                    <a:pt x="844080" y="9258"/>
                  </a:lnTo>
                  <a:lnTo>
                    <a:pt x="844080" y="287972"/>
                  </a:lnTo>
                  <a:lnTo>
                    <a:pt x="726884" y="287413"/>
                  </a:lnTo>
                  <a:lnTo>
                    <a:pt x="785406" y="95643"/>
                  </a:lnTo>
                  <a:lnTo>
                    <a:pt x="844080" y="287972"/>
                  </a:lnTo>
                  <a:lnTo>
                    <a:pt x="844080" y="9258"/>
                  </a:lnTo>
                  <a:lnTo>
                    <a:pt x="710044" y="9080"/>
                  </a:lnTo>
                  <a:lnTo>
                    <a:pt x="556018" y="454380"/>
                  </a:lnTo>
                  <a:lnTo>
                    <a:pt x="673773" y="454533"/>
                  </a:lnTo>
                  <a:lnTo>
                    <a:pt x="701128" y="371754"/>
                  </a:lnTo>
                  <a:lnTo>
                    <a:pt x="870318" y="371678"/>
                  </a:lnTo>
                  <a:lnTo>
                    <a:pt x="897102" y="454621"/>
                  </a:lnTo>
                  <a:lnTo>
                    <a:pt x="1014412" y="454533"/>
                  </a:lnTo>
                  <a:close/>
                </a:path>
                <a:path w="1781175" h="464184">
                  <a:moveTo>
                    <a:pt x="1458734" y="221716"/>
                  </a:moveTo>
                  <a:lnTo>
                    <a:pt x="1456143" y="196024"/>
                  </a:lnTo>
                  <a:lnTo>
                    <a:pt x="1225461" y="195999"/>
                  </a:lnTo>
                  <a:lnTo>
                    <a:pt x="1224584" y="213512"/>
                  </a:lnTo>
                  <a:lnTo>
                    <a:pt x="1224305" y="243141"/>
                  </a:lnTo>
                  <a:lnTo>
                    <a:pt x="1224724" y="272288"/>
                  </a:lnTo>
                  <a:lnTo>
                    <a:pt x="1225956" y="288378"/>
                  </a:lnTo>
                  <a:lnTo>
                    <a:pt x="1342186" y="288328"/>
                  </a:lnTo>
                  <a:lnTo>
                    <a:pt x="1327607" y="326390"/>
                  </a:lnTo>
                  <a:lnTo>
                    <a:pt x="1299337" y="353453"/>
                  </a:lnTo>
                  <a:lnTo>
                    <a:pt x="1260322" y="368579"/>
                  </a:lnTo>
                  <a:lnTo>
                    <a:pt x="1213485" y="370827"/>
                  </a:lnTo>
                  <a:lnTo>
                    <a:pt x="1174038" y="359384"/>
                  </a:lnTo>
                  <a:lnTo>
                    <a:pt x="1144092" y="334975"/>
                  </a:lnTo>
                  <a:lnTo>
                    <a:pt x="1123924" y="300520"/>
                  </a:lnTo>
                  <a:lnTo>
                    <a:pt x="1113828" y="258940"/>
                  </a:lnTo>
                  <a:lnTo>
                    <a:pt x="1114221" y="206578"/>
                  </a:lnTo>
                  <a:lnTo>
                    <a:pt x="1126680" y="164680"/>
                  </a:lnTo>
                  <a:lnTo>
                    <a:pt x="1148689" y="133299"/>
                  </a:lnTo>
                  <a:lnTo>
                    <a:pt x="1177696" y="112534"/>
                  </a:lnTo>
                  <a:lnTo>
                    <a:pt x="1211173" y="102425"/>
                  </a:lnTo>
                  <a:lnTo>
                    <a:pt x="1246581" y="103047"/>
                  </a:lnTo>
                  <a:lnTo>
                    <a:pt x="1281391" y="114465"/>
                  </a:lnTo>
                  <a:lnTo>
                    <a:pt x="1313065" y="136766"/>
                  </a:lnTo>
                  <a:lnTo>
                    <a:pt x="1317866" y="141312"/>
                  </a:lnTo>
                  <a:lnTo>
                    <a:pt x="1320431" y="147751"/>
                  </a:lnTo>
                  <a:lnTo>
                    <a:pt x="1325092" y="151536"/>
                  </a:lnTo>
                  <a:lnTo>
                    <a:pt x="1350746" y="141058"/>
                  </a:lnTo>
                  <a:lnTo>
                    <a:pt x="1376807" y="128905"/>
                  </a:lnTo>
                  <a:lnTo>
                    <a:pt x="1427848" y="103657"/>
                  </a:lnTo>
                  <a:lnTo>
                    <a:pt x="1415719" y="83959"/>
                  </a:lnTo>
                  <a:lnTo>
                    <a:pt x="1377378" y="47129"/>
                  </a:lnTo>
                  <a:lnTo>
                    <a:pt x="1340485" y="24168"/>
                  </a:lnTo>
                  <a:lnTo>
                    <a:pt x="1301546" y="9855"/>
                  </a:lnTo>
                  <a:lnTo>
                    <a:pt x="1239596" y="0"/>
                  </a:lnTo>
                  <a:lnTo>
                    <a:pt x="1196695" y="1270"/>
                  </a:lnTo>
                  <a:lnTo>
                    <a:pt x="1154633" y="9334"/>
                  </a:lnTo>
                  <a:lnTo>
                    <a:pt x="1114793" y="24561"/>
                  </a:lnTo>
                  <a:lnTo>
                    <a:pt x="1080287" y="46024"/>
                  </a:lnTo>
                  <a:lnTo>
                    <a:pt x="1050975" y="73202"/>
                  </a:lnTo>
                  <a:lnTo>
                    <a:pt x="1027036" y="105283"/>
                  </a:lnTo>
                  <a:lnTo>
                    <a:pt x="1008646" y="141503"/>
                  </a:lnTo>
                  <a:lnTo>
                    <a:pt x="995718" y="184086"/>
                  </a:lnTo>
                  <a:lnTo>
                    <a:pt x="990930" y="227469"/>
                  </a:lnTo>
                  <a:lnTo>
                    <a:pt x="993990" y="270497"/>
                  </a:lnTo>
                  <a:lnTo>
                    <a:pt x="1004582" y="311988"/>
                  </a:lnTo>
                  <a:lnTo>
                    <a:pt x="1022413" y="350786"/>
                  </a:lnTo>
                  <a:lnTo>
                    <a:pt x="1047165" y="385737"/>
                  </a:lnTo>
                  <a:lnTo>
                    <a:pt x="1078547" y="415671"/>
                  </a:lnTo>
                  <a:lnTo>
                    <a:pt x="1116241" y="439420"/>
                  </a:lnTo>
                  <a:lnTo>
                    <a:pt x="1159954" y="455828"/>
                  </a:lnTo>
                  <a:lnTo>
                    <a:pt x="1197241" y="462064"/>
                  </a:lnTo>
                  <a:lnTo>
                    <a:pt x="1205522" y="463956"/>
                  </a:lnTo>
                  <a:lnTo>
                    <a:pt x="1250937" y="463956"/>
                  </a:lnTo>
                  <a:lnTo>
                    <a:pt x="1301940" y="453669"/>
                  </a:lnTo>
                  <a:lnTo>
                    <a:pt x="1342517" y="439737"/>
                  </a:lnTo>
                  <a:lnTo>
                    <a:pt x="1384820" y="413537"/>
                  </a:lnTo>
                  <a:lnTo>
                    <a:pt x="1422628" y="370243"/>
                  </a:lnTo>
                  <a:lnTo>
                    <a:pt x="1449692" y="305054"/>
                  </a:lnTo>
                  <a:lnTo>
                    <a:pt x="1457909" y="251117"/>
                  </a:lnTo>
                  <a:lnTo>
                    <a:pt x="1458734" y="221716"/>
                  </a:lnTo>
                  <a:close/>
                </a:path>
                <a:path w="1781175" h="464184">
                  <a:moveTo>
                    <a:pt x="1780692" y="9461"/>
                  </a:moveTo>
                  <a:lnTo>
                    <a:pt x="1459763" y="9461"/>
                  </a:lnTo>
                  <a:lnTo>
                    <a:pt x="1459763" y="116141"/>
                  </a:lnTo>
                  <a:lnTo>
                    <a:pt x="1560423" y="116141"/>
                  </a:lnTo>
                  <a:lnTo>
                    <a:pt x="1560423" y="453961"/>
                  </a:lnTo>
                  <a:lnTo>
                    <a:pt x="1679181" y="453961"/>
                  </a:lnTo>
                  <a:lnTo>
                    <a:pt x="1679181" y="116141"/>
                  </a:lnTo>
                  <a:lnTo>
                    <a:pt x="1780692" y="116141"/>
                  </a:lnTo>
                  <a:lnTo>
                    <a:pt x="1780692" y="946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1708" y="116801"/>
              <a:ext cx="5123815" cy="781050"/>
            </a:xfrm>
            <a:custGeom>
              <a:avLst/>
              <a:gdLst/>
              <a:ahLst/>
              <a:cxnLst/>
              <a:rect l="l" t="t" r="r" b="b"/>
              <a:pathLst>
                <a:path w="5123815" h="781050">
                  <a:moveTo>
                    <a:pt x="5123675" y="0"/>
                  </a:moveTo>
                  <a:lnTo>
                    <a:pt x="0" y="0"/>
                  </a:lnTo>
                  <a:lnTo>
                    <a:pt x="0" y="781048"/>
                  </a:lnTo>
                  <a:lnTo>
                    <a:pt x="5123675" y="781048"/>
                  </a:lnTo>
                  <a:lnTo>
                    <a:pt x="5123675" y="0"/>
                  </a:lnTo>
                  <a:close/>
                </a:path>
              </a:pathLst>
            </a:custGeom>
            <a:solidFill>
              <a:srgbClr val="A0B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73763" y="369295"/>
              <a:ext cx="200660" cy="305435"/>
            </a:xfrm>
            <a:custGeom>
              <a:avLst/>
              <a:gdLst/>
              <a:ahLst/>
              <a:cxnLst/>
              <a:rect l="l" t="t" r="r" b="b"/>
              <a:pathLst>
                <a:path w="200660" h="305434">
                  <a:moveTo>
                    <a:pt x="88816" y="0"/>
                  </a:moveTo>
                  <a:lnTo>
                    <a:pt x="0" y="0"/>
                  </a:lnTo>
                  <a:lnTo>
                    <a:pt x="0" y="305358"/>
                  </a:lnTo>
                  <a:lnTo>
                    <a:pt x="59516" y="305358"/>
                  </a:lnTo>
                  <a:lnTo>
                    <a:pt x="59516" y="192279"/>
                  </a:lnTo>
                  <a:lnTo>
                    <a:pt x="97970" y="192279"/>
                  </a:lnTo>
                  <a:lnTo>
                    <a:pt x="143523" y="185125"/>
                  </a:lnTo>
                  <a:lnTo>
                    <a:pt x="189126" y="146433"/>
                  </a:lnTo>
                  <a:lnTo>
                    <a:pt x="191224" y="141004"/>
                  </a:lnTo>
                  <a:lnTo>
                    <a:pt x="59516" y="141004"/>
                  </a:lnTo>
                  <a:lnTo>
                    <a:pt x="59516" y="51274"/>
                  </a:lnTo>
                  <a:lnTo>
                    <a:pt x="189781" y="51274"/>
                  </a:lnTo>
                  <a:lnTo>
                    <a:pt x="184684" y="41042"/>
                  </a:lnTo>
                  <a:lnTo>
                    <a:pt x="169391" y="23345"/>
                  </a:lnTo>
                  <a:lnTo>
                    <a:pt x="152164" y="11393"/>
                  </a:lnTo>
                  <a:lnTo>
                    <a:pt x="133566" y="4291"/>
                  </a:lnTo>
                  <a:lnTo>
                    <a:pt x="112736" y="879"/>
                  </a:lnTo>
                  <a:lnTo>
                    <a:pt x="88816" y="0"/>
                  </a:lnTo>
                  <a:close/>
                </a:path>
                <a:path w="200660" h="305434">
                  <a:moveTo>
                    <a:pt x="189781" y="51274"/>
                  </a:moveTo>
                  <a:lnTo>
                    <a:pt x="80117" y="51274"/>
                  </a:lnTo>
                  <a:lnTo>
                    <a:pt x="90948" y="51553"/>
                  </a:lnTo>
                  <a:lnTo>
                    <a:pt x="101864" y="52819"/>
                  </a:lnTo>
                  <a:lnTo>
                    <a:pt x="133968" y="74336"/>
                  </a:lnTo>
                  <a:lnTo>
                    <a:pt x="139176" y="95680"/>
                  </a:lnTo>
                  <a:lnTo>
                    <a:pt x="138146" y="105637"/>
                  </a:lnTo>
                  <a:lnTo>
                    <a:pt x="112814" y="136947"/>
                  </a:lnTo>
                  <a:lnTo>
                    <a:pt x="83779" y="141004"/>
                  </a:lnTo>
                  <a:lnTo>
                    <a:pt x="191224" y="141004"/>
                  </a:lnTo>
                  <a:lnTo>
                    <a:pt x="196687" y="126869"/>
                  </a:lnTo>
                  <a:lnTo>
                    <a:pt x="199869" y="109451"/>
                  </a:lnTo>
                  <a:lnTo>
                    <a:pt x="200520" y="97055"/>
                  </a:lnTo>
                  <a:lnTo>
                    <a:pt x="199132" y="79356"/>
                  </a:lnTo>
                  <a:lnTo>
                    <a:pt x="194226" y="60199"/>
                  </a:lnTo>
                  <a:lnTo>
                    <a:pt x="189781" y="512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9996" y="470012"/>
              <a:ext cx="360756" cy="2110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13775" y="359226"/>
              <a:ext cx="423545" cy="315595"/>
            </a:xfrm>
            <a:custGeom>
              <a:avLst/>
              <a:gdLst/>
              <a:ahLst/>
              <a:cxnLst/>
              <a:rect l="l" t="t" r="r" b="b"/>
              <a:pathLst>
                <a:path w="423544" h="315595">
                  <a:moveTo>
                    <a:pt x="308571" y="190906"/>
                  </a:moveTo>
                  <a:lnTo>
                    <a:pt x="302387" y="147840"/>
                  </a:lnTo>
                  <a:lnTo>
                    <a:pt x="276631" y="119151"/>
                  </a:lnTo>
                  <a:lnTo>
                    <a:pt x="241274" y="110794"/>
                  </a:lnTo>
                  <a:lnTo>
                    <a:pt x="218198" y="114249"/>
                  </a:lnTo>
                  <a:lnTo>
                    <a:pt x="200177" y="123037"/>
                  </a:lnTo>
                  <a:lnTo>
                    <a:pt x="186804" y="134734"/>
                  </a:lnTo>
                  <a:lnTo>
                    <a:pt x="177634" y="146951"/>
                  </a:lnTo>
                  <a:lnTo>
                    <a:pt x="171564" y="137058"/>
                  </a:lnTo>
                  <a:lnTo>
                    <a:pt x="160007" y="125095"/>
                  </a:lnTo>
                  <a:lnTo>
                    <a:pt x="141579" y="115023"/>
                  </a:lnTo>
                  <a:lnTo>
                    <a:pt x="114922" y="110794"/>
                  </a:lnTo>
                  <a:lnTo>
                    <a:pt x="103632" y="111569"/>
                  </a:lnTo>
                  <a:lnTo>
                    <a:pt x="88823" y="115252"/>
                  </a:lnTo>
                  <a:lnTo>
                    <a:pt x="72301" y="123926"/>
                  </a:lnTo>
                  <a:lnTo>
                    <a:pt x="55854" y="139636"/>
                  </a:lnTo>
                  <a:lnTo>
                    <a:pt x="55854" y="117195"/>
                  </a:lnTo>
                  <a:lnTo>
                    <a:pt x="0" y="117195"/>
                  </a:lnTo>
                  <a:lnTo>
                    <a:pt x="0" y="315429"/>
                  </a:lnTo>
                  <a:lnTo>
                    <a:pt x="55854" y="315429"/>
                  </a:lnTo>
                  <a:lnTo>
                    <a:pt x="55854" y="214249"/>
                  </a:lnTo>
                  <a:lnTo>
                    <a:pt x="56045" y="205486"/>
                  </a:lnTo>
                  <a:lnTo>
                    <a:pt x="68821" y="168643"/>
                  </a:lnTo>
                  <a:lnTo>
                    <a:pt x="94310" y="158407"/>
                  </a:lnTo>
                  <a:lnTo>
                    <a:pt x="99809" y="158407"/>
                  </a:lnTo>
                  <a:lnTo>
                    <a:pt x="125514" y="192163"/>
                  </a:lnTo>
                  <a:lnTo>
                    <a:pt x="126365" y="207391"/>
                  </a:lnTo>
                  <a:lnTo>
                    <a:pt x="126365" y="315429"/>
                  </a:lnTo>
                  <a:lnTo>
                    <a:pt x="182219" y="315429"/>
                  </a:lnTo>
                  <a:lnTo>
                    <a:pt x="182219" y="214249"/>
                  </a:lnTo>
                  <a:lnTo>
                    <a:pt x="182397" y="205486"/>
                  </a:lnTo>
                  <a:lnTo>
                    <a:pt x="195173" y="168643"/>
                  </a:lnTo>
                  <a:lnTo>
                    <a:pt x="220675" y="158407"/>
                  </a:lnTo>
                  <a:lnTo>
                    <a:pt x="226161" y="158407"/>
                  </a:lnTo>
                  <a:lnTo>
                    <a:pt x="251866" y="192163"/>
                  </a:lnTo>
                  <a:lnTo>
                    <a:pt x="252717" y="207391"/>
                  </a:lnTo>
                  <a:lnTo>
                    <a:pt x="252717" y="315429"/>
                  </a:lnTo>
                  <a:lnTo>
                    <a:pt x="308571" y="315429"/>
                  </a:lnTo>
                  <a:lnTo>
                    <a:pt x="308571" y="190906"/>
                  </a:lnTo>
                  <a:close/>
                </a:path>
                <a:path w="423544" h="315595">
                  <a:moveTo>
                    <a:pt x="417525" y="117195"/>
                  </a:moveTo>
                  <a:lnTo>
                    <a:pt x="361670" y="117195"/>
                  </a:lnTo>
                  <a:lnTo>
                    <a:pt x="361670" y="315429"/>
                  </a:lnTo>
                  <a:lnTo>
                    <a:pt x="417525" y="315429"/>
                  </a:lnTo>
                  <a:lnTo>
                    <a:pt x="417525" y="117195"/>
                  </a:lnTo>
                  <a:close/>
                </a:path>
                <a:path w="423544" h="315595">
                  <a:moveTo>
                    <a:pt x="423024" y="33413"/>
                  </a:moveTo>
                  <a:lnTo>
                    <a:pt x="420370" y="20472"/>
                  </a:lnTo>
                  <a:lnTo>
                    <a:pt x="413181" y="9842"/>
                  </a:lnTo>
                  <a:lnTo>
                    <a:pt x="402551" y="2641"/>
                  </a:lnTo>
                  <a:lnTo>
                    <a:pt x="389597" y="0"/>
                  </a:lnTo>
                  <a:lnTo>
                    <a:pt x="376656" y="2641"/>
                  </a:lnTo>
                  <a:lnTo>
                    <a:pt x="366026" y="9842"/>
                  </a:lnTo>
                  <a:lnTo>
                    <a:pt x="358825" y="20472"/>
                  </a:lnTo>
                  <a:lnTo>
                    <a:pt x="356184" y="33413"/>
                  </a:lnTo>
                  <a:lnTo>
                    <a:pt x="358825" y="46367"/>
                  </a:lnTo>
                  <a:lnTo>
                    <a:pt x="366026" y="56997"/>
                  </a:lnTo>
                  <a:lnTo>
                    <a:pt x="376656" y="64198"/>
                  </a:lnTo>
                  <a:lnTo>
                    <a:pt x="389597" y="66840"/>
                  </a:lnTo>
                  <a:lnTo>
                    <a:pt x="402551" y="64198"/>
                  </a:lnTo>
                  <a:lnTo>
                    <a:pt x="413181" y="56997"/>
                  </a:lnTo>
                  <a:lnTo>
                    <a:pt x="420370" y="46367"/>
                  </a:lnTo>
                  <a:lnTo>
                    <a:pt x="423024" y="3341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4414" y="476419"/>
              <a:ext cx="192280" cy="20464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829801" y="369297"/>
              <a:ext cx="677545" cy="305435"/>
            </a:xfrm>
            <a:custGeom>
              <a:avLst/>
              <a:gdLst/>
              <a:ahLst/>
              <a:cxnLst/>
              <a:rect l="l" t="t" r="r" b="b"/>
              <a:pathLst>
                <a:path w="677545" h="305434">
                  <a:moveTo>
                    <a:pt x="308559" y="180835"/>
                  </a:moveTo>
                  <a:lnTo>
                    <a:pt x="302374" y="137769"/>
                  </a:lnTo>
                  <a:lnTo>
                    <a:pt x="276631" y="109080"/>
                  </a:lnTo>
                  <a:lnTo>
                    <a:pt x="241261" y="100723"/>
                  </a:lnTo>
                  <a:lnTo>
                    <a:pt x="218186" y="104178"/>
                  </a:lnTo>
                  <a:lnTo>
                    <a:pt x="200177" y="112966"/>
                  </a:lnTo>
                  <a:lnTo>
                    <a:pt x="186791" y="124663"/>
                  </a:lnTo>
                  <a:lnTo>
                    <a:pt x="177622" y="136880"/>
                  </a:lnTo>
                  <a:lnTo>
                    <a:pt x="171564" y="126987"/>
                  </a:lnTo>
                  <a:lnTo>
                    <a:pt x="159994" y="115023"/>
                  </a:lnTo>
                  <a:lnTo>
                    <a:pt x="141566" y="104952"/>
                  </a:lnTo>
                  <a:lnTo>
                    <a:pt x="114909" y="100723"/>
                  </a:lnTo>
                  <a:lnTo>
                    <a:pt x="103619" y="101498"/>
                  </a:lnTo>
                  <a:lnTo>
                    <a:pt x="88811" y="105181"/>
                  </a:lnTo>
                  <a:lnTo>
                    <a:pt x="72288" y="113855"/>
                  </a:lnTo>
                  <a:lnTo>
                    <a:pt x="55854" y="129565"/>
                  </a:lnTo>
                  <a:lnTo>
                    <a:pt x="55854" y="107124"/>
                  </a:lnTo>
                  <a:lnTo>
                    <a:pt x="0" y="107124"/>
                  </a:lnTo>
                  <a:lnTo>
                    <a:pt x="0" y="305358"/>
                  </a:lnTo>
                  <a:lnTo>
                    <a:pt x="55854" y="305358"/>
                  </a:lnTo>
                  <a:lnTo>
                    <a:pt x="55854" y="204177"/>
                  </a:lnTo>
                  <a:lnTo>
                    <a:pt x="56032" y="195414"/>
                  </a:lnTo>
                  <a:lnTo>
                    <a:pt x="68808" y="158572"/>
                  </a:lnTo>
                  <a:lnTo>
                    <a:pt x="94297" y="148336"/>
                  </a:lnTo>
                  <a:lnTo>
                    <a:pt x="99796" y="148336"/>
                  </a:lnTo>
                  <a:lnTo>
                    <a:pt x="125501" y="182092"/>
                  </a:lnTo>
                  <a:lnTo>
                    <a:pt x="126352" y="197319"/>
                  </a:lnTo>
                  <a:lnTo>
                    <a:pt x="126352" y="305358"/>
                  </a:lnTo>
                  <a:lnTo>
                    <a:pt x="182206" y="305358"/>
                  </a:lnTo>
                  <a:lnTo>
                    <a:pt x="182206" y="204177"/>
                  </a:lnTo>
                  <a:lnTo>
                    <a:pt x="182384" y="195414"/>
                  </a:lnTo>
                  <a:lnTo>
                    <a:pt x="195160" y="158572"/>
                  </a:lnTo>
                  <a:lnTo>
                    <a:pt x="220662" y="148336"/>
                  </a:lnTo>
                  <a:lnTo>
                    <a:pt x="226148" y="148336"/>
                  </a:lnTo>
                  <a:lnTo>
                    <a:pt x="251853" y="182092"/>
                  </a:lnTo>
                  <a:lnTo>
                    <a:pt x="252704" y="197319"/>
                  </a:lnTo>
                  <a:lnTo>
                    <a:pt x="252704" y="305358"/>
                  </a:lnTo>
                  <a:lnTo>
                    <a:pt x="308559" y="305358"/>
                  </a:lnTo>
                  <a:lnTo>
                    <a:pt x="308559" y="180835"/>
                  </a:lnTo>
                  <a:close/>
                </a:path>
                <a:path w="677545" h="305434">
                  <a:moveTo>
                    <a:pt x="677100" y="97053"/>
                  </a:moveTo>
                  <a:lnTo>
                    <a:pt x="675703" y="79362"/>
                  </a:lnTo>
                  <a:lnTo>
                    <a:pt x="670801" y="60198"/>
                  </a:lnTo>
                  <a:lnTo>
                    <a:pt x="666356" y="51282"/>
                  </a:lnTo>
                  <a:lnTo>
                    <a:pt x="661263" y="41046"/>
                  </a:lnTo>
                  <a:lnTo>
                    <a:pt x="645972" y="23342"/>
                  </a:lnTo>
                  <a:lnTo>
                    <a:pt x="628738" y="11391"/>
                  </a:lnTo>
                  <a:lnTo>
                    <a:pt x="615746" y="6438"/>
                  </a:lnTo>
                  <a:lnTo>
                    <a:pt x="615746" y="95681"/>
                  </a:lnTo>
                  <a:lnTo>
                    <a:pt x="614718" y="105638"/>
                  </a:lnTo>
                  <a:lnTo>
                    <a:pt x="589394" y="136956"/>
                  </a:lnTo>
                  <a:lnTo>
                    <a:pt x="560362" y="141008"/>
                  </a:lnTo>
                  <a:lnTo>
                    <a:pt x="536092" y="141008"/>
                  </a:lnTo>
                  <a:lnTo>
                    <a:pt x="536092" y="51282"/>
                  </a:lnTo>
                  <a:lnTo>
                    <a:pt x="556691" y="51282"/>
                  </a:lnTo>
                  <a:lnTo>
                    <a:pt x="598817" y="60883"/>
                  </a:lnTo>
                  <a:lnTo>
                    <a:pt x="615746" y="95681"/>
                  </a:lnTo>
                  <a:lnTo>
                    <a:pt x="615746" y="6438"/>
                  </a:lnTo>
                  <a:lnTo>
                    <a:pt x="610146" y="4292"/>
                  </a:lnTo>
                  <a:lnTo>
                    <a:pt x="589318" y="889"/>
                  </a:lnTo>
                  <a:lnTo>
                    <a:pt x="565391" y="0"/>
                  </a:lnTo>
                  <a:lnTo>
                    <a:pt x="476580" y="0"/>
                  </a:lnTo>
                  <a:lnTo>
                    <a:pt x="476580" y="305358"/>
                  </a:lnTo>
                  <a:lnTo>
                    <a:pt x="536092" y="305358"/>
                  </a:lnTo>
                  <a:lnTo>
                    <a:pt x="536092" y="192278"/>
                  </a:lnTo>
                  <a:lnTo>
                    <a:pt x="574548" y="192278"/>
                  </a:lnTo>
                  <a:lnTo>
                    <a:pt x="620102" y="185127"/>
                  </a:lnTo>
                  <a:lnTo>
                    <a:pt x="665708" y="146431"/>
                  </a:lnTo>
                  <a:lnTo>
                    <a:pt x="676440" y="109461"/>
                  </a:lnTo>
                  <a:lnTo>
                    <a:pt x="677100" y="9705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32543" y="470012"/>
              <a:ext cx="206016" cy="21104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759619" y="369297"/>
              <a:ext cx="461009" cy="305435"/>
            </a:xfrm>
            <a:custGeom>
              <a:avLst/>
              <a:gdLst/>
              <a:ahLst/>
              <a:cxnLst/>
              <a:rect l="l" t="t" r="r" b="b"/>
              <a:pathLst>
                <a:path w="461010" h="305434">
                  <a:moveTo>
                    <a:pt x="116281" y="106641"/>
                  </a:moveTo>
                  <a:lnTo>
                    <a:pt x="77825" y="106641"/>
                  </a:lnTo>
                  <a:lnTo>
                    <a:pt x="77825" y="39331"/>
                  </a:lnTo>
                  <a:lnTo>
                    <a:pt x="21971" y="39331"/>
                  </a:lnTo>
                  <a:lnTo>
                    <a:pt x="21971" y="106641"/>
                  </a:lnTo>
                  <a:lnTo>
                    <a:pt x="0" y="106641"/>
                  </a:lnTo>
                  <a:lnTo>
                    <a:pt x="0" y="154901"/>
                  </a:lnTo>
                  <a:lnTo>
                    <a:pt x="21971" y="154901"/>
                  </a:lnTo>
                  <a:lnTo>
                    <a:pt x="21971" y="304761"/>
                  </a:lnTo>
                  <a:lnTo>
                    <a:pt x="77825" y="304761"/>
                  </a:lnTo>
                  <a:lnTo>
                    <a:pt x="77825" y="154901"/>
                  </a:lnTo>
                  <a:lnTo>
                    <a:pt x="116281" y="154901"/>
                  </a:lnTo>
                  <a:lnTo>
                    <a:pt x="116281" y="106641"/>
                  </a:lnTo>
                  <a:close/>
                </a:path>
                <a:path w="461010" h="305434">
                  <a:moveTo>
                    <a:pt x="461010" y="97053"/>
                  </a:moveTo>
                  <a:lnTo>
                    <a:pt x="459625" y="79362"/>
                  </a:lnTo>
                  <a:lnTo>
                    <a:pt x="454710" y="60198"/>
                  </a:lnTo>
                  <a:lnTo>
                    <a:pt x="450265" y="51282"/>
                  </a:lnTo>
                  <a:lnTo>
                    <a:pt x="445173" y="41046"/>
                  </a:lnTo>
                  <a:lnTo>
                    <a:pt x="429882" y="23342"/>
                  </a:lnTo>
                  <a:lnTo>
                    <a:pt x="412661" y="11391"/>
                  </a:lnTo>
                  <a:lnTo>
                    <a:pt x="399669" y="6438"/>
                  </a:lnTo>
                  <a:lnTo>
                    <a:pt x="399669" y="95681"/>
                  </a:lnTo>
                  <a:lnTo>
                    <a:pt x="398640" y="105638"/>
                  </a:lnTo>
                  <a:lnTo>
                    <a:pt x="373303" y="136956"/>
                  </a:lnTo>
                  <a:lnTo>
                    <a:pt x="344271" y="141008"/>
                  </a:lnTo>
                  <a:lnTo>
                    <a:pt x="320001" y="141008"/>
                  </a:lnTo>
                  <a:lnTo>
                    <a:pt x="320001" y="51282"/>
                  </a:lnTo>
                  <a:lnTo>
                    <a:pt x="340614" y="51282"/>
                  </a:lnTo>
                  <a:lnTo>
                    <a:pt x="382727" y="60883"/>
                  </a:lnTo>
                  <a:lnTo>
                    <a:pt x="399669" y="95681"/>
                  </a:lnTo>
                  <a:lnTo>
                    <a:pt x="399669" y="6438"/>
                  </a:lnTo>
                  <a:lnTo>
                    <a:pt x="394055" y="4292"/>
                  </a:lnTo>
                  <a:lnTo>
                    <a:pt x="373227" y="889"/>
                  </a:lnTo>
                  <a:lnTo>
                    <a:pt x="349313" y="0"/>
                  </a:lnTo>
                  <a:lnTo>
                    <a:pt x="260489" y="0"/>
                  </a:lnTo>
                  <a:lnTo>
                    <a:pt x="260489" y="305358"/>
                  </a:lnTo>
                  <a:lnTo>
                    <a:pt x="320001" y="305358"/>
                  </a:lnTo>
                  <a:lnTo>
                    <a:pt x="320001" y="192278"/>
                  </a:lnTo>
                  <a:lnTo>
                    <a:pt x="358457" y="192278"/>
                  </a:lnTo>
                  <a:lnTo>
                    <a:pt x="404012" y="185127"/>
                  </a:lnTo>
                  <a:lnTo>
                    <a:pt x="449618" y="146431"/>
                  </a:lnTo>
                  <a:lnTo>
                    <a:pt x="460362" y="109461"/>
                  </a:lnTo>
                  <a:lnTo>
                    <a:pt x="461010" y="9705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46275" y="470012"/>
              <a:ext cx="217919" cy="2110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7301" y="470012"/>
              <a:ext cx="191366" cy="2046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1701" y="470012"/>
              <a:ext cx="206016" cy="2110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000753" y="331754"/>
              <a:ext cx="55880" cy="342900"/>
            </a:xfrm>
            <a:custGeom>
              <a:avLst/>
              <a:gdLst/>
              <a:ahLst/>
              <a:cxnLst/>
              <a:rect l="l" t="t" r="r" b="b"/>
              <a:pathLst>
                <a:path w="55879" h="342900">
                  <a:moveTo>
                    <a:pt x="55853" y="0"/>
                  </a:moveTo>
                  <a:lnTo>
                    <a:pt x="0" y="0"/>
                  </a:lnTo>
                  <a:lnTo>
                    <a:pt x="0" y="342900"/>
                  </a:lnTo>
                  <a:lnTo>
                    <a:pt x="55853" y="342900"/>
                  </a:lnTo>
                  <a:lnTo>
                    <a:pt x="5585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0228" y="271217"/>
              <a:ext cx="221540" cy="16858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10489" y="204146"/>
              <a:ext cx="702945" cy="606425"/>
            </a:xfrm>
            <a:custGeom>
              <a:avLst/>
              <a:gdLst/>
              <a:ahLst/>
              <a:cxnLst/>
              <a:rect l="l" t="t" r="r" b="b"/>
              <a:pathLst>
                <a:path w="702944" h="606425">
                  <a:moveTo>
                    <a:pt x="332752" y="329222"/>
                  </a:moveTo>
                  <a:lnTo>
                    <a:pt x="326136" y="286969"/>
                  </a:lnTo>
                  <a:lnTo>
                    <a:pt x="306273" y="253314"/>
                  </a:lnTo>
                  <a:lnTo>
                    <a:pt x="276479" y="229374"/>
                  </a:lnTo>
                  <a:lnTo>
                    <a:pt x="240080" y="215353"/>
                  </a:lnTo>
                  <a:lnTo>
                    <a:pt x="238302" y="214477"/>
                  </a:lnTo>
                  <a:lnTo>
                    <a:pt x="219773" y="236537"/>
                  </a:lnTo>
                  <a:lnTo>
                    <a:pt x="244500" y="242760"/>
                  </a:lnTo>
                  <a:lnTo>
                    <a:pt x="260261" y="249453"/>
                  </a:lnTo>
                  <a:lnTo>
                    <a:pt x="294360" y="281927"/>
                  </a:lnTo>
                  <a:lnTo>
                    <a:pt x="306273" y="329222"/>
                  </a:lnTo>
                  <a:lnTo>
                    <a:pt x="304457" y="350215"/>
                  </a:lnTo>
                  <a:lnTo>
                    <a:pt x="289890" y="386562"/>
                  </a:lnTo>
                  <a:lnTo>
                    <a:pt x="261581" y="413829"/>
                  </a:lnTo>
                  <a:lnTo>
                    <a:pt x="224523" y="428028"/>
                  </a:lnTo>
                  <a:lnTo>
                    <a:pt x="203009" y="429844"/>
                  </a:lnTo>
                  <a:lnTo>
                    <a:pt x="172567" y="425881"/>
                  </a:lnTo>
                  <a:lnTo>
                    <a:pt x="144856" y="414058"/>
                  </a:lnTo>
                  <a:lnTo>
                    <a:pt x="119964" y="394462"/>
                  </a:lnTo>
                  <a:lnTo>
                    <a:pt x="97967" y="367169"/>
                  </a:lnTo>
                  <a:lnTo>
                    <a:pt x="96202" y="362762"/>
                  </a:lnTo>
                  <a:lnTo>
                    <a:pt x="75018" y="378650"/>
                  </a:lnTo>
                  <a:lnTo>
                    <a:pt x="77673" y="381292"/>
                  </a:lnTo>
                  <a:lnTo>
                    <a:pt x="103314" y="413740"/>
                  </a:lnTo>
                  <a:lnTo>
                    <a:pt x="132613" y="436905"/>
                  </a:lnTo>
                  <a:lnTo>
                    <a:pt x="165544" y="450811"/>
                  </a:lnTo>
                  <a:lnTo>
                    <a:pt x="202120" y="455434"/>
                  </a:lnTo>
                  <a:lnTo>
                    <a:pt x="227380" y="453301"/>
                  </a:lnTo>
                  <a:lnTo>
                    <a:pt x="273608" y="436448"/>
                  </a:lnTo>
                  <a:lnTo>
                    <a:pt x="310781" y="403199"/>
                  </a:lnTo>
                  <a:lnTo>
                    <a:pt x="330276" y="356857"/>
                  </a:lnTo>
                  <a:lnTo>
                    <a:pt x="332752" y="329222"/>
                  </a:lnTo>
                  <a:close/>
                </a:path>
                <a:path w="702944" h="606425">
                  <a:moveTo>
                    <a:pt x="629323" y="273608"/>
                  </a:moveTo>
                  <a:lnTo>
                    <a:pt x="621931" y="232130"/>
                  </a:lnTo>
                  <a:lnTo>
                    <a:pt x="599300" y="198589"/>
                  </a:lnTo>
                  <a:lnTo>
                    <a:pt x="563892" y="176745"/>
                  </a:lnTo>
                  <a:lnTo>
                    <a:pt x="517220" y="169468"/>
                  </a:lnTo>
                  <a:lnTo>
                    <a:pt x="387477" y="169468"/>
                  </a:lnTo>
                  <a:lnTo>
                    <a:pt x="387477" y="492506"/>
                  </a:lnTo>
                  <a:lnTo>
                    <a:pt x="24714" y="492506"/>
                  </a:lnTo>
                  <a:lnTo>
                    <a:pt x="24714" y="22948"/>
                  </a:lnTo>
                  <a:lnTo>
                    <a:pt x="398068" y="22948"/>
                  </a:lnTo>
                  <a:lnTo>
                    <a:pt x="398068" y="0"/>
                  </a:lnTo>
                  <a:lnTo>
                    <a:pt x="0" y="0"/>
                  </a:lnTo>
                  <a:lnTo>
                    <a:pt x="0" y="516343"/>
                  </a:lnTo>
                  <a:lnTo>
                    <a:pt x="387477" y="516343"/>
                  </a:lnTo>
                  <a:lnTo>
                    <a:pt x="387477" y="556056"/>
                  </a:lnTo>
                  <a:lnTo>
                    <a:pt x="413956" y="556056"/>
                  </a:lnTo>
                  <a:lnTo>
                    <a:pt x="413956" y="195059"/>
                  </a:lnTo>
                  <a:lnTo>
                    <a:pt x="515454" y="195059"/>
                  </a:lnTo>
                  <a:lnTo>
                    <a:pt x="567842" y="207352"/>
                  </a:lnTo>
                  <a:lnTo>
                    <a:pt x="596544" y="242506"/>
                  </a:lnTo>
                  <a:lnTo>
                    <a:pt x="601954" y="274497"/>
                  </a:lnTo>
                  <a:lnTo>
                    <a:pt x="600621" y="290893"/>
                  </a:lnTo>
                  <a:lnTo>
                    <a:pt x="579894" y="330987"/>
                  </a:lnTo>
                  <a:lnTo>
                    <a:pt x="535457" y="351586"/>
                  </a:lnTo>
                  <a:lnTo>
                    <a:pt x="515454" y="353047"/>
                  </a:lnTo>
                  <a:lnTo>
                    <a:pt x="436905" y="353047"/>
                  </a:lnTo>
                  <a:lnTo>
                    <a:pt x="436905" y="377761"/>
                  </a:lnTo>
                  <a:lnTo>
                    <a:pt x="517220" y="377761"/>
                  </a:lnTo>
                  <a:lnTo>
                    <a:pt x="541845" y="375945"/>
                  </a:lnTo>
                  <a:lnTo>
                    <a:pt x="583133" y="361378"/>
                  </a:lnTo>
                  <a:lnTo>
                    <a:pt x="612559" y="332943"/>
                  </a:lnTo>
                  <a:lnTo>
                    <a:pt x="627481" y="295262"/>
                  </a:lnTo>
                  <a:lnTo>
                    <a:pt x="629323" y="273608"/>
                  </a:lnTo>
                  <a:close/>
                </a:path>
                <a:path w="702944" h="606425">
                  <a:moveTo>
                    <a:pt x="702576" y="113042"/>
                  </a:moveTo>
                  <a:lnTo>
                    <a:pt x="386588" y="113042"/>
                  </a:lnTo>
                  <a:lnTo>
                    <a:pt x="386588" y="135902"/>
                  </a:lnTo>
                  <a:lnTo>
                    <a:pt x="678738" y="135902"/>
                  </a:lnTo>
                  <a:lnTo>
                    <a:pt x="678738" y="582942"/>
                  </a:lnTo>
                  <a:lnTo>
                    <a:pt x="388353" y="582942"/>
                  </a:lnTo>
                  <a:lnTo>
                    <a:pt x="388353" y="605802"/>
                  </a:lnTo>
                  <a:lnTo>
                    <a:pt x="702576" y="605802"/>
                  </a:lnTo>
                  <a:lnTo>
                    <a:pt x="702576" y="582942"/>
                  </a:lnTo>
                  <a:lnTo>
                    <a:pt x="702576" y="135902"/>
                  </a:lnTo>
                  <a:lnTo>
                    <a:pt x="702576" y="11304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24368" y="1433466"/>
            <a:ext cx="4391995" cy="272647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5034" y="1433466"/>
            <a:ext cx="5232670" cy="568673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28026" y="4345999"/>
            <a:ext cx="4391999" cy="2774203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6504792" y="435299"/>
            <a:ext cx="1047750" cy="146050"/>
            <a:chOff x="6504792" y="435299"/>
            <a:chExt cx="1047750" cy="14605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04792" y="435299"/>
              <a:ext cx="294318" cy="1458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21521" y="476348"/>
              <a:ext cx="85553" cy="10327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35940" y="474857"/>
              <a:ext cx="191710" cy="1062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56518" y="474857"/>
              <a:ext cx="85183" cy="1062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70563" y="476348"/>
              <a:ext cx="66158" cy="10327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57608" y="476348"/>
              <a:ext cx="84974" cy="10317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67440" y="476348"/>
              <a:ext cx="84568" cy="103276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798804" y="316397"/>
            <a:ext cx="605925" cy="3965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459" y="312170"/>
            <a:ext cx="8172450" cy="781050"/>
          </a:xfrm>
          <a:custGeom>
            <a:avLst/>
            <a:gdLst/>
            <a:ahLst/>
            <a:cxnLst/>
            <a:rect l="l" t="t" r="r" b="b"/>
            <a:pathLst>
              <a:path w="8172450" h="781050">
                <a:moveTo>
                  <a:pt x="8172453" y="0"/>
                </a:moveTo>
                <a:lnTo>
                  <a:pt x="0" y="0"/>
                </a:lnTo>
                <a:lnTo>
                  <a:pt x="0" y="781048"/>
                </a:lnTo>
                <a:lnTo>
                  <a:pt x="8172453" y="781048"/>
                </a:lnTo>
                <a:lnTo>
                  <a:pt x="8172453" y="0"/>
                </a:lnTo>
                <a:close/>
              </a:path>
            </a:pathLst>
          </a:custGeom>
          <a:solidFill>
            <a:srgbClr val="305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00122" y="339935"/>
            <a:ext cx="840740" cy="725805"/>
          </a:xfrm>
          <a:custGeom>
            <a:avLst/>
            <a:gdLst/>
            <a:ahLst/>
            <a:cxnLst/>
            <a:rect l="l" t="t" r="r" b="b"/>
            <a:pathLst>
              <a:path w="840740" h="725805">
                <a:moveTo>
                  <a:pt x="384416" y="80264"/>
                </a:moveTo>
                <a:lnTo>
                  <a:pt x="119341" y="80264"/>
                </a:lnTo>
                <a:lnTo>
                  <a:pt x="119341" y="109829"/>
                </a:lnTo>
                <a:lnTo>
                  <a:pt x="333717" y="109829"/>
                </a:lnTo>
                <a:lnTo>
                  <a:pt x="201714" y="267182"/>
                </a:lnTo>
                <a:lnTo>
                  <a:pt x="201714" y="281965"/>
                </a:lnTo>
                <a:lnTo>
                  <a:pt x="229171" y="281965"/>
                </a:lnTo>
                <a:lnTo>
                  <a:pt x="384416" y="96100"/>
                </a:lnTo>
                <a:lnTo>
                  <a:pt x="384416" y="80264"/>
                </a:lnTo>
                <a:close/>
              </a:path>
              <a:path w="840740" h="725805">
                <a:moveTo>
                  <a:pt x="398145" y="393915"/>
                </a:moveTo>
                <a:lnTo>
                  <a:pt x="390220" y="343357"/>
                </a:lnTo>
                <a:lnTo>
                  <a:pt x="366471" y="303098"/>
                </a:lnTo>
                <a:lnTo>
                  <a:pt x="330822" y="274447"/>
                </a:lnTo>
                <a:lnTo>
                  <a:pt x="287261" y="257683"/>
                </a:lnTo>
                <a:lnTo>
                  <a:pt x="285140" y="256628"/>
                </a:lnTo>
                <a:lnTo>
                  <a:pt x="262966" y="283032"/>
                </a:lnTo>
                <a:lnTo>
                  <a:pt x="292557" y="290474"/>
                </a:lnTo>
                <a:lnTo>
                  <a:pt x="311416" y="298475"/>
                </a:lnTo>
                <a:lnTo>
                  <a:pt x="352209" y="337337"/>
                </a:lnTo>
                <a:lnTo>
                  <a:pt x="364883" y="373341"/>
                </a:lnTo>
                <a:lnTo>
                  <a:pt x="366471" y="393915"/>
                </a:lnTo>
                <a:lnTo>
                  <a:pt x="364286" y="419036"/>
                </a:lnTo>
                <a:lnTo>
                  <a:pt x="346862" y="462534"/>
                </a:lnTo>
                <a:lnTo>
                  <a:pt x="313004" y="495147"/>
                </a:lnTo>
                <a:lnTo>
                  <a:pt x="268643" y="512152"/>
                </a:lnTo>
                <a:lnTo>
                  <a:pt x="242900" y="514311"/>
                </a:lnTo>
                <a:lnTo>
                  <a:pt x="206489" y="509574"/>
                </a:lnTo>
                <a:lnTo>
                  <a:pt x="173329" y="495427"/>
                </a:lnTo>
                <a:lnTo>
                  <a:pt x="143548" y="471982"/>
                </a:lnTo>
                <a:lnTo>
                  <a:pt x="117221" y="439331"/>
                </a:lnTo>
                <a:lnTo>
                  <a:pt x="115112" y="434047"/>
                </a:lnTo>
                <a:lnTo>
                  <a:pt x="89763" y="453059"/>
                </a:lnTo>
                <a:lnTo>
                  <a:pt x="92938" y="456222"/>
                </a:lnTo>
                <a:lnTo>
                  <a:pt x="123621" y="495033"/>
                </a:lnTo>
                <a:lnTo>
                  <a:pt x="158673" y="522757"/>
                </a:lnTo>
                <a:lnTo>
                  <a:pt x="198081" y="539394"/>
                </a:lnTo>
                <a:lnTo>
                  <a:pt x="241846" y="544944"/>
                </a:lnTo>
                <a:lnTo>
                  <a:pt x="272072" y="542378"/>
                </a:lnTo>
                <a:lnTo>
                  <a:pt x="327380" y="522211"/>
                </a:lnTo>
                <a:lnTo>
                  <a:pt x="371856" y="482434"/>
                </a:lnTo>
                <a:lnTo>
                  <a:pt x="395185" y="426986"/>
                </a:lnTo>
                <a:lnTo>
                  <a:pt x="398145" y="393915"/>
                </a:lnTo>
                <a:close/>
              </a:path>
              <a:path w="840740" h="725805">
                <a:moveTo>
                  <a:pt x="752995" y="327380"/>
                </a:moveTo>
                <a:lnTo>
                  <a:pt x="744143" y="277749"/>
                </a:lnTo>
                <a:lnTo>
                  <a:pt x="717080" y="237617"/>
                </a:lnTo>
                <a:lnTo>
                  <a:pt x="674712" y="211480"/>
                </a:lnTo>
                <a:lnTo>
                  <a:pt x="618871" y="202768"/>
                </a:lnTo>
                <a:lnTo>
                  <a:pt x="463626" y="202768"/>
                </a:lnTo>
                <a:lnTo>
                  <a:pt x="463626" y="589292"/>
                </a:lnTo>
                <a:lnTo>
                  <a:pt x="29565" y="589292"/>
                </a:lnTo>
                <a:lnTo>
                  <a:pt x="29565" y="27457"/>
                </a:lnTo>
                <a:lnTo>
                  <a:pt x="476288" y="27457"/>
                </a:lnTo>
                <a:lnTo>
                  <a:pt x="476288" y="0"/>
                </a:lnTo>
                <a:lnTo>
                  <a:pt x="0" y="0"/>
                </a:lnTo>
                <a:lnTo>
                  <a:pt x="0" y="617804"/>
                </a:lnTo>
                <a:lnTo>
                  <a:pt x="463626" y="617804"/>
                </a:lnTo>
                <a:lnTo>
                  <a:pt x="463626" y="665327"/>
                </a:lnTo>
                <a:lnTo>
                  <a:pt x="495300" y="665327"/>
                </a:lnTo>
                <a:lnTo>
                  <a:pt x="495300" y="233387"/>
                </a:lnTo>
                <a:lnTo>
                  <a:pt x="616762" y="233387"/>
                </a:lnTo>
                <a:lnTo>
                  <a:pt x="661644" y="239864"/>
                </a:lnTo>
                <a:lnTo>
                  <a:pt x="705548" y="274078"/>
                </a:lnTo>
                <a:lnTo>
                  <a:pt x="720255" y="328434"/>
                </a:lnTo>
                <a:lnTo>
                  <a:pt x="718654" y="348056"/>
                </a:lnTo>
                <a:lnTo>
                  <a:pt x="693851" y="396024"/>
                </a:lnTo>
                <a:lnTo>
                  <a:pt x="640689" y="420687"/>
                </a:lnTo>
                <a:lnTo>
                  <a:pt x="616762" y="422427"/>
                </a:lnTo>
                <a:lnTo>
                  <a:pt x="522757" y="422427"/>
                </a:lnTo>
                <a:lnTo>
                  <a:pt x="522757" y="452005"/>
                </a:lnTo>
                <a:lnTo>
                  <a:pt x="618871" y="452005"/>
                </a:lnTo>
                <a:lnTo>
                  <a:pt x="648322" y="449821"/>
                </a:lnTo>
                <a:lnTo>
                  <a:pt x="697725" y="432396"/>
                </a:lnTo>
                <a:lnTo>
                  <a:pt x="732942" y="398373"/>
                </a:lnTo>
                <a:lnTo>
                  <a:pt x="750798" y="353288"/>
                </a:lnTo>
                <a:lnTo>
                  <a:pt x="752995" y="327380"/>
                </a:lnTo>
                <a:close/>
              </a:path>
              <a:path w="840740" h="725805">
                <a:moveTo>
                  <a:pt x="840651" y="134734"/>
                </a:moveTo>
                <a:lnTo>
                  <a:pt x="462572" y="134734"/>
                </a:lnTo>
                <a:lnTo>
                  <a:pt x="462572" y="162674"/>
                </a:lnTo>
                <a:lnTo>
                  <a:pt x="812126" y="162674"/>
                </a:lnTo>
                <a:lnTo>
                  <a:pt x="812126" y="697344"/>
                </a:lnTo>
                <a:lnTo>
                  <a:pt x="464680" y="697344"/>
                </a:lnTo>
                <a:lnTo>
                  <a:pt x="464680" y="725284"/>
                </a:lnTo>
                <a:lnTo>
                  <a:pt x="840651" y="725284"/>
                </a:lnTo>
                <a:lnTo>
                  <a:pt x="840651" y="697344"/>
                </a:lnTo>
                <a:lnTo>
                  <a:pt x="840651" y="162674"/>
                </a:lnTo>
                <a:lnTo>
                  <a:pt x="840651" y="1347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96610" y="590464"/>
            <a:ext cx="1385570" cy="267970"/>
            <a:chOff x="1096610" y="590464"/>
            <a:chExt cx="1385570" cy="267970"/>
          </a:xfrm>
        </p:grpSpPr>
        <p:sp>
          <p:nvSpPr>
            <p:cNvPr id="5" name="object 5"/>
            <p:cNvSpPr/>
            <p:nvPr/>
          </p:nvSpPr>
          <p:spPr>
            <a:xfrm>
              <a:off x="1096610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5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2" y="254128"/>
                  </a:lnTo>
                  <a:lnTo>
                    <a:pt x="49532" y="160020"/>
                  </a:lnTo>
                  <a:lnTo>
                    <a:pt x="81536" y="160020"/>
                  </a:lnTo>
                  <a:lnTo>
                    <a:pt x="119445" y="154067"/>
                  </a:lnTo>
                  <a:lnTo>
                    <a:pt x="157394" y="121868"/>
                  </a:lnTo>
                  <a:lnTo>
                    <a:pt x="159141" y="117349"/>
                  </a:lnTo>
                  <a:lnTo>
                    <a:pt x="49532" y="117349"/>
                  </a:lnTo>
                  <a:lnTo>
                    <a:pt x="49532" y="42674"/>
                  </a:lnTo>
                  <a:lnTo>
                    <a:pt x="157939" y="42674"/>
                  </a:lnTo>
                  <a:lnTo>
                    <a:pt x="153698" y="34160"/>
                  </a:lnTo>
                  <a:lnTo>
                    <a:pt x="140972" y="19432"/>
                  </a:lnTo>
                  <a:lnTo>
                    <a:pt x="126636" y="9484"/>
                  </a:lnTo>
                  <a:lnTo>
                    <a:pt x="111157" y="3572"/>
                  </a:lnTo>
                  <a:lnTo>
                    <a:pt x="93821" y="732"/>
                  </a:lnTo>
                  <a:lnTo>
                    <a:pt x="73915" y="0"/>
                  </a:lnTo>
                  <a:close/>
                </a:path>
                <a:path w="167005" h="254634">
                  <a:moveTo>
                    <a:pt x="157939" y="42674"/>
                  </a:moveTo>
                  <a:lnTo>
                    <a:pt x="66675" y="42674"/>
                  </a:lnTo>
                  <a:lnTo>
                    <a:pt x="75688" y="42906"/>
                  </a:lnTo>
                  <a:lnTo>
                    <a:pt x="84773" y="43959"/>
                  </a:lnTo>
                  <a:lnTo>
                    <a:pt x="114641" y="69908"/>
                  </a:lnTo>
                  <a:lnTo>
                    <a:pt x="115826" y="79628"/>
                  </a:lnTo>
                  <a:lnTo>
                    <a:pt x="114969" y="87917"/>
                  </a:lnTo>
                  <a:lnTo>
                    <a:pt x="85488" y="116348"/>
                  </a:lnTo>
                  <a:lnTo>
                    <a:pt x="69724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8" y="80773"/>
                  </a:lnTo>
                  <a:lnTo>
                    <a:pt x="165722" y="66045"/>
                  </a:lnTo>
                  <a:lnTo>
                    <a:pt x="161639" y="50102"/>
                  </a:lnTo>
                  <a:lnTo>
                    <a:pt x="157939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3206" y="682667"/>
              <a:ext cx="300229" cy="1756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29244" y="590468"/>
              <a:ext cx="352425" cy="262890"/>
            </a:xfrm>
            <a:custGeom>
              <a:avLst/>
              <a:gdLst/>
              <a:ahLst/>
              <a:cxnLst/>
              <a:rect l="l" t="t" r="r" b="b"/>
              <a:pathLst>
                <a:path w="352425" h="262890">
                  <a:moveTo>
                    <a:pt x="256794" y="158877"/>
                  </a:moveTo>
                  <a:lnTo>
                    <a:pt x="245364" y="112395"/>
                  </a:lnTo>
                  <a:lnTo>
                    <a:pt x="200787" y="92202"/>
                  </a:lnTo>
                  <a:lnTo>
                    <a:pt x="181584" y="95084"/>
                  </a:lnTo>
                  <a:lnTo>
                    <a:pt x="166585" y="102400"/>
                  </a:lnTo>
                  <a:lnTo>
                    <a:pt x="155460" y="112141"/>
                  </a:lnTo>
                  <a:lnTo>
                    <a:pt x="147828" y="122301"/>
                  </a:lnTo>
                  <a:lnTo>
                    <a:pt x="142773" y="114058"/>
                  </a:lnTo>
                  <a:lnTo>
                    <a:pt x="133159" y="104114"/>
                  </a:lnTo>
                  <a:lnTo>
                    <a:pt x="117817" y="95732"/>
                  </a:lnTo>
                  <a:lnTo>
                    <a:pt x="95631" y="92202"/>
                  </a:lnTo>
                  <a:lnTo>
                    <a:pt x="86233" y="92849"/>
                  </a:lnTo>
                  <a:lnTo>
                    <a:pt x="73914" y="95923"/>
                  </a:lnTo>
                  <a:lnTo>
                    <a:pt x="60159" y="103136"/>
                  </a:lnTo>
                  <a:lnTo>
                    <a:pt x="46482" y="116205"/>
                  </a:lnTo>
                  <a:lnTo>
                    <a:pt x="46482" y="97536"/>
                  </a:lnTo>
                  <a:lnTo>
                    <a:pt x="0" y="97536"/>
                  </a:lnTo>
                  <a:lnTo>
                    <a:pt x="0" y="262509"/>
                  </a:lnTo>
                  <a:lnTo>
                    <a:pt x="46482" y="262509"/>
                  </a:lnTo>
                  <a:lnTo>
                    <a:pt x="46482" y="178308"/>
                  </a:lnTo>
                  <a:lnTo>
                    <a:pt x="46634" y="171005"/>
                  </a:lnTo>
                  <a:lnTo>
                    <a:pt x="62865" y="135775"/>
                  </a:lnTo>
                  <a:lnTo>
                    <a:pt x="78486" y="131826"/>
                  </a:lnTo>
                  <a:lnTo>
                    <a:pt x="83058" y="131826"/>
                  </a:lnTo>
                  <a:lnTo>
                    <a:pt x="105156" y="172593"/>
                  </a:lnTo>
                  <a:lnTo>
                    <a:pt x="105156" y="262509"/>
                  </a:lnTo>
                  <a:lnTo>
                    <a:pt x="151638" y="262509"/>
                  </a:lnTo>
                  <a:lnTo>
                    <a:pt x="151638" y="178308"/>
                  </a:lnTo>
                  <a:lnTo>
                    <a:pt x="151790" y="171005"/>
                  </a:lnTo>
                  <a:lnTo>
                    <a:pt x="168021" y="135775"/>
                  </a:lnTo>
                  <a:lnTo>
                    <a:pt x="183642" y="131826"/>
                  </a:lnTo>
                  <a:lnTo>
                    <a:pt x="188214" y="131826"/>
                  </a:lnTo>
                  <a:lnTo>
                    <a:pt x="210312" y="172593"/>
                  </a:lnTo>
                  <a:lnTo>
                    <a:pt x="210312" y="262509"/>
                  </a:lnTo>
                  <a:lnTo>
                    <a:pt x="256794" y="262509"/>
                  </a:lnTo>
                  <a:lnTo>
                    <a:pt x="256794" y="158877"/>
                  </a:lnTo>
                  <a:close/>
                </a:path>
                <a:path w="352425" h="262890">
                  <a:moveTo>
                    <a:pt x="347472" y="97536"/>
                  </a:moveTo>
                  <a:lnTo>
                    <a:pt x="300990" y="97536"/>
                  </a:lnTo>
                  <a:lnTo>
                    <a:pt x="300990" y="262509"/>
                  </a:lnTo>
                  <a:lnTo>
                    <a:pt x="347472" y="262509"/>
                  </a:lnTo>
                  <a:lnTo>
                    <a:pt x="347472" y="97536"/>
                  </a:lnTo>
                  <a:close/>
                </a:path>
                <a:path w="352425" h="262890">
                  <a:moveTo>
                    <a:pt x="352044" y="27813"/>
                  </a:moveTo>
                  <a:lnTo>
                    <a:pt x="349834" y="17043"/>
                  </a:lnTo>
                  <a:lnTo>
                    <a:pt x="343852" y="8191"/>
                  </a:lnTo>
                  <a:lnTo>
                    <a:pt x="335000" y="2209"/>
                  </a:lnTo>
                  <a:lnTo>
                    <a:pt x="324231" y="0"/>
                  </a:lnTo>
                  <a:lnTo>
                    <a:pt x="313448" y="2209"/>
                  </a:lnTo>
                  <a:lnTo>
                    <a:pt x="304609" y="8191"/>
                  </a:lnTo>
                  <a:lnTo>
                    <a:pt x="298615" y="17043"/>
                  </a:lnTo>
                  <a:lnTo>
                    <a:pt x="296418" y="27813"/>
                  </a:lnTo>
                  <a:lnTo>
                    <a:pt x="298615" y="38595"/>
                  </a:lnTo>
                  <a:lnTo>
                    <a:pt x="304609" y="47434"/>
                  </a:lnTo>
                  <a:lnTo>
                    <a:pt x="313448" y="53428"/>
                  </a:lnTo>
                  <a:lnTo>
                    <a:pt x="324231" y="55626"/>
                  </a:lnTo>
                  <a:lnTo>
                    <a:pt x="335000" y="53428"/>
                  </a:lnTo>
                  <a:lnTo>
                    <a:pt x="343852" y="47434"/>
                  </a:lnTo>
                  <a:lnTo>
                    <a:pt x="349834" y="38595"/>
                  </a:lnTo>
                  <a:lnTo>
                    <a:pt x="352044" y="2781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0914" y="687999"/>
              <a:ext cx="160019" cy="1703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25127" y="682667"/>
              <a:ext cx="257175" cy="170815"/>
            </a:xfrm>
            <a:custGeom>
              <a:avLst/>
              <a:gdLst/>
              <a:ahLst/>
              <a:cxnLst/>
              <a:rect l="l" t="t" r="r" b="b"/>
              <a:pathLst>
                <a:path w="257175" h="170815">
                  <a:moveTo>
                    <a:pt x="200787" y="0"/>
                  </a:moveTo>
                  <a:lnTo>
                    <a:pt x="181582" y="2881"/>
                  </a:lnTo>
                  <a:lnTo>
                    <a:pt x="166593" y="10190"/>
                  </a:lnTo>
                  <a:lnTo>
                    <a:pt x="155461" y="19929"/>
                  </a:lnTo>
                  <a:lnTo>
                    <a:pt x="147830" y="30096"/>
                  </a:lnTo>
                  <a:lnTo>
                    <a:pt x="142780" y="21858"/>
                  </a:lnTo>
                  <a:lnTo>
                    <a:pt x="133159" y="11905"/>
                  </a:lnTo>
                  <a:lnTo>
                    <a:pt x="117824" y="3524"/>
                  </a:lnTo>
                  <a:lnTo>
                    <a:pt x="95631" y="0"/>
                  </a:lnTo>
                  <a:lnTo>
                    <a:pt x="86237" y="642"/>
                  </a:lnTo>
                  <a:lnTo>
                    <a:pt x="73914" y="3714"/>
                  </a:lnTo>
                  <a:lnTo>
                    <a:pt x="60162" y="10928"/>
                  </a:lnTo>
                  <a:lnTo>
                    <a:pt x="46483" y="24001"/>
                  </a:lnTo>
                  <a:lnTo>
                    <a:pt x="46483" y="5331"/>
                  </a:lnTo>
                  <a:lnTo>
                    <a:pt x="0" y="5331"/>
                  </a:lnTo>
                  <a:lnTo>
                    <a:pt x="0" y="170305"/>
                  </a:lnTo>
                  <a:lnTo>
                    <a:pt x="46483" y="170305"/>
                  </a:lnTo>
                  <a:lnTo>
                    <a:pt x="46483" y="86104"/>
                  </a:lnTo>
                  <a:lnTo>
                    <a:pt x="46638" y="78800"/>
                  </a:lnTo>
                  <a:lnTo>
                    <a:pt x="62865" y="43574"/>
                  </a:lnTo>
                  <a:lnTo>
                    <a:pt x="78487" y="39621"/>
                  </a:lnTo>
                  <a:lnTo>
                    <a:pt x="83059" y="39621"/>
                  </a:lnTo>
                  <a:lnTo>
                    <a:pt x="105156" y="80388"/>
                  </a:lnTo>
                  <a:lnTo>
                    <a:pt x="105156" y="170305"/>
                  </a:lnTo>
                  <a:lnTo>
                    <a:pt x="151639" y="170305"/>
                  </a:lnTo>
                  <a:lnTo>
                    <a:pt x="151639" y="86104"/>
                  </a:lnTo>
                  <a:lnTo>
                    <a:pt x="151794" y="78800"/>
                  </a:lnTo>
                  <a:lnTo>
                    <a:pt x="168021" y="43574"/>
                  </a:lnTo>
                  <a:lnTo>
                    <a:pt x="183643" y="39621"/>
                  </a:lnTo>
                  <a:lnTo>
                    <a:pt x="188215" y="39621"/>
                  </a:lnTo>
                  <a:lnTo>
                    <a:pt x="210312" y="80388"/>
                  </a:lnTo>
                  <a:lnTo>
                    <a:pt x="210312" y="170305"/>
                  </a:lnTo>
                  <a:lnTo>
                    <a:pt x="256795" y="170305"/>
                  </a:lnTo>
                  <a:lnTo>
                    <a:pt x="256795" y="66672"/>
                  </a:lnTo>
                  <a:lnTo>
                    <a:pt x="256509" y="53677"/>
                  </a:lnTo>
                  <a:lnTo>
                    <a:pt x="239257" y="13500"/>
                  </a:lnTo>
                  <a:lnTo>
                    <a:pt x="217610" y="1976"/>
                  </a:lnTo>
                  <a:lnTo>
                    <a:pt x="200787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621747" y="598845"/>
            <a:ext cx="474345" cy="259715"/>
            <a:chOff x="2621747" y="598845"/>
            <a:chExt cx="474345" cy="259715"/>
          </a:xfrm>
        </p:grpSpPr>
        <p:sp>
          <p:nvSpPr>
            <p:cNvPr id="11" name="object 11"/>
            <p:cNvSpPr/>
            <p:nvPr/>
          </p:nvSpPr>
          <p:spPr>
            <a:xfrm>
              <a:off x="2621747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5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1" y="254128"/>
                  </a:lnTo>
                  <a:lnTo>
                    <a:pt x="49531" y="160020"/>
                  </a:lnTo>
                  <a:lnTo>
                    <a:pt x="81535" y="160020"/>
                  </a:lnTo>
                  <a:lnTo>
                    <a:pt x="119444" y="154067"/>
                  </a:lnTo>
                  <a:lnTo>
                    <a:pt x="157394" y="121868"/>
                  </a:lnTo>
                  <a:lnTo>
                    <a:pt x="159141" y="117349"/>
                  </a:lnTo>
                  <a:lnTo>
                    <a:pt x="49531" y="117349"/>
                  </a:lnTo>
                  <a:lnTo>
                    <a:pt x="49531" y="42674"/>
                  </a:lnTo>
                  <a:lnTo>
                    <a:pt x="157938" y="42674"/>
                  </a:lnTo>
                  <a:lnTo>
                    <a:pt x="153697" y="34160"/>
                  </a:lnTo>
                  <a:lnTo>
                    <a:pt x="140971" y="19432"/>
                  </a:lnTo>
                  <a:lnTo>
                    <a:pt x="126635" y="9484"/>
                  </a:lnTo>
                  <a:lnTo>
                    <a:pt x="111157" y="3572"/>
                  </a:lnTo>
                  <a:lnTo>
                    <a:pt x="93821" y="732"/>
                  </a:lnTo>
                  <a:lnTo>
                    <a:pt x="73915" y="0"/>
                  </a:lnTo>
                  <a:close/>
                </a:path>
                <a:path w="167005" h="254634">
                  <a:moveTo>
                    <a:pt x="157938" y="42674"/>
                  </a:moveTo>
                  <a:lnTo>
                    <a:pt x="66675" y="42674"/>
                  </a:lnTo>
                  <a:lnTo>
                    <a:pt x="75688" y="42906"/>
                  </a:lnTo>
                  <a:lnTo>
                    <a:pt x="84773" y="43959"/>
                  </a:lnTo>
                  <a:lnTo>
                    <a:pt x="114640" y="69908"/>
                  </a:lnTo>
                  <a:lnTo>
                    <a:pt x="115825" y="79628"/>
                  </a:lnTo>
                  <a:lnTo>
                    <a:pt x="114968" y="87917"/>
                  </a:lnTo>
                  <a:lnTo>
                    <a:pt x="85487" y="116348"/>
                  </a:lnTo>
                  <a:lnTo>
                    <a:pt x="69724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7" y="80773"/>
                  </a:lnTo>
                  <a:lnTo>
                    <a:pt x="165722" y="66045"/>
                  </a:lnTo>
                  <a:lnTo>
                    <a:pt x="161638" y="50102"/>
                  </a:lnTo>
                  <a:lnTo>
                    <a:pt x="157938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9962" y="632149"/>
              <a:ext cx="285750" cy="22615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215725" y="567604"/>
            <a:ext cx="862965" cy="290830"/>
            <a:chOff x="3215725" y="567604"/>
            <a:chExt cx="862965" cy="290830"/>
          </a:xfrm>
        </p:grpSpPr>
        <p:sp>
          <p:nvSpPr>
            <p:cNvPr id="14" name="object 14"/>
            <p:cNvSpPr/>
            <p:nvPr/>
          </p:nvSpPr>
          <p:spPr>
            <a:xfrm>
              <a:off x="3215725" y="598845"/>
              <a:ext cx="167005" cy="254635"/>
            </a:xfrm>
            <a:custGeom>
              <a:avLst/>
              <a:gdLst/>
              <a:ahLst/>
              <a:cxnLst/>
              <a:rect l="l" t="t" r="r" b="b"/>
              <a:pathLst>
                <a:path w="167004" h="254634">
                  <a:moveTo>
                    <a:pt x="73915" y="0"/>
                  </a:moveTo>
                  <a:lnTo>
                    <a:pt x="0" y="0"/>
                  </a:lnTo>
                  <a:lnTo>
                    <a:pt x="0" y="254128"/>
                  </a:lnTo>
                  <a:lnTo>
                    <a:pt x="49532" y="254128"/>
                  </a:lnTo>
                  <a:lnTo>
                    <a:pt x="49532" y="160020"/>
                  </a:lnTo>
                  <a:lnTo>
                    <a:pt x="81536" y="160020"/>
                  </a:lnTo>
                  <a:lnTo>
                    <a:pt x="119445" y="154067"/>
                  </a:lnTo>
                  <a:lnTo>
                    <a:pt x="157395" y="121868"/>
                  </a:lnTo>
                  <a:lnTo>
                    <a:pt x="159141" y="117349"/>
                  </a:lnTo>
                  <a:lnTo>
                    <a:pt x="49532" y="117349"/>
                  </a:lnTo>
                  <a:lnTo>
                    <a:pt x="49532" y="42674"/>
                  </a:lnTo>
                  <a:lnTo>
                    <a:pt x="157939" y="42674"/>
                  </a:lnTo>
                  <a:lnTo>
                    <a:pt x="153698" y="34160"/>
                  </a:lnTo>
                  <a:lnTo>
                    <a:pt x="140972" y="19432"/>
                  </a:lnTo>
                  <a:lnTo>
                    <a:pt x="126637" y="9484"/>
                  </a:lnTo>
                  <a:lnTo>
                    <a:pt x="111158" y="3572"/>
                  </a:lnTo>
                  <a:lnTo>
                    <a:pt x="93822" y="732"/>
                  </a:lnTo>
                  <a:lnTo>
                    <a:pt x="73915" y="0"/>
                  </a:lnTo>
                  <a:close/>
                </a:path>
                <a:path w="167004" h="254634">
                  <a:moveTo>
                    <a:pt x="157939" y="42674"/>
                  </a:moveTo>
                  <a:lnTo>
                    <a:pt x="66676" y="42674"/>
                  </a:lnTo>
                  <a:lnTo>
                    <a:pt x="75689" y="42906"/>
                  </a:lnTo>
                  <a:lnTo>
                    <a:pt x="84773" y="43959"/>
                  </a:lnTo>
                  <a:lnTo>
                    <a:pt x="114641" y="69908"/>
                  </a:lnTo>
                  <a:lnTo>
                    <a:pt x="115826" y="79628"/>
                  </a:lnTo>
                  <a:lnTo>
                    <a:pt x="114969" y="87917"/>
                  </a:lnTo>
                  <a:lnTo>
                    <a:pt x="85488" y="116348"/>
                  </a:lnTo>
                  <a:lnTo>
                    <a:pt x="69725" y="117349"/>
                  </a:lnTo>
                  <a:lnTo>
                    <a:pt x="159141" y="117349"/>
                  </a:lnTo>
                  <a:lnTo>
                    <a:pt x="163687" y="105586"/>
                  </a:lnTo>
                  <a:lnTo>
                    <a:pt x="166336" y="91090"/>
                  </a:lnTo>
                  <a:lnTo>
                    <a:pt x="166877" y="80773"/>
                  </a:lnTo>
                  <a:lnTo>
                    <a:pt x="165722" y="66045"/>
                  </a:lnTo>
                  <a:lnTo>
                    <a:pt x="161639" y="50102"/>
                  </a:lnTo>
                  <a:lnTo>
                    <a:pt x="157939" y="426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3940" y="682667"/>
              <a:ext cx="181353" cy="1756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9491" y="682667"/>
              <a:ext cx="159260" cy="1703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4564" y="682667"/>
              <a:ext cx="171450" cy="17563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031827" y="567604"/>
              <a:ext cx="46990" cy="285750"/>
            </a:xfrm>
            <a:custGeom>
              <a:avLst/>
              <a:gdLst/>
              <a:ahLst/>
              <a:cxnLst/>
              <a:rect l="l" t="t" r="r" b="b"/>
              <a:pathLst>
                <a:path w="46989" h="285750">
                  <a:moveTo>
                    <a:pt x="46483" y="0"/>
                  </a:moveTo>
                  <a:lnTo>
                    <a:pt x="0" y="0"/>
                  </a:lnTo>
                  <a:lnTo>
                    <a:pt x="0" y="285369"/>
                  </a:lnTo>
                  <a:lnTo>
                    <a:pt x="46483" y="285369"/>
                  </a:lnTo>
                  <a:lnTo>
                    <a:pt x="4648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31459" y="1266396"/>
            <a:ext cx="9947910" cy="574040"/>
            <a:chOff x="431459" y="1266396"/>
            <a:chExt cx="9947910" cy="574040"/>
          </a:xfrm>
        </p:grpSpPr>
        <p:sp>
          <p:nvSpPr>
            <p:cNvPr id="20" name="object 20"/>
            <p:cNvSpPr/>
            <p:nvPr/>
          </p:nvSpPr>
          <p:spPr>
            <a:xfrm>
              <a:off x="431459" y="1266396"/>
              <a:ext cx="9947910" cy="574040"/>
            </a:xfrm>
            <a:custGeom>
              <a:avLst/>
              <a:gdLst/>
              <a:ahLst/>
              <a:cxnLst/>
              <a:rect l="l" t="t" r="r" b="b"/>
              <a:pathLst>
                <a:path w="9947910" h="574039">
                  <a:moveTo>
                    <a:pt x="9947480" y="0"/>
                  </a:moveTo>
                  <a:lnTo>
                    <a:pt x="0" y="0"/>
                  </a:lnTo>
                  <a:lnTo>
                    <a:pt x="0" y="574019"/>
                  </a:lnTo>
                  <a:lnTo>
                    <a:pt x="9947480" y="574019"/>
                  </a:lnTo>
                  <a:lnTo>
                    <a:pt x="9947480" y="0"/>
                  </a:lnTo>
                  <a:close/>
                </a:path>
              </a:pathLst>
            </a:custGeom>
            <a:solidFill>
              <a:srgbClr val="C5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9981" y="1478270"/>
              <a:ext cx="137962" cy="16230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0266" y="1478270"/>
              <a:ext cx="139104" cy="16230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33904" y="1478270"/>
              <a:ext cx="111636" cy="16230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7351" y="1478270"/>
              <a:ext cx="124358" cy="16230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26246" y="1477969"/>
              <a:ext cx="237744" cy="16260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86318" y="1478270"/>
              <a:ext cx="119901" cy="16219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46377" y="1478270"/>
              <a:ext cx="114988" cy="16230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301519" y="1477969"/>
              <a:ext cx="91440" cy="162560"/>
            </a:xfrm>
            <a:custGeom>
              <a:avLst/>
              <a:gdLst/>
              <a:ahLst/>
              <a:cxnLst/>
              <a:rect l="l" t="t" r="r" b="b"/>
              <a:pathLst>
                <a:path w="91439" h="162560">
                  <a:moveTo>
                    <a:pt x="90982" y="304"/>
                  </a:moveTo>
                  <a:lnTo>
                    <a:pt x="22783" y="304"/>
                  </a:lnTo>
                  <a:lnTo>
                    <a:pt x="11163" y="304"/>
                  </a:lnTo>
                  <a:lnTo>
                    <a:pt x="11163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62560"/>
                  </a:lnTo>
                  <a:lnTo>
                    <a:pt x="22783" y="162560"/>
                  </a:lnTo>
                  <a:lnTo>
                    <a:pt x="22783" y="21983"/>
                  </a:lnTo>
                  <a:lnTo>
                    <a:pt x="90982" y="21983"/>
                  </a:lnTo>
                  <a:lnTo>
                    <a:pt x="90982" y="304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450369" y="2121321"/>
            <a:ext cx="3671379" cy="242587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156716" y="2109304"/>
            <a:ext cx="1786692" cy="198369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960978" y="4283316"/>
            <a:ext cx="2290719" cy="286312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88647" y="4151873"/>
            <a:ext cx="3060000" cy="279437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88647" y="2098461"/>
            <a:ext cx="3051957" cy="183363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450364" y="4738175"/>
            <a:ext cx="3657172" cy="244139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045"/>
            <a:ext cx="10692130" cy="7557134"/>
            <a:chOff x="0" y="3045"/>
            <a:chExt cx="10692130" cy="75571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45"/>
              <a:ext cx="10692000" cy="755695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9812" y="3925101"/>
              <a:ext cx="4448175" cy="2447925"/>
            </a:xfrm>
            <a:custGeom>
              <a:avLst/>
              <a:gdLst/>
              <a:ahLst/>
              <a:cxnLst/>
              <a:rect l="l" t="t" r="r" b="b"/>
              <a:pathLst>
                <a:path w="4448175" h="2447925">
                  <a:moveTo>
                    <a:pt x="4448177" y="0"/>
                  </a:moveTo>
                  <a:lnTo>
                    <a:pt x="0" y="0"/>
                  </a:lnTo>
                  <a:lnTo>
                    <a:pt x="0" y="2447924"/>
                  </a:lnTo>
                  <a:lnTo>
                    <a:pt x="4448177" y="2447924"/>
                  </a:lnTo>
                  <a:lnTo>
                    <a:pt x="4448177" y="0"/>
                  </a:lnTo>
                  <a:close/>
                </a:path>
              </a:pathLst>
            </a:custGeom>
            <a:solidFill>
              <a:srgbClr val="2B2A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09" y="2267757"/>
              <a:ext cx="10682605" cy="1795780"/>
            </a:xfrm>
            <a:custGeom>
              <a:avLst/>
              <a:gdLst/>
              <a:ahLst/>
              <a:cxnLst/>
              <a:rect l="l" t="t" r="r" b="b"/>
              <a:pathLst>
                <a:path w="10682605" h="1795779">
                  <a:moveTo>
                    <a:pt x="1552575" y="1372806"/>
                  </a:moveTo>
                  <a:lnTo>
                    <a:pt x="1550187" y="1179918"/>
                  </a:lnTo>
                  <a:lnTo>
                    <a:pt x="1364449" y="1182306"/>
                  </a:lnTo>
                  <a:lnTo>
                    <a:pt x="1364449" y="404812"/>
                  </a:lnTo>
                  <a:lnTo>
                    <a:pt x="0" y="404812"/>
                  </a:lnTo>
                  <a:lnTo>
                    <a:pt x="0" y="1375194"/>
                  </a:lnTo>
                  <a:lnTo>
                    <a:pt x="1552575" y="1372806"/>
                  </a:lnTo>
                  <a:close/>
                </a:path>
                <a:path w="10682605" h="1795779">
                  <a:moveTo>
                    <a:pt x="10682288" y="0"/>
                  </a:moveTo>
                  <a:lnTo>
                    <a:pt x="5653087" y="0"/>
                  </a:lnTo>
                  <a:lnTo>
                    <a:pt x="5653087" y="1795462"/>
                  </a:lnTo>
                  <a:lnTo>
                    <a:pt x="10682288" y="1795462"/>
                  </a:lnTo>
                  <a:lnTo>
                    <a:pt x="10682288" y="0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2594" y="2711466"/>
              <a:ext cx="3227071" cy="9162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8933" y="347752"/>
            <a:ext cx="9813925" cy="6870065"/>
            <a:chOff x="438933" y="347752"/>
            <a:chExt cx="9813925" cy="6870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933" y="347752"/>
              <a:ext cx="9813751" cy="68696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9909" y="522856"/>
              <a:ext cx="1741114" cy="494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1848" y="272793"/>
            <a:ext cx="10027920" cy="7019925"/>
            <a:chOff x="331848" y="272793"/>
            <a:chExt cx="10027920" cy="7019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1848" y="272793"/>
              <a:ext cx="10027926" cy="70195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11862" y="553333"/>
              <a:ext cx="1741115" cy="494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" y="0"/>
            <a:ext cx="10692725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12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113" y="459457"/>
            <a:ext cx="9777730" cy="6646545"/>
            <a:chOff x="457113" y="459457"/>
            <a:chExt cx="9777730" cy="6646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113" y="459457"/>
              <a:ext cx="9777390" cy="66462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3489" y="4078263"/>
              <a:ext cx="803278" cy="1829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14479" y="4168421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220546" y="0"/>
                  </a:moveTo>
                  <a:lnTo>
                    <a:pt x="0" y="0"/>
                  </a:lnTo>
                </a:path>
              </a:pathLst>
            </a:custGeom>
            <a:ln w="56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07430" y="416138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4">
                  <a:moveTo>
                    <a:pt x="14083" y="0"/>
                  </a:moveTo>
                  <a:lnTo>
                    <a:pt x="0" y="0"/>
                  </a:lnTo>
                  <a:lnTo>
                    <a:pt x="0" y="14084"/>
                  </a:lnTo>
                  <a:lnTo>
                    <a:pt x="14083" y="14084"/>
                  </a:lnTo>
                  <a:lnTo>
                    <a:pt x="140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80944" y="6433786"/>
              <a:ext cx="1611630" cy="672465"/>
            </a:xfrm>
            <a:custGeom>
              <a:avLst/>
              <a:gdLst/>
              <a:ahLst/>
              <a:cxnLst/>
              <a:rect l="l" t="t" r="r" b="b"/>
              <a:pathLst>
                <a:path w="1611629" h="672465">
                  <a:moveTo>
                    <a:pt x="1611514" y="0"/>
                  </a:moveTo>
                  <a:lnTo>
                    <a:pt x="0" y="0"/>
                  </a:lnTo>
                  <a:lnTo>
                    <a:pt x="0" y="672156"/>
                  </a:lnTo>
                  <a:lnTo>
                    <a:pt x="1611514" y="672156"/>
                  </a:lnTo>
                  <a:lnTo>
                    <a:pt x="1611514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9920" y="6501358"/>
              <a:ext cx="723681" cy="53701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763598" y="6501373"/>
              <a:ext cx="458470" cy="148590"/>
            </a:xfrm>
            <a:custGeom>
              <a:avLst/>
              <a:gdLst/>
              <a:ahLst/>
              <a:cxnLst/>
              <a:rect l="l" t="t" r="r" b="b"/>
              <a:pathLst>
                <a:path w="458470" h="148590">
                  <a:moveTo>
                    <a:pt x="458316" y="0"/>
                  </a:moveTo>
                  <a:lnTo>
                    <a:pt x="0" y="0"/>
                  </a:lnTo>
                  <a:lnTo>
                    <a:pt x="0" y="147966"/>
                  </a:lnTo>
                  <a:lnTo>
                    <a:pt x="458316" y="147966"/>
                  </a:lnTo>
                  <a:lnTo>
                    <a:pt x="458316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850196" y="6540606"/>
              <a:ext cx="291465" cy="67945"/>
            </a:xfrm>
            <a:custGeom>
              <a:avLst/>
              <a:gdLst/>
              <a:ahLst/>
              <a:cxnLst/>
              <a:rect l="l" t="t" r="r" b="b"/>
              <a:pathLst>
                <a:path w="291465" h="67945">
                  <a:moveTo>
                    <a:pt x="268869" y="0"/>
                  </a:moveTo>
                  <a:lnTo>
                    <a:pt x="258349" y="3367"/>
                  </a:lnTo>
                  <a:lnTo>
                    <a:pt x="251467" y="11815"/>
                  </a:lnTo>
                  <a:lnTo>
                    <a:pt x="247712" y="22861"/>
                  </a:lnTo>
                  <a:lnTo>
                    <a:pt x="246574" y="34023"/>
                  </a:lnTo>
                  <a:lnTo>
                    <a:pt x="247735" y="45116"/>
                  </a:lnTo>
                  <a:lnTo>
                    <a:pt x="251528" y="56106"/>
                  </a:lnTo>
                  <a:lnTo>
                    <a:pt x="258417" y="64516"/>
                  </a:lnTo>
                  <a:lnTo>
                    <a:pt x="268869" y="67870"/>
                  </a:lnTo>
                  <a:lnTo>
                    <a:pt x="279323" y="64516"/>
                  </a:lnTo>
                  <a:lnTo>
                    <a:pt x="285538" y="56930"/>
                  </a:lnTo>
                  <a:lnTo>
                    <a:pt x="260286" y="56930"/>
                  </a:lnTo>
                  <a:lnTo>
                    <a:pt x="258461" y="40168"/>
                  </a:lnTo>
                  <a:lnTo>
                    <a:pt x="258461" y="27351"/>
                  </a:lnTo>
                  <a:lnTo>
                    <a:pt x="260286" y="10943"/>
                  </a:lnTo>
                  <a:lnTo>
                    <a:pt x="285559" y="10943"/>
                  </a:lnTo>
                  <a:lnTo>
                    <a:pt x="279387" y="3367"/>
                  </a:lnTo>
                  <a:lnTo>
                    <a:pt x="268869" y="0"/>
                  </a:lnTo>
                  <a:close/>
                </a:path>
                <a:path w="291465" h="67945">
                  <a:moveTo>
                    <a:pt x="285559" y="10943"/>
                  </a:moveTo>
                  <a:lnTo>
                    <a:pt x="277463" y="10943"/>
                  </a:lnTo>
                  <a:lnTo>
                    <a:pt x="279273" y="27351"/>
                  </a:lnTo>
                  <a:lnTo>
                    <a:pt x="279273" y="40168"/>
                  </a:lnTo>
                  <a:lnTo>
                    <a:pt x="277463" y="56930"/>
                  </a:lnTo>
                  <a:lnTo>
                    <a:pt x="285538" y="56930"/>
                  </a:lnTo>
                  <a:lnTo>
                    <a:pt x="286213" y="56106"/>
                  </a:lnTo>
                  <a:lnTo>
                    <a:pt x="290004" y="45116"/>
                  </a:lnTo>
                  <a:lnTo>
                    <a:pt x="291164" y="34023"/>
                  </a:lnTo>
                  <a:lnTo>
                    <a:pt x="290025" y="22861"/>
                  </a:lnTo>
                  <a:lnTo>
                    <a:pt x="286269" y="11815"/>
                  </a:lnTo>
                  <a:lnTo>
                    <a:pt x="285559" y="10943"/>
                  </a:lnTo>
                  <a:close/>
                </a:path>
                <a:path w="291465" h="67945">
                  <a:moveTo>
                    <a:pt x="203518" y="48549"/>
                  </a:moveTo>
                  <a:lnTo>
                    <a:pt x="199892" y="59320"/>
                  </a:lnTo>
                  <a:lnTo>
                    <a:pt x="204753" y="65048"/>
                  </a:lnTo>
                  <a:lnTo>
                    <a:pt x="210869" y="67870"/>
                  </a:lnTo>
                  <a:lnTo>
                    <a:pt x="218379" y="67870"/>
                  </a:lnTo>
                  <a:lnTo>
                    <a:pt x="227526" y="66209"/>
                  </a:lnTo>
                  <a:lnTo>
                    <a:pt x="234682" y="61511"/>
                  </a:lnTo>
                  <a:lnTo>
                    <a:pt x="237603" y="56930"/>
                  </a:lnTo>
                  <a:lnTo>
                    <a:pt x="211863" y="56930"/>
                  </a:lnTo>
                  <a:lnTo>
                    <a:pt x="206740" y="53337"/>
                  </a:lnTo>
                  <a:lnTo>
                    <a:pt x="203518" y="48549"/>
                  </a:lnTo>
                  <a:close/>
                </a:path>
                <a:path w="291465" h="67945">
                  <a:moveTo>
                    <a:pt x="236880" y="31370"/>
                  </a:moveTo>
                  <a:lnTo>
                    <a:pt x="223423" y="31370"/>
                  </a:lnTo>
                  <a:lnTo>
                    <a:pt x="228704" y="37180"/>
                  </a:lnTo>
                  <a:lnTo>
                    <a:pt x="228704" y="50773"/>
                  </a:lnTo>
                  <a:lnTo>
                    <a:pt x="224408" y="56930"/>
                  </a:lnTo>
                  <a:lnTo>
                    <a:pt x="237603" y="56930"/>
                  </a:lnTo>
                  <a:lnTo>
                    <a:pt x="239343" y="54201"/>
                  </a:lnTo>
                  <a:lnTo>
                    <a:pt x="241009" y="44703"/>
                  </a:lnTo>
                  <a:lnTo>
                    <a:pt x="239580" y="36122"/>
                  </a:lnTo>
                  <a:lnTo>
                    <a:pt x="236880" y="31370"/>
                  </a:lnTo>
                  <a:close/>
                </a:path>
                <a:path w="291465" h="67945">
                  <a:moveTo>
                    <a:pt x="238452" y="1709"/>
                  </a:moveTo>
                  <a:lnTo>
                    <a:pt x="211363" y="1709"/>
                  </a:lnTo>
                  <a:lnTo>
                    <a:pt x="204678" y="35556"/>
                  </a:lnTo>
                  <a:lnTo>
                    <a:pt x="206578" y="35556"/>
                  </a:lnTo>
                  <a:lnTo>
                    <a:pt x="209142" y="33079"/>
                  </a:lnTo>
                  <a:lnTo>
                    <a:pt x="213019" y="31370"/>
                  </a:lnTo>
                  <a:lnTo>
                    <a:pt x="236880" y="31370"/>
                  </a:lnTo>
                  <a:lnTo>
                    <a:pt x="235528" y="28990"/>
                  </a:lnTo>
                  <a:lnTo>
                    <a:pt x="229200" y="24116"/>
                  </a:lnTo>
                  <a:lnTo>
                    <a:pt x="221701" y="22477"/>
                  </a:lnTo>
                  <a:lnTo>
                    <a:pt x="217807" y="22477"/>
                  </a:lnTo>
                  <a:lnTo>
                    <a:pt x="219952" y="12653"/>
                  </a:lnTo>
                  <a:lnTo>
                    <a:pt x="238452" y="12653"/>
                  </a:lnTo>
                  <a:lnTo>
                    <a:pt x="238452" y="1709"/>
                  </a:lnTo>
                  <a:close/>
                </a:path>
                <a:path w="291465" h="67945">
                  <a:moveTo>
                    <a:pt x="220945" y="22312"/>
                  </a:moveTo>
                  <a:lnTo>
                    <a:pt x="217807" y="22477"/>
                  </a:lnTo>
                  <a:lnTo>
                    <a:pt x="221701" y="22477"/>
                  </a:lnTo>
                  <a:lnTo>
                    <a:pt x="220945" y="22312"/>
                  </a:lnTo>
                  <a:close/>
                </a:path>
                <a:path w="291465" h="67945">
                  <a:moveTo>
                    <a:pt x="173343" y="0"/>
                  </a:moveTo>
                  <a:lnTo>
                    <a:pt x="162824" y="3367"/>
                  </a:lnTo>
                  <a:lnTo>
                    <a:pt x="155945" y="11815"/>
                  </a:lnTo>
                  <a:lnTo>
                    <a:pt x="152193" y="22861"/>
                  </a:lnTo>
                  <a:lnTo>
                    <a:pt x="151056" y="34023"/>
                  </a:lnTo>
                  <a:lnTo>
                    <a:pt x="152217" y="45116"/>
                  </a:lnTo>
                  <a:lnTo>
                    <a:pt x="156008" y="56106"/>
                  </a:lnTo>
                  <a:lnTo>
                    <a:pt x="162896" y="64516"/>
                  </a:lnTo>
                  <a:lnTo>
                    <a:pt x="173343" y="67870"/>
                  </a:lnTo>
                  <a:lnTo>
                    <a:pt x="183798" y="64516"/>
                  </a:lnTo>
                  <a:lnTo>
                    <a:pt x="190017" y="56930"/>
                  </a:lnTo>
                  <a:lnTo>
                    <a:pt x="164757" y="56930"/>
                  </a:lnTo>
                  <a:lnTo>
                    <a:pt x="162943" y="40168"/>
                  </a:lnTo>
                  <a:lnTo>
                    <a:pt x="162943" y="27351"/>
                  </a:lnTo>
                  <a:lnTo>
                    <a:pt x="164757" y="10943"/>
                  </a:lnTo>
                  <a:lnTo>
                    <a:pt x="190045" y="10943"/>
                  </a:lnTo>
                  <a:lnTo>
                    <a:pt x="183870" y="3367"/>
                  </a:lnTo>
                  <a:lnTo>
                    <a:pt x="173343" y="0"/>
                  </a:lnTo>
                  <a:close/>
                </a:path>
                <a:path w="291465" h="67945">
                  <a:moveTo>
                    <a:pt x="190045" y="10943"/>
                  </a:moveTo>
                  <a:lnTo>
                    <a:pt x="181936" y="10943"/>
                  </a:lnTo>
                  <a:lnTo>
                    <a:pt x="183758" y="27351"/>
                  </a:lnTo>
                  <a:lnTo>
                    <a:pt x="183758" y="40168"/>
                  </a:lnTo>
                  <a:lnTo>
                    <a:pt x="181936" y="56930"/>
                  </a:lnTo>
                  <a:lnTo>
                    <a:pt x="190017" y="56930"/>
                  </a:lnTo>
                  <a:lnTo>
                    <a:pt x="190693" y="56106"/>
                  </a:lnTo>
                  <a:lnTo>
                    <a:pt x="194489" y="45116"/>
                  </a:lnTo>
                  <a:lnTo>
                    <a:pt x="195652" y="34023"/>
                  </a:lnTo>
                  <a:lnTo>
                    <a:pt x="194513" y="22861"/>
                  </a:lnTo>
                  <a:lnTo>
                    <a:pt x="190756" y="11815"/>
                  </a:lnTo>
                  <a:lnTo>
                    <a:pt x="190045" y="10943"/>
                  </a:lnTo>
                  <a:close/>
                </a:path>
                <a:path w="291465" h="67945">
                  <a:moveTo>
                    <a:pt x="142996" y="10943"/>
                  </a:moveTo>
                  <a:lnTo>
                    <a:pt x="130463" y="10943"/>
                  </a:lnTo>
                  <a:lnTo>
                    <a:pt x="133433" y="16836"/>
                  </a:lnTo>
                  <a:lnTo>
                    <a:pt x="133433" y="21369"/>
                  </a:lnTo>
                  <a:lnTo>
                    <a:pt x="131932" y="27406"/>
                  </a:lnTo>
                  <a:lnTo>
                    <a:pt x="128300" y="34028"/>
                  </a:lnTo>
                  <a:lnTo>
                    <a:pt x="123848" y="40346"/>
                  </a:lnTo>
                  <a:lnTo>
                    <a:pt x="119886" y="45471"/>
                  </a:lnTo>
                  <a:lnTo>
                    <a:pt x="104035" y="66160"/>
                  </a:lnTo>
                  <a:lnTo>
                    <a:pt x="145986" y="66160"/>
                  </a:lnTo>
                  <a:lnTo>
                    <a:pt x="145986" y="55219"/>
                  </a:lnTo>
                  <a:lnTo>
                    <a:pt x="125586" y="55219"/>
                  </a:lnTo>
                  <a:lnTo>
                    <a:pt x="134754" y="44189"/>
                  </a:lnTo>
                  <a:lnTo>
                    <a:pt x="138850" y="39016"/>
                  </a:lnTo>
                  <a:lnTo>
                    <a:pt x="142302" y="33506"/>
                  </a:lnTo>
                  <a:lnTo>
                    <a:pt x="144686" y="27482"/>
                  </a:lnTo>
                  <a:lnTo>
                    <a:pt x="145576" y="20768"/>
                  </a:lnTo>
                  <a:lnTo>
                    <a:pt x="144016" y="12511"/>
                  </a:lnTo>
                  <a:lnTo>
                    <a:pt x="142996" y="10943"/>
                  </a:lnTo>
                  <a:close/>
                </a:path>
                <a:path w="291465" h="67945">
                  <a:moveTo>
                    <a:pt x="125337" y="0"/>
                  </a:moveTo>
                  <a:lnTo>
                    <a:pt x="116864" y="1701"/>
                  </a:lnTo>
                  <a:lnTo>
                    <a:pt x="110637" y="6367"/>
                  </a:lnTo>
                  <a:lnTo>
                    <a:pt x="106642" y="13340"/>
                  </a:lnTo>
                  <a:lnTo>
                    <a:pt x="104863" y="21963"/>
                  </a:lnTo>
                  <a:lnTo>
                    <a:pt x="117745" y="21963"/>
                  </a:lnTo>
                  <a:lnTo>
                    <a:pt x="117683" y="20768"/>
                  </a:lnTo>
                  <a:lnTo>
                    <a:pt x="117593" y="16836"/>
                  </a:lnTo>
                  <a:lnTo>
                    <a:pt x="119886" y="10943"/>
                  </a:lnTo>
                  <a:lnTo>
                    <a:pt x="142996" y="10943"/>
                  </a:lnTo>
                  <a:lnTo>
                    <a:pt x="139730" y="5928"/>
                  </a:lnTo>
                  <a:lnTo>
                    <a:pt x="133307" y="1574"/>
                  </a:lnTo>
                  <a:lnTo>
                    <a:pt x="125337" y="0"/>
                  </a:lnTo>
                  <a:close/>
                </a:path>
                <a:path w="291465" h="67945">
                  <a:moveTo>
                    <a:pt x="98157" y="33850"/>
                  </a:moveTo>
                  <a:lnTo>
                    <a:pt x="77997" y="33850"/>
                  </a:lnTo>
                  <a:lnTo>
                    <a:pt x="77997" y="43674"/>
                  </a:lnTo>
                  <a:lnTo>
                    <a:pt x="98157" y="43674"/>
                  </a:lnTo>
                  <a:lnTo>
                    <a:pt x="98157" y="33850"/>
                  </a:lnTo>
                  <a:close/>
                </a:path>
                <a:path w="291465" h="67945">
                  <a:moveTo>
                    <a:pt x="48326" y="1709"/>
                  </a:moveTo>
                  <a:lnTo>
                    <a:pt x="33216" y="1709"/>
                  </a:lnTo>
                  <a:lnTo>
                    <a:pt x="33216" y="66160"/>
                  </a:lnTo>
                  <a:lnTo>
                    <a:pt x="52293" y="66160"/>
                  </a:lnTo>
                  <a:lnTo>
                    <a:pt x="60175" y="65082"/>
                  </a:lnTo>
                  <a:lnTo>
                    <a:pt x="66484" y="61760"/>
                  </a:lnTo>
                  <a:lnTo>
                    <a:pt x="70667" y="56073"/>
                  </a:lnTo>
                  <a:lnTo>
                    <a:pt x="45356" y="56073"/>
                  </a:lnTo>
                  <a:lnTo>
                    <a:pt x="45356" y="38122"/>
                  </a:lnTo>
                  <a:lnTo>
                    <a:pt x="71056" y="38122"/>
                  </a:lnTo>
                  <a:lnTo>
                    <a:pt x="68896" y="33079"/>
                  </a:lnTo>
                  <a:lnTo>
                    <a:pt x="61541" y="31711"/>
                  </a:lnTo>
                  <a:lnTo>
                    <a:pt x="65418" y="29062"/>
                  </a:lnTo>
                  <a:lnTo>
                    <a:pt x="65577" y="28547"/>
                  </a:lnTo>
                  <a:lnTo>
                    <a:pt x="45356" y="28547"/>
                  </a:lnTo>
                  <a:lnTo>
                    <a:pt x="45356" y="11797"/>
                  </a:lnTo>
                  <a:lnTo>
                    <a:pt x="65812" y="11797"/>
                  </a:lnTo>
                  <a:lnTo>
                    <a:pt x="65704" y="11120"/>
                  </a:lnTo>
                  <a:lnTo>
                    <a:pt x="61996" y="5694"/>
                  </a:lnTo>
                  <a:lnTo>
                    <a:pt x="56119" y="2656"/>
                  </a:lnTo>
                  <a:lnTo>
                    <a:pt x="48326" y="1709"/>
                  </a:lnTo>
                  <a:close/>
                </a:path>
                <a:path w="291465" h="67945">
                  <a:moveTo>
                    <a:pt x="71056" y="38122"/>
                  </a:moveTo>
                  <a:lnTo>
                    <a:pt x="53527" y="38122"/>
                  </a:lnTo>
                  <a:lnTo>
                    <a:pt x="60058" y="38383"/>
                  </a:lnTo>
                  <a:lnTo>
                    <a:pt x="60058" y="55305"/>
                  </a:lnTo>
                  <a:lnTo>
                    <a:pt x="54442" y="56073"/>
                  </a:lnTo>
                  <a:lnTo>
                    <a:pt x="70672" y="56065"/>
                  </a:lnTo>
                  <a:lnTo>
                    <a:pt x="72190" y="47868"/>
                  </a:lnTo>
                  <a:lnTo>
                    <a:pt x="72190" y="40769"/>
                  </a:lnTo>
                  <a:lnTo>
                    <a:pt x="71056" y="38122"/>
                  </a:lnTo>
                  <a:close/>
                </a:path>
                <a:path w="291465" h="67945">
                  <a:moveTo>
                    <a:pt x="65812" y="11797"/>
                  </a:moveTo>
                  <a:lnTo>
                    <a:pt x="51958" y="11797"/>
                  </a:lnTo>
                  <a:lnTo>
                    <a:pt x="55680" y="13592"/>
                  </a:lnTo>
                  <a:lnTo>
                    <a:pt x="55680" y="26751"/>
                  </a:lnTo>
                  <a:lnTo>
                    <a:pt x="52790" y="28547"/>
                  </a:lnTo>
                  <a:lnTo>
                    <a:pt x="65577" y="28547"/>
                  </a:lnTo>
                  <a:lnTo>
                    <a:pt x="66996" y="23931"/>
                  </a:lnTo>
                  <a:lnTo>
                    <a:pt x="66996" y="19234"/>
                  </a:lnTo>
                  <a:lnTo>
                    <a:pt x="65812" y="11797"/>
                  </a:lnTo>
                  <a:close/>
                </a:path>
                <a:path w="291465" h="67945">
                  <a:moveTo>
                    <a:pt x="12138" y="1709"/>
                  </a:moveTo>
                  <a:lnTo>
                    <a:pt x="0" y="1709"/>
                  </a:lnTo>
                  <a:lnTo>
                    <a:pt x="0" y="66160"/>
                  </a:lnTo>
                  <a:lnTo>
                    <a:pt x="29317" y="66160"/>
                  </a:lnTo>
                  <a:lnTo>
                    <a:pt x="29317" y="55219"/>
                  </a:lnTo>
                  <a:lnTo>
                    <a:pt x="12138" y="55219"/>
                  </a:lnTo>
                  <a:lnTo>
                    <a:pt x="12138" y="17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53513" y="6962388"/>
              <a:ext cx="492125" cy="47625"/>
            </a:xfrm>
            <a:custGeom>
              <a:avLst/>
              <a:gdLst/>
              <a:ahLst/>
              <a:cxnLst/>
              <a:rect l="l" t="t" r="r" b="b"/>
              <a:pathLst>
                <a:path w="492125" h="47625">
                  <a:moveTo>
                    <a:pt x="14185" y="1193"/>
                  </a:moveTo>
                  <a:lnTo>
                    <a:pt x="0" y="1193"/>
                  </a:lnTo>
                  <a:lnTo>
                    <a:pt x="0" y="8851"/>
                  </a:lnTo>
                  <a:lnTo>
                    <a:pt x="5715" y="8851"/>
                  </a:lnTo>
                  <a:lnTo>
                    <a:pt x="5715" y="46240"/>
                  </a:lnTo>
                  <a:lnTo>
                    <a:pt x="14185" y="46240"/>
                  </a:lnTo>
                  <a:lnTo>
                    <a:pt x="14185" y="1193"/>
                  </a:lnTo>
                  <a:close/>
                </a:path>
                <a:path w="492125" h="47625">
                  <a:moveTo>
                    <a:pt x="57988" y="28968"/>
                  </a:moveTo>
                  <a:lnTo>
                    <a:pt x="56629" y="26352"/>
                  </a:lnTo>
                  <a:lnTo>
                    <a:pt x="55740" y="24625"/>
                  </a:lnTo>
                  <a:lnTo>
                    <a:pt x="50952" y="22771"/>
                  </a:lnTo>
                  <a:lnTo>
                    <a:pt x="54584" y="20916"/>
                  </a:lnTo>
                  <a:lnTo>
                    <a:pt x="55499" y="19177"/>
                  </a:lnTo>
                  <a:lnTo>
                    <a:pt x="56667" y="16967"/>
                  </a:lnTo>
                  <a:lnTo>
                    <a:pt x="56667" y="6578"/>
                  </a:lnTo>
                  <a:lnTo>
                    <a:pt x="56667" y="5143"/>
                  </a:lnTo>
                  <a:lnTo>
                    <a:pt x="51066" y="0"/>
                  </a:lnTo>
                  <a:lnTo>
                    <a:pt x="49441" y="0"/>
                  </a:lnTo>
                  <a:lnTo>
                    <a:pt x="49441" y="29984"/>
                  </a:lnTo>
                  <a:lnTo>
                    <a:pt x="49441" y="36626"/>
                  </a:lnTo>
                  <a:lnTo>
                    <a:pt x="47434" y="40144"/>
                  </a:lnTo>
                  <a:lnTo>
                    <a:pt x="40386" y="40144"/>
                  </a:lnTo>
                  <a:lnTo>
                    <a:pt x="38366" y="36626"/>
                  </a:lnTo>
                  <a:lnTo>
                    <a:pt x="38366" y="29984"/>
                  </a:lnTo>
                  <a:lnTo>
                    <a:pt x="40386" y="26352"/>
                  </a:lnTo>
                  <a:lnTo>
                    <a:pt x="47434" y="26352"/>
                  </a:lnTo>
                  <a:lnTo>
                    <a:pt x="49441" y="29984"/>
                  </a:lnTo>
                  <a:lnTo>
                    <a:pt x="49441" y="0"/>
                  </a:lnTo>
                  <a:lnTo>
                    <a:pt x="48920" y="0"/>
                  </a:lnTo>
                  <a:lnTo>
                    <a:pt x="48920" y="9918"/>
                  </a:lnTo>
                  <a:lnTo>
                    <a:pt x="48920" y="15900"/>
                  </a:lnTo>
                  <a:lnTo>
                    <a:pt x="47091" y="19177"/>
                  </a:lnTo>
                  <a:lnTo>
                    <a:pt x="40741" y="19177"/>
                  </a:lnTo>
                  <a:lnTo>
                    <a:pt x="38887" y="15900"/>
                  </a:lnTo>
                  <a:lnTo>
                    <a:pt x="38887" y="9918"/>
                  </a:lnTo>
                  <a:lnTo>
                    <a:pt x="40741" y="6578"/>
                  </a:lnTo>
                  <a:lnTo>
                    <a:pt x="47091" y="6578"/>
                  </a:lnTo>
                  <a:lnTo>
                    <a:pt x="48920" y="9918"/>
                  </a:lnTo>
                  <a:lnTo>
                    <a:pt x="48920" y="0"/>
                  </a:lnTo>
                  <a:lnTo>
                    <a:pt x="36741" y="0"/>
                  </a:lnTo>
                  <a:lnTo>
                    <a:pt x="31153" y="5143"/>
                  </a:lnTo>
                  <a:lnTo>
                    <a:pt x="31153" y="16967"/>
                  </a:lnTo>
                  <a:lnTo>
                    <a:pt x="33223" y="20916"/>
                  </a:lnTo>
                  <a:lnTo>
                    <a:pt x="36855" y="22771"/>
                  </a:lnTo>
                  <a:lnTo>
                    <a:pt x="32067" y="24625"/>
                  </a:lnTo>
                  <a:lnTo>
                    <a:pt x="29819" y="28968"/>
                  </a:lnTo>
                  <a:lnTo>
                    <a:pt x="29819" y="42367"/>
                  </a:lnTo>
                  <a:lnTo>
                    <a:pt x="36576" y="47447"/>
                  </a:lnTo>
                  <a:lnTo>
                    <a:pt x="51244" y="47447"/>
                  </a:lnTo>
                  <a:lnTo>
                    <a:pt x="57988" y="42367"/>
                  </a:lnTo>
                  <a:lnTo>
                    <a:pt x="57988" y="40144"/>
                  </a:lnTo>
                  <a:lnTo>
                    <a:pt x="57988" y="28968"/>
                  </a:lnTo>
                  <a:close/>
                </a:path>
                <a:path w="492125" h="47625">
                  <a:moveTo>
                    <a:pt x="95554" y="46240"/>
                  </a:moveTo>
                  <a:lnTo>
                    <a:pt x="87909" y="36029"/>
                  </a:lnTo>
                  <a:lnTo>
                    <a:pt x="83604" y="30289"/>
                  </a:lnTo>
                  <a:lnTo>
                    <a:pt x="87960" y="24498"/>
                  </a:lnTo>
                  <a:lnTo>
                    <a:pt x="93662" y="16916"/>
                  </a:lnTo>
                  <a:lnTo>
                    <a:pt x="83731" y="16916"/>
                  </a:lnTo>
                  <a:lnTo>
                    <a:pt x="79222" y="24498"/>
                  </a:lnTo>
                  <a:lnTo>
                    <a:pt x="73964" y="16916"/>
                  </a:lnTo>
                  <a:lnTo>
                    <a:pt x="64147" y="16916"/>
                  </a:lnTo>
                  <a:lnTo>
                    <a:pt x="73901" y="30289"/>
                  </a:lnTo>
                  <a:lnTo>
                    <a:pt x="61785" y="46240"/>
                  </a:lnTo>
                  <a:lnTo>
                    <a:pt x="71818" y="46240"/>
                  </a:lnTo>
                  <a:lnTo>
                    <a:pt x="78359" y="36029"/>
                  </a:lnTo>
                  <a:lnTo>
                    <a:pt x="85623" y="46240"/>
                  </a:lnTo>
                  <a:lnTo>
                    <a:pt x="95554" y="46240"/>
                  </a:lnTo>
                  <a:close/>
                </a:path>
                <a:path w="492125" h="47625">
                  <a:moveTo>
                    <a:pt x="119329" y="1193"/>
                  </a:moveTo>
                  <a:lnTo>
                    <a:pt x="105130" y="1193"/>
                  </a:lnTo>
                  <a:lnTo>
                    <a:pt x="105130" y="8851"/>
                  </a:lnTo>
                  <a:lnTo>
                    <a:pt x="110858" y="8851"/>
                  </a:lnTo>
                  <a:lnTo>
                    <a:pt x="110858" y="46240"/>
                  </a:lnTo>
                  <a:lnTo>
                    <a:pt x="119329" y="46240"/>
                  </a:lnTo>
                  <a:lnTo>
                    <a:pt x="119329" y="1193"/>
                  </a:lnTo>
                  <a:close/>
                </a:path>
                <a:path w="492125" h="47625">
                  <a:moveTo>
                    <a:pt x="164287" y="31254"/>
                  </a:moveTo>
                  <a:lnTo>
                    <a:pt x="159677" y="31254"/>
                  </a:lnTo>
                  <a:lnTo>
                    <a:pt x="159677" y="13322"/>
                  </a:lnTo>
                  <a:lnTo>
                    <a:pt x="159677" y="368"/>
                  </a:lnTo>
                  <a:lnTo>
                    <a:pt x="151930" y="368"/>
                  </a:lnTo>
                  <a:lnTo>
                    <a:pt x="151701" y="774"/>
                  </a:lnTo>
                  <a:lnTo>
                    <a:pt x="151701" y="13322"/>
                  </a:lnTo>
                  <a:lnTo>
                    <a:pt x="151701" y="31254"/>
                  </a:lnTo>
                  <a:lnTo>
                    <a:pt x="142405" y="31254"/>
                  </a:lnTo>
                  <a:lnTo>
                    <a:pt x="151587" y="13322"/>
                  </a:lnTo>
                  <a:lnTo>
                    <a:pt x="151701" y="774"/>
                  </a:lnTo>
                  <a:lnTo>
                    <a:pt x="132537" y="34353"/>
                  </a:lnTo>
                  <a:lnTo>
                    <a:pt x="132537" y="38303"/>
                  </a:lnTo>
                  <a:lnTo>
                    <a:pt x="151701" y="38303"/>
                  </a:lnTo>
                  <a:lnTo>
                    <a:pt x="151701" y="46240"/>
                  </a:lnTo>
                  <a:lnTo>
                    <a:pt x="159677" y="46240"/>
                  </a:lnTo>
                  <a:lnTo>
                    <a:pt x="159677" y="38303"/>
                  </a:lnTo>
                  <a:lnTo>
                    <a:pt x="164287" y="38303"/>
                  </a:lnTo>
                  <a:lnTo>
                    <a:pt x="164287" y="31254"/>
                  </a:lnTo>
                  <a:close/>
                </a:path>
                <a:path w="492125" h="47625">
                  <a:moveTo>
                    <a:pt x="200228" y="23787"/>
                  </a:moveTo>
                  <a:lnTo>
                    <a:pt x="199440" y="15989"/>
                  </a:lnTo>
                  <a:lnTo>
                    <a:pt x="196811" y="8255"/>
                  </a:lnTo>
                  <a:lnTo>
                    <a:pt x="196316" y="7658"/>
                  </a:lnTo>
                  <a:lnTo>
                    <a:pt x="191998" y="2349"/>
                  </a:lnTo>
                  <a:lnTo>
                    <a:pt x="191922" y="19113"/>
                  </a:lnTo>
                  <a:lnTo>
                    <a:pt x="191922" y="28092"/>
                  </a:lnTo>
                  <a:lnTo>
                    <a:pt x="190652" y="39789"/>
                  </a:lnTo>
                  <a:lnTo>
                    <a:pt x="178650" y="39789"/>
                  </a:lnTo>
                  <a:lnTo>
                    <a:pt x="177368" y="28092"/>
                  </a:lnTo>
                  <a:lnTo>
                    <a:pt x="177368" y="19113"/>
                  </a:lnTo>
                  <a:lnTo>
                    <a:pt x="178650" y="7658"/>
                  </a:lnTo>
                  <a:lnTo>
                    <a:pt x="190652" y="7658"/>
                  </a:lnTo>
                  <a:lnTo>
                    <a:pt x="191922" y="19113"/>
                  </a:lnTo>
                  <a:lnTo>
                    <a:pt x="191922" y="2336"/>
                  </a:lnTo>
                  <a:lnTo>
                    <a:pt x="169062" y="23787"/>
                  </a:lnTo>
                  <a:lnTo>
                    <a:pt x="169862" y="31546"/>
                  </a:lnTo>
                  <a:lnTo>
                    <a:pt x="172516" y="39230"/>
                  </a:lnTo>
                  <a:lnTo>
                    <a:pt x="177342" y="45097"/>
                  </a:lnTo>
                  <a:lnTo>
                    <a:pt x="184658" y="47447"/>
                  </a:lnTo>
                  <a:lnTo>
                    <a:pt x="191947" y="45097"/>
                  </a:lnTo>
                  <a:lnTo>
                    <a:pt x="196303" y="39789"/>
                  </a:lnTo>
                  <a:lnTo>
                    <a:pt x="196773" y="39230"/>
                  </a:lnTo>
                  <a:lnTo>
                    <a:pt x="199415" y="31546"/>
                  </a:lnTo>
                  <a:lnTo>
                    <a:pt x="200228" y="23787"/>
                  </a:lnTo>
                  <a:close/>
                </a:path>
                <a:path w="492125" h="47625">
                  <a:moveTo>
                    <a:pt x="236296" y="46240"/>
                  </a:moveTo>
                  <a:lnTo>
                    <a:pt x="228650" y="36029"/>
                  </a:lnTo>
                  <a:lnTo>
                    <a:pt x="224345" y="30289"/>
                  </a:lnTo>
                  <a:lnTo>
                    <a:pt x="228701" y="24498"/>
                  </a:lnTo>
                  <a:lnTo>
                    <a:pt x="234391" y="16916"/>
                  </a:lnTo>
                  <a:lnTo>
                    <a:pt x="224459" y="16916"/>
                  </a:lnTo>
                  <a:lnTo>
                    <a:pt x="219964" y="24498"/>
                  </a:lnTo>
                  <a:lnTo>
                    <a:pt x="214706" y="16916"/>
                  </a:lnTo>
                  <a:lnTo>
                    <a:pt x="204889" y="16916"/>
                  </a:lnTo>
                  <a:lnTo>
                    <a:pt x="214642" y="30289"/>
                  </a:lnTo>
                  <a:lnTo>
                    <a:pt x="202514" y="46240"/>
                  </a:lnTo>
                  <a:lnTo>
                    <a:pt x="212572" y="46240"/>
                  </a:lnTo>
                  <a:lnTo>
                    <a:pt x="219087" y="36029"/>
                  </a:lnTo>
                  <a:lnTo>
                    <a:pt x="226364" y="46240"/>
                  </a:lnTo>
                  <a:lnTo>
                    <a:pt x="236296" y="46240"/>
                  </a:lnTo>
                  <a:close/>
                </a:path>
                <a:path w="492125" h="47625">
                  <a:moveTo>
                    <a:pt x="268439" y="38595"/>
                  </a:moveTo>
                  <a:lnTo>
                    <a:pt x="254190" y="38595"/>
                  </a:lnTo>
                  <a:lnTo>
                    <a:pt x="260591" y="30886"/>
                  </a:lnTo>
                  <a:lnTo>
                    <a:pt x="264591" y="26174"/>
                  </a:lnTo>
                  <a:lnTo>
                    <a:pt x="268160" y="21145"/>
                  </a:lnTo>
                  <a:lnTo>
                    <a:pt x="268160" y="7658"/>
                  </a:lnTo>
                  <a:lnTo>
                    <a:pt x="268160" y="6210"/>
                  </a:lnTo>
                  <a:lnTo>
                    <a:pt x="261975" y="0"/>
                  </a:lnTo>
                  <a:lnTo>
                    <a:pt x="245059" y="0"/>
                  </a:lnTo>
                  <a:lnTo>
                    <a:pt x="240334" y="6756"/>
                  </a:lnTo>
                  <a:lnTo>
                    <a:pt x="239687" y="15354"/>
                  </a:lnTo>
                  <a:lnTo>
                    <a:pt x="248691" y="15354"/>
                  </a:lnTo>
                  <a:lnTo>
                    <a:pt x="248602" y="11772"/>
                  </a:lnTo>
                  <a:lnTo>
                    <a:pt x="250202" y="7658"/>
                  </a:lnTo>
                  <a:lnTo>
                    <a:pt x="257594" y="7658"/>
                  </a:lnTo>
                  <a:lnTo>
                    <a:pt x="259676" y="11772"/>
                  </a:lnTo>
                  <a:lnTo>
                    <a:pt x="259676" y="20015"/>
                  </a:lnTo>
                  <a:lnTo>
                    <a:pt x="253263" y="27838"/>
                  </a:lnTo>
                  <a:lnTo>
                    <a:pt x="250202" y="31788"/>
                  </a:lnTo>
                  <a:lnTo>
                    <a:pt x="239115" y="46240"/>
                  </a:lnTo>
                  <a:lnTo>
                    <a:pt x="268439" y="46240"/>
                  </a:lnTo>
                  <a:lnTo>
                    <a:pt x="268439" y="38595"/>
                  </a:lnTo>
                  <a:close/>
                </a:path>
                <a:path w="492125" h="47625">
                  <a:moveTo>
                    <a:pt x="303860" y="28968"/>
                  </a:moveTo>
                  <a:lnTo>
                    <a:pt x="302514" y="26352"/>
                  </a:lnTo>
                  <a:lnTo>
                    <a:pt x="301625" y="24625"/>
                  </a:lnTo>
                  <a:lnTo>
                    <a:pt x="296837" y="22771"/>
                  </a:lnTo>
                  <a:lnTo>
                    <a:pt x="300469" y="20916"/>
                  </a:lnTo>
                  <a:lnTo>
                    <a:pt x="301371" y="19177"/>
                  </a:lnTo>
                  <a:lnTo>
                    <a:pt x="302539" y="16967"/>
                  </a:lnTo>
                  <a:lnTo>
                    <a:pt x="302539" y="6578"/>
                  </a:lnTo>
                  <a:lnTo>
                    <a:pt x="302539" y="5143"/>
                  </a:lnTo>
                  <a:lnTo>
                    <a:pt x="296938" y="0"/>
                  </a:lnTo>
                  <a:lnTo>
                    <a:pt x="295325" y="0"/>
                  </a:lnTo>
                  <a:lnTo>
                    <a:pt x="295325" y="29984"/>
                  </a:lnTo>
                  <a:lnTo>
                    <a:pt x="295325" y="36626"/>
                  </a:lnTo>
                  <a:lnTo>
                    <a:pt x="293319" y="40144"/>
                  </a:lnTo>
                  <a:lnTo>
                    <a:pt x="286258" y="40144"/>
                  </a:lnTo>
                  <a:lnTo>
                    <a:pt x="284251" y="36626"/>
                  </a:lnTo>
                  <a:lnTo>
                    <a:pt x="284251" y="29984"/>
                  </a:lnTo>
                  <a:lnTo>
                    <a:pt x="286258" y="26352"/>
                  </a:lnTo>
                  <a:lnTo>
                    <a:pt x="293319" y="26352"/>
                  </a:lnTo>
                  <a:lnTo>
                    <a:pt x="295325" y="29984"/>
                  </a:lnTo>
                  <a:lnTo>
                    <a:pt x="295325" y="0"/>
                  </a:lnTo>
                  <a:lnTo>
                    <a:pt x="294805" y="0"/>
                  </a:lnTo>
                  <a:lnTo>
                    <a:pt x="294805" y="9918"/>
                  </a:lnTo>
                  <a:lnTo>
                    <a:pt x="294805" y="15900"/>
                  </a:lnTo>
                  <a:lnTo>
                    <a:pt x="292976" y="19177"/>
                  </a:lnTo>
                  <a:lnTo>
                    <a:pt x="286626" y="19177"/>
                  </a:lnTo>
                  <a:lnTo>
                    <a:pt x="284772" y="15900"/>
                  </a:lnTo>
                  <a:lnTo>
                    <a:pt x="284772" y="9918"/>
                  </a:lnTo>
                  <a:lnTo>
                    <a:pt x="286626" y="6578"/>
                  </a:lnTo>
                  <a:lnTo>
                    <a:pt x="292976" y="6578"/>
                  </a:lnTo>
                  <a:lnTo>
                    <a:pt x="294805" y="9918"/>
                  </a:lnTo>
                  <a:lnTo>
                    <a:pt x="294805" y="0"/>
                  </a:lnTo>
                  <a:lnTo>
                    <a:pt x="282625" y="0"/>
                  </a:lnTo>
                  <a:lnTo>
                    <a:pt x="277025" y="5143"/>
                  </a:lnTo>
                  <a:lnTo>
                    <a:pt x="277025" y="16967"/>
                  </a:lnTo>
                  <a:lnTo>
                    <a:pt x="279107" y="20916"/>
                  </a:lnTo>
                  <a:lnTo>
                    <a:pt x="282740" y="22771"/>
                  </a:lnTo>
                  <a:lnTo>
                    <a:pt x="277939" y="24625"/>
                  </a:lnTo>
                  <a:lnTo>
                    <a:pt x="275704" y="28968"/>
                  </a:lnTo>
                  <a:lnTo>
                    <a:pt x="275704" y="42367"/>
                  </a:lnTo>
                  <a:lnTo>
                    <a:pt x="282460" y="47447"/>
                  </a:lnTo>
                  <a:lnTo>
                    <a:pt x="297129" y="47447"/>
                  </a:lnTo>
                  <a:lnTo>
                    <a:pt x="303860" y="42367"/>
                  </a:lnTo>
                  <a:lnTo>
                    <a:pt x="303860" y="40144"/>
                  </a:lnTo>
                  <a:lnTo>
                    <a:pt x="303860" y="28968"/>
                  </a:lnTo>
                  <a:close/>
                </a:path>
                <a:path w="492125" h="47625">
                  <a:moveTo>
                    <a:pt x="340982" y="23787"/>
                  </a:moveTo>
                  <a:lnTo>
                    <a:pt x="340182" y="15989"/>
                  </a:lnTo>
                  <a:lnTo>
                    <a:pt x="337553" y="8255"/>
                  </a:lnTo>
                  <a:lnTo>
                    <a:pt x="337058" y="7658"/>
                  </a:lnTo>
                  <a:lnTo>
                    <a:pt x="332740" y="2349"/>
                  </a:lnTo>
                  <a:lnTo>
                    <a:pt x="332663" y="19113"/>
                  </a:lnTo>
                  <a:lnTo>
                    <a:pt x="332663" y="28092"/>
                  </a:lnTo>
                  <a:lnTo>
                    <a:pt x="331381" y="39789"/>
                  </a:lnTo>
                  <a:lnTo>
                    <a:pt x="319392" y="39789"/>
                  </a:lnTo>
                  <a:lnTo>
                    <a:pt x="318109" y="28092"/>
                  </a:lnTo>
                  <a:lnTo>
                    <a:pt x="318109" y="19113"/>
                  </a:lnTo>
                  <a:lnTo>
                    <a:pt x="319392" y="7658"/>
                  </a:lnTo>
                  <a:lnTo>
                    <a:pt x="331381" y="7658"/>
                  </a:lnTo>
                  <a:lnTo>
                    <a:pt x="332663" y="19113"/>
                  </a:lnTo>
                  <a:lnTo>
                    <a:pt x="332663" y="2336"/>
                  </a:lnTo>
                  <a:lnTo>
                    <a:pt x="309803" y="23787"/>
                  </a:lnTo>
                  <a:lnTo>
                    <a:pt x="310616" y="31546"/>
                  </a:lnTo>
                  <a:lnTo>
                    <a:pt x="313270" y="39230"/>
                  </a:lnTo>
                  <a:lnTo>
                    <a:pt x="318084" y="45097"/>
                  </a:lnTo>
                  <a:lnTo>
                    <a:pt x="325399" y="47447"/>
                  </a:lnTo>
                  <a:lnTo>
                    <a:pt x="332701" y="45097"/>
                  </a:lnTo>
                  <a:lnTo>
                    <a:pt x="337045" y="39789"/>
                  </a:lnTo>
                  <a:lnTo>
                    <a:pt x="337515" y="39230"/>
                  </a:lnTo>
                  <a:lnTo>
                    <a:pt x="340169" y="31546"/>
                  </a:lnTo>
                  <a:lnTo>
                    <a:pt x="340982" y="23787"/>
                  </a:lnTo>
                  <a:close/>
                </a:path>
                <a:path w="492125" h="47625">
                  <a:moveTo>
                    <a:pt x="376580" y="23787"/>
                  </a:moveTo>
                  <a:lnTo>
                    <a:pt x="375780" y="15989"/>
                  </a:lnTo>
                  <a:lnTo>
                    <a:pt x="373151" y="8255"/>
                  </a:lnTo>
                  <a:lnTo>
                    <a:pt x="372656" y="7658"/>
                  </a:lnTo>
                  <a:lnTo>
                    <a:pt x="368350" y="2349"/>
                  </a:lnTo>
                  <a:lnTo>
                    <a:pt x="368261" y="19113"/>
                  </a:lnTo>
                  <a:lnTo>
                    <a:pt x="368261" y="28092"/>
                  </a:lnTo>
                  <a:lnTo>
                    <a:pt x="366991" y="39789"/>
                  </a:lnTo>
                  <a:lnTo>
                    <a:pt x="354990" y="39789"/>
                  </a:lnTo>
                  <a:lnTo>
                    <a:pt x="353720" y="28092"/>
                  </a:lnTo>
                  <a:lnTo>
                    <a:pt x="353720" y="19113"/>
                  </a:lnTo>
                  <a:lnTo>
                    <a:pt x="354990" y="7658"/>
                  </a:lnTo>
                  <a:lnTo>
                    <a:pt x="366991" y="7658"/>
                  </a:lnTo>
                  <a:lnTo>
                    <a:pt x="368261" y="19113"/>
                  </a:lnTo>
                  <a:lnTo>
                    <a:pt x="368261" y="2324"/>
                  </a:lnTo>
                  <a:lnTo>
                    <a:pt x="345401" y="23787"/>
                  </a:lnTo>
                  <a:lnTo>
                    <a:pt x="346214" y="31546"/>
                  </a:lnTo>
                  <a:lnTo>
                    <a:pt x="348869" y="39230"/>
                  </a:lnTo>
                  <a:lnTo>
                    <a:pt x="353682" y="45097"/>
                  </a:lnTo>
                  <a:lnTo>
                    <a:pt x="360997" y="47447"/>
                  </a:lnTo>
                  <a:lnTo>
                    <a:pt x="368300" y="45097"/>
                  </a:lnTo>
                  <a:lnTo>
                    <a:pt x="372643" y="39789"/>
                  </a:lnTo>
                  <a:lnTo>
                    <a:pt x="373113" y="39230"/>
                  </a:lnTo>
                  <a:lnTo>
                    <a:pt x="375767" y="31546"/>
                  </a:lnTo>
                  <a:lnTo>
                    <a:pt x="376580" y="23787"/>
                  </a:lnTo>
                  <a:close/>
                </a:path>
                <a:path w="492125" h="47625">
                  <a:moveTo>
                    <a:pt x="443166" y="21564"/>
                  </a:moveTo>
                  <a:lnTo>
                    <a:pt x="441325" y="15951"/>
                  </a:lnTo>
                  <a:lnTo>
                    <a:pt x="430860" y="15951"/>
                  </a:lnTo>
                  <a:lnTo>
                    <a:pt x="427685" y="17691"/>
                  </a:lnTo>
                  <a:lnTo>
                    <a:pt x="425894" y="20548"/>
                  </a:lnTo>
                  <a:lnTo>
                    <a:pt x="424116" y="17500"/>
                  </a:lnTo>
                  <a:lnTo>
                    <a:pt x="421398" y="15951"/>
                  </a:lnTo>
                  <a:lnTo>
                    <a:pt x="415163" y="15951"/>
                  </a:lnTo>
                  <a:lnTo>
                    <a:pt x="412394" y="17208"/>
                  </a:lnTo>
                  <a:lnTo>
                    <a:pt x="410819" y="19545"/>
                  </a:lnTo>
                  <a:lnTo>
                    <a:pt x="410718" y="16916"/>
                  </a:lnTo>
                  <a:lnTo>
                    <a:pt x="402628" y="16916"/>
                  </a:lnTo>
                  <a:lnTo>
                    <a:pt x="402628" y="46240"/>
                  </a:lnTo>
                  <a:lnTo>
                    <a:pt x="410718" y="46240"/>
                  </a:lnTo>
                  <a:lnTo>
                    <a:pt x="410718" y="28803"/>
                  </a:lnTo>
                  <a:lnTo>
                    <a:pt x="410489" y="22656"/>
                  </a:lnTo>
                  <a:lnTo>
                    <a:pt x="418045" y="22656"/>
                  </a:lnTo>
                  <a:lnTo>
                    <a:pt x="418858" y="25946"/>
                  </a:lnTo>
                  <a:lnTo>
                    <a:pt x="418858" y="46240"/>
                  </a:lnTo>
                  <a:lnTo>
                    <a:pt x="426948" y="46240"/>
                  </a:lnTo>
                  <a:lnTo>
                    <a:pt x="426948" y="28803"/>
                  </a:lnTo>
                  <a:lnTo>
                    <a:pt x="426885" y="22656"/>
                  </a:lnTo>
                  <a:lnTo>
                    <a:pt x="435267" y="22656"/>
                  </a:lnTo>
                  <a:lnTo>
                    <a:pt x="435076" y="27952"/>
                  </a:lnTo>
                  <a:lnTo>
                    <a:pt x="435076" y="46240"/>
                  </a:lnTo>
                  <a:lnTo>
                    <a:pt x="443166" y="46240"/>
                  </a:lnTo>
                  <a:lnTo>
                    <a:pt x="443166" y="21564"/>
                  </a:lnTo>
                  <a:close/>
                </a:path>
                <a:path w="492125" h="47625">
                  <a:moveTo>
                    <a:pt x="491782" y="21564"/>
                  </a:moveTo>
                  <a:lnTo>
                    <a:pt x="489940" y="15951"/>
                  </a:lnTo>
                  <a:lnTo>
                    <a:pt x="479475" y="15951"/>
                  </a:lnTo>
                  <a:lnTo>
                    <a:pt x="476300" y="17691"/>
                  </a:lnTo>
                  <a:lnTo>
                    <a:pt x="474510" y="20548"/>
                  </a:lnTo>
                  <a:lnTo>
                    <a:pt x="472732" y="17500"/>
                  </a:lnTo>
                  <a:lnTo>
                    <a:pt x="470014" y="15951"/>
                  </a:lnTo>
                  <a:lnTo>
                    <a:pt x="463778" y="15951"/>
                  </a:lnTo>
                  <a:lnTo>
                    <a:pt x="461010" y="17208"/>
                  </a:lnTo>
                  <a:lnTo>
                    <a:pt x="459447" y="19545"/>
                  </a:lnTo>
                  <a:lnTo>
                    <a:pt x="459333" y="16916"/>
                  </a:lnTo>
                  <a:lnTo>
                    <a:pt x="451243" y="16916"/>
                  </a:lnTo>
                  <a:lnTo>
                    <a:pt x="451243" y="46240"/>
                  </a:lnTo>
                  <a:lnTo>
                    <a:pt x="459333" y="46240"/>
                  </a:lnTo>
                  <a:lnTo>
                    <a:pt x="459333" y="28803"/>
                  </a:lnTo>
                  <a:lnTo>
                    <a:pt x="459092" y="22656"/>
                  </a:lnTo>
                  <a:lnTo>
                    <a:pt x="466661" y="22656"/>
                  </a:lnTo>
                  <a:lnTo>
                    <a:pt x="467474" y="25946"/>
                  </a:lnTo>
                  <a:lnTo>
                    <a:pt x="467474" y="46240"/>
                  </a:lnTo>
                  <a:lnTo>
                    <a:pt x="475564" y="46240"/>
                  </a:lnTo>
                  <a:lnTo>
                    <a:pt x="475564" y="28803"/>
                  </a:lnTo>
                  <a:lnTo>
                    <a:pt x="475488" y="22656"/>
                  </a:lnTo>
                  <a:lnTo>
                    <a:pt x="483870" y="22656"/>
                  </a:lnTo>
                  <a:lnTo>
                    <a:pt x="483692" y="27952"/>
                  </a:lnTo>
                  <a:lnTo>
                    <a:pt x="483692" y="46240"/>
                  </a:lnTo>
                  <a:lnTo>
                    <a:pt x="491782" y="46240"/>
                  </a:lnTo>
                  <a:lnTo>
                    <a:pt x="491782" y="215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808062" y="6773615"/>
              <a:ext cx="630555" cy="81915"/>
            </a:xfrm>
            <a:custGeom>
              <a:avLst/>
              <a:gdLst/>
              <a:ahLst/>
              <a:cxnLst/>
              <a:rect l="l" t="t" r="r" b="b"/>
              <a:pathLst>
                <a:path w="630554" h="81915">
                  <a:moveTo>
                    <a:pt x="25206" y="529"/>
                  </a:moveTo>
                  <a:lnTo>
                    <a:pt x="24005" y="172"/>
                  </a:lnTo>
                  <a:lnTo>
                    <a:pt x="22971" y="529"/>
                  </a:lnTo>
                  <a:lnTo>
                    <a:pt x="22291" y="1242"/>
                  </a:lnTo>
                  <a:lnTo>
                    <a:pt x="21941" y="2299"/>
                  </a:lnTo>
                  <a:lnTo>
                    <a:pt x="21941" y="38444"/>
                  </a:lnTo>
                  <a:lnTo>
                    <a:pt x="48178" y="38444"/>
                  </a:lnTo>
                  <a:lnTo>
                    <a:pt x="74405" y="38444"/>
                  </a:lnTo>
                  <a:lnTo>
                    <a:pt x="74405" y="65544"/>
                  </a:lnTo>
                  <a:lnTo>
                    <a:pt x="43718" y="65544"/>
                  </a:lnTo>
                  <a:lnTo>
                    <a:pt x="0" y="65544"/>
                  </a:lnTo>
                  <a:lnTo>
                    <a:pt x="0" y="81489"/>
                  </a:lnTo>
                  <a:lnTo>
                    <a:pt x="556300" y="81489"/>
                  </a:lnTo>
                  <a:lnTo>
                    <a:pt x="556300" y="63240"/>
                  </a:lnTo>
                  <a:lnTo>
                    <a:pt x="613051" y="63240"/>
                  </a:lnTo>
                  <a:lnTo>
                    <a:pt x="630537" y="63240"/>
                  </a:lnTo>
                  <a:lnTo>
                    <a:pt x="630537" y="40747"/>
                  </a:lnTo>
                  <a:lnTo>
                    <a:pt x="582706" y="40747"/>
                  </a:lnTo>
                  <a:lnTo>
                    <a:pt x="582706" y="2299"/>
                  </a:lnTo>
                  <a:lnTo>
                    <a:pt x="582533" y="2299"/>
                  </a:lnTo>
                  <a:lnTo>
                    <a:pt x="582188" y="1242"/>
                  </a:lnTo>
                  <a:lnTo>
                    <a:pt x="581505" y="529"/>
                  </a:lnTo>
                  <a:lnTo>
                    <a:pt x="580471" y="172"/>
                  </a:lnTo>
                  <a:lnTo>
                    <a:pt x="580471" y="0"/>
                  </a:lnTo>
                  <a:lnTo>
                    <a:pt x="563853" y="0"/>
                  </a:lnTo>
                  <a:lnTo>
                    <a:pt x="561445" y="702"/>
                  </a:lnTo>
                  <a:lnTo>
                    <a:pt x="552877" y="6019"/>
                  </a:lnTo>
                  <a:lnTo>
                    <a:pt x="543791" y="10807"/>
                  </a:lnTo>
                  <a:lnTo>
                    <a:pt x="505559" y="23205"/>
                  </a:lnTo>
                  <a:lnTo>
                    <a:pt x="485499" y="25332"/>
                  </a:lnTo>
                  <a:lnTo>
                    <a:pt x="475391" y="25332"/>
                  </a:lnTo>
                  <a:lnTo>
                    <a:pt x="435791" y="18244"/>
                  </a:lnTo>
                  <a:lnTo>
                    <a:pt x="399437" y="702"/>
                  </a:lnTo>
                  <a:lnTo>
                    <a:pt x="397043" y="0"/>
                  </a:lnTo>
                  <a:lnTo>
                    <a:pt x="376985" y="0"/>
                  </a:lnTo>
                  <a:lnTo>
                    <a:pt x="374591" y="702"/>
                  </a:lnTo>
                  <a:lnTo>
                    <a:pt x="366012" y="6019"/>
                  </a:lnTo>
                  <a:lnTo>
                    <a:pt x="357098" y="10807"/>
                  </a:lnTo>
                  <a:lnTo>
                    <a:pt x="318693" y="23205"/>
                  </a:lnTo>
                  <a:lnTo>
                    <a:pt x="298637" y="25332"/>
                  </a:lnTo>
                  <a:lnTo>
                    <a:pt x="288530" y="25332"/>
                  </a:lnTo>
                  <a:lnTo>
                    <a:pt x="248926" y="18244"/>
                  </a:lnTo>
                  <a:lnTo>
                    <a:pt x="212580" y="702"/>
                  </a:lnTo>
                  <a:lnTo>
                    <a:pt x="210178" y="0"/>
                  </a:lnTo>
                  <a:lnTo>
                    <a:pt x="190124" y="0"/>
                  </a:lnTo>
                  <a:lnTo>
                    <a:pt x="187726" y="702"/>
                  </a:lnTo>
                  <a:lnTo>
                    <a:pt x="187902" y="702"/>
                  </a:lnTo>
                  <a:lnTo>
                    <a:pt x="179153" y="6019"/>
                  </a:lnTo>
                  <a:lnTo>
                    <a:pt x="141613" y="21078"/>
                  </a:lnTo>
                  <a:lnTo>
                    <a:pt x="111607" y="25332"/>
                  </a:lnTo>
                  <a:lnTo>
                    <a:pt x="101494" y="25332"/>
                  </a:lnTo>
                  <a:lnTo>
                    <a:pt x="61718" y="18072"/>
                  </a:lnTo>
                  <a:lnTo>
                    <a:pt x="33948" y="5662"/>
                  </a:lnTo>
                  <a:lnTo>
                    <a:pt x="25206" y="3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808062" y="6773619"/>
              <a:ext cx="630555" cy="81915"/>
            </a:xfrm>
            <a:custGeom>
              <a:avLst/>
              <a:gdLst/>
              <a:ahLst/>
              <a:cxnLst/>
              <a:rect l="l" t="t" r="r" b="b"/>
              <a:pathLst>
                <a:path w="630554" h="81915">
                  <a:moveTo>
                    <a:pt x="32108" y="4546"/>
                  </a:moveTo>
                  <a:lnTo>
                    <a:pt x="21949" y="15044"/>
                  </a:lnTo>
                </a:path>
                <a:path w="630554" h="81915">
                  <a:moveTo>
                    <a:pt x="40900" y="9389"/>
                  </a:moveTo>
                  <a:lnTo>
                    <a:pt x="21949" y="28976"/>
                  </a:lnTo>
                </a:path>
                <a:path w="630554" h="81915">
                  <a:moveTo>
                    <a:pt x="50130" y="13788"/>
                  </a:moveTo>
                  <a:lnTo>
                    <a:pt x="26283" y="38436"/>
                  </a:lnTo>
                </a:path>
                <a:path w="630554" h="81915">
                  <a:moveTo>
                    <a:pt x="64" y="65544"/>
                  </a:moveTo>
                  <a:lnTo>
                    <a:pt x="0" y="65613"/>
                  </a:lnTo>
                </a:path>
                <a:path w="630554" h="81915">
                  <a:moveTo>
                    <a:pt x="60026" y="17470"/>
                  </a:moveTo>
                  <a:lnTo>
                    <a:pt x="39750" y="38436"/>
                  </a:lnTo>
                </a:path>
                <a:path w="630554" h="81915">
                  <a:moveTo>
                    <a:pt x="13533" y="65544"/>
                  </a:moveTo>
                  <a:lnTo>
                    <a:pt x="0" y="79531"/>
                  </a:lnTo>
                </a:path>
                <a:path w="630554" h="81915">
                  <a:moveTo>
                    <a:pt x="70488" y="20605"/>
                  </a:moveTo>
                  <a:lnTo>
                    <a:pt x="53237" y="38436"/>
                  </a:lnTo>
                </a:path>
                <a:path w="630554" h="81915">
                  <a:moveTo>
                    <a:pt x="27017" y="65544"/>
                  </a:moveTo>
                  <a:lnTo>
                    <a:pt x="11602" y="81489"/>
                  </a:lnTo>
                </a:path>
                <a:path w="630554" h="81915">
                  <a:moveTo>
                    <a:pt x="81583" y="23046"/>
                  </a:moveTo>
                  <a:lnTo>
                    <a:pt x="66701" y="38436"/>
                  </a:lnTo>
                </a:path>
                <a:path w="630554" h="81915">
                  <a:moveTo>
                    <a:pt x="40486" y="65544"/>
                  </a:moveTo>
                  <a:lnTo>
                    <a:pt x="25059" y="81489"/>
                  </a:lnTo>
                </a:path>
                <a:path w="630554" h="81915">
                  <a:moveTo>
                    <a:pt x="93549" y="24630"/>
                  </a:moveTo>
                  <a:lnTo>
                    <a:pt x="74397" y="44430"/>
                  </a:lnTo>
                </a:path>
                <a:path w="630554" h="81915">
                  <a:moveTo>
                    <a:pt x="53982" y="65544"/>
                  </a:moveTo>
                  <a:lnTo>
                    <a:pt x="38559" y="81489"/>
                  </a:lnTo>
                </a:path>
                <a:path w="630554" h="81915">
                  <a:moveTo>
                    <a:pt x="106344" y="25328"/>
                  </a:moveTo>
                  <a:lnTo>
                    <a:pt x="74397" y="58352"/>
                  </a:lnTo>
                </a:path>
                <a:path w="630554" h="81915">
                  <a:moveTo>
                    <a:pt x="67445" y="65544"/>
                  </a:moveTo>
                  <a:lnTo>
                    <a:pt x="52028" y="81489"/>
                  </a:lnTo>
                </a:path>
                <a:path w="630554" h="81915">
                  <a:moveTo>
                    <a:pt x="120416" y="24714"/>
                  </a:moveTo>
                  <a:lnTo>
                    <a:pt x="65509" y="81489"/>
                  </a:lnTo>
                </a:path>
                <a:path w="630554" h="81915">
                  <a:moveTo>
                    <a:pt x="136310" y="22212"/>
                  </a:moveTo>
                  <a:lnTo>
                    <a:pt x="78980" y="81489"/>
                  </a:lnTo>
                </a:path>
                <a:path w="630554" h="81915">
                  <a:moveTo>
                    <a:pt x="154645" y="17189"/>
                  </a:moveTo>
                  <a:lnTo>
                    <a:pt x="92458" y="81489"/>
                  </a:lnTo>
                </a:path>
                <a:path w="630554" h="81915">
                  <a:moveTo>
                    <a:pt x="178690" y="6267"/>
                  </a:moveTo>
                  <a:lnTo>
                    <a:pt x="105933" y="81489"/>
                  </a:lnTo>
                </a:path>
                <a:path w="630554" h="81915">
                  <a:moveTo>
                    <a:pt x="198222" y="0"/>
                  </a:moveTo>
                  <a:lnTo>
                    <a:pt x="119401" y="81489"/>
                  </a:lnTo>
                </a:path>
                <a:path w="630554" h="81915">
                  <a:moveTo>
                    <a:pt x="211359" y="345"/>
                  </a:moveTo>
                  <a:lnTo>
                    <a:pt x="132883" y="81489"/>
                  </a:lnTo>
                </a:path>
                <a:path w="630554" h="81915">
                  <a:moveTo>
                    <a:pt x="220085" y="5266"/>
                  </a:moveTo>
                  <a:lnTo>
                    <a:pt x="146362" y="81489"/>
                  </a:lnTo>
                </a:path>
                <a:path w="630554" h="81915">
                  <a:moveTo>
                    <a:pt x="228906" y="10087"/>
                  </a:moveTo>
                  <a:lnTo>
                    <a:pt x="159843" y="81489"/>
                  </a:lnTo>
                </a:path>
                <a:path w="630554" h="81915">
                  <a:moveTo>
                    <a:pt x="238265" y="14331"/>
                  </a:moveTo>
                  <a:lnTo>
                    <a:pt x="173318" y="81489"/>
                  </a:lnTo>
                </a:path>
                <a:path w="630554" h="81915">
                  <a:moveTo>
                    <a:pt x="248212" y="17985"/>
                  </a:moveTo>
                  <a:lnTo>
                    <a:pt x="186792" y="81489"/>
                  </a:lnTo>
                </a:path>
                <a:path w="630554" h="81915">
                  <a:moveTo>
                    <a:pt x="258706" y="21082"/>
                  </a:moveTo>
                  <a:lnTo>
                    <a:pt x="200279" y="81489"/>
                  </a:lnTo>
                </a:path>
                <a:path w="630554" h="81915">
                  <a:moveTo>
                    <a:pt x="269942" y="23392"/>
                  </a:moveTo>
                  <a:lnTo>
                    <a:pt x="213749" y="81489"/>
                  </a:lnTo>
                </a:path>
                <a:path w="630554" h="81915">
                  <a:moveTo>
                    <a:pt x="281984" y="24865"/>
                  </a:moveTo>
                  <a:lnTo>
                    <a:pt x="227222" y="81489"/>
                  </a:lnTo>
                </a:path>
                <a:path w="630554" h="81915">
                  <a:moveTo>
                    <a:pt x="295009" y="25328"/>
                  </a:moveTo>
                  <a:lnTo>
                    <a:pt x="240696" y="81489"/>
                  </a:lnTo>
                </a:path>
                <a:path w="630554" h="81915">
                  <a:moveTo>
                    <a:pt x="309239" y="24555"/>
                  </a:moveTo>
                  <a:lnTo>
                    <a:pt x="254171" y="81489"/>
                  </a:lnTo>
                </a:path>
                <a:path w="630554" h="81915">
                  <a:moveTo>
                    <a:pt x="326077" y="21625"/>
                  </a:moveTo>
                  <a:lnTo>
                    <a:pt x="268178" y="81489"/>
                  </a:lnTo>
                </a:path>
                <a:path w="630554" h="81915">
                  <a:moveTo>
                    <a:pt x="345203" y="15796"/>
                  </a:moveTo>
                  <a:lnTo>
                    <a:pt x="281672" y="81489"/>
                  </a:lnTo>
                </a:path>
                <a:path w="630554" h="81915">
                  <a:moveTo>
                    <a:pt x="371314" y="2731"/>
                  </a:moveTo>
                  <a:lnTo>
                    <a:pt x="295146" y="81489"/>
                  </a:lnTo>
                </a:path>
                <a:path w="630554" h="81915">
                  <a:moveTo>
                    <a:pt x="387442" y="0"/>
                  </a:moveTo>
                  <a:lnTo>
                    <a:pt x="308627" y="81489"/>
                  </a:lnTo>
                </a:path>
                <a:path w="630554" h="81915">
                  <a:moveTo>
                    <a:pt x="399938" y="1008"/>
                  </a:moveTo>
                  <a:lnTo>
                    <a:pt x="322102" y="81489"/>
                  </a:lnTo>
                </a:path>
                <a:path w="630554" h="81915">
                  <a:moveTo>
                    <a:pt x="408387" y="6224"/>
                  </a:moveTo>
                  <a:lnTo>
                    <a:pt x="335596" y="81489"/>
                  </a:lnTo>
                </a:path>
                <a:path w="630554" h="81915">
                  <a:moveTo>
                    <a:pt x="417327" y="10900"/>
                  </a:moveTo>
                  <a:lnTo>
                    <a:pt x="349053" y="81489"/>
                  </a:lnTo>
                </a:path>
                <a:path w="630554" h="81915">
                  <a:moveTo>
                    <a:pt x="426808" y="15036"/>
                  </a:moveTo>
                  <a:lnTo>
                    <a:pt x="362534" y="81489"/>
                  </a:lnTo>
                </a:path>
                <a:path w="630554" h="81915">
                  <a:moveTo>
                    <a:pt x="436871" y="18554"/>
                  </a:moveTo>
                  <a:lnTo>
                    <a:pt x="376006" y="81489"/>
                  </a:lnTo>
                </a:path>
                <a:path w="630554" h="81915">
                  <a:moveTo>
                    <a:pt x="447516" y="21502"/>
                  </a:moveTo>
                  <a:lnTo>
                    <a:pt x="389502" y="81489"/>
                  </a:lnTo>
                </a:path>
                <a:path w="630554" h="81915">
                  <a:moveTo>
                    <a:pt x="458859" y="23702"/>
                  </a:moveTo>
                  <a:lnTo>
                    <a:pt x="402965" y="81489"/>
                  </a:lnTo>
                </a:path>
                <a:path w="630554" h="81915">
                  <a:moveTo>
                    <a:pt x="471049" y="25020"/>
                  </a:moveTo>
                  <a:lnTo>
                    <a:pt x="416438" y="81489"/>
                  </a:lnTo>
                </a:path>
                <a:path w="630554" h="81915">
                  <a:moveTo>
                    <a:pt x="484235" y="25328"/>
                  </a:moveTo>
                  <a:lnTo>
                    <a:pt x="429915" y="81489"/>
                  </a:lnTo>
                </a:path>
                <a:path w="630554" h="81915">
                  <a:moveTo>
                    <a:pt x="498852" y="24145"/>
                  </a:moveTo>
                  <a:lnTo>
                    <a:pt x="443393" y="81489"/>
                  </a:lnTo>
                </a:path>
                <a:path w="630554" h="81915">
                  <a:moveTo>
                    <a:pt x="515297" y="21084"/>
                  </a:moveTo>
                  <a:lnTo>
                    <a:pt x="456872" y="81489"/>
                  </a:lnTo>
                </a:path>
                <a:path w="630554" h="81915">
                  <a:moveTo>
                    <a:pt x="534957" y="14691"/>
                  </a:moveTo>
                  <a:lnTo>
                    <a:pt x="470343" y="81489"/>
                  </a:lnTo>
                </a:path>
                <a:path w="630554" h="81915">
                  <a:moveTo>
                    <a:pt x="562157" y="496"/>
                  </a:moveTo>
                  <a:lnTo>
                    <a:pt x="483821" y="81489"/>
                  </a:lnTo>
                </a:path>
                <a:path w="630554" h="81915">
                  <a:moveTo>
                    <a:pt x="576118" y="0"/>
                  </a:moveTo>
                  <a:lnTo>
                    <a:pt x="497304" y="81489"/>
                  </a:lnTo>
                </a:path>
                <a:path w="630554" h="81915">
                  <a:moveTo>
                    <a:pt x="582706" y="7120"/>
                  </a:moveTo>
                  <a:lnTo>
                    <a:pt x="510774" y="81489"/>
                  </a:lnTo>
                </a:path>
                <a:path w="630554" h="81915">
                  <a:moveTo>
                    <a:pt x="582706" y="21048"/>
                  </a:moveTo>
                  <a:lnTo>
                    <a:pt x="524249" y="81489"/>
                  </a:lnTo>
                </a:path>
                <a:path w="630554" h="81915">
                  <a:moveTo>
                    <a:pt x="582706" y="34992"/>
                  </a:moveTo>
                  <a:lnTo>
                    <a:pt x="537731" y="81489"/>
                  </a:lnTo>
                </a:path>
                <a:path w="630554" h="81915">
                  <a:moveTo>
                    <a:pt x="590616" y="40741"/>
                  </a:moveTo>
                  <a:lnTo>
                    <a:pt x="568858" y="63244"/>
                  </a:lnTo>
                </a:path>
                <a:path w="630554" h="81915">
                  <a:moveTo>
                    <a:pt x="556300" y="76222"/>
                  </a:moveTo>
                  <a:lnTo>
                    <a:pt x="551206" y="81489"/>
                  </a:lnTo>
                </a:path>
                <a:path w="630554" h="81915">
                  <a:moveTo>
                    <a:pt x="604090" y="40741"/>
                  </a:moveTo>
                  <a:lnTo>
                    <a:pt x="582321" y="63244"/>
                  </a:lnTo>
                </a:path>
                <a:path w="630554" h="81915">
                  <a:moveTo>
                    <a:pt x="617565" y="40741"/>
                  </a:moveTo>
                  <a:lnTo>
                    <a:pt x="595803" y="63244"/>
                  </a:lnTo>
                </a:path>
                <a:path w="630554" h="81915">
                  <a:moveTo>
                    <a:pt x="630529" y="41266"/>
                  </a:moveTo>
                  <a:lnTo>
                    <a:pt x="609274" y="63244"/>
                  </a:lnTo>
                </a:path>
                <a:path w="630554" h="81915">
                  <a:moveTo>
                    <a:pt x="630529" y="55205"/>
                  </a:moveTo>
                  <a:lnTo>
                    <a:pt x="622757" y="63244"/>
                  </a:lnTo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08062" y="6773615"/>
              <a:ext cx="630555" cy="81915"/>
            </a:xfrm>
            <a:custGeom>
              <a:avLst/>
              <a:gdLst/>
              <a:ahLst/>
              <a:cxnLst/>
              <a:rect l="l" t="t" r="r" b="b"/>
              <a:pathLst>
                <a:path w="630554" h="81915">
                  <a:moveTo>
                    <a:pt x="25206" y="529"/>
                  </a:moveTo>
                  <a:lnTo>
                    <a:pt x="24005" y="172"/>
                  </a:lnTo>
                  <a:lnTo>
                    <a:pt x="22971" y="529"/>
                  </a:lnTo>
                  <a:lnTo>
                    <a:pt x="22291" y="1242"/>
                  </a:lnTo>
                  <a:lnTo>
                    <a:pt x="21941" y="2299"/>
                  </a:lnTo>
                  <a:lnTo>
                    <a:pt x="21941" y="38444"/>
                  </a:lnTo>
                  <a:lnTo>
                    <a:pt x="48178" y="38444"/>
                  </a:lnTo>
                  <a:lnTo>
                    <a:pt x="74405" y="38444"/>
                  </a:lnTo>
                  <a:lnTo>
                    <a:pt x="74405" y="65544"/>
                  </a:lnTo>
                  <a:lnTo>
                    <a:pt x="43718" y="65544"/>
                  </a:lnTo>
                  <a:lnTo>
                    <a:pt x="0" y="65544"/>
                  </a:lnTo>
                  <a:lnTo>
                    <a:pt x="0" y="81489"/>
                  </a:lnTo>
                  <a:lnTo>
                    <a:pt x="556300" y="81489"/>
                  </a:lnTo>
                  <a:lnTo>
                    <a:pt x="556300" y="63240"/>
                  </a:lnTo>
                  <a:lnTo>
                    <a:pt x="613051" y="63240"/>
                  </a:lnTo>
                  <a:lnTo>
                    <a:pt x="630537" y="63240"/>
                  </a:lnTo>
                  <a:lnTo>
                    <a:pt x="630537" y="40747"/>
                  </a:lnTo>
                  <a:lnTo>
                    <a:pt x="582706" y="40747"/>
                  </a:lnTo>
                  <a:lnTo>
                    <a:pt x="582706" y="2299"/>
                  </a:lnTo>
                  <a:lnTo>
                    <a:pt x="582533" y="2299"/>
                  </a:lnTo>
                  <a:lnTo>
                    <a:pt x="582188" y="1242"/>
                  </a:lnTo>
                  <a:lnTo>
                    <a:pt x="581505" y="529"/>
                  </a:lnTo>
                  <a:lnTo>
                    <a:pt x="580471" y="172"/>
                  </a:lnTo>
                  <a:lnTo>
                    <a:pt x="580471" y="0"/>
                  </a:lnTo>
                  <a:lnTo>
                    <a:pt x="563853" y="0"/>
                  </a:lnTo>
                  <a:lnTo>
                    <a:pt x="561445" y="702"/>
                  </a:lnTo>
                  <a:lnTo>
                    <a:pt x="552877" y="6019"/>
                  </a:lnTo>
                  <a:lnTo>
                    <a:pt x="543791" y="10807"/>
                  </a:lnTo>
                  <a:lnTo>
                    <a:pt x="505559" y="23205"/>
                  </a:lnTo>
                  <a:lnTo>
                    <a:pt x="485499" y="25332"/>
                  </a:lnTo>
                  <a:lnTo>
                    <a:pt x="475391" y="25332"/>
                  </a:lnTo>
                  <a:lnTo>
                    <a:pt x="435791" y="18244"/>
                  </a:lnTo>
                  <a:lnTo>
                    <a:pt x="399437" y="702"/>
                  </a:lnTo>
                  <a:lnTo>
                    <a:pt x="397043" y="0"/>
                  </a:lnTo>
                  <a:lnTo>
                    <a:pt x="376985" y="0"/>
                  </a:lnTo>
                  <a:lnTo>
                    <a:pt x="374591" y="702"/>
                  </a:lnTo>
                  <a:lnTo>
                    <a:pt x="366012" y="6019"/>
                  </a:lnTo>
                  <a:lnTo>
                    <a:pt x="357098" y="10807"/>
                  </a:lnTo>
                  <a:lnTo>
                    <a:pt x="318693" y="23205"/>
                  </a:lnTo>
                  <a:lnTo>
                    <a:pt x="298637" y="25332"/>
                  </a:lnTo>
                  <a:lnTo>
                    <a:pt x="288530" y="25332"/>
                  </a:lnTo>
                  <a:lnTo>
                    <a:pt x="248926" y="18244"/>
                  </a:lnTo>
                  <a:lnTo>
                    <a:pt x="212580" y="702"/>
                  </a:lnTo>
                  <a:lnTo>
                    <a:pt x="210178" y="0"/>
                  </a:lnTo>
                  <a:lnTo>
                    <a:pt x="190124" y="0"/>
                  </a:lnTo>
                  <a:lnTo>
                    <a:pt x="187726" y="702"/>
                  </a:lnTo>
                  <a:lnTo>
                    <a:pt x="187902" y="702"/>
                  </a:lnTo>
                  <a:lnTo>
                    <a:pt x="179153" y="6019"/>
                  </a:lnTo>
                  <a:lnTo>
                    <a:pt x="141613" y="21078"/>
                  </a:lnTo>
                  <a:lnTo>
                    <a:pt x="111607" y="25332"/>
                  </a:lnTo>
                  <a:lnTo>
                    <a:pt x="101494" y="25332"/>
                  </a:lnTo>
                  <a:lnTo>
                    <a:pt x="61718" y="18072"/>
                  </a:lnTo>
                  <a:lnTo>
                    <a:pt x="25206" y="356"/>
                  </a:lnTo>
                  <a:lnTo>
                    <a:pt x="25206" y="529"/>
                  </a:lnTo>
                  <a:close/>
                </a:path>
              </a:pathLst>
            </a:custGeom>
            <a:ln w="34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9316" y="743989"/>
              <a:ext cx="1880870" cy="533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18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55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329" y="1510019"/>
            <a:ext cx="1277106" cy="9159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375321" y="1509954"/>
            <a:ext cx="808990" cy="252729"/>
            <a:chOff x="4375321" y="1509954"/>
            <a:chExt cx="808990" cy="252729"/>
          </a:xfrm>
        </p:grpSpPr>
        <p:sp>
          <p:nvSpPr>
            <p:cNvPr id="4" name="object 4"/>
            <p:cNvSpPr/>
            <p:nvPr/>
          </p:nvSpPr>
          <p:spPr>
            <a:xfrm>
              <a:off x="4375321" y="1509954"/>
              <a:ext cx="808990" cy="252729"/>
            </a:xfrm>
            <a:custGeom>
              <a:avLst/>
              <a:gdLst/>
              <a:ahLst/>
              <a:cxnLst/>
              <a:rect l="l" t="t" r="r" b="b"/>
              <a:pathLst>
                <a:path w="808989" h="252730">
                  <a:moveTo>
                    <a:pt x="808887" y="0"/>
                  </a:moveTo>
                  <a:lnTo>
                    <a:pt x="0" y="0"/>
                  </a:lnTo>
                  <a:lnTo>
                    <a:pt x="0" y="252399"/>
                  </a:lnTo>
                  <a:lnTo>
                    <a:pt x="808887" y="252399"/>
                  </a:lnTo>
                  <a:lnTo>
                    <a:pt x="808887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00597" y="1576868"/>
              <a:ext cx="514350" cy="116205"/>
            </a:xfrm>
            <a:custGeom>
              <a:avLst/>
              <a:gdLst/>
              <a:ahLst/>
              <a:cxnLst/>
              <a:rect l="l" t="t" r="r" b="b"/>
              <a:pathLst>
                <a:path w="514350" h="116205">
                  <a:moveTo>
                    <a:pt x="474544" y="0"/>
                  </a:moveTo>
                  <a:lnTo>
                    <a:pt x="455963" y="5747"/>
                  </a:lnTo>
                  <a:lnTo>
                    <a:pt x="443809" y="20162"/>
                  </a:lnTo>
                  <a:lnTo>
                    <a:pt x="437177" y="39007"/>
                  </a:lnTo>
                  <a:lnTo>
                    <a:pt x="435168" y="58042"/>
                  </a:lnTo>
                  <a:lnTo>
                    <a:pt x="437219" y="76972"/>
                  </a:lnTo>
                  <a:lnTo>
                    <a:pt x="443918" y="95724"/>
                  </a:lnTo>
                  <a:lnTo>
                    <a:pt x="456087" y="110072"/>
                  </a:lnTo>
                  <a:lnTo>
                    <a:pt x="474544" y="115793"/>
                  </a:lnTo>
                  <a:lnTo>
                    <a:pt x="493003" y="110072"/>
                  </a:lnTo>
                  <a:lnTo>
                    <a:pt x="503983" y="97127"/>
                  </a:lnTo>
                  <a:lnTo>
                    <a:pt x="474544" y="97127"/>
                  </a:lnTo>
                  <a:lnTo>
                    <a:pt x="465275" y="92492"/>
                  </a:lnTo>
                  <a:lnTo>
                    <a:pt x="459669" y="81486"/>
                  </a:lnTo>
                  <a:lnTo>
                    <a:pt x="456908" y="68456"/>
                  </a:lnTo>
                  <a:lnTo>
                    <a:pt x="456170" y="57750"/>
                  </a:lnTo>
                  <a:lnTo>
                    <a:pt x="456908" y="46969"/>
                  </a:lnTo>
                  <a:lnTo>
                    <a:pt x="459669" y="34054"/>
                  </a:lnTo>
                  <a:lnTo>
                    <a:pt x="465275" y="23217"/>
                  </a:lnTo>
                  <a:lnTo>
                    <a:pt x="474544" y="18669"/>
                  </a:lnTo>
                  <a:lnTo>
                    <a:pt x="504022" y="18669"/>
                  </a:lnTo>
                  <a:lnTo>
                    <a:pt x="493125" y="5747"/>
                  </a:lnTo>
                  <a:lnTo>
                    <a:pt x="474544" y="0"/>
                  </a:lnTo>
                  <a:close/>
                </a:path>
                <a:path w="514350" h="116205">
                  <a:moveTo>
                    <a:pt x="504022" y="18669"/>
                  </a:moveTo>
                  <a:lnTo>
                    <a:pt x="474544" y="18669"/>
                  </a:lnTo>
                  <a:lnTo>
                    <a:pt x="483815" y="23217"/>
                  </a:lnTo>
                  <a:lnTo>
                    <a:pt x="489420" y="34054"/>
                  </a:lnTo>
                  <a:lnTo>
                    <a:pt x="492181" y="46969"/>
                  </a:lnTo>
                  <a:lnTo>
                    <a:pt x="492918" y="57750"/>
                  </a:lnTo>
                  <a:lnTo>
                    <a:pt x="492181" y="68456"/>
                  </a:lnTo>
                  <a:lnTo>
                    <a:pt x="489420" y="81486"/>
                  </a:lnTo>
                  <a:lnTo>
                    <a:pt x="483815" y="92492"/>
                  </a:lnTo>
                  <a:lnTo>
                    <a:pt x="474544" y="97127"/>
                  </a:lnTo>
                  <a:lnTo>
                    <a:pt x="503983" y="97127"/>
                  </a:lnTo>
                  <a:lnTo>
                    <a:pt x="505173" y="95724"/>
                  </a:lnTo>
                  <a:lnTo>
                    <a:pt x="511873" y="76972"/>
                  </a:lnTo>
                  <a:lnTo>
                    <a:pt x="513924" y="58042"/>
                  </a:lnTo>
                  <a:lnTo>
                    <a:pt x="511914" y="39007"/>
                  </a:lnTo>
                  <a:lnTo>
                    <a:pt x="505281" y="20162"/>
                  </a:lnTo>
                  <a:lnTo>
                    <a:pt x="504022" y="18669"/>
                  </a:lnTo>
                  <a:close/>
                </a:path>
                <a:path w="514350" h="116205">
                  <a:moveTo>
                    <a:pt x="390254" y="0"/>
                  </a:moveTo>
                  <a:lnTo>
                    <a:pt x="371672" y="5747"/>
                  </a:lnTo>
                  <a:lnTo>
                    <a:pt x="359519" y="20162"/>
                  </a:lnTo>
                  <a:lnTo>
                    <a:pt x="352889" y="39007"/>
                  </a:lnTo>
                  <a:lnTo>
                    <a:pt x="350880" y="58042"/>
                  </a:lnTo>
                  <a:lnTo>
                    <a:pt x="352931" y="76972"/>
                  </a:lnTo>
                  <a:lnTo>
                    <a:pt x="359629" y="95724"/>
                  </a:lnTo>
                  <a:lnTo>
                    <a:pt x="371797" y="110072"/>
                  </a:lnTo>
                  <a:lnTo>
                    <a:pt x="390254" y="115793"/>
                  </a:lnTo>
                  <a:lnTo>
                    <a:pt x="408710" y="110072"/>
                  </a:lnTo>
                  <a:lnTo>
                    <a:pt x="419688" y="97127"/>
                  </a:lnTo>
                  <a:lnTo>
                    <a:pt x="390254" y="97127"/>
                  </a:lnTo>
                  <a:lnTo>
                    <a:pt x="380984" y="92492"/>
                  </a:lnTo>
                  <a:lnTo>
                    <a:pt x="375377" y="81486"/>
                  </a:lnTo>
                  <a:lnTo>
                    <a:pt x="372614" y="68456"/>
                  </a:lnTo>
                  <a:lnTo>
                    <a:pt x="371876" y="57750"/>
                  </a:lnTo>
                  <a:lnTo>
                    <a:pt x="372614" y="46969"/>
                  </a:lnTo>
                  <a:lnTo>
                    <a:pt x="375377" y="34054"/>
                  </a:lnTo>
                  <a:lnTo>
                    <a:pt x="380984" y="23217"/>
                  </a:lnTo>
                  <a:lnTo>
                    <a:pt x="390254" y="18669"/>
                  </a:lnTo>
                  <a:lnTo>
                    <a:pt x="419731" y="18669"/>
                  </a:lnTo>
                  <a:lnTo>
                    <a:pt x="408836" y="5747"/>
                  </a:lnTo>
                  <a:lnTo>
                    <a:pt x="390254" y="0"/>
                  </a:lnTo>
                  <a:close/>
                </a:path>
                <a:path w="514350" h="116205">
                  <a:moveTo>
                    <a:pt x="419731" y="18669"/>
                  </a:moveTo>
                  <a:lnTo>
                    <a:pt x="390254" y="18669"/>
                  </a:lnTo>
                  <a:lnTo>
                    <a:pt x="399523" y="23217"/>
                  </a:lnTo>
                  <a:lnTo>
                    <a:pt x="405129" y="34054"/>
                  </a:lnTo>
                  <a:lnTo>
                    <a:pt x="407890" y="46969"/>
                  </a:lnTo>
                  <a:lnTo>
                    <a:pt x="408628" y="57750"/>
                  </a:lnTo>
                  <a:lnTo>
                    <a:pt x="407890" y="68456"/>
                  </a:lnTo>
                  <a:lnTo>
                    <a:pt x="405129" y="81486"/>
                  </a:lnTo>
                  <a:lnTo>
                    <a:pt x="399523" y="92492"/>
                  </a:lnTo>
                  <a:lnTo>
                    <a:pt x="390254" y="97127"/>
                  </a:lnTo>
                  <a:lnTo>
                    <a:pt x="419688" y="97127"/>
                  </a:lnTo>
                  <a:lnTo>
                    <a:pt x="420878" y="95724"/>
                  </a:lnTo>
                  <a:lnTo>
                    <a:pt x="427579" y="76972"/>
                  </a:lnTo>
                  <a:lnTo>
                    <a:pt x="429630" y="58042"/>
                  </a:lnTo>
                  <a:lnTo>
                    <a:pt x="427621" y="39007"/>
                  </a:lnTo>
                  <a:lnTo>
                    <a:pt x="420990" y="20162"/>
                  </a:lnTo>
                  <a:lnTo>
                    <a:pt x="419731" y="18669"/>
                  </a:lnTo>
                  <a:close/>
                </a:path>
                <a:path w="514350" h="116205">
                  <a:moveTo>
                    <a:pt x="336695" y="18669"/>
                  </a:moveTo>
                  <a:lnTo>
                    <a:pt x="314567" y="18669"/>
                  </a:lnTo>
                  <a:lnTo>
                    <a:pt x="319812" y="28731"/>
                  </a:lnTo>
                  <a:lnTo>
                    <a:pt x="319812" y="36460"/>
                  </a:lnTo>
                  <a:lnTo>
                    <a:pt x="317163" y="46761"/>
                  </a:lnTo>
                  <a:lnTo>
                    <a:pt x="310754" y="58061"/>
                  </a:lnTo>
                  <a:lnTo>
                    <a:pt x="302895" y="68842"/>
                  </a:lnTo>
                  <a:lnTo>
                    <a:pt x="295894" y="77586"/>
                  </a:lnTo>
                  <a:lnTo>
                    <a:pt x="267893" y="112877"/>
                  </a:lnTo>
                  <a:lnTo>
                    <a:pt x="341981" y="112877"/>
                  </a:lnTo>
                  <a:lnTo>
                    <a:pt x="341981" y="94208"/>
                  </a:lnTo>
                  <a:lnTo>
                    <a:pt x="305963" y="94208"/>
                  </a:lnTo>
                  <a:lnTo>
                    <a:pt x="322145" y="75398"/>
                  </a:lnTo>
                  <a:lnTo>
                    <a:pt x="329377" y="66571"/>
                  </a:lnTo>
                  <a:lnTo>
                    <a:pt x="335474" y="57169"/>
                  </a:lnTo>
                  <a:lnTo>
                    <a:pt x="339683" y="46891"/>
                  </a:lnTo>
                  <a:lnTo>
                    <a:pt x="341254" y="35438"/>
                  </a:lnTo>
                  <a:lnTo>
                    <a:pt x="338501" y="21350"/>
                  </a:lnTo>
                  <a:lnTo>
                    <a:pt x="336695" y="18669"/>
                  </a:lnTo>
                  <a:close/>
                </a:path>
                <a:path w="514350" h="116205">
                  <a:moveTo>
                    <a:pt x="305523" y="0"/>
                  </a:moveTo>
                  <a:lnTo>
                    <a:pt x="290560" y="2903"/>
                  </a:lnTo>
                  <a:lnTo>
                    <a:pt x="279563" y="10865"/>
                  </a:lnTo>
                  <a:lnTo>
                    <a:pt x="272504" y="22765"/>
                  </a:lnTo>
                  <a:lnTo>
                    <a:pt x="269355" y="37482"/>
                  </a:lnTo>
                  <a:lnTo>
                    <a:pt x="292107" y="37482"/>
                  </a:lnTo>
                  <a:lnTo>
                    <a:pt x="291668" y="29170"/>
                  </a:lnTo>
                  <a:lnTo>
                    <a:pt x="295894" y="18669"/>
                  </a:lnTo>
                  <a:lnTo>
                    <a:pt x="336695" y="18669"/>
                  </a:lnTo>
                  <a:lnTo>
                    <a:pt x="330935" y="10118"/>
                  </a:lnTo>
                  <a:lnTo>
                    <a:pt x="319596" y="2687"/>
                  </a:lnTo>
                  <a:lnTo>
                    <a:pt x="305523" y="0"/>
                  </a:lnTo>
                  <a:close/>
                </a:path>
                <a:path w="514350" h="116205">
                  <a:moveTo>
                    <a:pt x="252401" y="18669"/>
                  </a:moveTo>
                  <a:lnTo>
                    <a:pt x="230270" y="18669"/>
                  </a:lnTo>
                  <a:lnTo>
                    <a:pt x="235522" y="28731"/>
                  </a:lnTo>
                  <a:lnTo>
                    <a:pt x="235522" y="36460"/>
                  </a:lnTo>
                  <a:lnTo>
                    <a:pt x="232872" y="46761"/>
                  </a:lnTo>
                  <a:lnTo>
                    <a:pt x="226463" y="58061"/>
                  </a:lnTo>
                  <a:lnTo>
                    <a:pt x="218604" y="68842"/>
                  </a:lnTo>
                  <a:lnTo>
                    <a:pt x="211607" y="77586"/>
                  </a:lnTo>
                  <a:lnTo>
                    <a:pt x="183606" y="112877"/>
                  </a:lnTo>
                  <a:lnTo>
                    <a:pt x="257688" y="112877"/>
                  </a:lnTo>
                  <a:lnTo>
                    <a:pt x="257688" y="94208"/>
                  </a:lnTo>
                  <a:lnTo>
                    <a:pt x="221669" y="94208"/>
                  </a:lnTo>
                  <a:lnTo>
                    <a:pt x="237858" y="75398"/>
                  </a:lnTo>
                  <a:lnTo>
                    <a:pt x="245087" y="66571"/>
                  </a:lnTo>
                  <a:lnTo>
                    <a:pt x="251182" y="57169"/>
                  </a:lnTo>
                  <a:lnTo>
                    <a:pt x="255390" y="46891"/>
                  </a:lnTo>
                  <a:lnTo>
                    <a:pt x="256960" y="35438"/>
                  </a:lnTo>
                  <a:lnTo>
                    <a:pt x="254207" y="21350"/>
                  </a:lnTo>
                  <a:lnTo>
                    <a:pt x="252401" y="18669"/>
                  </a:lnTo>
                  <a:close/>
                </a:path>
                <a:path w="514350" h="116205">
                  <a:moveTo>
                    <a:pt x="221230" y="0"/>
                  </a:moveTo>
                  <a:lnTo>
                    <a:pt x="206268" y="2903"/>
                  </a:lnTo>
                  <a:lnTo>
                    <a:pt x="195271" y="10865"/>
                  </a:lnTo>
                  <a:lnTo>
                    <a:pt x="188212" y="22765"/>
                  </a:lnTo>
                  <a:lnTo>
                    <a:pt x="185064" y="37482"/>
                  </a:lnTo>
                  <a:lnTo>
                    <a:pt x="207816" y="37482"/>
                  </a:lnTo>
                  <a:lnTo>
                    <a:pt x="207374" y="29170"/>
                  </a:lnTo>
                  <a:lnTo>
                    <a:pt x="211607" y="18669"/>
                  </a:lnTo>
                  <a:lnTo>
                    <a:pt x="252401" y="18669"/>
                  </a:lnTo>
                  <a:lnTo>
                    <a:pt x="246641" y="10118"/>
                  </a:lnTo>
                  <a:lnTo>
                    <a:pt x="235303" y="2687"/>
                  </a:lnTo>
                  <a:lnTo>
                    <a:pt x="221230" y="0"/>
                  </a:lnTo>
                  <a:close/>
                </a:path>
                <a:path w="514350" h="116205">
                  <a:moveTo>
                    <a:pt x="173249" y="57750"/>
                  </a:moveTo>
                  <a:lnTo>
                    <a:pt x="137670" y="57750"/>
                  </a:lnTo>
                  <a:lnTo>
                    <a:pt x="137670" y="74523"/>
                  </a:lnTo>
                  <a:lnTo>
                    <a:pt x="173249" y="74523"/>
                  </a:lnTo>
                  <a:lnTo>
                    <a:pt x="173249" y="57750"/>
                  </a:lnTo>
                  <a:close/>
                </a:path>
                <a:path w="514350" h="116205">
                  <a:moveTo>
                    <a:pt x="85316" y="2919"/>
                  </a:moveTo>
                  <a:lnTo>
                    <a:pt x="58621" y="2919"/>
                  </a:lnTo>
                  <a:lnTo>
                    <a:pt x="58621" y="112877"/>
                  </a:lnTo>
                  <a:lnTo>
                    <a:pt x="92311" y="112877"/>
                  </a:lnTo>
                  <a:lnTo>
                    <a:pt x="106232" y="111036"/>
                  </a:lnTo>
                  <a:lnTo>
                    <a:pt x="117378" y="105366"/>
                  </a:lnTo>
                  <a:lnTo>
                    <a:pt x="124764" y="95669"/>
                  </a:lnTo>
                  <a:lnTo>
                    <a:pt x="80063" y="95669"/>
                  </a:lnTo>
                  <a:lnTo>
                    <a:pt x="80063" y="65044"/>
                  </a:lnTo>
                  <a:lnTo>
                    <a:pt x="123257" y="65044"/>
                  </a:lnTo>
                  <a:lnTo>
                    <a:pt x="122920" y="64223"/>
                  </a:lnTo>
                  <a:lnTo>
                    <a:pt x="117062" y="57694"/>
                  </a:lnTo>
                  <a:lnTo>
                    <a:pt x="108647" y="54104"/>
                  </a:lnTo>
                  <a:lnTo>
                    <a:pt x="115498" y="49585"/>
                  </a:lnTo>
                  <a:lnTo>
                    <a:pt x="115777" y="48708"/>
                  </a:lnTo>
                  <a:lnTo>
                    <a:pt x="80063" y="48708"/>
                  </a:lnTo>
                  <a:lnTo>
                    <a:pt x="80063" y="20126"/>
                  </a:lnTo>
                  <a:lnTo>
                    <a:pt x="116184" y="20126"/>
                  </a:lnTo>
                  <a:lnTo>
                    <a:pt x="115995" y="18976"/>
                  </a:lnTo>
                  <a:lnTo>
                    <a:pt x="109450" y="9718"/>
                  </a:lnTo>
                  <a:lnTo>
                    <a:pt x="99078" y="4535"/>
                  </a:lnTo>
                  <a:lnTo>
                    <a:pt x="85316" y="2919"/>
                  </a:lnTo>
                  <a:close/>
                </a:path>
                <a:path w="514350" h="116205">
                  <a:moveTo>
                    <a:pt x="123257" y="65044"/>
                  </a:moveTo>
                  <a:lnTo>
                    <a:pt x="83559" y="65044"/>
                  </a:lnTo>
                  <a:lnTo>
                    <a:pt x="91685" y="65338"/>
                  </a:lnTo>
                  <a:lnTo>
                    <a:pt x="98893" y="67067"/>
                  </a:lnTo>
                  <a:lnTo>
                    <a:pt x="104049" y="71503"/>
                  </a:lnTo>
                  <a:lnTo>
                    <a:pt x="106019" y="79919"/>
                  </a:lnTo>
                  <a:lnTo>
                    <a:pt x="104290" y="88470"/>
                  </a:lnTo>
                  <a:lnTo>
                    <a:pt x="99621" y="93207"/>
                  </a:lnTo>
                  <a:lnTo>
                    <a:pt x="92792" y="95238"/>
                  </a:lnTo>
                  <a:lnTo>
                    <a:pt x="84582" y="95669"/>
                  </a:lnTo>
                  <a:lnTo>
                    <a:pt x="124764" y="95669"/>
                  </a:lnTo>
                  <a:lnTo>
                    <a:pt x="127461" y="81669"/>
                  </a:lnTo>
                  <a:lnTo>
                    <a:pt x="126346" y="72584"/>
                  </a:lnTo>
                  <a:lnTo>
                    <a:pt x="123257" y="65044"/>
                  </a:lnTo>
                  <a:close/>
                </a:path>
                <a:path w="514350" h="116205">
                  <a:moveTo>
                    <a:pt x="116184" y="20126"/>
                  </a:moveTo>
                  <a:lnTo>
                    <a:pt x="91730" y="20126"/>
                  </a:lnTo>
                  <a:lnTo>
                    <a:pt x="98290" y="23187"/>
                  </a:lnTo>
                  <a:lnTo>
                    <a:pt x="98290" y="45647"/>
                  </a:lnTo>
                  <a:lnTo>
                    <a:pt x="93188" y="48708"/>
                  </a:lnTo>
                  <a:lnTo>
                    <a:pt x="115777" y="48708"/>
                  </a:lnTo>
                  <a:lnTo>
                    <a:pt x="118273" y="40834"/>
                  </a:lnTo>
                  <a:lnTo>
                    <a:pt x="118273" y="32814"/>
                  </a:lnTo>
                  <a:lnTo>
                    <a:pt x="116184" y="20126"/>
                  </a:lnTo>
                  <a:close/>
                </a:path>
                <a:path w="514350" h="116205">
                  <a:moveTo>
                    <a:pt x="21437" y="2919"/>
                  </a:moveTo>
                  <a:lnTo>
                    <a:pt x="0" y="2919"/>
                  </a:lnTo>
                  <a:lnTo>
                    <a:pt x="0" y="112877"/>
                  </a:lnTo>
                  <a:lnTo>
                    <a:pt x="51767" y="112877"/>
                  </a:lnTo>
                  <a:lnTo>
                    <a:pt x="51767" y="94208"/>
                  </a:lnTo>
                  <a:lnTo>
                    <a:pt x="21437" y="94208"/>
                  </a:lnTo>
                  <a:lnTo>
                    <a:pt x="21437" y="29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4520705" y="2311114"/>
            <a:ext cx="579755" cy="54610"/>
          </a:xfrm>
          <a:custGeom>
            <a:avLst/>
            <a:gdLst/>
            <a:ahLst/>
            <a:cxnLst/>
            <a:rect l="l" t="t" r="r" b="b"/>
            <a:pathLst>
              <a:path w="579754" h="54610">
                <a:moveTo>
                  <a:pt x="16738" y="1371"/>
                </a:moveTo>
                <a:lnTo>
                  <a:pt x="0" y="1371"/>
                </a:lnTo>
                <a:lnTo>
                  <a:pt x="0" y="10083"/>
                </a:lnTo>
                <a:lnTo>
                  <a:pt x="6743" y="10083"/>
                </a:lnTo>
                <a:lnTo>
                  <a:pt x="6743" y="52679"/>
                </a:lnTo>
                <a:lnTo>
                  <a:pt x="16738" y="52679"/>
                </a:lnTo>
                <a:lnTo>
                  <a:pt x="16738" y="1371"/>
                </a:lnTo>
                <a:close/>
              </a:path>
              <a:path w="579754" h="54610">
                <a:moveTo>
                  <a:pt x="68453" y="33007"/>
                </a:moveTo>
                <a:lnTo>
                  <a:pt x="66865" y="30010"/>
                </a:lnTo>
                <a:lnTo>
                  <a:pt x="65811" y="28041"/>
                </a:lnTo>
                <a:lnTo>
                  <a:pt x="60159" y="25946"/>
                </a:lnTo>
                <a:lnTo>
                  <a:pt x="64439" y="23825"/>
                </a:lnTo>
                <a:lnTo>
                  <a:pt x="65519" y="21856"/>
                </a:lnTo>
                <a:lnTo>
                  <a:pt x="66890" y="19329"/>
                </a:lnTo>
                <a:lnTo>
                  <a:pt x="66890" y="7505"/>
                </a:lnTo>
                <a:lnTo>
                  <a:pt x="66890" y="5867"/>
                </a:lnTo>
                <a:lnTo>
                  <a:pt x="60299" y="0"/>
                </a:lnTo>
                <a:lnTo>
                  <a:pt x="58381" y="0"/>
                </a:lnTo>
                <a:lnTo>
                  <a:pt x="58381" y="34163"/>
                </a:lnTo>
                <a:lnTo>
                  <a:pt x="58381" y="41719"/>
                </a:lnTo>
                <a:lnTo>
                  <a:pt x="56007" y="45732"/>
                </a:lnTo>
                <a:lnTo>
                  <a:pt x="47701" y="45732"/>
                </a:lnTo>
                <a:lnTo>
                  <a:pt x="45326" y="41719"/>
                </a:lnTo>
                <a:lnTo>
                  <a:pt x="45326" y="34163"/>
                </a:lnTo>
                <a:lnTo>
                  <a:pt x="47701" y="30010"/>
                </a:lnTo>
                <a:lnTo>
                  <a:pt x="56007" y="30010"/>
                </a:lnTo>
                <a:lnTo>
                  <a:pt x="58381" y="34163"/>
                </a:lnTo>
                <a:lnTo>
                  <a:pt x="58381" y="0"/>
                </a:lnTo>
                <a:lnTo>
                  <a:pt x="57772" y="0"/>
                </a:lnTo>
                <a:lnTo>
                  <a:pt x="57772" y="11303"/>
                </a:lnTo>
                <a:lnTo>
                  <a:pt x="57772" y="18110"/>
                </a:lnTo>
                <a:lnTo>
                  <a:pt x="55600" y="21856"/>
                </a:lnTo>
                <a:lnTo>
                  <a:pt x="48120" y="21856"/>
                </a:lnTo>
                <a:lnTo>
                  <a:pt x="45935" y="18110"/>
                </a:lnTo>
                <a:lnTo>
                  <a:pt x="45935" y="11303"/>
                </a:lnTo>
                <a:lnTo>
                  <a:pt x="48120" y="7505"/>
                </a:lnTo>
                <a:lnTo>
                  <a:pt x="55600" y="7505"/>
                </a:lnTo>
                <a:lnTo>
                  <a:pt x="57772" y="11303"/>
                </a:lnTo>
                <a:lnTo>
                  <a:pt x="57772" y="0"/>
                </a:lnTo>
                <a:lnTo>
                  <a:pt x="43408" y="0"/>
                </a:lnTo>
                <a:lnTo>
                  <a:pt x="36817" y="5867"/>
                </a:lnTo>
                <a:lnTo>
                  <a:pt x="36817" y="19329"/>
                </a:lnTo>
                <a:lnTo>
                  <a:pt x="39268" y="23825"/>
                </a:lnTo>
                <a:lnTo>
                  <a:pt x="43548" y="25946"/>
                </a:lnTo>
                <a:lnTo>
                  <a:pt x="37896" y="28041"/>
                </a:lnTo>
                <a:lnTo>
                  <a:pt x="35255" y="33007"/>
                </a:lnTo>
                <a:lnTo>
                  <a:pt x="35255" y="48260"/>
                </a:lnTo>
                <a:lnTo>
                  <a:pt x="43218" y="54051"/>
                </a:lnTo>
                <a:lnTo>
                  <a:pt x="60502" y="54051"/>
                </a:lnTo>
                <a:lnTo>
                  <a:pt x="68453" y="48260"/>
                </a:lnTo>
                <a:lnTo>
                  <a:pt x="68453" y="45732"/>
                </a:lnTo>
                <a:lnTo>
                  <a:pt x="68453" y="33007"/>
                </a:lnTo>
                <a:close/>
              </a:path>
              <a:path w="579754" h="54610">
                <a:moveTo>
                  <a:pt x="112826" y="52679"/>
                </a:moveTo>
                <a:lnTo>
                  <a:pt x="103822" y="41046"/>
                </a:lnTo>
                <a:lnTo>
                  <a:pt x="98742" y="34505"/>
                </a:lnTo>
                <a:lnTo>
                  <a:pt x="103873" y="27914"/>
                </a:lnTo>
                <a:lnTo>
                  <a:pt x="110591" y="19265"/>
                </a:lnTo>
                <a:lnTo>
                  <a:pt x="98882" y="19265"/>
                </a:lnTo>
                <a:lnTo>
                  <a:pt x="93573" y="27914"/>
                </a:lnTo>
                <a:lnTo>
                  <a:pt x="87388" y="19265"/>
                </a:lnTo>
                <a:lnTo>
                  <a:pt x="75806" y="19265"/>
                </a:lnTo>
                <a:lnTo>
                  <a:pt x="87299" y="34505"/>
                </a:lnTo>
                <a:lnTo>
                  <a:pt x="73012" y="52679"/>
                </a:lnTo>
                <a:lnTo>
                  <a:pt x="84861" y="52679"/>
                </a:lnTo>
                <a:lnTo>
                  <a:pt x="92557" y="41046"/>
                </a:lnTo>
                <a:lnTo>
                  <a:pt x="101117" y="52679"/>
                </a:lnTo>
                <a:lnTo>
                  <a:pt x="112826" y="52679"/>
                </a:lnTo>
                <a:close/>
              </a:path>
              <a:path w="579754" h="54610">
                <a:moveTo>
                  <a:pt x="140944" y="1371"/>
                </a:moveTo>
                <a:lnTo>
                  <a:pt x="124206" y="1371"/>
                </a:lnTo>
                <a:lnTo>
                  <a:pt x="124206" y="10083"/>
                </a:lnTo>
                <a:lnTo>
                  <a:pt x="130949" y="10083"/>
                </a:lnTo>
                <a:lnTo>
                  <a:pt x="130949" y="52679"/>
                </a:lnTo>
                <a:lnTo>
                  <a:pt x="140944" y="52679"/>
                </a:lnTo>
                <a:lnTo>
                  <a:pt x="140944" y="1371"/>
                </a:lnTo>
                <a:close/>
              </a:path>
              <a:path w="579754" h="54610">
                <a:moveTo>
                  <a:pt x="194437" y="27101"/>
                </a:moveTo>
                <a:lnTo>
                  <a:pt x="184632" y="2654"/>
                </a:lnTo>
                <a:lnTo>
                  <a:pt x="184632" y="21780"/>
                </a:lnTo>
                <a:lnTo>
                  <a:pt x="184632" y="32004"/>
                </a:lnTo>
                <a:lnTo>
                  <a:pt x="183134" y="45326"/>
                </a:lnTo>
                <a:lnTo>
                  <a:pt x="168986" y="45326"/>
                </a:lnTo>
                <a:lnTo>
                  <a:pt x="167487" y="32004"/>
                </a:lnTo>
                <a:lnTo>
                  <a:pt x="167487" y="21780"/>
                </a:lnTo>
                <a:lnTo>
                  <a:pt x="168986" y="8712"/>
                </a:lnTo>
                <a:lnTo>
                  <a:pt x="183134" y="8712"/>
                </a:lnTo>
                <a:lnTo>
                  <a:pt x="184632" y="21780"/>
                </a:lnTo>
                <a:lnTo>
                  <a:pt x="184632" y="2654"/>
                </a:lnTo>
                <a:lnTo>
                  <a:pt x="157683" y="27101"/>
                </a:lnTo>
                <a:lnTo>
                  <a:pt x="158648" y="35941"/>
                </a:lnTo>
                <a:lnTo>
                  <a:pt x="161772" y="44691"/>
                </a:lnTo>
                <a:lnTo>
                  <a:pt x="167449" y="51384"/>
                </a:lnTo>
                <a:lnTo>
                  <a:pt x="176072" y="54051"/>
                </a:lnTo>
                <a:lnTo>
                  <a:pt x="184670" y="51384"/>
                </a:lnTo>
                <a:lnTo>
                  <a:pt x="189801" y="45326"/>
                </a:lnTo>
                <a:lnTo>
                  <a:pt x="190347" y="44691"/>
                </a:lnTo>
                <a:lnTo>
                  <a:pt x="193484" y="35941"/>
                </a:lnTo>
                <a:lnTo>
                  <a:pt x="194437" y="27101"/>
                </a:lnTo>
                <a:close/>
              </a:path>
              <a:path w="579754" h="54610">
                <a:moveTo>
                  <a:pt x="236499" y="27101"/>
                </a:moveTo>
                <a:lnTo>
                  <a:pt x="226695" y="2654"/>
                </a:lnTo>
                <a:lnTo>
                  <a:pt x="226695" y="21780"/>
                </a:lnTo>
                <a:lnTo>
                  <a:pt x="226695" y="32004"/>
                </a:lnTo>
                <a:lnTo>
                  <a:pt x="225183" y="45326"/>
                </a:lnTo>
                <a:lnTo>
                  <a:pt x="211048" y="45326"/>
                </a:lnTo>
                <a:lnTo>
                  <a:pt x="209550" y="32004"/>
                </a:lnTo>
                <a:lnTo>
                  <a:pt x="209550" y="21780"/>
                </a:lnTo>
                <a:lnTo>
                  <a:pt x="211048" y="8712"/>
                </a:lnTo>
                <a:lnTo>
                  <a:pt x="225183" y="8712"/>
                </a:lnTo>
                <a:lnTo>
                  <a:pt x="226695" y="21780"/>
                </a:lnTo>
                <a:lnTo>
                  <a:pt x="226695" y="2654"/>
                </a:lnTo>
                <a:lnTo>
                  <a:pt x="199745" y="27101"/>
                </a:lnTo>
                <a:lnTo>
                  <a:pt x="200698" y="35941"/>
                </a:lnTo>
                <a:lnTo>
                  <a:pt x="203835" y="44691"/>
                </a:lnTo>
                <a:lnTo>
                  <a:pt x="209511" y="51384"/>
                </a:lnTo>
                <a:lnTo>
                  <a:pt x="218122" y="54051"/>
                </a:lnTo>
                <a:lnTo>
                  <a:pt x="226733" y="51384"/>
                </a:lnTo>
                <a:lnTo>
                  <a:pt x="231863" y="45326"/>
                </a:lnTo>
                <a:lnTo>
                  <a:pt x="232410" y="44691"/>
                </a:lnTo>
                <a:lnTo>
                  <a:pt x="235546" y="35941"/>
                </a:lnTo>
                <a:lnTo>
                  <a:pt x="236499" y="27101"/>
                </a:lnTo>
                <a:close/>
              </a:path>
              <a:path w="579754" h="54610">
                <a:moveTo>
                  <a:pt x="279095" y="52679"/>
                </a:moveTo>
                <a:lnTo>
                  <a:pt x="270078" y="41046"/>
                </a:lnTo>
                <a:lnTo>
                  <a:pt x="265010" y="34505"/>
                </a:lnTo>
                <a:lnTo>
                  <a:pt x="270141" y="27914"/>
                </a:lnTo>
                <a:lnTo>
                  <a:pt x="276860" y="19265"/>
                </a:lnTo>
                <a:lnTo>
                  <a:pt x="265150" y="19265"/>
                </a:lnTo>
                <a:lnTo>
                  <a:pt x="259842" y="27914"/>
                </a:lnTo>
                <a:lnTo>
                  <a:pt x="253644" y="19265"/>
                </a:lnTo>
                <a:lnTo>
                  <a:pt x="242074" y="19265"/>
                </a:lnTo>
                <a:lnTo>
                  <a:pt x="253568" y="34505"/>
                </a:lnTo>
                <a:lnTo>
                  <a:pt x="239280" y="52679"/>
                </a:lnTo>
                <a:lnTo>
                  <a:pt x="251117" y="52679"/>
                </a:lnTo>
                <a:lnTo>
                  <a:pt x="258813" y="41046"/>
                </a:lnTo>
                <a:lnTo>
                  <a:pt x="267385" y="52679"/>
                </a:lnTo>
                <a:lnTo>
                  <a:pt x="279095" y="52679"/>
                </a:lnTo>
                <a:close/>
              </a:path>
              <a:path w="579754" h="54610">
                <a:moveTo>
                  <a:pt x="317080" y="43967"/>
                </a:moveTo>
                <a:lnTo>
                  <a:pt x="300278" y="43967"/>
                </a:lnTo>
                <a:lnTo>
                  <a:pt x="307822" y="35179"/>
                </a:lnTo>
                <a:lnTo>
                  <a:pt x="312521" y="29819"/>
                </a:lnTo>
                <a:lnTo>
                  <a:pt x="316738" y="24091"/>
                </a:lnTo>
                <a:lnTo>
                  <a:pt x="316738" y="8712"/>
                </a:lnTo>
                <a:lnTo>
                  <a:pt x="316738" y="7073"/>
                </a:lnTo>
                <a:lnTo>
                  <a:pt x="309460" y="0"/>
                </a:lnTo>
                <a:lnTo>
                  <a:pt x="289509" y="0"/>
                </a:lnTo>
                <a:lnTo>
                  <a:pt x="283933" y="7696"/>
                </a:lnTo>
                <a:lnTo>
                  <a:pt x="283184" y="17487"/>
                </a:lnTo>
                <a:lnTo>
                  <a:pt x="293801" y="17487"/>
                </a:lnTo>
                <a:lnTo>
                  <a:pt x="293687" y="13398"/>
                </a:lnTo>
                <a:lnTo>
                  <a:pt x="295567" y="8712"/>
                </a:lnTo>
                <a:lnTo>
                  <a:pt x="304292" y="8712"/>
                </a:lnTo>
                <a:lnTo>
                  <a:pt x="306743" y="13398"/>
                </a:lnTo>
                <a:lnTo>
                  <a:pt x="306743" y="22796"/>
                </a:lnTo>
                <a:lnTo>
                  <a:pt x="299173" y="31711"/>
                </a:lnTo>
                <a:lnTo>
                  <a:pt x="295567" y="36207"/>
                </a:lnTo>
                <a:lnTo>
                  <a:pt x="282511" y="52679"/>
                </a:lnTo>
                <a:lnTo>
                  <a:pt x="317080" y="52679"/>
                </a:lnTo>
                <a:lnTo>
                  <a:pt x="317080" y="43967"/>
                </a:lnTo>
                <a:close/>
              </a:path>
              <a:path w="579754" h="54610">
                <a:moveTo>
                  <a:pt x="358927" y="33007"/>
                </a:moveTo>
                <a:lnTo>
                  <a:pt x="357327" y="30010"/>
                </a:lnTo>
                <a:lnTo>
                  <a:pt x="356285" y="28041"/>
                </a:lnTo>
                <a:lnTo>
                  <a:pt x="350634" y="25946"/>
                </a:lnTo>
                <a:lnTo>
                  <a:pt x="354914" y="23825"/>
                </a:lnTo>
                <a:lnTo>
                  <a:pt x="355981" y="21856"/>
                </a:lnTo>
                <a:lnTo>
                  <a:pt x="357365" y="19329"/>
                </a:lnTo>
                <a:lnTo>
                  <a:pt x="357365" y="7505"/>
                </a:lnTo>
                <a:lnTo>
                  <a:pt x="357365" y="5867"/>
                </a:lnTo>
                <a:lnTo>
                  <a:pt x="350774" y="0"/>
                </a:lnTo>
                <a:lnTo>
                  <a:pt x="348856" y="0"/>
                </a:lnTo>
                <a:lnTo>
                  <a:pt x="348856" y="34163"/>
                </a:lnTo>
                <a:lnTo>
                  <a:pt x="348856" y="41719"/>
                </a:lnTo>
                <a:lnTo>
                  <a:pt x="346481" y="45732"/>
                </a:lnTo>
                <a:lnTo>
                  <a:pt x="338175" y="45732"/>
                </a:lnTo>
                <a:lnTo>
                  <a:pt x="335800" y="41719"/>
                </a:lnTo>
                <a:lnTo>
                  <a:pt x="335800" y="34163"/>
                </a:lnTo>
                <a:lnTo>
                  <a:pt x="338175" y="30010"/>
                </a:lnTo>
                <a:lnTo>
                  <a:pt x="346481" y="30010"/>
                </a:lnTo>
                <a:lnTo>
                  <a:pt x="348856" y="34163"/>
                </a:lnTo>
                <a:lnTo>
                  <a:pt x="348856" y="0"/>
                </a:lnTo>
                <a:lnTo>
                  <a:pt x="348234" y="0"/>
                </a:lnTo>
                <a:lnTo>
                  <a:pt x="348234" y="11303"/>
                </a:lnTo>
                <a:lnTo>
                  <a:pt x="348234" y="18110"/>
                </a:lnTo>
                <a:lnTo>
                  <a:pt x="346075" y="21856"/>
                </a:lnTo>
                <a:lnTo>
                  <a:pt x="338594" y="21856"/>
                </a:lnTo>
                <a:lnTo>
                  <a:pt x="336410" y="18110"/>
                </a:lnTo>
                <a:lnTo>
                  <a:pt x="336410" y="11303"/>
                </a:lnTo>
                <a:lnTo>
                  <a:pt x="338594" y="7505"/>
                </a:lnTo>
                <a:lnTo>
                  <a:pt x="346075" y="7505"/>
                </a:lnTo>
                <a:lnTo>
                  <a:pt x="348234" y="11303"/>
                </a:lnTo>
                <a:lnTo>
                  <a:pt x="348234" y="0"/>
                </a:lnTo>
                <a:lnTo>
                  <a:pt x="333883" y="0"/>
                </a:lnTo>
                <a:lnTo>
                  <a:pt x="327291" y="5867"/>
                </a:lnTo>
                <a:lnTo>
                  <a:pt x="327291" y="19329"/>
                </a:lnTo>
                <a:lnTo>
                  <a:pt x="329742" y="23825"/>
                </a:lnTo>
                <a:lnTo>
                  <a:pt x="334022" y="25946"/>
                </a:lnTo>
                <a:lnTo>
                  <a:pt x="328371" y="28041"/>
                </a:lnTo>
                <a:lnTo>
                  <a:pt x="325729" y="33007"/>
                </a:lnTo>
                <a:lnTo>
                  <a:pt x="325729" y="48260"/>
                </a:lnTo>
                <a:lnTo>
                  <a:pt x="333692" y="54051"/>
                </a:lnTo>
                <a:lnTo>
                  <a:pt x="350977" y="54051"/>
                </a:lnTo>
                <a:lnTo>
                  <a:pt x="358927" y="48260"/>
                </a:lnTo>
                <a:lnTo>
                  <a:pt x="358927" y="45732"/>
                </a:lnTo>
                <a:lnTo>
                  <a:pt x="358927" y="33007"/>
                </a:lnTo>
                <a:close/>
              </a:path>
              <a:path w="579754" h="54610">
                <a:moveTo>
                  <a:pt x="402767" y="27101"/>
                </a:moveTo>
                <a:lnTo>
                  <a:pt x="392963" y="2654"/>
                </a:lnTo>
                <a:lnTo>
                  <a:pt x="392963" y="21780"/>
                </a:lnTo>
                <a:lnTo>
                  <a:pt x="392963" y="32004"/>
                </a:lnTo>
                <a:lnTo>
                  <a:pt x="391452" y="45326"/>
                </a:lnTo>
                <a:lnTo>
                  <a:pt x="377317" y="45326"/>
                </a:lnTo>
                <a:lnTo>
                  <a:pt x="375805" y="32004"/>
                </a:lnTo>
                <a:lnTo>
                  <a:pt x="375805" y="21780"/>
                </a:lnTo>
                <a:lnTo>
                  <a:pt x="377317" y="8712"/>
                </a:lnTo>
                <a:lnTo>
                  <a:pt x="391452" y="8712"/>
                </a:lnTo>
                <a:lnTo>
                  <a:pt x="392963" y="21780"/>
                </a:lnTo>
                <a:lnTo>
                  <a:pt x="392963" y="2654"/>
                </a:lnTo>
                <a:lnTo>
                  <a:pt x="366014" y="27101"/>
                </a:lnTo>
                <a:lnTo>
                  <a:pt x="366966" y="35941"/>
                </a:lnTo>
                <a:lnTo>
                  <a:pt x="370090" y="44691"/>
                </a:lnTo>
                <a:lnTo>
                  <a:pt x="375780" y="51384"/>
                </a:lnTo>
                <a:lnTo>
                  <a:pt x="384390" y="54051"/>
                </a:lnTo>
                <a:lnTo>
                  <a:pt x="393001" y="51384"/>
                </a:lnTo>
                <a:lnTo>
                  <a:pt x="398132" y="45326"/>
                </a:lnTo>
                <a:lnTo>
                  <a:pt x="398678" y="44691"/>
                </a:lnTo>
                <a:lnTo>
                  <a:pt x="401802" y="35941"/>
                </a:lnTo>
                <a:lnTo>
                  <a:pt x="402767" y="27101"/>
                </a:lnTo>
                <a:close/>
              </a:path>
              <a:path w="579754" h="54610">
                <a:moveTo>
                  <a:pt x="444817" y="27101"/>
                </a:moveTo>
                <a:lnTo>
                  <a:pt x="443877" y="18211"/>
                </a:lnTo>
                <a:lnTo>
                  <a:pt x="440791" y="9410"/>
                </a:lnTo>
                <a:lnTo>
                  <a:pt x="440194" y="8712"/>
                </a:lnTo>
                <a:lnTo>
                  <a:pt x="435114" y="2679"/>
                </a:lnTo>
                <a:lnTo>
                  <a:pt x="435013" y="21780"/>
                </a:lnTo>
                <a:lnTo>
                  <a:pt x="435013" y="32004"/>
                </a:lnTo>
                <a:lnTo>
                  <a:pt x="433514" y="45326"/>
                </a:lnTo>
                <a:lnTo>
                  <a:pt x="419379" y="45326"/>
                </a:lnTo>
                <a:lnTo>
                  <a:pt x="417868" y="32004"/>
                </a:lnTo>
                <a:lnTo>
                  <a:pt x="417868" y="21780"/>
                </a:lnTo>
                <a:lnTo>
                  <a:pt x="419379" y="8712"/>
                </a:lnTo>
                <a:lnTo>
                  <a:pt x="433514" y="8712"/>
                </a:lnTo>
                <a:lnTo>
                  <a:pt x="435013" y="21780"/>
                </a:lnTo>
                <a:lnTo>
                  <a:pt x="435013" y="2654"/>
                </a:lnTo>
                <a:lnTo>
                  <a:pt x="408063" y="27101"/>
                </a:lnTo>
                <a:lnTo>
                  <a:pt x="409028" y="35941"/>
                </a:lnTo>
                <a:lnTo>
                  <a:pt x="412153" y="44691"/>
                </a:lnTo>
                <a:lnTo>
                  <a:pt x="417830" y="51384"/>
                </a:lnTo>
                <a:lnTo>
                  <a:pt x="426453" y="54051"/>
                </a:lnTo>
                <a:lnTo>
                  <a:pt x="435063" y="51384"/>
                </a:lnTo>
                <a:lnTo>
                  <a:pt x="440182" y="45326"/>
                </a:lnTo>
                <a:lnTo>
                  <a:pt x="440740" y="44691"/>
                </a:lnTo>
                <a:lnTo>
                  <a:pt x="443865" y="35941"/>
                </a:lnTo>
                <a:lnTo>
                  <a:pt x="444817" y="27101"/>
                </a:lnTo>
                <a:close/>
              </a:path>
              <a:path w="579754" h="54610">
                <a:moveTo>
                  <a:pt x="522401" y="24574"/>
                </a:moveTo>
                <a:lnTo>
                  <a:pt x="520217" y="18173"/>
                </a:lnTo>
                <a:lnTo>
                  <a:pt x="507898" y="18173"/>
                </a:lnTo>
                <a:lnTo>
                  <a:pt x="504151" y="20154"/>
                </a:lnTo>
                <a:lnTo>
                  <a:pt x="502043" y="23418"/>
                </a:lnTo>
                <a:lnTo>
                  <a:pt x="499948" y="19939"/>
                </a:lnTo>
                <a:lnTo>
                  <a:pt x="496735" y="18173"/>
                </a:lnTo>
                <a:lnTo>
                  <a:pt x="489394" y="18173"/>
                </a:lnTo>
                <a:lnTo>
                  <a:pt x="486130" y="19596"/>
                </a:lnTo>
                <a:lnTo>
                  <a:pt x="484276" y="22263"/>
                </a:lnTo>
                <a:lnTo>
                  <a:pt x="484149" y="22263"/>
                </a:lnTo>
                <a:lnTo>
                  <a:pt x="484149" y="19265"/>
                </a:lnTo>
                <a:lnTo>
                  <a:pt x="474611" y="19265"/>
                </a:lnTo>
                <a:lnTo>
                  <a:pt x="474611" y="52679"/>
                </a:lnTo>
                <a:lnTo>
                  <a:pt x="484149" y="52679"/>
                </a:lnTo>
                <a:lnTo>
                  <a:pt x="484149" y="32816"/>
                </a:lnTo>
                <a:lnTo>
                  <a:pt x="483870" y="25806"/>
                </a:lnTo>
                <a:lnTo>
                  <a:pt x="492785" y="25806"/>
                </a:lnTo>
                <a:lnTo>
                  <a:pt x="493750" y="29552"/>
                </a:lnTo>
                <a:lnTo>
                  <a:pt x="493750" y="52679"/>
                </a:lnTo>
                <a:lnTo>
                  <a:pt x="503288" y="52679"/>
                </a:lnTo>
                <a:lnTo>
                  <a:pt x="503288" y="32816"/>
                </a:lnTo>
                <a:lnTo>
                  <a:pt x="503199" y="25806"/>
                </a:lnTo>
                <a:lnTo>
                  <a:pt x="513080" y="25806"/>
                </a:lnTo>
                <a:lnTo>
                  <a:pt x="512864" y="31851"/>
                </a:lnTo>
                <a:lnTo>
                  <a:pt x="512864" y="52679"/>
                </a:lnTo>
                <a:lnTo>
                  <a:pt x="522401" y="52679"/>
                </a:lnTo>
                <a:lnTo>
                  <a:pt x="522401" y="24574"/>
                </a:lnTo>
                <a:close/>
              </a:path>
              <a:path w="579754" h="54610">
                <a:moveTo>
                  <a:pt x="579704" y="24574"/>
                </a:moveTo>
                <a:lnTo>
                  <a:pt x="577519" y="18173"/>
                </a:lnTo>
                <a:lnTo>
                  <a:pt x="565200" y="18173"/>
                </a:lnTo>
                <a:lnTo>
                  <a:pt x="561454" y="20154"/>
                </a:lnTo>
                <a:lnTo>
                  <a:pt x="559346" y="23418"/>
                </a:lnTo>
                <a:lnTo>
                  <a:pt x="557250" y="19939"/>
                </a:lnTo>
                <a:lnTo>
                  <a:pt x="554037" y="18173"/>
                </a:lnTo>
                <a:lnTo>
                  <a:pt x="546696" y="18173"/>
                </a:lnTo>
                <a:lnTo>
                  <a:pt x="543433" y="19596"/>
                </a:lnTo>
                <a:lnTo>
                  <a:pt x="541578" y="22263"/>
                </a:lnTo>
                <a:lnTo>
                  <a:pt x="541451" y="22263"/>
                </a:lnTo>
                <a:lnTo>
                  <a:pt x="541451" y="19265"/>
                </a:lnTo>
                <a:lnTo>
                  <a:pt x="531914" y="19265"/>
                </a:lnTo>
                <a:lnTo>
                  <a:pt x="531914" y="52679"/>
                </a:lnTo>
                <a:lnTo>
                  <a:pt x="541451" y="52679"/>
                </a:lnTo>
                <a:lnTo>
                  <a:pt x="541451" y="32816"/>
                </a:lnTo>
                <a:lnTo>
                  <a:pt x="541172" y="25806"/>
                </a:lnTo>
                <a:lnTo>
                  <a:pt x="550087" y="25806"/>
                </a:lnTo>
                <a:lnTo>
                  <a:pt x="551053" y="29552"/>
                </a:lnTo>
                <a:lnTo>
                  <a:pt x="551053" y="52679"/>
                </a:lnTo>
                <a:lnTo>
                  <a:pt x="560590" y="52679"/>
                </a:lnTo>
                <a:lnTo>
                  <a:pt x="560590" y="32816"/>
                </a:lnTo>
                <a:lnTo>
                  <a:pt x="560501" y="25806"/>
                </a:lnTo>
                <a:lnTo>
                  <a:pt x="570382" y="25806"/>
                </a:lnTo>
                <a:lnTo>
                  <a:pt x="570166" y="31851"/>
                </a:lnTo>
                <a:lnTo>
                  <a:pt x="570166" y="52679"/>
                </a:lnTo>
                <a:lnTo>
                  <a:pt x="579704" y="52679"/>
                </a:lnTo>
                <a:lnTo>
                  <a:pt x="579704" y="2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739465" y="1509954"/>
            <a:ext cx="808990" cy="252729"/>
            <a:chOff x="1739465" y="1509954"/>
            <a:chExt cx="808990" cy="252729"/>
          </a:xfrm>
        </p:grpSpPr>
        <p:sp>
          <p:nvSpPr>
            <p:cNvPr id="8" name="object 8"/>
            <p:cNvSpPr/>
            <p:nvPr/>
          </p:nvSpPr>
          <p:spPr>
            <a:xfrm>
              <a:off x="1739465" y="1509954"/>
              <a:ext cx="808990" cy="252729"/>
            </a:xfrm>
            <a:custGeom>
              <a:avLst/>
              <a:gdLst/>
              <a:ahLst/>
              <a:cxnLst/>
              <a:rect l="l" t="t" r="r" b="b"/>
              <a:pathLst>
                <a:path w="808989" h="252730">
                  <a:moveTo>
                    <a:pt x="808880" y="0"/>
                  </a:moveTo>
                  <a:lnTo>
                    <a:pt x="0" y="0"/>
                  </a:lnTo>
                  <a:lnTo>
                    <a:pt x="0" y="252399"/>
                  </a:lnTo>
                  <a:lnTo>
                    <a:pt x="808880" y="252399"/>
                  </a:lnTo>
                  <a:lnTo>
                    <a:pt x="808880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64742" y="1576868"/>
              <a:ext cx="511175" cy="116205"/>
            </a:xfrm>
            <a:custGeom>
              <a:avLst/>
              <a:gdLst/>
              <a:ahLst/>
              <a:cxnLst/>
              <a:rect l="l" t="t" r="r" b="b"/>
              <a:pathLst>
                <a:path w="511175" h="116205">
                  <a:moveTo>
                    <a:pt x="505279" y="18665"/>
                  </a:moveTo>
                  <a:lnTo>
                    <a:pt x="483152" y="18665"/>
                  </a:lnTo>
                  <a:lnTo>
                    <a:pt x="488401" y="28731"/>
                  </a:lnTo>
                  <a:lnTo>
                    <a:pt x="488401" y="36460"/>
                  </a:lnTo>
                  <a:lnTo>
                    <a:pt x="485750" y="46761"/>
                  </a:lnTo>
                  <a:lnTo>
                    <a:pt x="479339" y="58061"/>
                  </a:lnTo>
                  <a:lnTo>
                    <a:pt x="471479" y="68842"/>
                  </a:lnTo>
                  <a:lnTo>
                    <a:pt x="464483" y="77586"/>
                  </a:lnTo>
                  <a:lnTo>
                    <a:pt x="436482" y="112873"/>
                  </a:lnTo>
                  <a:lnTo>
                    <a:pt x="510562" y="112873"/>
                  </a:lnTo>
                  <a:lnTo>
                    <a:pt x="510562" y="94208"/>
                  </a:lnTo>
                  <a:lnTo>
                    <a:pt x="474548" y="94208"/>
                  </a:lnTo>
                  <a:lnTo>
                    <a:pt x="490730" y="75398"/>
                  </a:lnTo>
                  <a:lnTo>
                    <a:pt x="497961" y="66569"/>
                  </a:lnTo>
                  <a:lnTo>
                    <a:pt x="504058" y="57166"/>
                  </a:lnTo>
                  <a:lnTo>
                    <a:pt x="508268" y="46889"/>
                  </a:lnTo>
                  <a:lnTo>
                    <a:pt x="509838" y="35438"/>
                  </a:lnTo>
                  <a:lnTo>
                    <a:pt x="507086" y="21348"/>
                  </a:lnTo>
                  <a:lnTo>
                    <a:pt x="505279" y="18665"/>
                  </a:lnTo>
                  <a:close/>
                </a:path>
                <a:path w="511175" h="116205">
                  <a:moveTo>
                    <a:pt x="474106" y="0"/>
                  </a:moveTo>
                  <a:lnTo>
                    <a:pt x="459144" y="2903"/>
                  </a:lnTo>
                  <a:lnTo>
                    <a:pt x="448148" y="10865"/>
                  </a:lnTo>
                  <a:lnTo>
                    <a:pt x="441089" y="22765"/>
                  </a:lnTo>
                  <a:lnTo>
                    <a:pt x="437940" y="37482"/>
                  </a:lnTo>
                  <a:lnTo>
                    <a:pt x="460688" y="37482"/>
                  </a:lnTo>
                  <a:lnTo>
                    <a:pt x="460253" y="29166"/>
                  </a:lnTo>
                  <a:lnTo>
                    <a:pt x="464483" y="18665"/>
                  </a:lnTo>
                  <a:lnTo>
                    <a:pt x="505279" y="18665"/>
                  </a:lnTo>
                  <a:lnTo>
                    <a:pt x="499521" y="10117"/>
                  </a:lnTo>
                  <a:lnTo>
                    <a:pt x="488182" y="2686"/>
                  </a:lnTo>
                  <a:lnTo>
                    <a:pt x="474106" y="0"/>
                  </a:lnTo>
                  <a:close/>
                </a:path>
                <a:path w="511175" h="116205">
                  <a:moveTo>
                    <a:pt x="390254" y="0"/>
                  </a:moveTo>
                  <a:lnTo>
                    <a:pt x="371673" y="5746"/>
                  </a:lnTo>
                  <a:lnTo>
                    <a:pt x="359519" y="20161"/>
                  </a:lnTo>
                  <a:lnTo>
                    <a:pt x="352888" y="39005"/>
                  </a:lnTo>
                  <a:lnTo>
                    <a:pt x="350878" y="58042"/>
                  </a:lnTo>
                  <a:lnTo>
                    <a:pt x="352928" y="76971"/>
                  </a:lnTo>
                  <a:lnTo>
                    <a:pt x="359627" y="95722"/>
                  </a:lnTo>
                  <a:lnTo>
                    <a:pt x="371795" y="110071"/>
                  </a:lnTo>
                  <a:lnTo>
                    <a:pt x="390254" y="115793"/>
                  </a:lnTo>
                  <a:lnTo>
                    <a:pt x="408711" y="110071"/>
                  </a:lnTo>
                  <a:lnTo>
                    <a:pt x="419691" y="97124"/>
                  </a:lnTo>
                  <a:lnTo>
                    <a:pt x="390254" y="97124"/>
                  </a:lnTo>
                  <a:lnTo>
                    <a:pt x="380983" y="92490"/>
                  </a:lnTo>
                  <a:lnTo>
                    <a:pt x="375378" y="81484"/>
                  </a:lnTo>
                  <a:lnTo>
                    <a:pt x="372617" y="68455"/>
                  </a:lnTo>
                  <a:lnTo>
                    <a:pt x="371880" y="57750"/>
                  </a:lnTo>
                  <a:lnTo>
                    <a:pt x="372617" y="46967"/>
                  </a:lnTo>
                  <a:lnTo>
                    <a:pt x="375378" y="34051"/>
                  </a:lnTo>
                  <a:lnTo>
                    <a:pt x="380983" y="23213"/>
                  </a:lnTo>
                  <a:lnTo>
                    <a:pt x="390254" y="18665"/>
                  </a:lnTo>
                  <a:lnTo>
                    <a:pt x="419728" y="18665"/>
                  </a:lnTo>
                  <a:lnTo>
                    <a:pt x="408835" y="5746"/>
                  </a:lnTo>
                  <a:lnTo>
                    <a:pt x="390254" y="0"/>
                  </a:lnTo>
                  <a:close/>
                </a:path>
                <a:path w="511175" h="116205">
                  <a:moveTo>
                    <a:pt x="419728" y="18665"/>
                  </a:moveTo>
                  <a:lnTo>
                    <a:pt x="390254" y="18665"/>
                  </a:lnTo>
                  <a:lnTo>
                    <a:pt x="399522" y="23213"/>
                  </a:lnTo>
                  <a:lnTo>
                    <a:pt x="405128" y="34051"/>
                  </a:lnTo>
                  <a:lnTo>
                    <a:pt x="407890" y="46967"/>
                  </a:lnTo>
                  <a:lnTo>
                    <a:pt x="408628" y="57750"/>
                  </a:lnTo>
                  <a:lnTo>
                    <a:pt x="407890" y="68455"/>
                  </a:lnTo>
                  <a:lnTo>
                    <a:pt x="405128" y="81484"/>
                  </a:lnTo>
                  <a:lnTo>
                    <a:pt x="399522" y="92490"/>
                  </a:lnTo>
                  <a:lnTo>
                    <a:pt x="390254" y="97124"/>
                  </a:lnTo>
                  <a:lnTo>
                    <a:pt x="419691" y="97124"/>
                  </a:lnTo>
                  <a:lnTo>
                    <a:pt x="420880" y="95722"/>
                  </a:lnTo>
                  <a:lnTo>
                    <a:pt x="427579" y="76971"/>
                  </a:lnTo>
                  <a:lnTo>
                    <a:pt x="429630" y="58042"/>
                  </a:lnTo>
                  <a:lnTo>
                    <a:pt x="427620" y="39005"/>
                  </a:lnTo>
                  <a:lnTo>
                    <a:pt x="420989" y="20161"/>
                  </a:lnTo>
                  <a:lnTo>
                    <a:pt x="419728" y="18665"/>
                  </a:lnTo>
                  <a:close/>
                </a:path>
                <a:path w="511175" h="116205">
                  <a:moveTo>
                    <a:pt x="305956" y="0"/>
                  </a:moveTo>
                  <a:lnTo>
                    <a:pt x="287379" y="5746"/>
                  </a:lnTo>
                  <a:lnTo>
                    <a:pt x="275226" y="20161"/>
                  </a:lnTo>
                  <a:lnTo>
                    <a:pt x="268596" y="39005"/>
                  </a:lnTo>
                  <a:lnTo>
                    <a:pt x="266586" y="58042"/>
                  </a:lnTo>
                  <a:lnTo>
                    <a:pt x="268636" y="76971"/>
                  </a:lnTo>
                  <a:lnTo>
                    <a:pt x="275334" y="95722"/>
                  </a:lnTo>
                  <a:lnTo>
                    <a:pt x="287500" y="110071"/>
                  </a:lnTo>
                  <a:lnTo>
                    <a:pt x="305956" y="115793"/>
                  </a:lnTo>
                  <a:lnTo>
                    <a:pt x="324418" y="110071"/>
                  </a:lnTo>
                  <a:lnTo>
                    <a:pt x="335398" y="97124"/>
                  </a:lnTo>
                  <a:lnTo>
                    <a:pt x="305956" y="97124"/>
                  </a:lnTo>
                  <a:lnTo>
                    <a:pt x="296687" y="92490"/>
                  </a:lnTo>
                  <a:lnTo>
                    <a:pt x="291082" y="81484"/>
                  </a:lnTo>
                  <a:lnTo>
                    <a:pt x="288320" y="68455"/>
                  </a:lnTo>
                  <a:lnTo>
                    <a:pt x="287582" y="57750"/>
                  </a:lnTo>
                  <a:lnTo>
                    <a:pt x="288320" y="46967"/>
                  </a:lnTo>
                  <a:lnTo>
                    <a:pt x="291082" y="34051"/>
                  </a:lnTo>
                  <a:lnTo>
                    <a:pt x="296687" y="23213"/>
                  </a:lnTo>
                  <a:lnTo>
                    <a:pt x="305956" y="18665"/>
                  </a:lnTo>
                  <a:lnTo>
                    <a:pt x="335432" y="18665"/>
                  </a:lnTo>
                  <a:lnTo>
                    <a:pt x="324538" y="5746"/>
                  </a:lnTo>
                  <a:lnTo>
                    <a:pt x="305956" y="0"/>
                  </a:lnTo>
                  <a:close/>
                </a:path>
                <a:path w="511175" h="116205">
                  <a:moveTo>
                    <a:pt x="335432" y="18665"/>
                  </a:moveTo>
                  <a:lnTo>
                    <a:pt x="305956" y="18665"/>
                  </a:lnTo>
                  <a:lnTo>
                    <a:pt x="315230" y="23213"/>
                  </a:lnTo>
                  <a:lnTo>
                    <a:pt x="320836" y="34051"/>
                  </a:lnTo>
                  <a:lnTo>
                    <a:pt x="323597" y="46967"/>
                  </a:lnTo>
                  <a:lnTo>
                    <a:pt x="324335" y="57750"/>
                  </a:lnTo>
                  <a:lnTo>
                    <a:pt x="323597" y="68455"/>
                  </a:lnTo>
                  <a:lnTo>
                    <a:pt x="320836" y="81484"/>
                  </a:lnTo>
                  <a:lnTo>
                    <a:pt x="315230" y="92490"/>
                  </a:lnTo>
                  <a:lnTo>
                    <a:pt x="305956" y="97124"/>
                  </a:lnTo>
                  <a:lnTo>
                    <a:pt x="335398" y="97124"/>
                  </a:lnTo>
                  <a:lnTo>
                    <a:pt x="336587" y="95722"/>
                  </a:lnTo>
                  <a:lnTo>
                    <a:pt x="343286" y="76971"/>
                  </a:lnTo>
                  <a:lnTo>
                    <a:pt x="345337" y="58042"/>
                  </a:lnTo>
                  <a:lnTo>
                    <a:pt x="343326" y="39005"/>
                  </a:lnTo>
                  <a:lnTo>
                    <a:pt x="336694" y="20161"/>
                  </a:lnTo>
                  <a:lnTo>
                    <a:pt x="335432" y="18665"/>
                  </a:lnTo>
                  <a:close/>
                </a:path>
                <a:path w="511175" h="116205">
                  <a:moveTo>
                    <a:pt x="252397" y="18665"/>
                  </a:moveTo>
                  <a:lnTo>
                    <a:pt x="230270" y="18665"/>
                  </a:lnTo>
                  <a:lnTo>
                    <a:pt x="235522" y="28731"/>
                  </a:lnTo>
                  <a:lnTo>
                    <a:pt x="235522" y="36460"/>
                  </a:lnTo>
                  <a:lnTo>
                    <a:pt x="232872" y="46761"/>
                  </a:lnTo>
                  <a:lnTo>
                    <a:pt x="226461" y="58061"/>
                  </a:lnTo>
                  <a:lnTo>
                    <a:pt x="218601" y="68842"/>
                  </a:lnTo>
                  <a:lnTo>
                    <a:pt x="211601" y="77586"/>
                  </a:lnTo>
                  <a:lnTo>
                    <a:pt x="183600" y="112873"/>
                  </a:lnTo>
                  <a:lnTo>
                    <a:pt x="257688" y="112873"/>
                  </a:lnTo>
                  <a:lnTo>
                    <a:pt x="257688" y="94208"/>
                  </a:lnTo>
                  <a:lnTo>
                    <a:pt x="221663" y="94208"/>
                  </a:lnTo>
                  <a:lnTo>
                    <a:pt x="237855" y="75398"/>
                  </a:lnTo>
                  <a:lnTo>
                    <a:pt x="245083" y="66569"/>
                  </a:lnTo>
                  <a:lnTo>
                    <a:pt x="251178" y="57166"/>
                  </a:lnTo>
                  <a:lnTo>
                    <a:pt x="255387" y="46889"/>
                  </a:lnTo>
                  <a:lnTo>
                    <a:pt x="256957" y="35438"/>
                  </a:lnTo>
                  <a:lnTo>
                    <a:pt x="254205" y="21348"/>
                  </a:lnTo>
                  <a:lnTo>
                    <a:pt x="252397" y="18665"/>
                  </a:lnTo>
                  <a:close/>
                </a:path>
                <a:path w="511175" h="116205">
                  <a:moveTo>
                    <a:pt x="221227" y="0"/>
                  </a:moveTo>
                  <a:lnTo>
                    <a:pt x="206266" y="2903"/>
                  </a:lnTo>
                  <a:lnTo>
                    <a:pt x="195269" y="10865"/>
                  </a:lnTo>
                  <a:lnTo>
                    <a:pt x="188211" y="22765"/>
                  </a:lnTo>
                  <a:lnTo>
                    <a:pt x="185061" y="37482"/>
                  </a:lnTo>
                  <a:lnTo>
                    <a:pt x="207810" y="37482"/>
                  </a:lnTo>
                  <a:lnTo>
                    <a:pt x="207374" y="29166"/>
                  </a:lnTo>
                  <a:lnTo>
                    <a:pt x="211601" y="18665"/>
                  </a:lnTo>
                  <a:lnTo>
                    <a:pt x="252397" y="18665"/>
                  </a:lnTo>
                  <a:lnTo>
                    <a:pt x="246640" y="10117"/>
                  </a:lnTo>
                  <a:lnTo>
                    <a:pt x="235301" y="2686"/>
                  </a:lnTo>
                  <a:lnTo>
                    <a:pt x="221227" y="0"/>
                  </a:lnTo>
                  <a:close/>
                </a:path>
                <a:path w="511175" h="116205">
                  <a:moveTo>
                    <a:pt x="173247" y="57750"/>
                  </a:moveTo>
                  <a:lnTo>
                    <a:pt x="137664" y="57750"/>
                  </a:lnTo>
                  <a:lnTo>
                    <a:pt x="137664" y="74519"/>
                  </a:lnTo>
                  <a:lnTo>
                    <a:pt x="173247" y="74519"/>
                  </a:lnTo>
                  <a:lnTo>
                    <a:pt x="173247" y="57750"/>
                  </a:lnTo>
                  <a:close/>
                </a:path>
                <a:path w="511175" h="116205">
                  <a:moveTo>
                    <a:pt x="85309" y="2915"/>
                  </a:moveTo>
                  <a:lnTo>
                    <a:pt x="58625" y="2915"/>
                  </a:lnTo>
                  <a:lnTo>
                    <a:pt x="58625" y="112873"/>
                  </a:lnTo>
                  <a:lnTo>
                    <a:pt x="92311" y="112873"/>
                  </a:lnTo>
                  <a:lnTo>
                    <a:pt x="106231" y="111032"/>
                  </a:lnTo>
                  <a:lnTo>
                    <a:pt x="117375" y="105364"/>
                  </a:lnTo>
                  <a:lnTo>
                    <a:pt x="124759" y="95666"/>
                  </a:lnTo>
                  <a:lnTo>
                    <a:pt x="80056" y="95666"/>
                  </a:lnTo>
                  <a:lnTo>
                    <a:pt x="80056" y="65044"/>
                  </a:lnTo>
                  <a:lnTo>
                    <a:pt x="123253" y="65044"/>
                  </a:lnTo>
                  <a:lnTo>
                    <a:pt x="122916" y="64222"/>
                  </a:lnTo>
                  <a:lnTo>
                    <a:pt x="117058" y="57694"/>
                  </a:lnTo>
                  <a:lnTo>
                    <a:pt x="108644" y="54104"/>
                  </a:lnTo>
                  <a:lnTo>
                    <a:pt x="115498" y="49585"/>
                  </a:lnTo>
                  <a:lnTo>
                    <a:pt x="115776" y="48708"/>
                  </a:lnTo>
                  <a:lnTo>
                    <a:pt x="80056" y="48708"/>
                  </a:lnTo>
                  <a:lnTo>
                    <a:pt x="80056" y="20123"/>
                  </a:lnTo>
                  <a:lnTo>
                    <a:pt x="116178" y="20123"/>
                  </a:lnTo>
                  <a:lnTo>
                    <a:pt x="115989" y="18975"/>
                  </a:lnTo>
                  <a:lnTo>
                    <a:pt x="109445" y="9716"/>
                  </a:lnTo>
                  <a:lnTo>
                    <a:pt x="99073" y="4531"/>
                  </a:lnTo>
                  <a:lnTo>
                    <a:pt x="85309" y="2915"/>
                  </a:lnTo>
                  <a:close/>
                </a:path>
                <a:path w="511175" h="116205">
                  <a:moveTo>
                    <a:pt x="123253" y="65044"/>
                  </a:moveTo>
                  <a:lnTo>
                    <a:pt x="83563" y="65044"/>
                  </a:lnTo>
                  <a:lnTo>
                    <a:pt x="91684" y="65337"/>
                  </a:lnTo>
                  <a:lnTo>
                    <a:pt x="98890" y="67066"/>
                  </a:lnTo>
                  <a:lnTo>
                    <a:pt x="104046" y="71502"/>
                  </a:lnTo>
                  <a:lnTo>
                    <a:pt x="106017" y="79916"/>
                  </a:lnTo>
                  <a:lnTo>
                    <a:pt x="104287" y="88468"/>
                  </a:lnTo>
                  <a:lnTo>
                    <a:pt x="99620" y="93206"/>
                  </a:lnTo>
                  <a:lnTo>
                    <a:pt x="92792" y="95236"/>
                  </a:lnTo>
                  <a:lnTo>
                    <a:pt x="84585" y="95666"/>
                  </a:lnTo>
                  <a:lnTo>
                    <a:pt x="124759" y="95666"/>
                  </a:lnTo>
                  <a:lnTo>
                    <a:pt x="127454" y="81666"/>
                  </a:lnTo>
                  <a:lnTo>
                    <a:pt x="126340" y="72582"/>
                  </a:lnTo>
                  <a:lnTo>
                    <a:pt x="123253" y="65044"/>
                  </a:lnTo>
                  <a:close/>
                </a:path>
                <a:path w="511175" h="116205">
                  <a:moveTo>
                    <a:pt x="116178" y="20123"/>
                  </a:moveTo>
                  <a:lnTo>
                    <a:pt x="91728" y="20123"/>
                  </a:lnTo>
                  <a:lnTo>
                    <a:pt x="98287" y="23187"/>
                  </a:lnTo>
                  <a:lnTo>
                    <a:pt x="98287" y="45647"/>
                  </a:lnTo>
                  <a:lnTo>
                    <a:pt x="93186" y="48708"/>
                  </a:lnTo>
                  <a:lnTo>
                    <a:pt x="115776" y="48708"/>
                  </a:lnTo>
                  <a:lnTo>
                    <a:pt x="118267" y="40834"/>
                  </a:lnTo>
                  <a:lnTo>
                    <a:pt x="118267" y="32814"/>
                  </a:lnTo>
                  <a:lnTo>
                    <a:pt x="116178" y="20123"/>
                  </a:lnTo>
                  <a:close/>
                </a:path>
                <a:path w="511175" h="116205">
                  <a:moveTo>
                    <a:pt x="21435" y="2915"/>
                  </a:moveTo>
                  <a:lnTo>
                    <a:pt x="0" y="2915"/>
                  </a:lnTo>
                  <a:lnTo>
                    <a:pt x="0" y="112873"/>
                  </a:lnTo>
                  <a:lnTo>
                    <a:pt x="51767" y="112873"/>
                  </a:lnTo>
                  <a:lnTo>
                    <a:pt x="51767" y="94208"/>
                  </a:lnTo>
                  <a:lnTo>
                    <a:pt x="21435" y="94208"/>
                  </a:lnTo>
                  <a:lnTo>
                    <a:pt x="21435" y="2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919135" y="2297322"/>
            <a:ext cx="503555" cy="54610"/>
          </a:xfrm>
          <a:custGeom>
            <a:avLst/>
            <a:gdLst/>
            <a:ahLst/>
            <a:cxnLst/>
            <a:rect l="l" t="t" r="r" b="b"/>
            <a:pathLst>
              <a:path w="503555" h="54610">
                <a:moveTo>
                  <a:pt x="34112" y="33083"/>
                </a:moveTo>
                <a:lnTo>
                  <a:pt x="32194" y="27165"/>
                </a:lnTo>
                <a:lnTo>
                  <a:pt x="27508" y="25196"/>
                </a:lnTo>
                <a:lnTo>
                  <a:pt x="30988" y="22809"/>
                </a:lnTo>
                <a:lnTo>
                  <a:pt x="32410" y="18516"/>
                </a:lnTo>
                <a:lnTo>
                  <a:pt x="32410" y="5651"/>
                </a:lnTo>
                <a:lnTo>
                  <a:pt x="26543" y="0"/>
                </a:lnTo>
                <a:lnTo>
                  <a:pt x="8369" y="0"/>
                </a:lnTo>
                <a:lnTo>
                  <a:pt x="2794" y="5867"/>
                </a:lnTo>
                <a:lnTo>
                  <a:pt x="1905" y="14782"/>
                </a:lnTo>
                <a:lnTo>
                  <a:pt x="11442" y="14782"/>
                </a:lnTo>
                <a:lnTo>
                  <a:pt x="11658" y="11709"/>
                </a:lnTo>
                <a:lnTo>
                  <a:pt x="13487" y="8318"/>
                </a:lnTo>
                <a:lnTo>
                  <a:pt x="20840" y="8318"/>
                </a:lnTo>
                <a:lnTo>
                  <a:pt x="22885" y="11442"/>
                </a:lnTo>
                <a:lnTo>
                  <a:pt x="22885" y="19202"/>
                </a:lnTo>
                <a:lnTo>
                  <a:pt x="20701" y="21920"/>
                </a:lnTo>
                <a:lnTo>
                  <a:pt x="15252" y="21920"/>
                </a:lnTo>
                <a:lnTo>
                  <a:pt x="15252" y="29083"/>
                </a:lnTo>
                <a:lnTo>
                  <a:pt x="21590" y="28600"/>
                </a:lnTo>
                <a:lnTo>
                  <a:pt x="24307" y="33007"/>
                </a:lnTo>
                <a:lnTo>
                  <a:pt x="24307" y="41109"/>
                </a:lnTo>
                <a:lnTo>
                  <a:pt x="21920" y="45339"/>
                </a:lnTo>
                <a:lnTo>
                  <a:pt x="13004" y="45339"/>
                </a:lnTo>
                <a:lnTo>
                  <a:pt x="10287" y="41948"/>
                </a:lnTo>
                <a:lnTo>
                  <a:pt x="10071" y="37858"/>
                </a:lnTo>
                <a:lnTo>
                  <a:pt x="0" y="37858"/>
                </a:lnTo>
                <a:lnTo>
                  <a:pt x="558" y="47117"/>
                </a:lnTo>
                <a:lnTo>
                  <a:pt x="7569" y="54063"/>
                </a:lnTo>
                <a:lnTo>
                  <a:pt x="26809" y="54063"/>
                </a:lnTo>
                <a:lnTo>
                  <a:pt x="34112" y="47790"/>
                </a:lnTo>
                <a:lnTo>
                  <a:pt x="34112" y="33083"/>
                </a:lnTo>
                <a:close/>
              </a:path>
              <a:path w="503555" h="54610">
                <a:moveTo>
                  <a:pt x="78536" y="52692"/>
                </a:moveTo>
                <a:lnTo>
                  <a:pt x="64465" y="34518"/>
                </a:lnTo>
                <a:lnTo>
                  <a:pt x="76301" y="19278"/>
                </a:lnTo>
                <a:lnTo>
                  <a:pt x="64592" y="19278"/>
                </a:lnTo>
                <a:lnTo>
                  <a:pt x="59283" y="27914"/>
                </a:lnTo>
                <a:lnTo>
                  <a:pt x="53098" y="19278"/>
                </a:lnTo>
                <a:lnTo>
                  <a:pt x="41529" y="19278"/>
                </a:lnTo>
                <a:lnTo>
                  <a:pt x="53022" y="34518"/>
                </a:lnTo>
                <a:lnTo>
                  <a:pt x="38722" y="52692"/>
                </a:lnTo>
                <a:lnTo>
                  <a:pt x="50571" y="52692"/>
                </a:lnTo>
                <a:lnTo>
                  <a:pt x="58267" y="41059"/>
                </a:lnTo>
                <a:lnTo>
                  <a:pt x="66827" y="52692"/>
                </a:lnTo>
                <a:lnTo>
                  <a:pt x="78536" y="52692"/>
                </a:lnTo>
                <a:close/>
              </a:path>
              <a:path w="503555" h="54610">
                <a:moveTo>
                  <a:pt x="117614" y="35610"/>
                </a:moveTo>
                <a:lnTo>
                  <a:pt x="112179" y="35610"/>
                </a:lnTo>
                <a:lnTo>
                  <a:pt x="112179" y="15189"/>
                </a:lnTo>
                <a:lnTo>
                  <a:pt x="112179" y="431"/>
                </a:lnTo>
                <a:lnTo>
                  <a:pt x="103047" y="431"/>
                </a:lnTo>
                <a:lnTo>
                  <a:pt x="102781" y="889"/>
                </a:lnTo>
                <a:lnTo>
                  <a:pt x="102781" y="15189"/>
                </a:lnTo>
                <a:lnTo>
                  <a:pt x="102781" y="35610"/>
                </a:lnTo>
                <a:lnTo>
                  <a:pt x="91821" y="35610"/>
                </a:lnTo>
                <a:lnTo>
                  <a:pt x="102641" y="15189"/>
                </a:lnTo>
                <a:lnTo>
                  <a:pt x="102781" y="15189"/>
                </a:lnTo>
                <a:lnTo>
                  <a:pt x="102781" y="889"/>
                </a:lnTo>
                <a:lnTo>
                  <a:pt x="80187" y="39141"/>
                </a:lnTo>
                <a:lnTo>
                  <a:pt x="80187" y="43637"/>
                </a:lnTo>
                <a:lnTo>
                  <a:pt x="102781" y="43637"/>
                </a:lnTo>
                <a:lnTo>
                  <a:pt x="102781" y="52692"/>
                </a:lnTo>
                <a:lnTo>
                  <a:pt x="112179" y="52692"/>
                </a:lnTo>
                <a:lnTo>
                  <a:pt x="112179" y="43637"/>
                </a:lnTo>
                <a:lnTo>
                  <a:pt x="117614" y="43637"/>
                </a:lnTo>
                <a:lnTo>
                  <a:pt x="117614" y="35610"/>
                </a:lnTo>
                <a:close/>
              </a:path>
              <a:path w="503555" h="54610">
                <a:moveTo>
                  <a:pt x="158305" y="33007"/>
                </a:moveTo>
                <a:lnTo>
                  <a:pt x="156705" y="30022"/>
                </a:lnTo>
                <a:lnTo>
                  <a:pt x="155663" y="28054"/>
                </a:lnTo>
                <a:lnTo>
                  <a:pt x="150012" y="25946"/>
                </a:lnTo>
                <a:lnTo>
                  <a:pt x="154292" y="23825"/>
                </a:lnTo>
                <a:lnTo>
                  <a:pt x="155359" y="21856"/>
                </a:lnTo>
                <a:lnTo>
                  <a:pt x="156743" y="19329"/>
                </a:lnTo>
                <a:lnTo>
                  <a:pt x="156743" y="7505"/>
                </a:lnTo>
                <a:lnTo>
                  <a:pt x="156743" y="5867"/>
                </a:lnTo>
                <a:lnTo>
                  <a:pt x="150139" y="0"/>
                </a:lnTo>
                <a:lnTo>
                  <a:pt x="148234" y="0"/>
                </a:lnTo>
                <a:lnTo>
                  <a:pt x="148234" y="34163"/>
                </a:lnTo>
                <a:lnTo>
                  <a:pt x="148234" y="41732"/>
                </a:lnTo>
                <a:lnTo>
                  <a:pt x="145859" y="45745"/>
                </a:lnTo>
                <a:lnTo>
                  <a:pt x="137541" y="45745"/>
                </a:lnTo>
                <a:lnTo>
                  <a:pt x="135166" y="41732"/>
                </a:lnTo>
                <a:lnTo>
                  <a:pt x="135166" y="34163"/>
                </a:lnTo>
                <a:lnTo>
                  <a:pt x="137541" y="30022"/>
                </a:lnTo>
                <a:lnTo>
                  <a:pt x="145859" y="30022"/>
                </a:lnTo>
                <a:lnTo>
                  <a:pt x="148234" y="34163"/>
                </a:lnTo>
                <a:lnTo>
                  <a:pt x="148234" y="0"/>
                </a:lnTo>
                <a:lnTo>
                  <a:pt x="147612" y="0"/>
                </a:lnTo>
                <a:lnTo>
                  <a:pt x="147612" y="11303"/>
                </a:lnTo>
                <a:lnTo>
                  <a:pt x="147612" y="18122"/>
                </a:lnTo>
                <a:lnTo>
                  <a:pt x="145453" y="21856"/>
                </a:lnTo>
                <a:lnTo>
                  <a:pt x="137972" y="21856"/>
                </a:lnTo>
                <a:lnTo>
                  <a:pt x="135788" y="18122"/>
                </a:lnTo>
                <a:lnTo>
                  <a:pt x="135788" y="11303"/>
                </a:lnTo>
                <a:lnTo>
                  <a:pt x="137972" y="7505"/>
                </a:lnTo>
                <a:lnTo>
                  <a:pt x="145453" y="7505"/>
                </a:lnTo>
                <a:lnTo>
                  <a:pt x="147612" y="11303"/>
                </a:lnTo>
                <a:lnTo>
                  <a:pt x="147612" y="0"/>
                </a:lnTo>
                <a:lnTo>
                  <a:pt x="133261" y="0"/>
                </a:lnTo>
                <a:lnTo>
                  <a:pt x="126669" y="5867"/>
                </a:lnTo>
                <a:lnTo>
                  <a:pt x="126669" y="19329"/>
                </a:lnTo>
                <a:lnTo>
                  <a:pt x="129120" y="23825"/>
                </a:lnTo>
                <a:lnTo>
                  <a:pt x="133400" y="25946"/>
                </a:lnTo>
                <a:lnTo>
                  <a:pt x="127749" y="28054"/>
                </a:lnTo>
                <a:lnTo>
                  <a:pt x="125107" y="33007"/>
                </a:lnTo>
                <a:lnTo>
                  <a:pt x="125107" y="48272"/>
                </a:lnTo>
                <a:lnTo>
                  <a:pt x="133070" y="54063"/>
                </a:lnTo>
                <a:lnTo>
                  <a:pt x="150355" y="54063"/>
                </a:lnTo>
                <a:lnTo>
                  <a:pt x="158305" y="48272"/>
                </a:lnTo>
                <a:lnTo>
                  <a:pt x="158305" y="45745"/>
                </a:lnTo>
                <a:lnTo>
                  <a:pt x="158305" y="33007"/>
                </a:lnTo>
                <a:close/>
              </a:path>
              <a:path w="503555" h="54610">
                <a:moveTo>
                  <a:pt x="202679" y="52692"/>
                </a:moveTo>
                <a:lnTo>
                  <a:pt x="188595" y="34518"/>
                </a:lnTo>
                <a:lnTo>
                  <a:pt x="200444" y="19278"/>
                </a:lnTo>
                <a:lnTo>
                  <a:pt x="188722" y="19278"/>
                </a:lnTo>
                <a:lnTo>
                  <a:pt x="183426" y="27914"/>
                </a:lnTo>
                <a:lnTo>
                  <a:pt x="177228" y="19278"/>
                </a:lnTo>
                <a:lnTo>
                  <a:pt x="165646" y="19278"/>
                </a:lnTo>
                <a:lnTo>
                  <a:pt x="177152" y="34518"/>
                </a:lnTo>
                <a:lnTo>
                  <a:pt x="162852" y="52692"/>
                </a:lnTo>
                <a:lnTo>
                  <a:pt x="174701" y="52692"/>
                </a:lnTo>
                <a:lnTo>
                  <a:pt x="182397" y="41059"/>
                </a:lnTo>
                <a:lnTo>
                  <a:pt x="190969" y="52692"/>
                </a:lnTo>
                <a:lnTo>
                  <a:pt x="202679" y="52692"/>
                </a:lnTo>
                <a:close/>
              </a:path>
              <a:path w="503555" h="54610">
                <a:moveTo>
                  <a:pt x="240588" y="43967"/>
                </a:moveTo>
                <a:lnTo>
                  <a:pt x="223786" y="43967"/>
                </a:lnTo>
                <a:lnTo>
                  <a:pt x="231330" y="35191"/>
                </a:lnTo>
                <a:lnTo>
                  <a:pt x="236042" y="29832"/>
                </a:lnTo>
                <a:lnTo>
                  <a:pt x="240245" y="24104"/>
                </a:lnTo>
                <a:lnTo>
                  <a:pt x="240245" y="8724"/>
                </a:lnTo>
                <a:lnTo>
                  <a:pt x="240245" y="7086"/>
                </a:lnTo>
                <a:lnTo>
                  <a:pt x="232968" y="0"/>
                </a:lnTo>
                <a:lnTo>
                  <a:pt x="213029" y="0"/>
                </a:lnTo>
                <a:lnTo>
                  <a:pt x="207441" y="7696"/>
                </a:lnTo>
                <a:lnTo>
                  <a:pt x="206692" y="17500"/>
                </a:lnTo>
                <a:lnTo>
                  <a:pt x="217309" y="17500"/>
                </a:lnTo>
                <a:lnTo>
                  <a:pt x="217208" y="13411"/>
                </a:lnTo>
                <a:lnTo>
                  <a:pt x="219075" y="8724"/>
                </a:lnTo>
                <a:lnTo>
                  <a:pt x="227799" y="8724"/>
                </a:lnTo>
                <a:lnTo>
                  <a:pt x="230251" y="13411"/>
                </a:lnTo>
                <a:lnTo>
                  <a:pt x="230251" y="22809"/>
                </a:lnTo>
                <a:lnTo>
                  <a:pt x="222694" y="31724"/>
                </a:lnTo>
                <a:lnTo>
                  <a:pt x="219075" y="36207"/>
                </a:lnTo>
                <a:lnTo>
                  <a:pt x="206019" y="52692"/>
                </a:lnTo>
                <a:lnTo>
                  <a:pt x="240588" y="52692"/>
                </a:lnTo>
                <a:lnTo>
                  <a:pt x="240588" y="43967"/>
                </a:lnTo>
                <a:close/>
              </a:path>
              <a:path w="503555" h="54610">
                <a:moveTo>
                  <a:pt x="282435" y="33007"/>
                </a:moveTo>
                <a:lnTo>
                  <a:pt x="280847" y="30022"/>
                </a:lnTo>
                <a:lnTo>
                  <a:pt x="279793" y="28054"/>
                </a:lnTo>
                <a:lnTo>
                  <a:pt x="274142" y="25946"/>
                </a:lnTo>
                <a:lnTo>
                  <a:pt x="278422" y="23825"/>
                </a:lnTo>
                <a:lnTo>
                  <a:pt x="279501" y="21856"/>
                </a:lnTo>
                <a:lnTo>
                  <a:pt x="280873" y="19329"/>
                </a:lnTo>
                <a:lnTo>
                  <a:pt x="280873" y="7505"/>
                </a:lnTo>
                <a:lnTo>
                  <a:pt x="280873" y="5867"/>
                </a:lnTo>
                <a:lnTo>
                  <a:pt x="274269" y="0"/>
                </a:lnTo>
                <a:lnTo>
                  <a:pt x="272364" y="0"/>
                </a:lnTo>
                <a:lnTo>
                  <a:pt x="272364" y="34163"/>
                </a:lnTo>
                <a:lnTo>
                  <a:pt x="272364" y="41732"/>
                </a:lnTo>
                <a:lnTo>
                  <a:pt x="270002" y="45745"/>
                </a:lnTo>
                <a:lnTo>
                  <a:pt x="261683" y="45745"/>
                </a:lnTo>
                <a:lnTo>
                  <a:pt x="259308" y="41732"/>
                </a:lnTo>
                <a:lnTo>
                  <a:pt x="259308" y="34163"/>
                </a:lnTo>
                <a:lnTo>
                  <a:pt x="261683" y="30022"/>
                </a:lnTo>
                <a:lnTo>
                  <a:pt x="270002" y="30022"/>
                </a:lnTo>
                <a:lnTo>
                  <a:pt x="272364" y="34163"/>
                </a:lnTo>
                <a:lnTo>
                  <a:pt x="272364" y="0"/>
                </a:lnTo>
                <a:lnTo>
                  <a:pt x="271741" y="0"/>
                </a:lnTo>
                <a:lnTo>
                  <a:pt x="271741" y="11303"/>
                </a:lnTo>
                <a:lnTo>
                  <a:pt x="271741" y="18122"/>
                </a:lnTo>
                <a:lnTo>
                  <a:pt x="269582" y="21856"/>
                </a:lnTo>
                <a:lnTo>
                  <a:pt x="262102" y="21856"/>
                </a:lnTo>
                <a:lnTo>
                  <a:pt x="259918" y="18122"/>
                </a:lnTo>
                <a:lnTo>
                  <a:pt x="259918" y="11303"/>
                </a:lnTo>
                <a:lnTo>
                  <a:pt x="262102" y="7505"/>
                </a:lnTo>
                <a:lnTo>
                  <a:pt x="269582" y="7505"/>
                </a:lnTo>
                <a:lnTo>
                  <a:pt x="271741" y="11303"/>
                </a:lnTo>
                <a:lnTo>
                  <a:pt x="271741" y="0"/>
                </a:lnTo>
                <a:lnTo>
                  <a:pt x="257390" y="0"/>
                </a:lnTo>
                <a:lnTo>
                  <a:pt x="250799" y="5867"/>
                </a:lnTo>
                <a:lnTo>
                  <a:pt x="250799" y="19329"/>
                </a:lnTo>
                <a:lnTo>
                  <a:pt x="253250" y="23825"/>
                </a:lnTo>
                <a:lnTo>
                  <a:pt x="257530" y="25946"/>
                </a:lnTo>
                <a:lnTo>
                  <a:pt x="251879" y="28054"/>
                </a:lnTo>
                <a:lnTo>
                  <a:pt x="249237" y="33007"/>
                </a:lnTo>
                <a:lnTo>
                  <a:pt x="249237" y="48272"/>
                </a:lnTo>
                <a:lnTo>
                  <a:pt x="257200" y="54063"/>
                </a:lnTo>
                <a:lnTo>
                  <a:pt x="274485" y="54063"/>
                </a:lnTo>
                <a:lnTo>
                  <a:pt x="282435" y="48272"/>
                </a:lnTo>
                <a:lnTo>
                  <a:pt x="282435" y="45745"/>
                </a:lnTo>
                <a:lnTo>
                  <a:pt x="282435" y="33007"/>
                </a:lnTo>
                <a:close/>
              </a:path>
              <a:path w="503555" h="54610">
                <a:moveTo>
                  <a:pt x="326275" y="27114"/>
                </a:moveTo>
                <a:lnTo>
                  <a:pt x="316471" y="2667"/>
                </a:lnTo>
                <a:lnTo>
                  <a:pt x="316471" y="21780"/>
                </a:lnTo>
                <a:lnTo>
                  <a:pt x="316471" y="32004"/>
                </a:lnTo>
                <a:lnTo>
                  <a:pt x="314960" y="45339"/>
                </a:lnTo>
                <a:lnTo>
                  <a:pt x="300824" y="45339"/>
                </a:lnTo>
                <a:lnTo>
                  <a:pt x="299326" y="32004"/>
                </a:lnTo>
                <a:lnTo>
                  <a:pt x="299326" y="21780"/>
                </a:lnTo>
                <a:lnTo>
                  <a:pt x="300824" y="8724"/>
                </a:lnTo>
                <a:lnTo>
                  <a:pt x="314960" y="8724"/>
                </a:lnTo>
                <a:lnTo>
                  <a:pt x="316471" y="21780"/>
                </a:lnTo>
                <a:lnTo>
                  <a:pt x="316471" y="2667"/>
                </a:lnTo>
                <a:lnTo>
                  <a:pt x="289521" y="27114"/>
                </a:lnTo>
                <a:lnTo>
                  <a:pt x="290474" y="35941"/>
                </a:lnTo>
                <a:lnTo>
                  <a:pt x="293611" y="44691"/>
                </a:lnTo>
                <a:lnTo>
                  <a:pt x="299288" y="51384"/>
                </a:lnTo>
                <a:lnTo>
                  <a:pt x="307911" y="54063"/>
                </a:lnTo>
                <a:lnTo>
                  <a:pt x="316509" y="51384"/>
                </a:lnTo>
                <a:lnTo>
                  <a:pt x="321640" y="45339"/>
                </a:lnTo>
                <a:lnTo>
                  <a:pt x="322186" y="44691"/>
                </a:lnTo>
                <a:lnTo>
                  <a:pt x="325310" y="35941"/>
                </a:lnTo>
                <a:lnTo>
                  <a:pt x="326275" y="27114"/>
                </a:lnTo>
                <a:close/>
              </a:path>
              <a:path w="503555" h="54610">
                <a:moveTo>
                  <a:pt x="368325" y="27114"/>
                </a:moveTo>
                <a:lnTo>
                  <a:pt x="358533" y="2667"/>
                </a:lnTo>
                <a:lnTo>
                  <a:pt x="358533" y="21780"/>
                </a:lnTo>
                <a:lnTo>
                  <a:pt x="358533" y="32004"/>
                </a:lnTo>
                <a:lnTo>
                  <a:pt x="357022" y="45339"/>
                </a:lnTo>
                <a:lnTo>
                  <a:pt x="342887" y="45339"/>
                </a:lnTo>
                <a:lnTo>
                  <a:pt x="341376" y="32004"/>
                </a:lnTo>
                <a:lnTo>
                  <a:pt x="341376" y="21780"/>
                </a:lnTo>
                <a:lnTo>
                  <a:pt x="342887" y="8724"/>
                </a:lnTo>
                <a:lnTo>
                  <a:pt x="357022" y="8724"/>
                </a:lnTo>
                <a:lnTo>
                  <a:pt x="358533" y="21780"/>
                </a:lnTo>
                <a:lnTo>
                  <a:pt x="358533" y="2667"/>
                </a:lnTo>
                <a:lnTo>
                  <a:pt x="331584" y="27114"/>
                </a:lnTo>
                <a:lnTo>
                  <a:pt x="332536" y="35941"/>
                </a:lnTo>
                <a:lnTo>
                  <a:pt x="335661" y="44691"/>
                </a:lnTo>
                <a:lnTo>
                  <a:pt x="341350" y="51384"/>
                </a:lnTo>
                <a:lnTo>
                  <a:pt x="349961" y="54063"/>
                </a:lnTo>
                <a:lnTo>
                  <a:pt x="358571" y="51384"/>
                </a:lnTo>
                <a:lnTo>
                  <a:pt x="363702" y="45339"/>
                </a:lnTo>
                <a:lnTo>
                  <a:pt x="364248" y="44691"/>
                </a:lnTo>
                <a:lnTo>
                  <a:pt x="367372" y="35941"/>
                </a:lnTo>
                <a:lnTo>
                  <a:pt x="368325" y="27114"/>
                </a:lnTo>
                <a:close/>
              </a:path>
              <a:path w="503555" h="54610">
                <a:moveTo>
                  <a:pt x="445909" y="24587"/>
                </a:moveTo>
                <a:lnTo>
                  <a:pt x="443738" y="18173"/>
                </a:lnTo>
                <a:lnTo>
                  <a:pt x="431406" y="18173"/>
                </a:lnTo>
                <a:lnTo>
                  <a:pt x="427672" y="20167"/>
                </a:lnTo>
                <a:lnTo>
                  <a:pt x="425564" y="23418"/>
                </a:lnTo>
                <a:lnTo>
                  <a:pt x="423468" y="19951"/>
                </a:lnTo>
                <a:lnTo>
                  <a:pt x="420255" y="18173"/>
                </a:lnTo>
                <a:lnTo>
                  <a:pt x="412902" y="18173"/>
                </a:lnTo>
                <a:lnTo>
                  <a:pt x="409651" y="19608"/>
                </a:lnTo>
                <a:lnTo>
                  <a:pt x="407797" y="22263"/>
                </a:lnTo>
                <a:lnTo>
                  <a:pt x="407657" y="22263"/>
                </a:lnTo>
                <a:lnTo>
                  <a:pt x="407657" y="19278"/>
                </a:lnTo>
                <a:lnTo>
                  <a:pt x="398132" y="19278"/>
                </a:lnTo>
                <a:lnTo>
                  <a:pt x="398132" y="52692"/>
                </a:lnTo>
                <a:lnTo>
                  <a:pt x="407657" y="52692"/>
                </a:lnTo>
                <a:lnTo>
                  <a:pt x="407657" y="32816"/>
                </a:lnTo>
                <a:lnTo>
                  <a:pt x="407390" y="25819"/>
                </a:lnTo>
                <a:lnTo>
                  <a:pt x="416306" y="25819"/>
                </a:lnTo>
                <a:lnTo>
                  <a:pt x="417271" y="29552"/>
                </a:lnTo>
                <a:lnTo>
                  <a:pt x="417271" y="52692"/>
                </a:lnTo>
                <a:lnTo>
                  <a:pt x="426796" y="52692"/>
                </a:lnTo>
                <a:lnTo>
                  <a:pt x="426796" y="32816"/>
                </a:lnTo>
                <a:lnTo>
                  <a:pt x="426720" y="25819"/>
                </a:lnTo>
                <a:lnTo>
                  <a:pt x="436600" y="25819"/>
                </a:lnTo>
                <a:lnTo>
                  <a:pt x="436384" y="31851"/>
                </a:lnTo>
                <a:lnTo>
                  <a:pt x="436384" y="52692"/>
                </a:lnTo>
                <a:lnTo>
                  <a:pt x="445909" y="52692"/>
                </a:lnTo>
                <a:lnTo>
                  <a:pt x="445909" y="24587"/>
                </a:lnTo>
                <a:close/>
              </a:path>
              <a:path w="503555" h="54610">
                <a:moveTo>
                  <a:pt x="503212" y="24587"/>
                </a:moveTo>
                <a:lnTo>
                  <a:pt x="501040" y="18173"/>
                </a:lnTo>
                <a:lnTo>
                  <a:pt x="488708" y="18173"/>
                </a:lnTo>
                <a:lnTo>
                  <a:pt x="484962" y="20167"/>
                </a:lnTo>
                <a:lnTo>
                  <a:pt x="482866" y="23418"/>
                </a:lnTo>
                <a:lnTo>
                  <a:pt x="480771" y="19951"/>
                </a:lnTo>
                <a:lnTo>
                  <a:pt x="477558" y="18173"/>
                </a:lnTo>
                <a:lnTo>
                  <a:pt x="470204" y="18173"/>
                </a:lnTo>
                <a:lnTo>
                  <a:pt x="466953" y="19608"/>
                </a:lnTo>
                <a:lnTo>
                  <a:pt x="465099" y="22263"/>
                </a:lnTo>
                <a:lnTo>
                  <a:pt x="464959" y="22263"/>
                </a:lnTo>
                <a:lnTo>
                  <a:pt x="464959" y="19278"/>
                </a:lnTo>
                <a:lnTo>
                  <a:pt x="455434" y="19278"/>
                </a:lnTo>
                <a:lnTo>
                  <a:pt x="455434" y="52692"/>
                </a:lnTo>
                <a:lnTo>
                  <a:pt x="464959" y="52692"/>
                </a:lnTo>
                <a:lnTo>
                  <a:pt x="464959" y="32816"/>
                </a:lnTo>
                <a:lnTo>
                  <a:pt x="464693" y="25819"/>
                </a:lnTo>
                <a:lnTo>
                  <a:pt x="473608" y="25819"/>
                </a:lnTo>
                <a:lnTo>
                  <a:pt x="474573" y="29552"/>
                </a:lnTo>
                <a:lnTo>
                  <a:pt x="474573" y="52692"/>
                </a:lnTo>
                <a:lnTo>
                  <a:pt x="484098" y="52692"/>
                </a:lnTo>
                <a:lnTo>
                  <a:pt x="484098" y="32816"/>
                </a:lnTo>
                <a:lnTo>
                  <a:pt x="484022" y="25819"/>
                </a:lnTo>
                <a:lnTo>
                  <a:pt x="493903" y="25819"/>
                </a:lnTo>
                <a:lnTo>
                  <a:pt x="493687" y="31851"/>
                </a:lnTo>
                <a:lnTo>
                  <a:pt x="493687" y="52692"/>
                </a:lnTo>
                <a:lnTo>
                  <a:pt x="503212" y="52692"/>
                </a:lnTo>
                <a:lnTo>
                  <a:pt x="503212" y="245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18908" y="2052042"/>
            <a:ext cx="90170" cy="34925"/>
          </a:xfrm>
          <a:custGeom>
            <a:avLst/>
            <a:gdLst/>
            <a:ahLst/>
            <a:cxnLst/>
            <a:rect l="l" t="t" r="r" b="b"/>
            <a:pathLst>
              <a:path w="90169" h="34925">
                <a:moveTo>
                  <a:pt x="54975" y="0"/>
                </a:moveTo>
                <a:lnTo>
                  <a:pt x="89874" y="34891"/>
                </a:lnTo>
              </a:path>
              <a:path w="90169" h="34925">
                <a:moveTo>
                  <a:pt x="27478" y="0"/>
                </a:moveTo>
                <a:lnTo>
                  <a:pt x="62373" y="34891"/>
                </a:lnTo>
              </a:path>
              <a:path w="90169" h="34925">
                <a:moveTo>
                  <a:pt x="0" y="0"/>
                </a:moveTo>
                <a:lnTo>
                  <a:pt x="34890" y="34891"/>
                </a:lnTo>
              </a:path>
            </a:pathLst>
          </a:custGeom>
          <a:ln w="4964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08688" y="2052042"/>
            <a:ext cx="118110" cy="34925"/>
          </a:xfrm>
          <a:custGeom>
            <a:avLst/>
            <a:gdLst/>
            <a:ahLst/>
            <a:cxnLst/>
            <a:rect l="l" t="t" r="r" b="b"/>
            <a:pathLst>
              <a:path w="118110" h="34925">
                <a:moveTo>
                  <a:pt x="82737" y="0"/>
                </a:moveTo>
                <a:lnTo>
                  <a:pt x="117629" y="34891"/>
                </a:lnTo>
              </a:path>
              <a:path w="118110" h="34925">
                <a:moveTo>
                  <a:pt x="55270" y="0"/>
                </a:moveTo>
                <a:lnTo>
                  <a:pt x="90161" y="34891"/>
                </a:lnTo>
              </a:path>
              <a:path w="118110" h="34925">
                <a:moveTo>
                  <a:pt x="28230" y="486"/>
                </a:moveTo>
                <a:lnTo>
                  <a:pt x="62642" y="34891"/>
                </a:lnTo>
              </a:path>
              <a:path w="118110" h="34925">
                <a:moveTo>
                  <a:pt x="9942" y="9655"/>
                </a:moveTo>
                <a:lnTo>
                  <a:pt x="35182" y="34891"/>
                </a:lnTo>
              </a:path>
              <a:path w="118110" h="34925">
                <a:moveTo>
                  <a:pt x="0" y="27198"/>
                </a:moveTo>
                <a:lnTo>
                  <a:pt x="7696" y="34891"/>
                </a:lnTo>
              </a:path>
            </a:pathLst>
          </a:custGeom>
          <a:ln w="4964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8008" y="1509862"/>
            <a:ext cx="1277258" cy="91609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904469" y="2048697"/>
            <a:ext cx="565150" cy="41910"/>
            <a:chOff x="1904469" y="2048697"/>
            <a:chExt cx="565150" cy="41910"/>
          </a:xfrm>
        </p:grpSpPr>
        <p:sp>
          <p:nvSpPr>
            <p:cNvPr id="15" name="object 15"/>
            <p:cNvSpPr/>
            <p:nvPr/>
          </p:nvSpPr>
          <p:spPr>
            <a:xfrm>
              <a:off x="2102482" y="2052042"/>
              <a:ext cx="363855" cy="34925"/>
            </a:xfrm>
            <a:custGeom>
              <a:avLst/>
              <a:gdLst/>
              <a:ahLst/>
              <a:cxnLst/>
              <a:rect l="l" t="t" r="r" b="b"/>
              <a:pathLst>
                <a:path w="363855" h="34925">
                  <a:moveTo>
                    <a:pt x="329799" y="21"/>
                  </a:moveTo>
                  <a:lnTo>
                    <a:pt x="363460" y="33681"/>
                  </a:lnTo>
                </a:path>
                <a:path w="363855" h="34925">
                  <a:moveTo>
                    <a:pt x="302295" y="0"/>
                  </a:moveTo>
                  <a:lnTo>
                    <a:pt x="337187" y="34891"/>
                  </a:lnTo>
                </a:path>
                <a:path w="363855" h="34925">
                  <a:moveTo>
                    <a:pt x="274820" y="0"/>
                  </a:moveTo>
                  <a:lnTo>
                    <a:pt x="309708" y="34891"/>
                  </a:lnTo>
                </a:path>
                <a:path w="363855" h="34925">
                  <a:moveTo>
                    <a:pt x="247331" y="0"/>
                  </a:moveTo>
                  <a:lnTo>
                    <a:pt x="282225" y="34891"/>
                  </a:lnTo>
                </a:path>
                <a:path w="363855" h="34925">
                  <a:moveTo>
                    <a:pt x="219848" y="0"/>
                  </a:moveTo>
                  <a:lnTo>
                    <a:pt x="254732" y="34891"/>
                  </a:lnTo>
                </a:path>
                <a:path w="363855" h="34925">
                  <a:moveTo>
                    <a:pt x="192355" y="0"/>
                  </a:moveTo>
                  <a:lnTo>
                    <a:pt x="227253" y="34891"/>
                  </a:lnTo>
                </a:path>
                <a:path w="363855" h="34925">
                  <a:moveTo>
                    <a:pt x="164880" y="0"/>
                  </a:moveTo>
                  <a:lnTo>
                    <a:pt x="199768" y="34891"/>
                  </a:lnTo>
                </a:path>
                <a:path w="363855" h="34925">
                  <a:moveTo>
                    <a:pt x="137397" y="0"/>
                  </a:moveTo>
                  <a:lnTo>
                    <a:pt x="172285" y="34891"/>
                  </a:lnTo>
                </a:path>
                <a:path w="363855" h="34925">
                  <a:moveTo>
                    <a:pt x="109912" y="0"/>
                  </a:moveTo>
                  <a:lnTo>
                    <a:pt x="144806" y="34891"/>
                  </a:lnTo>
                </a:path>
                <a:path w="363855" h="34925">
                  <a:moveTo>
                    <a:pt x="82403" y="0"/>
                  </a:moveTo>
                  <a:lnTo>
                    <a:pt x="83153" y="749"/>
                  </a:lnTo>
                </a:path>
                <a:path w="363855" h="34925">
                  <a:moveTo>
                    <a:pt x="54957" y="0"/>
                  </a:moveTo>
                  <a:lnTo>
                    <a:pt x="66003" y="11045"/>
                  </a:lnTo>
                </a:path>
                <a:path w="363855" h="34925">
                  <a:moveTo>
                    <a:pt x="27482" y="0"/>
                  </a:moveTo>
                  <a:lnTo>
                    <a:pt x="48837" y="21351"/>
                  </a:lnTo>
                </a:path>
                <a:path w="363855" h="34925">
                  <a:moveTo>
                    <a:pt x="0" y="0"/>
                  </a:moveTo>
                  <a:lnTo>
                    <a:pt x="31662" y="31666"/>
                  </a:lnTo>
                </a:path>
              </a:pathLst>
            </a:custGeom>
            <a:ln w="4964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07823" y="2052050"/>
              <a:ext cx="558165" cy="34925"/>
            </a:xfrm>
            <a:custGeom>
              <a:avLst/>
              <a:gdLst/>
              <a:ahLst/>
              <a:cxnLst/>
              <a:rect l="l" t="t" r="r" b="b"/>
              <a:pathLst>
                <a:path w="558164" h="34925">
                  <a:moveTo>
                    <a:pt x="34898" y="0"/>
                  </a:moveTo>
                  <a:lnTo>
                    <a:pt x="21318" y="2740"/>
                  </a:lnTo>
                  <a:lnTo>
                    <a:pt x="10225" y="10216"/>
                  </a:lnTo>
                  <a:lnTo>
                    <a:pt x="2743" y="21308"/>
                  </a:lnTo>
                  <a:lnTo>
                    <a:pt x="0" y="34894"/>
                  </a:lnTo>
                  <a:lnTo>
                    <a:pt x="220943" y="34894"/>
                  </a:lnTo>
                  <a:lnTo>
                    <a:pt x="279072" y="0"/>
                  </a:lnTo>
                  <a:lnTo>
                    <a:pt x="337209" y="34894"/>
                  </a:lnTo>
                  <a:lnTo>
                    <a:pt x="558133" y="34894"/>
                  </a:lnTo>
                  <a:lnTo>
                    <a:pt x="555392" y="21308"/>
                  </a:lnTo>
                  <a:lnTo>
                    <a:pt x="547919" y="10216"/>
                  </a:lnTo>
                  <a:lnTo>
                    <a:pt x="536836" y="2740"/>
                  </a:lnTo>
                  <a:lnTo>
                    <a:pt x="523267" y="0"/>
                  </a:lnTo>
                  <a:lnTo>
                    <a:pt x="34898" y="0"/>
                  </a:lnTo>
                  <a:close/>
                </a:path>
              </a:pathLst>
            </a:custGeom>
            <a:ln w="6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455074" y="1997512"/>
            <a:ext cx="768350" cy="136525"/>
            <a:chOff x="4455074" y="1997512"/>
            <a:chExt cx="768350" cy="136525"/>
          </a:xfrm>
        </p:grpSpPr>
        <p:sp>
          <p:nvSpPr>
            <p:cNvPr id="18" name="object 18"/>
            <p:cNvSpPr/>
            <p:nvPr/>
          </p:nvSpPr>
          <p:spPr>
            <a:xfrm>
              <a:off x="4456991" y="1999429"/>
              <a:ext cx="764540" cy="132715"/>
            </a:xfrm>
            <a:custGeom>
              <a:avLst/>
              <a:gdLst/>
              <a:ahLst/>
              <a:cxnLst/>
              <a:rect l="l" t="t" r="r" b="b"/>
              <a:pathLst>
                <a:path w="764539" h="132714">
                  <a:moveTo>
                    <a:pt x="0" y="126683"/>
                  </a:moveTo>
                  <a:lnTo>
                    <a:pt x="5975" y="132656"/>
                  </a:lnTo>
                </a:path>
                <a:path w="764539" h="132714">
                  <a:moveTo>
                    <a:pt x="0" y="105418"/>
                  </a:moveTo>
                  <a:lnTo>
                    <a:pt x="27244" y="132656"/>
                  </a:lnTo>
                </a:path>
                <a:path w="764539" h="132714">
                  <a:moveTo>
                    <a:pt x="14406" y="98560"/>
                  </a:moveTo>
                  <a:lnTo>
                    <a:pt x="48506" y="132656"/>
                  </a:lnTo>
                </a:path>
                <a:path w="764539" h="132714">
                  <a:moveTo>
                    <a:pt x="35697" y="98560"/>
                  </a:moveTo>
                  <a:lnTo>
                    <a:pt x="69792" y="132656"/>
                  </a:lnTo>
                </a:path>
                <a:path w="764539" h="132714">
                  <a:moveTo>
                    <a:pt x="56962" y="98560"/>
                  </a:moveTo>
                  <a:lnTo>
                    <a:pt x="91057" y="132656"/>
                  </a:lnTo>
                </a:path>
                <a:path w="764539" h="132714">
                  <a:moveTo>
                    <a:pt x="72967" y="93286"/>
                  </a:moveTo>
                  <a:lnTo>
                    <a:pt x="112334" y="132656"/>
                  </a:lnTo>
                </a:path>
                <a:path w="764539" h="132714">
                  <a:moveTo>
                    <a:pt x="72967" y="72021"/>
                  </a:moveTo>
                  <a:lnTo>
                    <a:pt x="133602" y="132656"/>
                  </a:lnTo>
                </a:path>
                <a:path w="764539" h="132714">
                  <a:moveTo>
                    <a:pt x="74166" y="51911"/>
                  </a:moveTo>
                  <a:lnTo>
                    <a:pt x="154906" y="132656"/>
                  </a:lnTo>
                </a:path>
                <a:path w="764539" h="132714">
                  <a:moveTo>
                    <a:pt x="80877" y="37374"/>
                  </a:moveTo>
                  <a:lnTo>
                    <a:pt x="176161" y="132656"/>
                  </a:lnTo>
                </a:path>
                <a:path w="764539" h="132714">
                  <a:moveTo>
                    <a:pt x="90042" y="25253"/>
                  </a:moveTo>
                  <a:lnTo>
                    <a:pt x="197448" y="132656"/>
                  </a:lnTo>
                </a:path>
                <a:path w="764539" h="132714">
                  <a:moveTo>
                    <a:pt x="101278" y="15227"/>
                  </a:moveTo>
                  <a:lnTo>
                    <a:pt x="218706" y="132656"/>
                  </a:lnTo>
                </a:path>
                <a:path w="764539" h="132714">
                  <a:moveTo>
                    <a:pt x="114828" y="7491"/>
                  </a:moveTo>
                  <a:lnTo>
                    <a:pt x="239996" y="132656"/>
                  </a:lnTo>
                </a:path>
                <a:path w="764539" h="132714">
                  <a:moveTo>
                    <a:pt x="130765" y="2148"/>
                  </a:moveTo>
                  <a:lnTo>
                    <a:pt x="261265" y="132656"/>
                  </a:lnTo>
                </a:path>
                <a:path w="764539" h="132714">
                  <a:moveTo>
                    <a:pt x="149889" y="0"/>
                  </a:moveTo>
                  <a:lnTo>
                    <a:pt x="282545" y="132656"/>
                  </a:lnTo>
                </a:path>
                <a:path w="764539" h="132714">
                  <a:moveTo>
                    <a:pt x="176756" y="5598"/>
                  </a:moveTo>
                  <a:lnTo>
                    <a:pt x="220135" y="48973"/>
                  </a:lnTo>
                </a:path>
                <a:path w="764539" h="132714">
                  <a:moveTo>
                    <a:pt x="230745" y="59583"/>
                  </a:moveTo>
                  <a:lnTo>
                    <a:pt x="303814" y="132656"/>
                  </a:lnTo>
                </a:path>
                <a:path w="764539" h="132714">
                  <a:moveTo>
                    <a:pt x="248014" y="55590"/>
                  </a:moveTo>
                  <a:lnTo>
                    <a:pt x="248222" y="55792"/>
                  </a:lnTo>
                </a:path>
                <a:path w="764539" h="132714">
                  <a:moveTo>
                    <a:pt x="248259" y="55831"/>
                  </a:moveTo>
                  <a:lnTo>
                    <a:pt x="325083" y="132656"/>
                  </a:lnTo>
                </a:path>
                <a:path w="764539" h="132714">
                  <a:moveTo>
                    <a:pt x="254450" y="40733"/>
                  </a:moveTo>
                  <a:lnTo>
                    <a:pt x="346369" y="132656"/>
                  </a:lnTo>
                </a:path>
                <a:path w="764539" h="132714">
                  <a:moveTo>
                    <a:pt x="262903" y="27920"/>
                  </a:moveTo>
                  <a:lnTo>
                    <a:pt x="367638" y="132656"/>
                  </a:lnTo>
                </a:path>
                <a:path w="764539" h="132714">
                  <a:moveTo>
                    <a:pt x="273484" y="17228"/>
                  </a:moveTo>
                  <a:lnTo>
                    <a:pt x="388910" y="132656"/>
                  </a:lnTo>
                </a:path>
                <a:path w="764539" h="132714">
                  <a:moveTo>
                    <a:pt x="286685" y="9150"/>
                  </a:moveTo>
                  <a:lnTo>
                    <a:pt x="410187" y="132656"/>
                  </a:lnTo>
                </a:path>
                <a:path w="764539" h="132714">
                  <a:moveTo>
                    <a:pt x="301560" y="2757"/>
                  </a:moveTo>
                  <a:lnTo>
                    <a:pt x="431459" y="132656"/>
                  </a:lnTo>
                </a:path>
                <a:path w="764539" h="132714">
                  <a:moveTo>
                    <a:pt x="320140" y="68"/>
                  </a:moveTo>
                  <a:lnTo>
                    <a:pt x="452728" y="132656"/>
                  </a:lnTo>
                </a:path>
                <a:path w="764539" h="132714">
                  <a:moveTo>
                    <a:pt x="343987" y="2631"/>
                  </a:moveTo>
                  <a:lnTo>
                    <a:pt x="474010" y="132656"/>
                  </a:lnTo>
                </a:path>
                <a:path w="764539" h="132714">
                  <a:moveTo>
                    <a:pt x="420731" y="58107"/>
                  </a:moveTo>
                  <a:lnTo>
                    <a:pt x="495287" y="132656"/>
                  </a:lnTo>
                </a:path>
                <a:path w="764539" h="132714">
                  <a:moveTo>
                    <a:pt x="428406" y="44485"/>
                  </a:moveTo>
                  <a:lnTo>
                    <a:pt x="516577" y="132656"/>
                  </a:lnTo>
                </a:path>
                <a:path w="764539" h="132714">
                  <a:moveTo>
                    <a:pt x="436341" y="31164"/>
                  </a:moveTo>
                  <a:lnTo>
                    <a:pt x="537832" y="132656"/>
                  </a:lnTo>
                </a:path>
                <a:path w="764539" h="132714">
                  <a:moveTo>
                    <a:pt x="446227" y="19792"/>
                  </a:moveTo>
                  <a:lnTo>
                    <a:pt x="559097" y="132656"/>
                  </a:lnTo>
                </a:path>
                <a:path w="764539" h="132714">
                  <a:moveTo>
                    <a:pt x="458744" y="11008"/>
                  </a:moveTo>
                  <a:lnTo>
                    <a:pt x="580395" y="132656"/>
                  </a:lnTo>
                </a:path>
                <a:path w="764539" h="132714">
                  <a:moveTo>
                    <a:pt x="473306" y="4319"/>
                  </a:moveTo>
                  <a:lnTo>
                    <a:pt x="601645" y="132656"/>
                  </a:lnTo>
                </a:path>
                <a:path w="764539" h="132714">
                  <a:moveTo>
                    <a:pt x="490636" y="359"/>
                  </a:moveTo>
                  <a:lnTo>
                    <a:pt x="622936" y="132656"/>
                  </a:lnTo>
                </a:path>
                <a:path w="764539" h="132714">
                  <a:moveTo>
                    <a:pt x="512592" y="1051"/>
                  </a:moveTo>
                  <a:lnTo>
                    <a:pt x="644194" y="132656"/>
                  </a:lnTo>
                </a:path>
                <a:path w="764539" h="132714">
                  <a:moveTo>
                    <a:pt x="592415" y="59583"/>
                  </a:moveTo>
                  <a:lnTo>
                    <a:pt x="665495" y="132656"/>
                  </a:lnTo>
                </a:path>
                <a:path w="764539" h="132714">
                  <a:moveTo>
                    <a:pt x="601818" y="47725"/>
                  </a:moveTo>
                  <a:lnTo>
                    <a:pt x="686757" y="132656"/>
                  </a:lnTo>
                </a:path>
                <a:path w="764539" h="132714">
                  <a:moveTo>
                    <a:pt x="609418" y="34030"/>
                  </a:moveTo>
                  <a:lnTo>
                    <a:pt x="687293" y="111906"/>
                  </a:lnTo>
                </a:path>
                <a:path w="764539" h="132714">
                  <a:moveTo>
                    <a:pt x="619011" y="22359"/>
                  </a:moveTo>
                  <a:lnTo>
                    <a:pt x="691563" y="94913"/>
                  </a:lnTo>
                </a:path>
                <a:path w="764539" h="132714">
                  <a:moveTo>
                    <a:pt x="630985" y="13049"/>
                  </a:moveTo>
                  <a:lnTo>
                    <a:pt x="712849" y="94913"/>
                  </a:lnTo>
                </a:path>
                <a:path w="764539" h="132714">
                  <a:moveTo>
                    <a:pt x="645507" y="5435"/>
                  </a:moveTo>
                  <a:lnTo>
                    <a:pt x="734985" y="94913"/>
                  </a:lnTo>
                </a:path>
                <a:path w="764539" h="132714">
                  <a:moveTo>
                    <a:pt x="662277" y="935"/>
                  </a:moveTo>
                  <a:lnTo>
                    <a:pt x="756258" y="94913"/>
                  </a:lnTo>
                </a:path>
                <a:path w="764539" h="132714">
                  <a:moveTo>
                    <a:pt x="683178" y="565"/>
                  </a:moveTo>
                  <a:lnTo>
                    <a:pt x="751852" y="69241"/>
                  </a:lnTo>
                </a:path>
                <a:path w="764539" h="132714">
                  <a:moveTo>
                    <a:pt x="759858" y="77249"/>
                  </a:moveTo>
                  <a:lnTo>
                    <a:pt x="764002" y="81391"/>
                  </a:lnTo>
                </a:path>
                <a:path w="764539" h="132714">
                  <a:moveTo>
                    <a:pt x="715298" y="11433"/>
                  </a:moveTo>
                  <a:lnTo>
                    <a:pt x="740620" y="36762"/>
                  </a:lnTo>
                </a:path>
              </a:pathLst>
            </a:custGeom>
            <a:ln w="3834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58557" y="2000948"/>
              <a:ext cx="761365" cy="129539"/>
            </a:xfrm>
            <a:custGeom>
              <a:avLst/>
              <a:gdLst/>
              <a:ahLst/>
              <a:cxnLst/>
              <a:rect l="l" t="t" r="r" b="b"/>
              <a:pathLst>
                <a:path w="761364" h="129539">
                  <a:moveTo>
                    <a:pt x="396892" y="54071"/>
                  </a:moveTo>
                  <a:lnTo>
                    <a:pt x="398760" y="56447"/>
                  </a:lnTo>
                  <a:lnTo>
                    <a:pt x="401867" y="57642"/>
                  </a:lnTo>
                  <a:lnTo>
                    <a:pt x="401867" y="58233"/>
                  </a:lnTo>
                  <a:lnTo>
                    <a:pt x="416768" y="58233"/>
                  </a:lnTo>
                  <a:lnTo>
                    <a:pt x="416768" y="57642"/>
                  </a:lnTo>
                  <a:lnTo>
                    <a:pt x="419878" y="56447"/>
                  </a:lnTo>
                  <a:lnTo>
                    <a:pt x="421739" y="54071"/>
                  </a:lnTo>
                  <a:lnTo>
                    <a:pt x="422358" y="54665"/>
                  </a:lnTo>
                  <a:lnTo>
                    <a:pt x="426088" y="44564"/>
                  </a:lnTo>
                  <a:lnTo>
                    <a:pt x="454657" y="11887"/>
                  </a:lnTo>
                  <a:lnTo>
                    <a:pt x="496886" y="0"/>
                  </a:lnTo>
                  <a:lnTo>
                    <a:pt x="508071" y="590"/>
                  </a:lnTo>
                  <a:lnTo>
                    <a:pt x="548445" y="18421"/>
                  </a:lnTo>
                  <a:lnTo>
                    <a:pt x="571431" y="54665"/>
                  </a:lnTo>
                  <a:lnTo>
                    <a:pt x="572057" y="54071"/>
                  </a:lnTo>
                  <a:lnTo>
                    <a:pt x="573907" y="56447"/>
                  </a:lnTo>
                  <a:lnTo>
                    <a:pt x="577021" y="57642"/>
                  </a:lnTo>
                  <a:lnTo>
                    <a:pt x="577021" y="58233"/>
                  </a:lnTo>
                  <a:lnTo>
                    <a:pt x="591922" y="58233"/>
                  </a:lnTo>
                  <a:lnTo>
                    <a:pt x="591922" y="57642"/>
                  </a:lnTo>
                  <a:lnTo>
                    <a:pt x="595025" y="56447"/>
                  </a:lnTo>
                  <a:lnTo>
                    <a:pt x="596897" y="54071"/>
                  </a:lnTo>
                  <a:lnTo>
                    <a:pt x="596897" y="54665"/>
                  </a:lnTo>
                  <a:lnTo>
                    <a:pt x="599993" y="44564"/>
                  </a:lnTo>
                  <a:lnTo>
                    <a:pt x="627947" y="13074"/>
                  </a:lnTo>
                  <a:lnTo>
                    <a:pt x="668948" y="0"/>
                  </a:lnTo>
                  <a:lnTo>
                    <a:pt x="680129" y="590"/>
                  </a:lnTo>
                  <a:lnTo>
                    <a:pt x="719870" y="16041"/>
                  </a:lnTo>
                  <a:lnTo>
                    <a:pt x="744724" y="49911"/>
                  </a:lnTo>
                  <a:lnTo>
                    <a:pt x="749066" y="70116"/>
                  </a:lnTo>
                  <a:lnTo>
                    <a:pt x="749692" y="70116"/>
                  </a:lnTo>
                  <a:lnTo>
                    <a:pt x="750926" y="73685"/>
                  </a:lnTo>
                  <a:lnTo>
                    <a:pt x="754656" y="74869"/>
                  </a:lnTo>
                  <a:lnTo>
                    <a:pt x="754656" y="75463"/>
                  </a:lnTo>
                  <a:lnTo>
                    <a:pt x="757137" y="75463"/>
                  </a:lnTo>
                  <a:lnTo>
                    <a:pt x="759625" y="76658"/>
                  </a:lnTo>
                  <a:lnTo>
                    <a:pt x="760873" y="79030"/>
                  </a:lnTo>
                  <a:lnTo>
                    <a:pt x="760873" y="92699"/>
                  </a:lnTo>
                  <a:lnTo>
                    <a:pt x="684471" y="92699"/>
                  </a:lnTo>
                  <a:lnTo>
                    <a:pt x="684471" y="129538"/>
                  </a:lnTo>
                  <a:lnTo>
                    <a:pt x="0" y="129538"/>
                  </a:lnTo>
                  <a:lnTo>
                    <a:pt x="0" y="96260"/>
                  </a:lnTo>
                  <a:lnTo>
                    <a:pt x="72673" y="96260"/>
                  </a:lnTo>
                  <a:lnTo>
                    <a:pt x="72673" y="52297"/>
                  </a:lnTo>
                  <a:lnTo>
                    <a:pt x="73295" y="52297"/>
                  </a:lnTo>
                  <a:lnTo>
                    <a:pt x="77021" y="42191"/>
                  </a:lnTo>
                  <a:lnTo>
                    <a:pt x="82612" y="33277"/>
                  </a:lnTo>
                  <a:lnTo>
                    <a:pt x="116150" y="6530"/>
                  </a:lnTo>
                  <a:lnTo>
                    <a:pt x="148452" y="0"/>
                  </a:lnTo>
                  <a:lnTo>
                    <a:pt x="159633" y="1184"/>
                  </a:lnTo>
                  <a:lnTo>
                    <a:pt x="198766" y="19015"/>
                  </a:lnTo>
                  <a:lnTo>
                    <a:pt x="221738" y="54665"/>
                  </a:lnTo>
                  <a:lnTo>
                    <a:pt x="222364" y="54071"/>
                  </a:lnTo>
                  <a:lnTo>
                    <a:pt x="224228" y="56447"/>
                  </a:lnTo>
                  <a:lnTo>
                    <a:pt x="227328" y="57642"/>
                  </a:lnTo>
                  <a:lnTo>
                    <a:pt x="227328" y="58233"/>
                  </a:lnTo>
                  <a:lnTo>
                    <a:pt x="242243" y="58233"/>
                  </a:lnTo>
                  <a:lnTo>
                    <a:pt x="242243" y="57642"/>
                  </a:lnTo>
                  <a:lnTo>
                    <a:pt x="245343" y="56447"/>
                  </a:lnTo>
                  <a:lnTo>
                    <a:pt x="247211" y="54071"/>
                  </a:lnTo>
                  <a:lnTo>
                    <a:pt x="247211" y="54665"/>
                  </a:lnTo>
                  <a:lnTo>
                    <a:pt x="250934" y="44564"/>
                  </a:lnTo>
                  <a:lnTo>
                    <a:pt x="279510" y="11887"/>
                  </a:lnTo>
                  <a:lnTo>
                    <a:pt x="321745" y="0"/>
                  </a:lnTo>
                  <a:lnTo>
                    <a:pt x="332920" y="590"/>
                  </a:lnTo>
                  <a:lnTo>
                    <a:pt x="373287" y="18421"/>
                  </a:lnTo>
                  <a:lnTo>
                    <a:pt x="392550" y="44564"/>
                  </a:lnTo>
                  <a:lnTo>
                    <a:pt x="396273" y="54665"/>
                  </a:lnTo>
                </a:path>
              </a:pathLst>
            </a:custGeom>
            <a:ln w="6349">
              <a:solidFill>
                <a:srgbClr val="00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98218" y="3041903"/>
            <a:ext cx="1277321" cy="916044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4457399" y="3553986"/>
            <a:ext cx="1007110" cy="104139"/>
            <a:chOff x="4457399" y="3553986"/>
            <a:chExt cx="1007110" cy="104139"/>
          </a:xfrm>
        </p:grpSpPr>
        <p:sp>
          <p:nvSpPr>
            <p:cNvPr id="22" name="object 22"/>
            <p:cNvSpPr/>
            <p:nvPr/>
          </p:nvSpPr>
          <p:spPr>
            <a:xfrm>
              <a:off x="4459571" y="3556158"/>
              <a:ext cx="1002665" cy="99695"/>
            </a:xfrm>
            <a:custGeom>
              <a:avLst/>
              <a:gdLst/>
              <a:ahLst/>
              <a:cxnLst/>
              <a:rect l="l" t="t" r="r" b="b"/>
              <a:pathLst>
                <a:path w="1002664" h="99695">
                  <a:moveTo>
                    <a:pt x="1002304" y="66697"/>
                  </a:moveTo>
                  <a:lnTo>
                    <a:pt x="994201" y="71827"/>
                  </a:lnTo>
                </a:path>
                <a:path w="1002664" h="99695">
                  <a:moveTo>
                    <a:pt x="1002200" y="48935"/>
                  </a:moveTo>
                  <a:lnTo>
                    <a:pt x="966002" y="71856"/>
                  </a:lnTo>
                </a:path>
                <a:path w="1002664" h="99695">
                  <a:moveTo>
                    <a:pt x="981690" y="44129"/>
                  </a:moveTo>
                  <a:lnTo>
                    <a:pt x="937911" y="71856"/>
                  </a:lnTo>
                </a:path>
                <a:path w="1002664" h="99695">
                  <a:moveTo>
                    <a:pt x="920192" y="83080"/>
                  </a:moveTo>
                  <a:lnTo>
                    <a:pt x="894132" y="99583"/>
                  </a:lnTo>
                </a:path>
                <a:path w="1002664" h="99695">
                  <a:moveTo>
                    <a:pt x="953524" y="44129"/>
                  </a:moveTo>
                  <a:lnTo>
                    <a:pt x="865972" y="99583"/>
                  </a:lnTo>
                </a:path>
                <a:path w="1002664" h="99695">
                  <a:moveTo>
                    <a:pt x="925415" y="44129"/>
                  </a:moveTo>
                  <a:lnTo>
                    <a:pt x="837857" y="99583"/>
                  </a:lnTo>
                </a:path>
                <a:path w="1002664" h="99695">
                  <a:moveTo>
                    <a:pt x="903625" y="40104"/>
                  </a:moveTo>
                  <a:lnTo>
                    <a:pt x="809705" y="99583"/>
                  </a:lnTo>
                </a:path>
                <a:path w="1002664" h="99695">
                  <a:moveTo>
                    <a:pt x="903229" y="22547"/>
                  </a:moveTo>
                  <a:lnTo>
                    <a:pt x="781588" y="99583"/>
                  </a:lnTo>
                </a:path>
                <a:path w="1002664" h="99695">
                  <a:moveTo>
                    <a:pt x="902991" y="4871"/>
                  </a:moveTo>
                  <a:lnTo>
                    <a:pt x="753444" y="99583"/>
                  </a:lnTo>
                </a:path>
                <a:path w="1002664" h="99695">
                  <a:moveTo>
                    <a:pt x="881420" y="0"/>
                  </a:moveTo>
                  <a:lnTo>
                    <a:pt x="724183" y="99583"/>
                  </a:lnTo>
                </a:path>
                <a:path w="1002664" h="99695">
                  <a:moveTo>
                    <a:pt x="853290" y="0"/>
                  </a:moveTo>
                  <a:lnTo>
                    <a:pt x="696052" y="99583"/>
                  </a:lnTo>
                </a:path>
                <a:path w="1002664" h="99695">
                  <a:moveTo>
                    <a:pt x="825167" y="0"/>
                  </a:moveTo>
                  <a:lnTo>
                    <a:pt x="667939" y="99583"/>
                  </a:lnTo>
                </a:path>
                <a:path w="1002664" h="99695">
                  <a:moveTo>
                    <a:pt x="797083" y="0"/>
                  </a:moveTo>
                  <a:lnTo>
                    <a:pt x="639842" y="99583"/>
                  </a:lnTo>
                </a:path>
                <a:path w="1002664" h="99695">
                  <a:moveTo>
                    <a:pt x="768931" y="0"/>
                  </a:moveTo>
                  <a:lnTo>
                    <a:pt x="611690" y="99583"/>
                  </a:lnTo>
                </a:path>
                <a:path w="1002664" h="99695">
                  <a:moveTo>
                    <a:pt x="740801" y="0"/>
                  </a:moveTo>
                  <a:lnTo>
                    <a:pt x="696290" y="28192"/>
                  </a:lnTo>
                </a:path>
                <a:path w="1002664" h="99695">
                  <a:moveTo>
                    <a:pt x="671126" y="44129"/>
                  </a:moveTo>
                  <a:lnTo>
                    <a:pt x="583563" y="99583"/>
                  </a:lnTo>
                </a:path>
                <a:path w="1002664" h="99695">
                  <a:moveTo>
                    <a:pt x="712666" y="0"/>
                  </a:moveTo>
                  <a:lnTo>
                    <a:pt x="696290" y="10368"/>
                  </a:lnTo>
                </a:path>
                <a:path w="1002664" h="99695">
                  <a:moveTo>
                    <a:pt x="642981" y="44129"/>
                  </a:moveTo>
                  <a:lnTo>
                    <a:pt x="555425" y="99583"/>
                  </a:lnTo>
                </a:path>
                <a:path w="1002664" h="99695">
                  <a:moveTo>
                    <a:pt x="614876" y="44129"/>
                  </a:moveTo>
                  <a:lnTo>
                    <a:pt x="527320" y="99583"/>
                  </a:lnTo>
                </a:path>
                <a:path w="1002664" h="99695">
                  <a:moveTo>
                    <a:pt x="597060" y="37588"/>
                  </a:moveTo>
                  <a:lnTo>
                    <a:pt x="499172" y="99583"/>
                  </a:lnTo>
                </a:path>
                <a:path w="1002664" h="99695">
                  <a:moveTo>
                    <a:pt x="597060" y="19771"/>
                  </a:moveTo>
                  <a:lnTo>
                    <a:pt x="471035" y="99583"/>
                  </a:lnTo>
                </a:path>
                <a:path w="1002664" h="99695">
                  <a:moveTo>
                    <a:pt x="595443" y="2970"/>
                  </a:moveTo>
                  <a:lnTo>
                    <a:pt x="442897" y="99583"/>
                  </a:lnTo>
                </a:path>
                <a:path w="1002664" h="99695">
                  <a:moveTo>
                    <a:pt x="572035" y="0"/>
                  </a:moveTo>
                  <a:lnTo>
                    <a:pt x="414795" y="99583"/>
                  </a:lnTo>
                </a:path>
                <a:path w="1002664" h="99695">
                  <a:moveTo>
                    <a:pt x="543909" y="0"/>
                  </a:moveTo>
                  <a:lnTo>
                    <a:pt x="386665" y="99583"/>
                  </a:lnTo>
                </a:path>
                <a:path w="1002664" h="99695">
                  <a:moveTo>
                    <a:pt x="515750" y="0"/>
                  </a:moveTo>
                  <a:lnTo>
                    <a:pt x="358517" y="99583"/>
                  </a:lnTo>
                </a:path>
                <a:path w="1002664" h="99695">
                  <a:moveTo>
                    <a:pt x="487638" y="0"/>
                  </a:moveTo>
                  <a:lnTo>
                    <a:pt x="330404" y="99583"/>
                  </a:lnTo>
                </a:path>
                <a:path w="1002664" h="99695">
                  <a:moveTo>
                    <a:pt x="459515" y="0"/>
                  </a:moveTo>
                  <a:lnTo>
                    <a:pt x="302281" y="99583"/>
                  </a:lnTo>
                </a:path>
                <a:path w="1002664" h="99695">
                  <a:moveTo>
                    <a:pt x="431398" y="0"/>
                  </a:moveTo>
                  <a:lnTo>
                    <a:pt x="389275" y="26676"/>
                  </a:lnTo>
                </a:path>
                <a:path w="1002664" h="99695">
                  <a:moveTo>
                    <a:pt x="361717" y="44129"/>
                  </a:moveTo>
                  <a:lnTo>
                    <a:pt x="274165" y="99583"/>
                  </a:lnTo>
                </a:path>
                <a:path w="1002664" h="99695">
                  <a:moveTo>
                    <a:pt x="403228" y="0"/>
                  </a:moveTo>
                  <a:lnTo>
                    <a:pt x="389275" y="8839"/>
                  </a:lnTo>
                </a:path>
                <a:path w="1002664" h="99695">
                  <a:moveTo>
                    <a:pt x="333554" y="44129"/>
                  </a:moveTo>
                  <a:lnTo>
                    <a:pt x="245995" y="99583"/>
                  </a:lnTo>
                </a:path>
                <a:path w="1002664" h="99695">
                  <a:moveTo>
                    <a:pt x="305448" y="44129"/>
                  </a:moveTo>
                  <a:lnTo>
                    <a:pt x="217890" y="99583"/>
                  </a:lnTo>
                </a:path>
                <a:path w="1002664" h="99695">
                  <a:moveTo>
                    <a:pt x="290045" y="36057"/>
                  </a:moveTo>
                  <a:lnTo>
                    <a:pt x="189745" y="99583"/>
                  </a:lnTo>
                </a:path>
                <a:path w="1002664" h="99695">
                  <a:moveTo>
                    <a:pt x="290045" y="18260"/>
                  </a:moveTo>
                  <a:lnTo>
                    <a:pt x="161640" y="99583"/>
                  </a:lnTo>
                </a:path>
                <a:path w="1002664" h="99695">
                  <a:moveTo>
                    <a:pt x="287769" y="1875"/>
                  </a:moveTo>
                  <a:lnTo>
                    <a:pt x="133488" y="99583"/>
                  </a:lnTo>
                </a:path>
                <a:path w="1002664" h="99695">
                  <a:moveTo>
                    <a:pt x="262595" y="0"/>
                  </a:moveTo>
                  <a:lnTo>
                    <a:pt x="105361" y="99583"/>
                  </a:lnTo>
                </a:path>
                <a:path w="1002664" h="99695">
                  <a:moveTo>
                    <a:pt x="234461" y="0"/>
                  </a:moveTo>
                  <a:lnTo>
                    <a:pt x="77223" y="99583"/>
                  </a:lnTo>
                </a:path>
                <a:path w="1002664" h="99695">
                  <a:moveTo>
                    <a:pt x="206355" y="0"/>
                  </a:moveTo>
                  <a:lnTo>
                    <a:pt x="49118" y="99583"/>
                  </a:lnTo>
                </a:path>
                <a:path w="1002664" h="99695">
                  <a:moveTo>
                    <a:pt x="178217" y="0"/>
                  </a:moveTo>
                  <a:lnTo>
                    <a:pt x="83106" y="60236"/>
                  </a:lnTo>
                </a:path>
                <a:path w="1002664" h="99695">
                  <a:moveTo>
                    <a:pt x="60285" y="74689"/>
                  </a:moveTo>
                  <a:lnTo>
                    <a:pt x="20980" y="99583"/>
                  </a:lnTo>
                </a:path>
                <a:path w="1002664" h="99695">
                  <a:moveTo>
                    <a:pt x="150080" y="0"/>
                  </a:moveTo>
                  <a:lnTo>
                    <a:pt x="83106" y="42419"/>
                  </a:lnTo>
                </a:path>
                <a:path w="1002664" h="99695">
                  <a:moveTo>
                    <a:pt x="32158" y="74689"/>
                  </a:moveTo>
                  <a:lnTo>
                    <a:pt x="0" y="95054"/>
                  </a:lnTo>
                </a:path>
                <a:path w="1002664" h="99695">
                  <a:moveTo>
                    <a:pt x="121964" y="0"/>
                  </a:moveTo>
                  <a:lnTo>
                    <a:pt x="83106" y="24610"/>
                  </a:lnTo>
                </a:path>
                <a:path w="1002664" h="99695">
                  <a:moveTo>
                    <a:pt x="93851" y="0"/>
                  </a:moveTo>
                  <a:lnTo>
                    <a:pt x="83106" y="6804"/>
                  </a:lnTo>
                </a:path>
              </a:pathLst>
            </a:custGeom>
            <a:ln w="3618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59571" y="3556158"/>
              <a:ext cx="1002665" cy="99695"/>
            </a:xfrm>
            <a:custGeom>
              <a:avLst/>
              <a:gdLst/>
              <a:ahLst/>
              <a:cxnLst/>
              <a:rect l="l" t="t" r="r" b="b"/>
              <a:pathLst>
                <a:path w="1002664" h="99695">
                  <a:moveTo>
                    <a:pt x="8474" y="74689"/>
                  </a:moveTo>
                  <a:lnTo>
                    <a:pt x="44942" y="74689"/>
                  </a:lnTo>
                  <a:lnTo>
                    <a:pt x="74627" y="74689"/>
                  </a:lnTo>
                  <a:lnTo>
                    <a:pt x="78865" y="74124"/>
                  </a:lnTo>
                  <a:lnTo>
                    <a:pt x="81410" y="71860"/>
                  </a:lnTo>
                  <a:lnTo>
                    <a:pt x="83116" y="69030"/>
                  </a:lnTo>
                  <a:lnTo>
                    <a:pt x="83116" y="5660"/>
                  </a:lnTo>
                  <a:lnTo>
                    <a:pt x="83959" y="2833"/>
                  </a:lnTo>
                  <a:lnTo>
                    <a:pt x="87354" y="565"/>
                  </a:lnTo>
                  <a:lnTo>
                    <a:pt x="91594" y="0"/>
                  </a:lnTo>
                  <a:lnTo>
                    <a:pt x="281570" y="0"/>
                  </a:lnTo>
                  <a:lnTo>
                    <a:pt x="285807" y="565"/>
                  </a:lnTo>
                  <a:lnTo>
                    <a:pt x="289199" y="2833"/>
                  </a:lnTo>
                  <a:lnTo>
                    <a:pt x="290045" y="5660"/>
                  </a:lnTo>
                  <a:lnTo>
                    <a:pt x="290045" y="39049"/>
                  </a:lnTo>
                  <a:lnTo>
                    <a:pt x="290898" y="41302"/>
                  </a:lnTo>
                  <a:lnTo>
                    <a:pt x="294285" y="43567"/>
                  </a:lnTo>
                  <a:lnTo>
                    <a:pt x="298533" y="44132"/>
                  </a:lnTo>
                  <a:lnTo>
                    <a:pt x="380790" y="44132"/>
                  </a:lnTo>
                  <a:lnTo>
                    <a:pt x="385030" y="43567"/>
                  </a:lnTo>
                  <a:lnTo>
                    <a:pt x="388425" y="41302"/>
                  </a:lnTo>
                  <a:lnTo>
                    <a:pt x="389271" y="39049"/>
                  </a:lnTo>
                  <a:lnTo>
                    <a:pt x="389271" y="5660"/>
                  </a:lnTo>
                  <a:lnTo>
                    <a:pt x="390970" y="2833"/>
                  </a:lnTo>
                  <a:lnTo>
                    <a:pt x="393519" y="565"/>
                  </a:lnTo>
                  <a:lnTo>
                    <a:pt x="397760" y="0"/>
                  </a:lnTo>
                  <a:lnTo>
                    <a:pt x="588578" y="0"/>
                  </a:lnTo>
                  <a:lnTo>
                    <a:pt x="592815" y="565"/>
                  </a:lnTo>
                  <a:lnTo>
                    <a:pt x="595364" y="2833"/>
                  </a:lnTo>
                  <a:lnTo>
                    <a:pt x="597060" y="5660"/>
                  </a:lnTo>
                  <a:lnTo>
                    <a:pt x="597060" y="39049"/>
                  </a:lnTo>
                  <a:lnTo>
                    <a:pt x="597913" y="41302"/>
                  </a:lnTo>
                  <a:lnTo>
                    <a:pt x="600450" y="43567"/>
                  </a:lnTo>
                  <a:lnTo>
                    <a:pt x="604702" y="44132"/>
                  </a:lnTo>
                  <a:lnTo>
                    <a:pt x="687805" y="44132"/>
                  </a:lnTo>
                  <a:lnTo>
                    <a:pt x="692053" y="43567"/>
                  </a:lnTo>
                  <a:lnTo>
                    <a:pt x="694594" y="41302"/>
                  </a:lnTo>
                  <a:lnTo>
                    <a:pt x="696294" y="39049"/>
                  </a:lnTo>
                  <a:lnTo>
                    <a:pt x="696294" y="5660"/>
                  </a:lnTo>
                  <a:lnTo>
                    <a:pt x="697139" y="2833"/>
                  </a:lnTo>
                  <a:lnTo>
                    <a:pt x="700534" y="565"/>
                  </a:lnTo>
                  <a:lnTo>
                    <a:pt x="704768" y="0"/>
                  </a:lnTo>
                  <a:lnTo>
                    <a:pt x="894744" y="0"/>
                  </a:lnTo>
                  <a:lnTo>
                    <a:pt x="898984" y="565"/>
                  </a:lnTo>
                  <a:lnTo>
                    <a:pt x="902379" y="2833"/>
                  </a:lnTo>
                  <a:lnTo>
                    <a:pt x="903225" y="5660"/>
                  </a:lnTo>
                  <a:lnTo>
                    <a:pt x="903225" y="39049"/>
                  </a:lnTo>
                  <a:lnTo>
                    <a:pt x="904082" y="41302"/>
                  </a:lnTo>
                  <a:lnTo>
                    <a:pt x="907473" y="43567"/>
                  </a:lnTo>
                  <a:lnTo>
                    <a:pt x="911713" y="44132"/>
                  </a:lnTo>
                  <a:lnTo>
                    <a:pt x="993974" y="44132"/>
                  </a:lnTo>
                  <a:lnTo>
                    <a:pt x="998222" y="45266"/>
                  </a:lnTo>
                  <a:lnTo>
                    <a:pt x="1001603" y="46962"/>
                  </a:lnTo>
                  <a:lnTo>
                    <a:pt x="1002459" y="49791"/>
                  </a:lnTo>
                  <a:lnTo>
                    <a:pt x="1002459" y="66205"/>
                  </a:lnTo>
                  <a:lnTo>
                    <a:pt x="1001603" y="69030"/>
                  </a:lnTo>
                  <a:lnTo>
                    <a:pt x="998222" y="71295"/>
                  </a:lnTo>
                  <a:lnTo>
                    <a:pt x="993974" y="71860"/>
                  </a:lnTo>
                  <a:lnTo>
                    <a:pt x="936306" y="71860"/>
                  </a:lnTo>
                  <a:lnTo>
                    <a:pt x="920188" y="71860"/>
                  </a:lnTo>
                  <a:lnTo>
                    <a:pt x="920188" y="99587"/>
                  </a:lnTo>
                  <a:lnTo>
                    <a:pt x="0" y="99587"/>
                  </a:lnTo>
                  <a:lnTo>
                    <a:pt x="0" y="80349"/>
                  </a:lnTo>
                  <a:lnTo>
                    <a:pt x="845" y="77519"/>
                  </a:lnTo>
                  <a:lnTo>
                    <a:pt x="4240" y="75255"/>
                  </a:lnTo>
                  <a:lnTo>
                    <a:pt x="8474" y="74689"/>
                  </a:lnTo>
                  <a:close/>
                </a:path>
              </a:pathLst>
            </a:custGeom>
            <a:ln w="4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62363" y="3041941"/>
            <a:ext cx="2086610" cy="916305"/>
            <a:chOff x="462363" y="3041941"/>
            <a:chExt cx="2086610" cy="916305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363" y="3041957"/>
              <a:ext cx="1277037" cy="91595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739577" y="3041941"/>
              <a:ext cx="808990" cy="252729"/>
            </a:xfrm>
            <a:custGeom>
              <a:avLst/>
              <a:gdLst/>
              <a:ahLst/>
              <a:cxnLst/>
              <a:rect l="l" t="t" r="r" b="b"/>
              <a:pathLst>
                <a:path w="808989" h="252729">
                  <a:moveTo>
                    <a:pt x="808876" y="0"/>
                  </a:moveTo>
                  <a:lnTo>
                    <a:pt x="0" y="0"/>
                  </a:lnTo>
                  <a:lnTo>
                    <a:pt x="0" y="252403"/>
                  </a:lnTo>
                  <a:lnTo>
                    <a:pt x="808876" y="252403"/>
                  </a:lnTo>
                  <a:lnTo>
                    <a:pt x="808876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4375433" y="3041941"/>
            <a:ext cx="808990" cy="252729"/>
          </a:xfrm>
          <a:custGeom>
            <a:avLst/>
            <a:gdLst/>
            <a:ahLst/>
            <a:cxnLst/>
            <a:rect l="l" t="t" r="r" b="b"/>
            <a:pathLst>
              <a:path w="808989" h="252729">
                <a:moveTo>
                  <a:pt x="808887" y="0"/>
                </a:moveTo>
                <a:lnTo>
                  <a:pt x="0" y="0"/>
                </a:lnTo>
                <a:lnTo>
                  <a:pt x="0" y="252403"/>
                </a:lnTo>
                <a:lnTo>
                  <a:pt x="808887" y="252403"/>
                </a:lnTo>
                <a:lnTo>
                  <a:pt x="808887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92415" y="3108812"/>
            <a:ext cx="514350" cy="116205"/>
          </a:xfrm>
          <a:custGeom>
            <a:avLst/>
            <a:gdLst/>
            <a:ahLst/>
            <a:cxnLst/>
            <a:rect l="l" t="t" r="r" b="b"/>
            <a:pathLst>
              <a:path w="514350" h="116205">
                <a:moveTo>
                  <a:pt x="474552" y="0"/>
                </a:moveTo>
                <a:lnTo>
                  <a:pt x="455970" y="5746"/>
                </a:lnTo>
                <a:lnTo>
                  <a:pt x="443814" y="20161"/>
                </a:lnTo>
                <a:lnTo>
                  <a:pt x="437182" y="39005"/>
                </a:lnTo>
                <a:lnTo>
                  <a:pt x="435171" y="58042"/>
                </a:lnTo>
                <a:lnTo>
                  <a:pt x="437222" y="76971"/>
                </a:lnTo>
                <a:lnTo>
                  <a:pt x="443922" y="95722"/>
                </a:lnTo>
                <a:lnTo>
                  <a:pt x="456092" y="110071"/>
                </a:lnTo>
                <a:lnTo>
                  <a:pt x="474552" y="115793"/>
                </a:lnTo>
                <a:lnTo>
                  <a:pt x="493009" y="110071"/>
                </a:lnTo>
                <a:lnTo>
                  <a:pt x="503985" y="97128"/>
                </a:lnTo>
                <a:lnTo>
                  <a:pt x="474552" y="97128"/>
                </a:lnTo>
                <a:lnTo>
                  <a:pt x="465281" y="92492"/>
                </a:lnTo>
                <a:lnTo>
                  <a:pt x="459676" y="81485"/>
                </a:lnTo>
                <a:lnTo>
                  <a:pt x="456915" y="68455"/>
                </a:lnTo>
                <a:lnTo>
                  <a:pt x="456177" y="57750"/>
                </a:lnTo>
                <a:lnTo>
                  <a:pt x="456915" y="46967"/>
                </a:lnTo>
                <a:lnTo>
                  <a:pt x="459676" y="34051"/>
                </a:lnTo>
                <a:lnTo>
                  <a:pt x="465281" y="23214"/>
                </a:lnTo>
                <a:lnTo>
                  <a:pt x="474552" y="18666"/>
                </a:lnTo>
                <a:lnTo>
                  <a:pt x="504025" y="18666"/>
                </a:lnTo>
                <a:lnTo>
                  <a:pt x="493130" y="5746"/>
                </a:lnTo>
                <a:lnTo>
                  <a:pt x="474552" y="0"/>
                </a:lnTo>
                <a:close/>
              </a:path>
              <a:path w="514350" h="116205">
                <a:moveTo>
                  <a:pt x="504025" y="18666"/>
                </a:moveTo>
                <a:lnTo>
                  <a:pt x="474552" y="18666"/>
                </a:lnTo>
                <a:lnTo>
                  <a:pt x="483821" y="23214"/>
                </a:lnTo>
                <a:lnTo>
                  <a:pt x="489426" y="34051"/>
                </a:lnTo>
                <a:lnTo>
                  <a:pt x="492188" y="46967"/>
                </a:lnTo>
                <a:lnTo>
                  <a:pt x="492926" y="57750"/>
                </a:lnTo>
                <a:lnTo>
                  <a:pt x="492188" y="68455"/>
                </a:lnTo>
                <a:lnTo>
                  <a:pt x="489426" y="81485"/>
                </a:lnTo>
                <a:lnTo>
                  <a:pt x="483821" y="92492"/>
                </a:lnTo>
                <a:lnTo>
                  <a:pt x="474552" y="97128"/>
                </a:lnTo>
                <a:lnTo>
                  <a:pt x="503985" y="97128"/>
                </a:lnTo>
                <a:lnTo>
                  <a:pt x="505177" y="95722"/>
                </a:lnTo>
                <a:lnTo>
                  <a:pt x="511877" y="76971"/>
                </a:lnTo>
                <a:lnTo>
                  <a:pt x="513928" y="58042"/>
                </a:lnTo>
                <a:lnTo>
                  <a:pt x="511917" y="39005"/>
                </a:lnTo>
                <a:lnTo>
                  <a:pt x="505285" y="20161"/>
                </a:lnTo>
                <a:lnTo>
                  <a:pt x="504025" y="18666"/>
                </a:lnTo>
                <a:close/>
              </a:path>
              <a:path w="514350" h="116205">
                <a:moveTo>
                  <a:pt x="359190" y="82831"/>
                </a:moveTo>
                <a:lnTo>
                  <a:pt x="385441" y="115793"/>
                </a:lnTo>
                <a:lnTo>
                  <a:pt x="401593" y="112961"/>
                </a:lnTo>
                <a:lnTo>
                  <a:pt x="414228" y="104947"/>
                </a:lnTo>
                <a:lnTo>
                  <a:pt x="419390" y="97128"/>
                </a:lnTo>
                <a:lnTo>
                  <a:pt x="383983" y="97128"/>
                </a:lnTo>
                <a:lnTo>
                  <a:pt x="376666" y="96043"/>
                </a:lnTo>
                <a:lnTo>
                  <a:pt x="369948" y="93043"/>
                </a:lnTo>
                <a:lnTo>
                  <a:pt x="364050" y="88511"/>
                </a:lnTo>
                <a:lnTo>
                  <a:pt x="359190" y="82831"/>
                </a:lnTo>
                <a:close/>
              </a:path>
              <a:path w="514350" h="116205">
                <a:moveTo>
                  <a:pt x="418113" y="53521"/>
                </a:moveTo>
                <a:lnTo>
                  <a:pt x="382236" y="53521"/>
                </a:lnTo>
                <a:lnTo>
                  <a:pt x="390692" y="55258"/>
                </a:lnTo>
                <a:lnTo>
                  <a:pt x="397493" y="59974"/>
                </a:lnTo>
                <a:lnTo>
                  <a:pt x="402024" y="66933"/>
                </a:lnTo>
                <a:lnTo>
                  <a:pt x="403672" y="75394"/>
                </a:lnTo>
                <a:lnTo>
                  <a:pt x="402298" y="83529"/>
                </a:lnTo>
                <a:lnTo>
                  <a:pt x="398367" y="90473"/>
                </a:lnTo>
                <a:lnTo>
                  <a:pt x="392167" y="95311"/>
                </a:lnTo>
                <a:lnTo>
                  <a:pt x="383983" y="97128"/>
                </a:lnTo>
                <a:lnTo>
                  <a:pt x="419390" y="97128"/>
                </a:lnTo>
                <a:lnTo>
                  <a:pt x="422460" y="92476"/>
                </a:lnTo>
                <a:lnTo>
                  <a:pt x="425401" y="76273"/>
                </a:lnTo>
                <a:lnTo>
                  <a:pt x="422879" y="61626"/>
                </a:lnTo>
                <a:lnTo>
                  <a:pt x="418113" y="53521"/>
                </a:lnTo>
                <a:close/>
              </a:path>
              <a:path w="514350" h="116205">
                <a:moveTo>
                  <a:pt x="420883" y="2915"/>
                </a:moveTo>
                <a:lnTo>
                  <a:pt x="373049" y="2915"/>
                </a:lnTo>
                <a:lnTo>
                  <a:pt x="361234" y="60662"/>
                </a:lnTo>
                <a:lnTo>
                  <a:pt x="364586" y="60662"/>
                </a:lnTo>
                <a:lnTo>
                  <a:pt x="369111" y="56437"/>
                </a:lnTo>
                <a:lnTo>
                  <a:pt x="375965" y="53521"/>
                </a:lnTo>
                <a:lnTo>
                  <a:pt x="418113" y="53521"/>
                </a:lnTo>
                <a:lnTo>
                  <a:pt x="415722" y="49455"/>
                </a:lnTo>
                <a:lnTo>
                  <a:pt x="404545" y="41141"/>
                </a:lnTo>
                <a:lnTo>
                  <a:pt x="391343" y="38353"/>
                </a:lnTo>
                <a:lnTo>
                  <a:pt x="384422" y="38353"/>
                </a:lnTo>
                <a:lnTo>
                  <a:pt x="388213" y="21582"/>
                </a:lnTo>
                <a:lnTo>
                  <a:pt x="420883" y="21582"/>
                </a:lnTo>
                <a:lnTo>
                  <a:pt x="420883" y="2915"/>
                </a:lnTo>
                <a:close/>
              </a:path>
              <a:path w="514350" h="116205">
                <a:moveTo>
                  <a:pt x="389966" y="38063"/>
                </a:moveTo>
                <a:lnTo>
                  <a:pt x="384422" y="38353"/>
                </a:lnTo>
                <a:lnTo>
                  <a:pt x="391343" y="38353"/>
                </a:lnTo>
                <a:lnTo>
                  <a:pt x="389966" y="38063"/>
                </a:lnTo>
                <a:close/>
              </a:path>
              <a:path w="514350" h="116205">
                <a:moveTo>
                  <a:pt x="336694" y="18666"/>
                </a:moveTo>
                <a:lnTo>
                  <a:pt x="314571" y="18666"/>
                </a:lnTo>
                <a:lnTo>
                  <a:pt x="319820" y="28727"/>
                </a:lnTo>
                <a:lnTo>
                  <a:pt x="319820" y="36456"/>
                </a:lnTo>
                <a:lnTo>
                  <a:pt x="317169" y="46758"/>
                </a:lnTo>
                <a:lnTo>
                  <a:pt x="310757" y="58058"/>
                </a:lnTo>
                <a:lnTo>
                  <a:pt x="302897" y="68838"/>
                </a:lnTo>
                <a:lnTo>
                  <a:pt x="295898" y="77583"/>
                </a:lnTo>
                <a:lnTo>
                  <a:pt x="267897" y="112877"/>
                </a:lnTo>
                <a:lnTo>
                  <a:pt x="341985" y="112877"/>
                </a:lnTo>
                <a:lnTo>
                  <a:pt x="341985" y="94208"/>
                </a:lnTo>
                <a:lnTo>
                  <a:pt x="305964" y="94208"/>
                </a:lnTo>
                <a:lnTo>
                  <a:pt x="322153" y="75394"/>
                </a:lnTo>
                <a:lnTo>
                  <a:pt x="329380" y="66568"/>
                </a:lnTo>
                <a:lnTo>
                  <a:pt x="335474" y="57167"/>
                </a:lnTo>
                <a:lnTo>
                  <a:pt x="339681" y="46891"/>
                </a:lnTo>
                <a:lnTo>
                  <a:pt x="341251" y="35438"/>
                </a:lnTo>
                <a:lnTo>
                  <a:pt x="338499" y="21347"/>
                </a:lnTo>
                <a:lnTo>
                  <a:pt x="336694" y="18666"/>
                </a:lnTo>
                <a:close/>
              </a:path>
              <a:path w="514350" h="116205">
                <a:moveTo>
                  <a:pt x="305525" y="0"/>
                </a:moveTo>
                <a:lnTo>
                  <a:pt x="290563" y="2903"/>
                </a:lnTo>
                <a:lnTo>
                  <a:pt x="279567" y="10865"/>
                </a:lnTo>
                <a:lnTo>
                  <a:pt x="272507" y="22764"/>
                </a:lnTo>
                <a:lnTo>
                  <a:pt x="269355" y="37478"/>
                </a:lnTo>
                <a:lnTo>
                  <a:pt x="292107" y="37478"/>
                </a:lnTo>
                <a:lnTo>
                  <a:pt x="291672" y="29163"/>
                </a:lnTo>
                <a:lnTo>
                  <a:pt x="295898" y="18666"/>
                </a:lnTo>
                <a:lnTo>
                  <a:pt x="336694" y="18666"/>
                </a:lnTo>
                <a:lnTo>
                  <a:pt x="330935" y="10115"/>
                </a:lnTo>
                <a:lnTo>
                  <a:pt x="319598" y="2685"/>
                </a:lnTo>
                <a:lnTo>
                  <a:pt x="305525" y="0"/>
                </a:lnTo>
                <a:close/>
              </a:path>
              <a:path w="514350" h="116205">
                <a:moveTo>
                  <a:pt x="252405" y="18666"/>
                </a:moveTo>
                <a:lnTo>
                  <a:pt x="230277" y="18666"/>
                </a:lnTo>
                <a:lnTo>
                  <a:pt x="235522" y="28727"/>
                </a:lnTo>
                <a:lnTo>
                  <a:pt x="235522" y="36456"/>
                </a:lnTo>
                <a:lnTo>
                  <a:pt x="232873" y="46758"/>
                </a:lnTo>
                <a:lnTo>
                  <a:pt x="226464" y="58058"/>
                </a:lnTo>
                <a:lnTo>
                  <a:pt x="218605" y="68838"/>
                </a:lnTo>
                <a:lnTo>
                  <a:pt x="211604" y="77583"/>
                </a:lnTo>
                <a:lnTo>
                  <a:pt x="183603" y="112877"/>
                </a:lnTo>
                <a:lnTo>
                  <a:pt x="257691" y="112877"/>
                </a:lnTo>
                <a:lnTo>
                  <a:pt x="257691" y="94208"/>
                </a:lnTo>
                <a:lnTo>
                  <a:pt x="221673" y="94208"/>
                </a:lnTo>
                <a:lnTo>
                  <a:pt x="237855" y="75394"/>
                </a:lnTo>
                <a:lnTo>
                  <a:pt x="245088" y="66568"/>
                </a:lnTo>
                <a:lnTo>
                  <a:pt x="251184" y="57167"/>
                </a:lnTo>
                <a:lnTo>
                  <a:pt x="255394" y="46891"/>
                </a:lnTo>
                <a:lnTo>
                  <a:pt x="256964" y="35438"/>
                </a:lnTo>
                <a:lnTo>
                  <a:pt x="254211" y="21347"/>
                </a:lnTo>
                <a:lnTo>
                  <a:pt x="252405" y="18666"/>
                </a:lnTo>
                <a:close/>
              </a:path>
              <a:path w="514350" h="116205">
                <a:moveTo>
                  <a:pt x="221234" y="0"/>
                </a:moveTo>
                <a:lnTo>
                  <a:pt x="206270" y="2903"/>
                </a:lnTo>
                <a:lnTo>
                  <a:pt x="195274" y="10865"/>
                </a:lnTo>
                <a:lnTo>
                  <a:pt x="188215" y="22764"/>
                </a:lnTo>
                <a:lnTo>
                  <a:pt x="185065" y="37478"/>
                </a:lnTo>
                <a:lnTo>
                  <a:pt x="207817" y="37478"/>
                </a:lnTo>
                <a:lnTo>
                  <a:pt x="207378" y="29163"/>
                </a:lnTo>
                <a:lnTo>
                  <a:pt x="211604" y="18666"/>
                </a:lnTo>
                <a:lnTo>
                  <a:pt x="252405" y="18666"/>
                </a:lnTo>
                <a:lnTo>
                  <a:pt x="246645" y="10115"/>
                </a:lnTo>
                <a:lnTo>
                  <a:pt x="235306" y="2685"/>
                </a:lnTo>
                <a:lnTo>
                  <a:pt x="221234" y="0"/>
                </a:lnTo>
                <a:close/>
              </a:path>
              <a:path w="514350" h="116205">
                <a:moveTo>
                  <a:pt x="173253" y="57750"/>
                </a:moveTo>
                <a:lnTo>
                  <a:pt x="137668" y="57750"/>
                </a:lnTo>
                <a:lnTo>
                  <a:pt x="137668" y="74523"/>
                </a:lnTo>
                <a:lnTo>
                  <a:pt x="173253" y="74523"/>
                </a:lnTo>
                <a:lnTo>
                  <a:pt x="173253" y="57750"/>
                </a:lnTo>
                <a:close/>
              </a:path>
              <a:path w="514350" h="116205">
                <a:moveTo>
                  <a:pt x="85316" y="2915"/>
                </a:moveTo>
                <a:lnTo>
                  <a:pt x="58629" y="2915"/>
                </a:lnTo>
                <a:lnTo>
                  <a:pt x="58629" y="112877"/>
                </a:lnTo>
                <a:lnTo>
                  <a:pt x="92315" y="112877"/>
                </a:lnTo>
                <a:lnTo>
                  <a:pt x="106236" y="111036"/>
                </a:lnTo>
                <a:lnTo>
                  <a:pt x="117382" y="105366"/>
                </a:lnTo>
                <a:lnTo>
                  <a:pt x="124768" y="95666"/>
                </a:lnTo>
                <a:lnTo>
                  <a:pt x="80067" y="95666"/>
                </a:lnTo>
                <a:lnTo>
                  <a:pt x="80067" y="65040"/>
                </a:lnTo>
                <a:lnTo>
                  <a:pt x="123259" y="65040"/>
                </a:lnTo>
                <a:lnTo>
                  <a:pt x="122923" y="64221"/>
                </a:lnTo>
                <a:lnTo>
                  <a:pt x="117063" y="57693"/>
                </a:lnTo>
                <a:lnTo>
                  <a:pt x="108644" y="54104"/>
                </a:lnTo>
                <a:lnTo>
                  <a:pt x="115498" y="49582"/>
                </a:lnTo>
                <a:lnTo>
                  <a:pt x="115775" y="48708"/>
                </a:lnTo>
                <a:lnTo>
                  <a:pt x="80067" y="48708"/>
                </a:lnTo>
                <a:lnTo>
                  <a:pt x="80067" y="20124"/>
                </a:lnTo>
                <a:lnTo>
                  <a:pt x="116182" y="20124"/>
                </a:lnTo>
                <a:lnTo>
                  <a:pt x="115993" y="18973"/>
                </a:lnTo>
                <a:lnTo>
                  <a:pt x="109449" y="9715"/>
                </a:lnTo>
                <a:lnTo>
                  <a:pt x="99078" y="4531"/>
                </a:lnTo>
                <a:lnTo>
                  <a:pt x="85316" y="2915"/>
                </a:lnTo>
                <a:close/>
              </a:path>
              <a:path w="514350" h="116205">
                <a:moveTo>
                  <a:pt x="123259" y="65040"/>
                </a:moveTo>
                <a:lnTo>
                  <a:pt x="83563" y="65040"/>
                </a:lnTo>
                <a:lnTo>
                  <a:pt x="91688" y="65334"/>
                </a:lnTo>
                <a:lnTo>
                  <a:pt x="98897" y="67064"/>
                </a:lnTo>
                <a:lnTo>
                  <a:pt x="104055" y="71501"/>
                </a:lnTo>
                <a:lnTo>
                  <a:pt x="106027" y="79916"/>
                </a:lnTo>
                <a:lnTo>
                  <a:pt x="104296" y="88467"/>
                </a:lnTo>
                <a:lnTo>
                  <a:pt x="99625" y="93204"/>
                </a:lnTo>
                <a:lnTo>
                  <a:pt x="92794" y="95235"/>
                </a:lnTo>
                <a:lnTo>
                  <a:pt x="84585" y="95666"/>
                </a:lnTo>
                <a:lnTo>
                  <a:pt x="124768" y="95666"/>
                </a:lnTo>
                <a:lnTo>
                  <a:pt x="127464" y="81666"/>
                </a:lnTo>
                <a:lnTo>
                  <a:pt x="126350" y="72581"/>
                </a:lnTo>
                <a:lnTo>
                  <a:pt x="123259" y="65040"/>
                </a:lnTo>
                <a:close/>
              </a:path>
              <a:path w="514350" h="116205">
                <a:moveTo>
                  <a:pt x="116182" y="20124"/>
                </a:moveTo>
                <a:lnTo>
                  <a:pt x="91732" y="20124"/>
                </a:lnTo>
                <a:lnTo>
                  <a:pt x="98294" y="23187"/>
                </a:lnTo>
                <a:lnTo>
                  <a:pt x="98294" y="45643"/>
                </a:lnTo>
                <a:lnTo>
                  <a:pt x="93190" y="48708"/>
                </a:lnTo>
                <a:lnTo>
                  <a:pt x="115775" y="48708"/>
                </a:lnTo>
                <a:lnTo>
                  <a:pt x="118271" y="40834"/>
                </a:lnTo>
                <a:lnTo>
                  <a:pt x="118271" y="32810"/>
                </a:lnTo>
                <a:lnTo>
                  <a:pt x="116182" y="20124"/>
                </a:lnTo>
                <a:close/>
              </a:path>
              <a:path w="514350" h="116205">
                <a:moveTo>
                  <a:pt x="21441" y="2915"/>
                </a:moveTo>
                <a:lnTo>
                  <a:pt x="0" y="2915"/>
                </a:lnTo>
                <a:lnTo>
                  <a:pt x="0" y="112877"/>
                </a:lnTo>
                <a:lnTo>
                  <a:pt x="51775" y="112877"/>
                </a:lnTo>
                <a:lnTo>
                  <a:pt x="51775" y="94208"/>
                </a:lnTo>
                <a:lnTo>
                  <a:pt x="21441" y="94208"/>
                </a:lnTo>
                <a:lnTo>
                  <a:pt x="21441" y="29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28260" y="3108812"/>
            <a:ext cx="489584" cy="116205"/>
          </a:xfrm>
          <a:custGeom>
            <a:avLst/>
            <a:gdLst/>
            <a:ahLst/>
            <a:cxnLst/>
            <a:rect l="l" t="t" r="r" b="b"/>
            <a:pathLst>
              <a:path w="489585" h="116205">
                <a:moveTo>
                  <a:pt x="489419" y="2915"/>
                </a:moveTo>
                <a:lnTo>
                  <a:pt x="453542" y="2915"/>
                </a:lnTo>
                <a:lnTo>
                  <a:pt x="453542" y="21584"/>
                </a:lnTo>
                <a:lnTo>
                  <a:pt x="467978" y="21584"/>
                </a:lnTo>
                <a:lnTo>
                  <a:pt x="467978" y="112877"/>
                </a:lnTo>
                <a:lnTo>
                  <a:pt x="489419" y="112877"/>
                </a:lnTo>
                <a:lnTo>
                  <a:pt x="489419" y="2915"/>
                </a:lnTo>
                <a:close/>
              </a:path>
              <a:path w="489585" h="116205">
                <a:moveTo>
                  <a:pt x="432979" y="2915"/>
                </a:moveTo>
                <a:lnTo>
                  <a:pt x="354376" y="2915"/>
                </a:lnTo>
                <a:lnTo>
                  <a:pt x="354376" y="21584"/>
                </a:lnTo>
                <a:lnTo>
                  <a:pt x="400464" y="21584"/>
                </a:lnTo>
                <a:lnTo>
                  <a:pt x="355107" y="105731"/>
                </a:lnTo>
                <a:lnTo>
                  <a:pt x="372751" y="115793"/>
                </a:lnTo>
                <a:lnTo>
                  <a:pt x="432979" y="2915"/>
                </a:lnTo>
                <a:close/>
              </a:path>
              <a:path w="489585" h="116205">
                <a:moveTo>
                  <a:pt x="348692" y="2915"/>
                </a:moveTo>
                <a:lnTo>
                  <a:pt x="270083" y="2915"/>
                </a:lnTo>
                <a:lnTo>
                  <a:pt x="270083" y="21584"/>
                </a:lnTo>
                <a:lnTo>
                  <a:pt x="316166" y="21584"/>
                </a:lnTo>
                <a:lnTo>
                  <a:pt x="270813" y="105731"/>
                </a:lnTo>
                <a:lnTo>
                  <a:pt x="288457" y="115793"/>
                </a:lnTo>
                <a:lnTo>
                  <a:pt x="348692" y="2915"/>
                </a:lnTo>
                <a:close/>
              </a:path>
              <a:path w="489585" h="116205">
                <a:moveTo>
                  <a:pt x="205624" y="81085"/>
                </a:moveTo>
                <a:lnTo>
                  <a:pt x="184039" y="81085"/>
                </a:lnTo>
                <a:lnTo>
                  <a:pt x="187379" y="94875"/>
                </a:lnTo>
                <a:lnTo>
                  <a:pt x="195106" y="105876"/>
                </a:lnTo>
                <a:lnTo>
                  <a:pt x="206416" y="113159"/>
                </a:lnTo>
                <a:lnTo>
                  <a:pt x="220503" y="115793"/>
                </a:lnTo>
                <a:lnTo>
                  <a:pt x="235079" y="113360"/>
                </a:lnTo>
                <a:lnTo>
                  <a:pt x="246675" y="106387"/>
                </a:lnTo>
                <a:lnTo>
                  <a:pt x="253112" y="97128"/>
                </a:lnTo>
                <a:lnTo>
                  <a:pt x="211899" y="97128"/>
                </a:lnTo>
                <a:lnTo>
                  <a:pt x="206063" y="89837"/>
                </a:lnTo>
                <a:lnTo>
                  <a:pt x="205624" y="81085"/>
                </a:lnTo>
                <a:close/>
              </a:path>
              <a:path w="489585" h="116205">
                <a:moveTo>
                  <a:pt x="251189" y="61253"/>
                </a:moveTo>
                <a:lnTo>
                  <a:pt x="230270" y="61253"/>
                </a:lnTo>
                <a:lnTo>
                  <a:pt x="236105" y="70728"/>
                </a:lnTo>
                <a:lnTo>
                  <a:pt x="236105" y="88088"/>
                </a:lnTo>
                <a:lnTo>
                  <a:pt x="230997" y="97128"/>
                </a:lnTo>
                <a:lnTo>
                  <a:pt x="253112" y="97128"/>
                </a:lnTo>
                <a:lnTo>
                  <a:pt x="254335" y="95368"/>
                </a:lnTo>
                <a:lnTo>
                  <a:pt x="257101" y="80794"/>
                </a:lnTo>
                <a:lnTo>
                  <a:pt x="256306" y="73012"/>
                </a:lnTo>
                <a:lnTo>
                  <a:pt x="253803" y="65244"/>
                </a:lnTo>
                <a:lnTo>
                  <a:pt x="251189" y="61253"/>
                </a:lnTo>
                <a:close/>
              </a:path>
              <a:path w="489585" h="116205">
                <a:moveTo>
                  <a:pt x="250930" y="17795"/>
                </a:moveTo>
                <a:lnTo>
                  <a:pt x="228668" y="17795"/>
                </a:lnTo>
                <a:lnTo>
                  <a:pt x="233042" y="24500"/>
                </a:lnTo>
                <a:lnTo>
                  <a:pt x="233042" y="41126"/>
                </a:lnTo>
                <a:lnTo>
                  <a:pt x="228376" y="46958"/>
                </a:lnTo>
                <a:lnTo>
                  <a:pt x="216708" y="46958"/>
                </a:lnTo>
                <a:lnTo>
                  <a:pt x="216708" y="62273"/>
                </a:lnTo>
                <a:lnTo>
                  <a:pt x="230270" y="61253"/>
                </a:lnTo>
                <a:lnTo>
                  <a:pt x="251189" y="61253"/>
                </a:lnTo>
                <a:lnTo>
                  <a:pt x="249413" y="58542"/>
                </a:lnTo>
                <a:lnTo>
                  <a:pt x="242957" y="53959"/>
                </a:lnTo>
                <a:lnTo>
                  <a:pt x="250394" y="48855"/>
                </a:lnTo>
                <a:lnTo>
                  <a:pt x="253461" y="39668"/>
                </a:lnTo>
                <a:lnTo>
                  <a:pt x="253461" y="31064"/>
                </a:lnTo>
                <a:lnTo>
                  <a:pt x="251203" y="18212"/>
                </a:lnTo>
                <a:lnTo>
                  <a:pt x="250930" y="17795"/>
                </a:lnTo>
                <a:close/>
              </a:path>
              <a:path w="489585" h="116205">
                <a:moveTo>
                  <a:pt x="221810" y="0"/>
                </a:moveTo>
                <a:lnTo>
                  <a:pt x="208445" y="2258"/>
                </a:lnTo>
                <a:lnTo>
                  <a:pt x="198240" y="8659"/>
                </a:lnTo>
                <a:lnTo>
                  <a:pt x="191399" y="18642"/>
                </a:lnTo>
                <a:lnTo>
                  <a:pt x="188125" y="31647"/>
                </a:lnTo>
                <a:lnTo>
                  <a:pt x="208544" y="31647"/>
                </a:lnTo>
                <a:lnTo>
                  <a:pt x="208979" y="25085"/>
                </a:lnTo>
                <a:lnTo>
                  <a:pt x="212918" y="17795"/>
                </a:lnTo>
                <a:lnTo>
                  <a:pt x="250930" y="17795"/>
                </a:lnTo>
                <a:lnTo>
                  <a:pt x="244801" y="8423"/>
                </a:lnTo>
                <a:lnTo>
                  <a:pt x="234817" y="2187"/>
                </a:lnTo>
                <a:lnTo>
                  <a:pt x="221810" y="0"/>
                </a:lnTo>
                <a:close/>
              </a:path>
              <a:path w="489585" h="116205">
                <a:moveTo>
                  <a:pt x="173249" y="57750"/>
                </a:moveTo>
                <a:lnTo>
                  <a:pt x="137664" y="57750"/>
                </a:lnTo>
                <a:lnTo>
                  <a:pt x="137664" y="74523"/>
                </a:lnTo>
                <a:lnTo>
                  <a:pt x="173249" y="74523"/>
                </a:lnTo>
                <a:lnTo>
                  <a:pt x="173249" y="57750"/>
                </a:lnTo>
                <a:close/>
              </a:path>
              <a:path w="489585" h="116205">
                <a:moveTo>
                  <a:pt x="85309" y="2915"/>
                </a:moveTo>
                <a:lnTo>
                  <a:pt x="58619" y="2915"/>
                </a:lnTo>
                <a:lnTo>
                  <a:pt x="58619" y="112877"/>
                </a:lnTo>
                <a:lnTo>
                  <a:pt x="92311" y="112877"/>
                </a:lnTo>
                <a:lnTo>
                  <a:pt x="106231" y="111036"/>
                </a:lnTo>
                <a:lnTo>
                  <a:pt x="117375" y="105366"/>
                </a:lnTo>
                <a:lnTo>
                  <a:pt x="124758" y="95670"/>
                </a:lnTo>
                <a:lnTo>
                  <a:pt x="80060" y="95670"/>
                </a:lnTo>
                <a:lnTo>
                  <a:pt x="80060" y="65044"/>
                </a:lnTo>
                <a:lnTo>
                  <a:pt x="123252" y="65044"/>
                </a:lnTo>
                <a:lnTo>
                  <a:pt x="122916" y="64223"/>
                </a:lnTo>
                <a:lnTo>
                  <a:pt x="117058" y="57696"/>
                </a:lnTo>
                <a:lnTo>
                  <a:pt x="108644" y="54108"/>
                </a:lnTo>
                <a:lnTo>
                  <a:pt x="115498" y="49585"/>
                </a:lnTo>
                <a:lnTo>
                  <a:pt x="115775" y="48710"/>
                </a:lnTo>
                <a:lnTo>
                  <a:pt x="80060" y="48710"/>
                </a:lnTo>
                <a:lnTo>
                  <a:pt x="80060" y="20124"/>
                </a:lnTo>
                <a:lnTo>
                  <a:pt x="116177" y="20124"/>
                </a:lnTo>
                <a:lnTo>
                  <a:pt x="115988" y="18975"/>
                </a:lnTo>
                <a:lnTo>
                  <a:pt x="109444" y="9716"/>
                </a:lnTo>
                <a:lnTo>
                  <a:pt x="99072" y="4531"/>
                </a:lnTo>
                <a:lnTo>
                  <a:pt x="85309" y="2915"/>
                </a:lnTo>
                <a:close/>
              </a:path>
              <a:path w="489585" h="116205">
                <a:moveTo>
                  <a:pt x="123252" y="65044"/>
                </a:moveTo>
                <a:lnTo>
                  <a:pt x="83559" y="65044"/>
                </a:lnTo>
                <a:lnTo>
                  <a:pt x="91683" y="65338"/>
                </a:lnTo>
                <a:lnTo>
                  <a:pt x="98891" y="67067"/>
                </a:lnTo>
                <a:lnTo>
                  <a:pt x="104048" y="71503"/>
                </a:lnTo>
                <a:lnTo>
                  <a:pt x="106019" y="79919"/>
                </a:lnTo>
                <a:lnTo>
                  <a:pt x="104289" y="88471"/>
                </a:lnTo>
                <a:lnTo>
                  <a:pt x="99620" y="93208"/>
                </a:lnTo>
                <a:lnTo>
                  <a:pt x="92791" y="95239"/>
                </a:lnTo>
                <a:lnTo>
                  <a:pt x="84581" y="95670"/>
                </a:lnTo>
                <a:lnTo>
                  <a:pt x="124758" y="95670"/>
                </a:lnTo>
                <a:lnTo>
                  <a:pt x="127454" y="81669"/>
                </a:lnTo>
                <a:lnTo>
                  <a:pt x="126340" y="72583"/>
                </a:lnTo>
                <a:lnTo>
                  <a:pt x="123252" y="65044"/>
                </a:lnTo>
                <a:close/>
              </a:path>
              <a:path w="489585" h="116205">
                <a:moveTo>
                  <a:pt x="116177" y="20124"/>
                </a:moveTo>
                <a:lnTo>
                  <a:pt x="91724" y="20124"/>
                </a:lnTo>
                <a:lnTo>
                  <a:pt x="98294" y="23191"/>
                </a:lnTo>
                <a:lnTo>
                  <a:pt x="98294" y="45647"/>
                </a:lnTo>
                <a:lnTo>
                  <a:pt x="93186" y="48710"/>
                </a:lnTo>
                <a:lnTo>
                  <a:pt x="115775" y="48710"/>
                </a:lnTo>
                <a:lnTo>
                  <a:pt x="118267" y="40834"/>
                </a:lnTo>
                <a:lnTo>
                  <a:pt x="118267" y="32814"/>
                </a:lnTo>
                <a:lnTo>
                  <a:pt x="116177" y="20124"/>
                </a:lnTo>
                <a:close/>
              </a:path>
              <a:path w="489585" h="116205">
                <a:moveTo>
                  <a:pt x="21437" y="2915"/>
                </a:moveTo>
                <a:lnTo>
                  <a:pt x="0" y="2915"/>
                </a:lnTo>
                <a:lnTo>
                  <a:pt x="0" y="112877"/>
                </a:lnTo>
                <a:lnTo>
                  <a:pt x="51767" y="112877"/>
                </a:lnTo>
                <a:lnTo>
                  <a:pt x="51767" y="94212"/>
                </a:lnTo>
                <a:lnTo>
                  <a:pt x="21437" y="94212"/>
                </a:lnTo>
                <a:lnTo>
                  <a:pt x="21437" y="29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98713" y="3829323"/>
            <a:ext cx="579755" cy="54610"/>
          </a:xfrm>
          <a:custGeom>
            <a:avLst/>
            <a:gdLst/>
            <a:ahLst/>
            <a:cxnLst/>
            <a:rect l="l" t="t" r="r" b="b"/>
            <a:pathLst>
              <a:path w="579755" h="54610">
                <a:moveTo>
                  <a:pt x="16725" y="1371"/>
                </a:moveTo>
                <a:lnTo>
                  <a:pt x="0" y="1371"/>
                </a:lnTo>
                <a:lnTo>
                  <a:pt x="0" y="10096"/>
                </a:lnTo>
                <a:lnTo>
                  <a:pt x="6731" y="10096"/>
                </a:lnTo>
                <a:lnTo>
                  <a:pt x="6731" y="52692"/>
                </a:lnTo>
                <a:lnTo>
                  <a:pt x="16725" y="52692"/>
                </a:lnTo>
                <a:lnTo>
                  <a:pt x="16725" y="1371"/>
                </a:lnTo>
                <a:close/>
              </a:path>
              <a:path w="579755" h="54610">
                <a:moveTo>
                  <a:pt x="68656" y="43967"/>
                </a:moveTo>
                <a:lnTo>
                  <a:pt x="51854" y="43967"/>
                </a:lnTo>
                <a:lnTo>
                  <a:pt x="64109" y="29832"/>
                </a:lnTo>
                <a:lnTo>
                  <a:pt x="68313" y="24104"/>
                </a:lnTo>
                <a:lnTo>
                  <a:pt x="68313" y="7086"/>
                </a:lnTo>
                <a:lnTo>
                  <a:pt x="61036" y="0"/>
                </a:lnTo>
                <a:lnTo>
                  <a:pt x="41097" y="0"/>
                </a:lnTo>
                <a:lnTo>
                  <a:pt x="35521" y="7696"/>
                </a:lnTo>
                <a:lnTo>
                  <a:pt x="34759" y="17500"/>
                </a:lnTo>
                <a:lnTo>
                  <a:pt x="45377" y="17500"/>
                </a:lnTo>
                <a:lnTo>
                  <a:pt x="45186" y="13627"/>
                </a:lnTo>
                <a:lnTo>
                  <a:pt x="47155" y="8724"/>
                </a:lnTo>
                <a:lnTo>
                  <a:pt x="55867" y="8724"/>
                </a:lnTo>
                <a:lnTo>
                  <a:pt x="58318" y="13411"/>
                </a:lnTo>
                <a:lnTo>
                  <a:pt x="58318" y="22809"/>
                </a:lnTo>
                <a:lnTo>
                  <a:pt x="50761" y="31711"/>
                </a:lnTo>
                <a:lnTo>
                  <a:pt x="34086" y="52692"/>
                </a:lnTo>
                <a:lnTo>
                  <a:pt x="68656" y="52692"/>
                </a:lnTo>
                <a:lnTo>
                  <a:pt x="68656" y="43967"/>
                </a:lnTo>
                <a:close/>
              </a:path>
              <a:path w="579755" h="54610">
                <a:moveTo>
                  <a:pt x="112826" y="52692"/>
                </a:moveTo>
                <a:lnTo>
                  <a:pt x="98742" y="34518"/>
                </a:lnTo>
                <a:lnTo>
                  <a:pt x="110578" y="19278"/>
                </a:lnTo>
                <a:lnTo>
                  <a:pt x="98869" y="19278"/>
                </a:lnTo>
                <a:lnTo>
                  <a:pt x="93573" y="27914"/>
                </a:lnTo>
                <a:lnTo>
                  <a:pt x="87376" y="19278"/>
                </a:lnTo>
                <a:lnTo>
                  <a:pt x="75806" y="19278"/>
                </a:lnTo>
                <a:lnTo>
                  <a:pt x="87299" y="34518"/>
                </a:lnTo>
                <a:lnTo>
                  <a:pt x="73012" y="52692"/>
                </a:lnTo>
                <a:lnTo>
                  <a:pt x="84848" y="52692"/>
                </a:lnTo>
                <a:lnTo>
                  <a:pt x="92544" y="41059"/>
                </a:lnTo>
                <a:lnTo>
                  <a:pt x="101117" y="52692"/>
                </a:lnTo>
                <a:lnTo>
                  <a:pt x="112826" y="52692"/>
                </a:lnTo>
                <a:close/>
              </a:path>
              <a:path w="579755" h="54610">
                <a:moveTo>
                  <a:pt x="140855" y="1371"/>
                </a:moveTo>
                <a:lnTo>
                  <a:pt x="124129" y="1371"/>
                </a:lnTo>
                <a:lnTo>
                  <a:pt x="124129" y="10096"/>
                </a:lnTo>
                <a:lnTo>
                  <a:pt x="130860" y="10096"/>
                </a:lnTo>
                <a:lnTo>
                  <a:pt x="130860" y="52692"/>
                </a:lnTo>
                <a:lnTo>
                  <a:pt x="140855" y="52692"/>
                </a:lnTo>
                <a:lnTo>
                  <a:pt x="140855" y="1371"/>
                </a:lnTo>
                <a:close/>
              </a:path>
              <a:path w="579755" h="54610">
                <a:moveTo>
                  <a:pt x="182918" y="1371"/>
                </a:moveTo>
                <a:lnTo>
                  <a:pt x="166192" y="1371"/>
                </a:lnTo>
                <a:lnTo>
                  <a:pt x="166192" y="10096"/>
                </a:lnTo>
                <a:lnTo>
                  <a:pt x="172923" y="10096"/>
                </a:lnTo>
                <a:lnTo>
                  <a:pt x="172923" y="52692"/>
                </a:lnTo>
                <a:lnTo>
                  <a:pt x="182918" y="52692"/>
                </a:lnTo>
                <a:lnTo>
                  <a:pt x="182918" y="1371"/>
                </a:lnTo>
                <a:close/>
              </a:path>
              <a:path w="579755" h="54610">
                <a:moveTo>
                  <a:pt x="234442" y="26009"/>
                </a:moveTo>
                <a:lnTo>
                  <a:pt x="233629" y="24980"/>
                </a:lnTo>
                <a:lnTo>
                  <a:pt x="228015" y="17907"/>
                </a:lnTo>
                <a:lnTo>
                  <a:pt x="227914" y="17767"/>
                </a:lnTo>
                <a:lnTo>
                  <a:pt x="217893" y="17767"/>
                </a:lnTo>
                <a:lnTo>
                  <a:pt x="215303" y="17907"/>
                </a:lnTo>
                <a:lnTo>
                  <a:pt x="217081" y="10096"/>
                </a:lnTo>
                <a:lnTo>
                  <a:pt x="232321" y="10096"/>
                </a:lnTo>
                <a:lnTo>
                  <a:pt x="232321" y="1371"/>
                </a:lnTo>
                <a:lnTo>
                  <a:pt x="210007" y="1371"/>
                </a:lnTo>
                <a:lnTo>
                  <a:pt x="204508" y="28321"/>
                </a:lnTo>
                <a:lnTo>
                  <a:pt x="206070" y="28321"/>
                </a:lnTo>
                <a:lnTo>
                  <a:pt x="208165" y="26352"/>
                </a:lnTo>
                <a:lnTo>
                  <a:pt x="211378" y="24980"/>
                </a:lnTo>
                <a:lnTo>
                  <a:pt x="219938" y="24980"/>
                </a:lnTo>
                <a:lnTo>
                  <a:pt x="224307" y="29616"/>
                </a:lnTo>
                <a:lnTo>
                  <a:pt x="224307" y="40436"/>
                </a:lnTo>
                <a:lnTo>
                  <a:pt x="220764" y="45339"/>
                </a:lnTo>
                <a:lnTo>
                  <a:pt x="210413" y="45339"/>
                </a:lnTo>
                <a:lnTo>
                  <a:pt x="206209" y="42481"/>
                </a:lnTo>
                <a:lnTo>
                  <a:pt x="203542" y="38658"/>
                </a:lnTo>
                <a:lnTo>
                  <a:pt x="200545" y="47244"/>
                </a:lnTo>
                <a:lnTo>
                  <a:pt x="204558" y="51803"/>
                </a:lnTo>
                <a:lnTo>
                  <a:pt x="209600" y="54063"/>
                </a:lnTo>
                <a:lnTo>
                  <a:pt x="215785" y="54063"/>
                </a:lnTo>
                <a:lnTo>
                  <a:pt x="234442" y="35610"/>
                </a:lnTo>
                <a:lnTo>
                  <a:pt x="234442" y="26009"/>
                </a:lnTo>
                <a:close/>
              </a:path>
              <a:path w="579755" h="54610">
                <a:moveTo>
                  <a:pt x="279006" y="52692"/>
                </a:moveTo>
                <a:lnTo>
                  <a:pt x="264922" y="34518"/>
                </a:lnTo>
                <a:lnTo>
                  <a:pt x="276771" y="19278"/>
                </a:lnTo>
                <a:lnTo>
                  <a:pt x="265061" y="19278"/>
                </a:lnTo>
                <a:lnTo>
                  <a:pt x="259753" y="27914"/>
                </a:lnTo>
                <a:lnTo>
                  <a:pt x="253568" y="19278"/>
                </a:lnTo>
                <a:lnTo>
                  <a:pt x="241985" y="19278"/>
                </a:lnTo>
                <a:lnTo>
                  <a:pt x="253492" y="34518"/>
                </a:lnTo>
                <a:lnTo>
                  <a:pt x="239191" y="52692"/>
                </a:lnTo>
                <a:lnTo>
                  <a:pt x="251040" y="52692"/>
                </a:lnTo>
                <a:lnTo>
                  <a:pt x="258737" y="41059"/>
                </a:lnTo>
                <a:lnTo>
                  <a:pt x="267296" y="52692"/>
                </a:lnTo>
                <a:lnTo>
                  <a:pt x="279006" y="52692"/>
                </a:lnTo>
                <a:close/>
              </a:path>
              <a:path w="579755" h="54610">
                <a:moveTo>
                  <a:pt x="316928" y="43967"/>
                </a:moveTo>
                <a:lnTo>
                  <a:pt x="300126" y="43967"/>
                </a:lnTo>
                <a:lnTo>
                  <a:pt x="307670" y="35191"/>
                </a:lnTo>
                <a:lnTo>
                  <a:pt x="312381" y="29832"/>
                </a:lnTo>
                <a:lnTo>
                  <a:pt x="316585" y="24104"/>
                </a:lnTo>
                <a:lnTo>
                  <a:pt x="316585" y="8724"/>
                </a:lnTo>
                <a:lnTo>
                  <a:pt x="316585" y="7086"/>
                </a:lnTo>
                <a:lnTo>
                  <a:pt x="309308" y="0"/>
                </a:lnTo>
                <a:lnTo>
                  <a:pt x="289356" y="0"/>
                </a:lnTo>
                <a:lnTo>
                  <a:pt x="283781" y="7696"/>
                </a:lnTo>
                <a:lnTo>
                  <a:pt x="283032" y="17500"/>
                </a:lnTo>
                <a:lnTo>
                  <a:pt x="293649" y="17500"/>
                </a:lnTo>
                <a:lnTo>
                  <a:pt x="293535" y="13411"/>
                </a:lnTo>
                <a:lnTo>
                  <a:pt x="295427" y="8724"/>
                </a:lnTo>
                <a:lnTo>
                  <a:pt x="304139" y="8724"/>
                </a:lnTo>
                <a:lnTo>
                  <a:pt x="306590" y="13411"/>
                </a:lnTo>
                <a:lnTo>
                  <a:pt x="306590" y="22809"/>
                </a:lnTo>
                <a:lnTo>
                  <a:pt x="299021" y="31711"/>
                </a:lnTo>
                <a:lnTo>
                  <a:pt x="295427" y="36207"/>
                </a:lnTo>
                <a:lnTo>
                  <a:pt x="282359" y="52692"/>
                </a:lnTo>
                <a:lnTo>
                  <a:pt x="316928" y="52692"/>
                </a:lnTo>
                <a:lnTo>
                  <a:pt x="316928" y="43967"/>
                </a:lnTo>
                <a:close/>
              </a:path>
              <a:path w="579755" h="54610">
                <a:moveTo>
                  <a:pt x="358775" y="33007"/>
                </a:moveTo>
                <a:lnTo>
                  <a:pt x="357187" y="30022"/>
                </a:lnTo>
                <a:lnTo>
                  <a:pt x="356133" y="28054"/>
                </a:lnTo>
                <a:lnTo>
                  <a:pt x="350481" y="25946"/>
                </a:lnTo>
                <a:lnTo>
                  <a:pt x="354761" y="23825"/>
                </a:lnTo>
                <a:lnTo>
                  <a:pt x="355841" y="21856"/>
                </a:lnTo>
                <a:lnTo>
                  <a:pt x="357212" y="19329"/>
                </a:lnTo>
                <a:lnTo>
                  <a:pt x="357212" y="7505"/>
                </a:lnTo>
                <a:lnTo>
                  <a:pt x="357212" y="5867"/>
                </a:lnTo>
                <a:lnTo>
                  <a:pt x="350621" y="0"/>
                </a:lnTo>
                <a:lnTo>
                  <a:pt x="348703" y="0"/>
                </a:lnTo>
                <a:lnTo>
                  <a:pt x="348703" y="34163"/>
                </a:lnTo>
                <a:lnTo>
                  <a:pt x="348703" y="41732"/>
                </a:lnTo>
                <a:lnTo>
                  <a:pt x="346329" y="45745"/>
                </a:lnTo>
                <a:lnTo>
                  <a:pt x="338023" y="45745"/>
                </a:lnTo>
                <a:lnTo>
                  <a:pt x="335648" y="41732"/>
                </a:lnTo>
                <a:lnTo>
                  <a:pt x="335648" y="34163"/>
                </a:lnTo>
                <a:lnTo>
                  <a:pt x="338023" y="30022"/>
                </a:lnTo>
                <a:lnTo>
                  <a:pt x="346329" y="30022"/>
                </a:lnTo>
                <a:lnTo>
                  <a:pt x="348703" y="34163"/>
                </a:lnTo>
                <a:lnTo>
                  <a:pt x="348703" y="0"/>
                </a:lnTo>
                <a:lnTo>
                  <a:pt x="348094" y="0"/>
                </a:lnTo>
                <a:lnTo>
                  <a:pt x="348094" y="11303"/>
                </a:lnTo>
                <a:lnTo>
                  <a:pt x="348094" y="18122"/>
                </a:lnTo>
                <a:lnTo>
                  <a:pt x="345935" y="21856"/>
                </a:lnTo>
                <a:lnTo>
                  <a:pt x="338442" y="21856"/>
                </a:lnTo>
                <a:lnTo>
                  <a:pt x="336270" y="18122"/>
                </a:lnTo>
                <a:lnTo>
                  <a:pt x="336270" y="11303"/>
                </a:lnTo>
                <a:lnTo>
                  <a:pt x="338442" y="7505"/>
                </a:lnTo>
                <a:lnTo>
                  <a:pt x="345935" y="7505"/>
                </a:lnTo>
                <a:lnTo>
                  <a:pt x="348094" y="11303"/>
                </a:lnTo>
                <a:lnTo>
                  <a:pt x="348094" y="0"/>
                </a:lnTo>
                <a:lnTo>
                  <a:pt x="333743" y="0"/>
                </a:lnTo>
                <a:lnTo>
                  <a:pt x="327139" y="5867"/>
                </a:lnTo>
                <a:lnTo>
                  <a:pt x="327139" y="19329"/>
                </a:lnTo>
                <a:lnTo>
                  <a:pt x="329590" y="23825"/>
                </a:lnTo>
                <a:lnTo>
                  <a:pt x="333870" y="25946"/>
                </a:lnTo>
                <a:lnTo>
                  <a:pt x="328218" y="28054"/>
                </a:lnTo>
                <a:lnTo>
                  <a:pt x="325577" y="33007"/>
                </a:lnTo>
                <a:lnTo>
                  <a:pt x="325577" y="48272"/>
                </a:lnTo>
                <a:lnTo>
                  <a:pt x="333540" y="54063"/>
                </a:lnTo>
                <a:lnTo>
                  <a:pt x="350824" y="54063"/>
                </a:lnTo>
                <a:lnTo>
                  <a:pt x="358775" y="48272"/>
                </a:lnTo>
                <a:lnTo>
                  <a:pt x="358775" y="45745"/>
                </a:lnTo>
                <a:lnTo>
                  <a:pt x="358775" y="33007"/>
                </a:lnTo>
                <a:close/>
              </a:path>
              <a:path w="579755" h="54610">
                <a:moveTo>
                  <a:pt x="402615" y="27101"/>
                </a:moveTo>
                <a:lnTo>
                  <a:pt x="401675" y="18211"/>
                </a:lnTo>
                <a:lnTo>
                  <a:pt x="398576" y="9410"/>
                </a:lnTo>
                <a:lnTo>
                  <a:pt x="397992" y="8724"/>
                </a:lnTo>
                <a:lnTo>
                  <a:pt x="392899" y="2679"/>
                </a:lnTo>
                <a:lnTo>
                  <a:pt x="392811" y="21780"/>
                </a:lnTo>
                <a:lnTo>
                  <a:pt x="392811" y="32004"/>
                </a:lnTo>
                <a:lnTo>
                  <a:pt x="391299" y="45339"/>
                </a:lnTo>
                <a:lnTo>
                  <a:pt x="377164" y="45339"/>
                </a:lnTo>
                <a:lnTo>
                  <a:pt x="375653" y="32004"/>
                </a:lnTo>
                <a:lnTo>
                  <a:pt x="375653" y="21780"/>
                </a:lnTo>
                <a:lnTo>
                  <a:pt x="377164" y="8724"/>
                </a:lnTo>
                <a:lnTo>
                  <a:pt x="391299" y="8724"/>
                </a:lnTo>
                <a:lnTo>
                  <a:pt x="392811" y="21780"/>
                </a:lnTo>
                <a:lnTo>
                  <a:pt x="392811" y="2654"/>
                </a:lnTo>
                <a:lnTo>
                  <a:pt x="365861" y="27101"/>
                </a:lnTo>
                <a:lnTo>
                  <a:pt x="366814" y="35941"/>
                </a:lnTo>
                <a:lnTo>
                  <a:pt x="369938" y="44691"/>
                </a:lnTo>
                <a:lnTo>
                  <a:pt x="375627" y="51384"/>
                </a:lnTo>
                <a:lnTo>
                  <a:pt x="384238" y="54063"/>
                </a:lnTo>
                <a:lnTo>
                  <a:pt x="392849" y="51384"/>
                </a:lnTo>
                <a:lnTo>
                  <a:pt x="397979" y="45339"/>
                </a:lnTo>
                <a:lnTo>
                  <a:pt x="398526" y="44691"/>
                </a:lnTo>
                <a:lnTo>
                  <a:pt x="401650" y="35941"/>
                </a:lnTo>
                <a:lnTo>
                  <a:pt x="402615" y="27101"/>
                </a:lnTo>
                <a:close/>
              </a:path>
              <a:path w="579755" h="54610">
                <a:moveTo>
                  <a:pt x="444665" y="27101"/>
                </a:moveTo>
                <a:lnTo>
                  <a:pt x="443725" y="18211"/>
                </a:lnTo>
                <a:lnTo>
                  <a:pt x="440639" y="9410"/>
                </a:lnTo>
                <a:lnTo>
                  <a:pt x="440055" y="8724"/>
                </a:lnTo>
                <a:lnTo>
                  <a:pt x="434962" y="2679"/>
                </a:lnTo>
                <a:lnTo>
                  <a:pt x="434873" y="21780"/>
                </a:lnTo>
                <a:lnTo>
                  <a:pt x="434873" y="32004"/>
                </a:lnTo>
                <a:lnTo>
                  <a:pt x="433362" y="45339"/>
                </a:lnTo>
                <a:lnTo>
                  <a:pt x="419214" y="45339"/>
                </a:lnTo>
                <a:lnTo>
                  <a:pt x="417715" y="32004"/>
                </a:lnTo>
                <a:lnTo>
                  <a:pt x="417715" y="21780"/>
                </a:lnTo>
                <a:lnTo>
                  <a:pt x="419214" y="8724"/>
                </a:lnTo>
                <a:lnTo>
                  <a:pt x="433362" y="8724"/>
                </a:lnTo>
                <a:lnTo>
                  <a:pt x="434873" y="21780"/>
                </a:lnTo>
                <a:lnTo>
                  <a:pt x="434873" y="2654"/>
                </a:lnTo>
                <a:lnTo>
                  <a:pt x="407924" y="27101"/>
                </a:lnTo>
                <a:lnTo>
                  <a:pt x="408876" y="35941"/>
                </a:lnTo>
                <a:lnTo>
                  <a:pt x="412000" y="44691"/>
                </a:lnTo>
                <a:lnTo>
                  <a:pt x="417677" y="51384"/>
                </a:lnTo>
                <a:lnTo>
                  <a:pt x="426300" y="54063"/>
                </a:lnTo>
                <a:lnTo>
                  <a:pt x="434911" y="51384"/>
                </a:lnTo>
                <a:lnTo>
                  <a:pt x="440029" y="45339"/>
                </a:lnTo>
                <a:lnTo>
                  <a:pt x="440588" y="44691"/>
                </a:lnTo>
                <a:lnTo>
                  <a:pt x="443712" y="35941"/>
                </a:lnTo>
                <a:lnTo>
                  <a:pt x="444665" y="27101"/>
                </a:lnTo>
                <a:close/>
              </a:path>
              <a:path w="579755" h="54610">
                <a:moveTo>
                  <a:pt x="522262" y="24574"/>
                </a:moveTo>
                <a:lnTo>
                  <a:pt x="520077" y="18173"/>
                </a:lnTo>
                <a:lnTo>
                  <a:pt x="507746" y="18173"/>
                </a:lnTo>
                <a:lnTo>
                  <a:pt x="503999" y="20167"/>
                </a:lnTo>
                <a:lnTo>
                  <a:pt x="501904" y="23418"/>
                </a:lnTo>
                <a:lnTo>
                  <a:pt x="499795" y="19951"/>
                </a:lnTo>
                <a:lnTo>
                  <a:pt x="496595" y="18173"/>
                </a:lnTo>
                <a:lnTo>
                  <a:pt x="489254" y="18173"/>
                </a:lnTo>
                <a:lnTo>
                  <a:pt x="485990" y="19608"/>
                </a:lnTo>
                <a:lnTo>
                  <a:pt x="484136" y="22263"/>
                </a:lnTo>
                <a:lnTo>
                  <a:pt x="483997" y="22263"/>
                </a:lnTo>
                <a:lnTo>
                  <a:pt x="483997" y="19278"/>
                </a:lnTo>
                <a:lnTo>
                  <a:pt x="474472" y="19278"/>
                </a:lnTo>
                <a:lnTo>
                  <a:pt x="474472" y="52692"/>
                </a:lnTo>
                <a:lnTo>
                  <a:pt x="483997" y="52692"/>
                </a:lnTo>
                <a:lnTo>
                  <a:pt x="483997" y="32816"/>
                </a:lnTo>
                <a:lnTo>
                  <a:pt x="483730" y="25819"/>
                </a:lnTo>
                <a:lnTo>
                  <a:pt x="492645" y="25819"/>
                </a:lnTo>
                <a:lnTo>
                  <a:pt x="493610" y="29552"/>
                </a:lnTo>
                <a:lnTo>
                  <a:pt x="493610" y="52692"/>
                </a:lnTo>
                <a:lnTo>
                  <a:pt x="503135" y="52692"/>
                </a:lnTo>
                <a:lnTo>
                  <a:pt x="503135" y="32816"/>
                </a:lnTo>
                <a:lnTo>
                  <a:pt x="503059" y="25819"/>
                </a:lnTo>
                <a:lnTo>
                  <a:pt x="512940" y="25819"/>
                </a:lnTo>
                <a:lnTo>
                  <a:pt x="512724" y="31851"/>
                </a:lnTo>
                <a:lnTo>
                  <a:pt x="512724" y="52692"/>
                </a:lnTo>
                <a:lnTo>
                  <a:pt x="522262" y="52692"/>
                </a:lnTo>
                <a:lnTo>
                  <a:pt x="522262" y="24574"/>
                </a:lnTo>
                <a:close/>
              </a:path>
              <a:path w="579755" h="54610">
                <a:moveTo>
                  <a:pt x="579628" y="24574"/>
                </a:moveTo>
                <a:lnTo>
                  <a:pt x="577456" y="18173"/>
                </a:lnTo>
                <a:lnTo>
                  <a:pt x="565124" y="18173"/>
                </a:lnTo>
                <a:lnTo>
                  <a:pt x="561378" y="20167"/>
                </a:lnTo>
                <a:lnTo>
                  <a:pt x="559269" y="23418"/>
                </a:lnTo>
                <a:lnTo>
                  <a:pt x="557174" y="19951"/>
                </a:lnTo>
                <a:lnTo>
                  <a:pt x="553974" y="18173"/>
                </a:lnTo>
                <a:lnTo>
                  <a:pt x="546620" y="18173"/>
                </a:lnTo>
                <a:lnTo>
                  <a:pt x="543356" y="19608"/>
                </a:lnTo>
                <a:lnTo>
                  <a:pt x="541502" y="22263"/>
                </a:lnTo>
                <a:lnTo>
                  <a:pt x="541375" y="22263"/>
                </a:lnTo>
                <a:lnTo>
                  <a:pt x="541375" y="19278"/>
                </a:lnTo>
                <a:lnTo>
                  <a:pt x="531837" y="19278"/>
                </a:lnTo>
                <a:lnTo>
                  <a:pt x="531837" y="52692"/>
                </a:lnTo>
                <a:lnTo>
                  <a:pt x="541375" y="52692"/>
                </a:lnTo>
                <a:lnTo>
                  <a:pt x="541375" y="32816"/>
                </a:lnTo>
                <a:lnTo>
                  <a:pt x="541096" y="25819"/>
                </a:lnTo>
                <a:lnTo>
                  <a:pt x="550024" y="25819"/>
                </a:lnTo>
                <a:lnTo>
                  <a:pt x="550976" y="29552"/>
                </a:lnTo>
                <a:lnTo>
                  <a:pt x="550976" y="52692"/>
                </a:lnTo>
                <a:lnTo>
                  <a:pt x="560514" y="52692"/>
                </a:lnTo>
                <a:lnTo>
                  <a:pt x="560514" y="32816"/>
                </a:lnTo>
                <a:lnTo>
                  <a:pt x="560438" y="25819"/>
                </a:lnTo>
                <a:lnTo>
                  <a:pt x="570306" y="25819"/>
                </a:lnTo>
                <a:lnTo>
                  <a:pt x="570090" y="31851"/>
                </a:lnTo>
                <a:lnTo>
                  <a:pt x="570090" y="52692"/>
                </a:lnTo>
                <a:lnTo>
                  <a:pt x="579628" y="52692"/>
                </a:lnTo>
                <a:lnTo>
                  <a:pt x="579628" y="2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34586" y="3829323"/>
            <a:ext cx="579755" cy="54610"/>
          </a:xfrm>
          <a:custGeom>
            <a:avLst/>
            <a:gdLst/>
            <a:ahLst/>
            <a:cxnLst/>
            <a:rect l="l" t="t" r="r" b="b"/>
            <a:pathLst>
              <a:path w="579754" h="54610">
                <a:moveTo>
                  <a:pt x="16725" y="1371"/>
                </a:moveTo>
                <a:lnTo>
                  <a:pt x="0" y="1371"/>
                </a:lnTo>
                <a:lnTo>
                  <a:pt x="0" y="10096"/>
                </a:lnTo>
                <a:lnTo>
                  <a:pt x="6731" y="10096"/>
                </a:lnTo>
                <a:lnTo>
                  <a:pt x="6731" y="52692"/>
                </a:lnTo>
                <a:lnTo>
                  <a:pt x="16725" y="52692"/>
                </a:lnTo>
                <a:lnTo>
                  <a:pt x="16725" y="1371"/>
                </a:lnTo>
                <a:close/>
              </a:path>
              <a:path w="579754" h="54610">
                <a:moveTo>
                  <a:pt x="68453" y="33007"/>
                </a:moveTo>
                <a:lnTo>
                  <a:pt x="66865" y="30022"/>
                </a:lnTo>
                <a:lnTo>
                  <a:pt x="65811" y="28054"/>
                </a:lnTo>
                <a:lnTo>
                  <a:pt x="60159" y="25946"/>
                </a:lnTo>
                <a:lnTo>
                  <a:pt x="64439" y="23825"/>
                </a:lnTo>
                <a:lnTo>
                  <a:pt x="65519" y="21856"/>
                </a:lnTo>
                <a:lnTo>
                  <a:pt x="66890" y="19329"/>
                </a:lnTo>
                <a:lnTo>
                  <a:pt x="66890" y="7505"/>
                </a:lnTo>
                <a:lnTo>
                  <a:pt x="66890" y="5867"/>
                </a:lnTo>
                <a:lnTo>
                  <a:pt x="60299" y="0"/>
                </a:lnTo>
                <a:lnTo>
                  <a:pt x="58381" y="0"/>
                </a:lnTo>
                <a:lnTo>
                  <a:pt x="58381" y="34163"/>
                </a:lnTo>
                <a:lnTo>
                  <a:pt x="58381" y="41732"/>
                </a:lnTo>
                <a:lnTo>
                  <a:pt x="56007" y="45745"/>
                </a:lnTo>
                <a:lnTo>
                  <a:pt x="47688" y="45745"/>
                </a:lnTo>
                <a:lnTo>
                  <a:pt x="45326" y="41732"/>
                </a:lnTo>
                <a:lnTo>
                  <a:pt x="45326" y="34163"/>
                </a:lnTo>
                <a:lnTo>
                  <a:pt x="47688" y="30022"/>
                </a:lnTo>
                <a:lnTo>
                  <a:pt x="56007" y="30022"/>
                </a:lnTo>
                <a:lnTo>
                  <a:pt x="58381" y="34163"/>
                </a:lnTo>
                <a:lnTo>
                  <a:pt x="58381" y="0"/>
                </a:lnTo>
                <a:lnTo>
                  <a:pt x="57772" y="0"/>
                </a:lnTo>
                <a:lnTo>
                  <a:pt x="57772" y="11303"/>
                </a:lnTo>
                <a:lnTo>
                  <a:pt x="57772" y="18122"/>
                </a:lnTo>
                <a:lnTo>
                  <a:pt x="55600" y="21856"/>
                </a:lnTo>
                <a:lnTo>
                  <a:pt x="48120" y="21856"/>
                </a:lnTo>
                <a:lnTo>
                  <a:pt x="45948" y="18122"/>
                </a:lnTo>
                <a:lnTo>
                  <a:pt x="45948" y="11303"/>
                </a:lnTo>
                <a:lnTo>
                  <a:pt x="48120" y="7505"/>
                </a:lnTo>
                <a:lnTo>
                  <a:pt x="55600" y="7505"/>
                </a:lnTo>
                <a:lnTo>
                  <a:pt x="57772" y="11303"/>
                </a:lnTo>
                <a:lnTo>
                  <a:pt x="57772" y="0"/>
                </a:lnTo>
                <a:lnTo>
                  <a:pt x="43421" y="0"/>
                </a:lnTo>
                <a:lnTo>
                  <a:pt x="36817" y="5867"/>
                </a:lnTo>
                <a:lnTo>
                  <a:pt x="36817" y="19329"/>
                </a:lnTo>
                <a:lnTo>
                  <a:pt x="39268" y="23825"/>
                </a:lnTo>
                <a:lnTo>
                  <a:pt x="43548" y="25946"/>
                </a:lnTo>
                <a:lnTo>
                  <a:pt x="37896" y="28054"/>
                </a:lnTo>
                <a:lnTo>
                  <a:pt x="35255" y="33007"/>
                </a:lnTo>
                <a:lnTo>
                  <a:pt x="35255" y="48272"/>
                </a:lnTo>
                <a:lnTo>
                  <a:pt x="43218" y="54063"/>
                </a:lnTo>
                <a:lnTo>
                  <a:pt x="60502" y="54063"/>
                </a:lnTo>
                <a:lnTo>
                  <a:pt x="68453" y="48272"/>
                </a:lnTo>
                <a:lnTo>
                  <a:pt x="68453" y="45745"/>
                </a:lnTo>
                <a:lnTo>
                  <a:pt x="68453" y="33007"/>
                </a:lnTo>
                <a:close/>
              </a:path>
              <a:path w="579754" h="54610">
                <a:moveTo>
                  <a:pt x="112826" y="52692"/>
                </a:moveTo>
                <a:lnTo>
                  <a:pt x="103809" y="41059"/>
                </a:lnTo>
                <a:lnTo>
                  <a:pt x="98742" y="34518"/>
                </a:lnTo>
                <a:lnTo>
                  <a:pt x="103873" y="27914"/>
                </a:lnTo>
                <a:lnTo>
                  <a:pt x="110591" y="19278"/>
                </a:lnTo>
                <a:lnTo>
                  <a:pt x="98882" y="19278"/>
                </a:lnTo>
                <a:lnTo>
                  <a:pt x="93573" y="27914"/>
                </a:lnTo>
                <a:lnTo>
                  <a:pt x="87376" y="19278"/>
                </a:lnTo>
                <a:lnTo>
                  <a:pt x="75806" y="19278"/>
                </a:lnTo>
                <a:lnTo>
                  <a:pt x="87312" y="34518"/>
                </a:lnTo>
                <a:lnTo>
                  <a:pt x="73012" y="52692"/>
                </a:lnTo>
                <a:lnTo>
                  <a:pt x="84848" y="52692"/>
                </a:lnTo>
                <a:lnTo>
                  <a:pt x="92557" y="41059"/>
                </a:lnTo>
                <a:lnTo>
                  <a:pt x="101117" y="52692"/>
                </a:lnTo>
                <a:lnTo>
                  <a:pt x="112826" y="52692"/>
                </a:lnTo>
                <a:close/>
              </a:path>
              <a:path w="579754" h="54610">
                <a:moveTo>
                  <a:pt x="140931" y="1371"/>
                </a:moveTo>
                <a:lnTo>
                  <a:pt x="124206" y="1371"/>
                </a:lnTo>
                <a:lnTo>
                  <a:pt x="124206" y="10096"/>
                </a:lnTo>
                <a:lnTo>
                  <a:pt x="130949" y="10096"/>
                </a:lnTo>
                <a:lnTo>
                  <a:pt x="130949" y="52692"/>
                </a:lnTo>
                <a:lnTo>
                  <a:pt x="140931" y="52692"/>
                </a:lnTo>
                <a:lnTo>
                  <a:pt x="140931" y="1371"/>
                </a:lnTo>
                <a:close/>
              </a:path>
              <a:path w="579754" h="54610">
                <a:moveTo>
                  <a:pt x="192874" y="43967"/>
                </a:moveTo>
                <a:lnTo>
                  <a:pt x="176072" y="43967"/>
                </a:lnTo>
                <a:lnTo>
                  <a:pt x="183616" y="35191"/>
                </a:lnTo>
                <a:lnTo>
                  <a:pt x="188328" y="29832"/>
                </a:lnTo>
                <a:lnTo>
                  <a:pt x="192532" y="24104"/>
                </a:lnTo>
                <a:lnTo>
                  <a:pt x="192532" y="8724"/>
                </a:lnTo>
                <a:lnTo>
                  <a:pt x="192532" y="7086"/>
                </a:lnTo>
                <a:lnTo>
                  <a:pt x="185254" y="0"/>
                </a:lnTo>
                <a:lnTo>
                  <a:pt x="165303" y="0"/>
                </a:lnTo>
                <a:lnTo>
                  <a:pt x="159727" y="7696"/>
                </a:lnTo>
                <a:lnTo>
                  <a:pt x="158978" y="17500"/>
                </a:lnTo>
                <a:lnTo>
                  <a:pt x="169583" y="17500"/>
                </a:lnTo>
                <a:lnTo>
                  <a:pt x="169481" y="13411"/>
                </a:lnTo>
                <a:lnTo>
                  <a:pt x="171361" y="8724"/>
                </a:lnTo>
                <a:lnTo>
                  <a:pt x="180086" y="8724"/>
                </a:lnTo>
                <a:lnTo>
                  <a:pt x="182537" y="13411"/>
                </a:lnTo>
                <a:lnTo>
                  <a:pt x="182537" y="22809"/>
                </a:lnTo>
                <a:lnTo>
                  <a:pt x="174967" y="31711"/>
                </a:lnTo>
                <a:lnTo>
                  <a:pt x="171361" y="36207"/>
                </a:lnTo>
                <a:lnTo>
                  <a:pt x="158305" y="52692"/>
                </a:lnTo>
                <a:lnTo>
                  <a:pt x="192874" y="52692"/>
                </a:lnTo>
                <a:lnTo>
                  <a:pt x="192874" y="43967"/>
                </a:lnTo>
                <a:close/>
              </a:path>
              <a:path w="579754" h="54610">
                <a:moveTo>
                  <a:pt x="225056" y="1371"/>
                </a:moveTo>
                <a:lnTo>
                  <a:pt x="208330" y="1371"/>
                </a:lnTo>
                <a:lnTo>
                  <a:pt x="208330" y="10096"/>
                </a:lnTo>
                <a:lnTo>
                  <a:pt x="215061" y="10096"/>
                </a:lnTo>
                <a:lnTo>
                  <a:pt x="215061" y="52692"/>
                </a:lnTo>
                <a:lnTo>
                  <a:pt x="225056" y="52692"/>
                </a:lnTo>
                <a:lnTo>
                  <a:pt x="225056" y="1371"/>
                </a:lnTo>
                <a:close/>
              </a:path>
              <a:path w="579754" h="54610">
                <a:moveTo>
                  <a:pt x="279095" y="52692"/>
                </a:moveTo>
                <a:lnTo>
                  <a:pt x="270078" y="41059"/>
                </a:lnTo>
                <a:lnTo>
                  <a:pt x="265010" y="34518"/>
                </a:lnTo>
                <a:lnTo>
                  <a:pt x="270129" y="27914"/>
                </a:lnTo>
                <a:lnTo>
                  <a:pt x="276860" y="19278"/>
                </a:lnTo>
                <a:lnTo>
                  <a:pt x="265150" y="19278"/>
                </a:lnTo>
                <a:lnTo>
                  <a:pt x="259842" y="27914"/>
                </a:lnTo>
                <a:lnTo>
                  <a:pt x="253644" y="19278"/>
                </a:lnTo>
                <a:lnTo>
                  <a:pt x="242074" y="19278"/>
                </a:lnTo>
                <a:lnTo>
                  <a:pt x="253568" y="34518"/>
                </a:lnTo>
                <a:lnTo>
                  <a:pt x="239280" y="52692"/>
                </a:lnTo>
                <a:lnTo>
                  <a:pt x="251117" y="52692"/>
                </a:lnTo>
                <a:lnTo>
                  <a:pt x="258813" y="41059"/>
                </a:lnTo>
                <a:lnTo>
                  <a:pt x="267385" y="52692"/>
                </a:lnTo>
                <a:lnTo>
                  <a:pt x="279095" y="52692"/>
                </a:lnTo>
                <a:close/>
              </a:path>
              <a:path w="579754" h="54610">
                <a:moveTo>
                  <a:pt x="317080" y="43967"/>
                </a:moveTo>
                <a:lnTo>
                  <a:pt x="300278" y="43967"/>
                </a:lnTo>
                <a:lnTo>
                  <a:pt x="307822" y="35191"/>
                </a:lnTo>
                <a:lnTo>
                  <a:pt x="312534" y="29832"/>
                </a:lnTo>
                <a:lnTo>
                  <a:pt x="316738" y="24104"/>
                </a:lnTo>
                <a:lnTo>
                  <a:pt x="316738" y="8724"/>
                </a:lnTo>
                <a:lnTo>
                  <a:pt x="316738" y="7086"/>
                </a:lnTo>
                <a:lnTo>
                  <a:pt x="309460" y="0"/>
                </a:lnTo>
                <a:lnTo>
                  <a:pt x="289521" y="0"/>
                </a:lnTo>
                <a:lnTo>
                  <a:pt x="283933" y="7696"/>
                </a:lnTo>
                <a:lnTo>
                  <a:pt x="283184" y="17500"/>
                </a:lnTo>
                <a:lnTo>
                  <a:pt x="293789" y="17500"/>
                </a:lnTo>
                <a:lnTo>
                  <a:pt x="293687" y="13411"/>
                </a:lnTo>
                <a:lnTo>
                  <a:pt x="295567" y="8724"/>
                </a:lnTo>
                <a:lnTo>
                  <a:pt x="304292" y="8724"/>
                </a:lnTo>
                <a:lnTo>
                  <a:pt x="306743" y="13411"/>
                </a:lnTo>
                <a:lnTo>
                  <a:pt x="306743" y="22809"/>
                </a:lnTo>
                <a:lnTo>
                  <a:pt x="299173" y="31711"/>
                </a:lnTo>
                <a:lnTo>
                  <a:pt x="295567" y="36207"/>
                </a:lnTo>
                <a:lnTo>
                  <a:pt x="282511" y="52692"/>
                </a:lnTo>
                <a:lnTo>
                  <a:pt x="317080" y="52692"/>
                </a:lnTo>
                <a:lnTo>
                  <a:pt x="317080" y="43967"/>
                </a:lnTo>
                <a:close/>
              </a:path>
              <a:path w="579754" h="54610">
                <a:moveTo>
                  <a:pt x="358927" y="33007"/>
                </a:moveTo>
                <a:lnTo>
                  <a:pt x="357327" y="30022"/>
                </a:lnTo>
                <a:lnTo>
                  <a:pt x="356285" y="28054"/>
                </a:lnTo>
                <a:lnTo>
                  <a:pt x="350634" y="25946"/>
                </a:lnTo>
                <a:lnTo>
                  <a:pt x="354914" y="23825"/>
                </a:lnTo>
                <a:lnTo>
                  <a:pt x="355981" y="21856"/>
                </a:lnTo>
                <a:lnTo>
                  <a:pt x="357365" y="19329"/>
                </a:lnTo>
                <a:lnTo>
                  <a:pt x="357365" y="7505"/>
                </a:lnTo>
                <a:lnTo>
                  <a:pt x="357365" y="5867"/>
                </a:lnTo>
                <a:lnTo>
                  <a:pt x="350761" y="0"/>
                </a:lnTo>
                <a:lnTo>
                  <a:pt x="348856" y="0"/>
                </a:lnTo>
                <a:lnTo>
                  <a:pt x="348856" y="34163"/>
                </a:lnTo>
                <a:lnTo>
                  <a:pt x="348856" y="41732"/>
                </a:lnTo>
                <a:lnTo>
                  <a:pt x="346481" y="45745"/>
                </a:lnTo>
                <a:lnTo>
                  <a:pt x="338162" y="45745"/>
                </a:lnTo>
                <a:lnTo>
                  <a:pt x="335800" y="41732"/>
                </a:lnTo>
                <a:lnTo>
                  <a:pt x="335800" y="34163"/>
                </a:lnTo>
                <a:lnTo>
                  <a:pt x="338162" y="30022"/>
                </a:lnTo>
                <a:lnTo>
                  <a:pt x="346481" y="30022"/>
                </a:lnTo>
                <a:lnTo>
                  <a:pt x="348856" y="34163"/>
                </a:lnTo>
                <a:lnTo>
                  <a:pt x="348856" y="0"/>
                </a:lnTo>
                <a:lnTo>
                  <a:pt x="348234" y="0"/>
                </a:lnTo>
                <a:lnTo>
                  <a:pt x="348234" y="11303"/>
                </a:lnTo>
                <a:lnTo>
                  <a:pt x="348234" y="18122"/>
                </a:lnTo>
                <a:lnTo>
                  <a:pt x="346075" y="21856"/>
                </a:lnTo>
                <a:lnTo>
                  <a:pt x="338594" y="21856"/>
                </a:lnTo>
                <a:lnTo>
                  <a:pt x="336423" y="18122"/>
                </a:lnTo>
                <a:lnTo>
                  <a:pt x="336423" y="11303"/>
                </a:lnTo>
                <a:lnTo>
                  <a:pt x="338594" y="7505"/>
                </a:lnTo>
                <a:lnTo>
                  <a:pt x="346075" y="7505"/>
                </a:lnTo>
                <a:lnTo>
                  <a:pt x="348234" y="11303"/>
                </a:lnTo>
                <a:lnTo>
                  <a:pt x="348234" y="0"/>
                </a:lnTo>
                <a:lnTo>
                  <a:pt x="333895" y="0"/>
                </a:lnTo>
                <a:lnTo>
                  <a:pt x="327291" y="5867"/>
                </a:lnTo>
                <a:lnTo>
                  <a:pt x="327291" y="19329"/>
                </a:lnTo>
                <a:lnTo>
                  <a:pt x="329730" y="23825"/>
                </a:lnTo>
                <a:lnTo>
                  <a:pt x="334022" y="25946"/>
                </a:lnTo>
                <a:lnTo>
                  <a:pt x="328371" y="28054"/>
                </a:lnTo>
                <a:lnTo>
                  <a:pt x="325729" y="33007"/>
                </a:lnTo>
                <a:lnTo>
                  <a:pt x="325729" y="48272"/>
                </a:lnTo>
                <a:lnTo>
                  <a:pt x="333692" y="54063"/>
                </a:lnTo>
                <a:lnTo>
                  <a:pt x="350977" y="54063"/>
                </a:lnTo>
                <a:lnTo>
                  <a:pt x="358927" y="48272"/>
                </a:lnTo>
                <a:lnTo>
                  <a:pt x="358927" y="45745"/>
                </a:lnTo>
                <a:lnTo>
                  <a:pt x="358927" y="33007"/>
                </a:lnTo>
                <a:close/>
              </a:path>
              <a:path w="579754" h="54610">
                <a:moveTo>
                  <a:pt x="402755" y="27101"/>
                </a:moveTo>
                <a:lnTo>
                  <a:pt x="401815" y="18211"/>
                </a:lnTo>
                <a:lnTo>
                  <a:pt x="398729" y="9410"/>
                </a:lnTo>
                <a:lnTo>
                  <a:pt x="398145" y="8724"/>
                </a:lnTo>
                <a:lnTo>
                  <a:pt x="393065" y="2679"/>
                </a:lnTo>
                <a:lnTo>
                  <a:pt x="392963" y="21780"/>
                </a:lnTo>
                <a:lnTo>
                  <a:pt x="392963" y="32004"/>
                </a:lnTo>
                <a:lnTo>
                  <a:pt x="391452" y="45339"/>
                </a:lnTo>
                <a:lnTo>
                  <a:pt x="377317" y="45339"/>
                </a:lnTo>
                <a:lnTo>
                  <a:pt x="375805" y="32004"/>
                </a:lnTo>
                <a:lnTo>
                  <a:pt x="375805" y="21780"/>
                </a:lnTo>
                <a:lnTo>
                  <a:pt x="377317" y="8724"/>
                </a:lnTo>
                <a:lnTo>
                  <a:pt x="391452" y="8724"/>
                </a:lnTo>
                <a:lnTo>
                  <a:pt x="392963" y="21780"/>
                </a:lnTo>
                <a:lnTo>
                  <a:pt x="392963" y="2654"/>
                </a:lnTo>
                <a:lnTo>
                  <a:pt x="366014" y="27101"/>
                </a:lnTo>
                <a:lnTo>
                  <a:pt x="366966" y="35941"/>
                </a:lnTo>
                <a:lnTo>
                  <a:pt x="370090" y="44691"/>
                </a:lnTo>
                <a:lnTo>
                  <a:pt x="375780" y="51384"/>
                </a:lnTo>
                <a:lnTo>
                  <a:pt x="384403" y="54063"/>
                </a:lnTo>
                <a:lnTo>
                  <a:pt x="393001" y="51384"/>
                </a:lnTo>
                <a:lnTo>
                  <a:pt x="398132" y="45339"/>
                </a:lnTo>
                <a:lnTo>
                  <a:pt x="398678" y="44691"/>
                </a:lnTo>
                <a:lnTo>
                  <a:pt x="401802" y="35941"/>
                </a:lnTo>
                <a:lnTo>
                  <a:pt x="402755" y="27101"/>
                </a:lnTo>
                <a:close/>
              </a:path>
              <a:path w="579754" h="54610">
                <a:moveTo>
                  <a:pt x="444817" y="27101"/>
                </a:moveTo>
                <a:lnTo>
                  <a:pt x="443877" y="18211"/>
                </a:lnTo>
                <a:lnTo>
                  <a:pt x="440791" y="9410"/>
                </a:lnTo>
                <a:lnTo>
                  <a:pt x="440207" y="8724"/>
                </a:lnTo>
                <a:lnTo>
                  <a:pt x="435114" y="2679"/>
                </a:lnTo>
                <a:lnTo>
                  <a:pt x="435025" y="21780"/>
                </a:lnTo>
                <a:lnTo>
                  <a:pt x="435025" y="32004"/>
                </a:lnTo>
                <a:lnTo>
                  <a:pt x="433514" y="45339"/>
                </a:lnTo>
                <a:lnTo>
                  <a:pt x="419366" y="45339"/>
                </a:lnTo>
                <a:lnTo>
                  <a:pt x="417868" y="32004"/>
                </a:lnTo>
                <a:lnTo>
                  <a:pt x="417868" y="21780"/>
                </a:lnTo>
                <a:lnTo>
                  <a:pt x="419366" y="8724"/>
                </a:lnTo>
                <a:lnTo>
                  <a:pt x="433514" y="8724"/>
                </a:lnTo>
                <a:lnTo>
                  <a:pt x="435025" y="21780"/>
                </a:lnTo>
                <a:lnTo>
                  <a:pt x="435025" y="2654"/>
                </a:lnTo>
                <a:lnTo>
                  <a:pt x="408063" y="27101"/>
                </a:lnTo>
                <a:lnTo>
                  <a:pt x="409028" y="35941"/>
                </a:lnTo>
                <a:lnTo>
                  <a:pt x="412153" y="44691"/>
                </a:lnTo>
                <a:lnTo>
                  <a:pt x="417830" y="51384"/>
                </a:lnTo>
                <a:lnTo>
                  <a:pt x="426453" y="54063"/>
                </a:lnTo>
                <a:lnTo>
                  <a:pt x="435063" y="51384"/>
                </a:lnTo>
                <a:lnTo>
                  <a:pt x="440182" y="45339"/>
                </a:lnTo>
                <a:lnTo>
                  <a:pt x="440728" y="44691"/>
                </a:lnTo>
                <a:lnTo>
                  <a:pt x="443865" y="35941"/>
                </a:lnTo>
                <a:lnTo>
                  <a:pt x="444817" y="27101"/>
                </a:lnTo>
                <a:close/>
              </a:path>
              <a:path w="579754" h="54610">
                <a:moveTo>
                  <a:pt x="522401" y="24574"/>
                </a:moveTo>
                <a:lnTo>
                  <a:pt x="520217" y="18173"/>
                </a:lnTo>
                <a:lnTo>
                  <a:pt x="507885" y="18173"/>
                </a:lnTo>
                <a:lnTo>
                  <a:pt x="504151" y="20167"/>
                </a:lnTo>
                <a:lnTo>
                  <a:pt x="502043" y="23418"/>
                </a:lnTo>
                <a:lnTo>
                  <a:pt x="499948" y="19951"/>
                </a:lnTo>
                <a:lnTo>
                  <a:pt x="496747" y="18173"/>
                </a:lnTo>
                <a:lnTo>
                  <a:pt x="489394" y="18173"/>
                </a:lnTo>
                <a:lnTo>
                  <a:pt x="486130" y="19608"/>
                </a:lnTo>
                <a:lnTo>
                  <a:pt x="484276" y="22263"/>
                </a:lnTo>
                <a:lnTo>
                  <a:pt x="484149" y="22263"/>
                </a:lnTo>
                <a:lnTo>
                  <a:pt x="484149" y="19278"/>
                </a:lnTo>
                <a:lnTo>
                  <a:pt x="474611" y="19278"/>
                </a:lnTo>
                <a:lnTo>
                  <a:pt x="474611" y="52692"/>
                </a:lnTo>
                <a:lnTo>
                  <a:pt x="484149" y="52692"/>
                </a:lnTo>
                <a:lnTo>
                  <a:pt x="484149" y="32816"/>
                </a:lnTo>
                <a:lnTo>
                  <a:pt x="483882" y="25819"/>
                </a:lnTo>
                <a:lnTo>
                  <a:pt x="492785" y="25819"/>
                </a:lnTo>
                <a:lnTo>
                  <a:pt x="493750" y="29552"/>
                </a:lnTo>
                <a:lnTo>
                  <a:pt x="493750" y="52692"/>
                </a:lnTo>
                <a:lnTo>
                  <a:pt x="503275" y="52692"/>
                </a:lnTo>
                <a:lnTo>
                  <a:pt x="503275" y="32816"/>
                </a:lnTo>
                <a:lnTo>
                  <a:pt x="503199" y="25819"/>
                </a:lnTo>
                <a:lnTo>
                  <a:pt x="513080" y="25819"/>
                </a:lnTo>
                <a:lnTo>
                  <a:pt x="512876" y="31851"/>
                </a:lnTo>
                <a:lnTo>
                  <a:pt x="512876" y="52692"/>
                </a:lnTo>
                <a:lnTo>
                  <a:pt x="522401" y="52692"/>
                </a:lnTo>
                <a:lnTo>
                  <a:pt x="522401" y="24574"/>
                </a:lnTo>
                <a:close/>
              </a:path>
              <a:path w="579754" h="54610">
                <a:moveTo>
                  <a:pt x="579704" y="24574"/>
                </a:moveTo>
                <a:lnTo>
                  <a:pt x="577519" y="18173"/>
                </a:lnTo>
                <a:lnTo>
                  <a:pt x="565188" y="18173"/>
                </a:lnTo>
                <a:lnTo>
                  <a:pt x="561454" y="20167"/>
                </a:lnTo>
                <a:lnTo>
                  <a:pt x="559346" y="23418"/>
                </a:lnTo>
                <a:lnTo>
                  <a:pt x="557250" y="19951"/>
                </a:lnTo>
                <a:lnTo>
                  <a:pt x="554050" y="18173"/>
                </a:lnTo>
                <a:lnTo>
                  <a:pt x="546696" y="18173"/>
                </a:lnTo>
                <a:lnTo>
                  <a:pt x="543433" y="19608"/>
                </a:lnTo>
                <a:lnTo>
                  <a:pt x="541578" y="22263"/>
                </a:lnTo>
                <a:lnTo>
                  <a:pt x="541439" y="22263"/>
                </a:lnTo>
                <a:lnTo>
                  <a:pt x="541439" y="19278"/>
                </a:lnTo>
                <a:lnTo>
                  <a:pt x="531914" y="19278"/>
                </a:lnTo>
                <a:lnTo>
                  <a:pt x="531914" y="52692"/>
                </a:lnTo>
                <a:lnTo>
                  <a:pt x="541439" y="52692"/>
                </a:lnTo>
                <a:lnTo>
                  <a:pt x="541439" y="32816"/>
                </a:lnTo>
                <a:lnTo>
                  <a:pt x="541172" y="25819"/>
                </a:lnTo>
                <a:lnTo>
                  <a:pt x="550087" y="25819"/>
                </a:lnTo>
                <a:lnTo>
                  <a:pt x="551053" y="29552"/>
                </a:lnTo>
                <a:lnTo>
                  <a:pt x="551053" y="52692"/>
                </a:lnTo>
                <a:lnTo>
                  <a:pt x="560578" y="52692"/>
                </a:lnTo>
                <a:lnTo>
                  <a:pt x="560578" y="32816"/>
                </a:lnTo>
                <a:lnTo>
                  <a:pt x="560514" y="25819"/>
                </a:lnTo>
                <a:lnTo>
                  <a:pt x="570382" y="25819"/>
                </a:lnTo>
                <a:lnTo>
                  <a:pt x="570179" y="31851"/>
                </a:lnTo>
                <a:lnTo>
                  <a:pt x="570179" y="52692"/>
                </a:lnTo>
                <a:lnTo>
                  <a:pt x="579704" y="52692"/>
                </a:lnTo>
                <a:lnTo>
                  <a:pt x="579704" y="2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95647" y="3555828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5" h="15875">
                <a:moveTo>
                  <a:pt x="0" y="0"/>
                </a:moveTo>
                <a:lnTo>
                  <a:pt x="19180" y="15313"/>
                </a:lnTo>
              </a:path>
            </a:pathLst>
          </a:custGeom>
          <a:ln w="4989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788161" y="3553333"/>
            <a:ext cx="958215" cy="70485"/>
            <a:chOff x="1788161" y="3553333"/>
            <a:chExt cx="958215" cy="70485"/>
          </a:xfrm>
        </p:grpSpPr>
        <p:sp>
          <p:nvSpPr>
            <p:cNvPr id="34" name="object 34"/>
            <p:cNvSpPr/>
            <p:nvPr/>
          </p:nvSpPr>
          <p:spPr>
            <a:xfrm>
              <a:off x="1826452" y="3555828"/>
              <a:ext cx="917575" cy="64769"/>
            </a:xfrm>
            <a:custGeom>
              <a:avLst/>
              <a:gdLst/>
              <a:ahLst/>
              <a:cxnLst/>
              <a:rect l="l" t="t" r="r" b="b"/>
              <a:pathLst>
                <a:path w="917575" h="64770">
                  <a:moveTo>
                    <a:pt x="38538" y="55360"/>
                  </a:moveTo>
                  <a:lnTo>
                    <a:pt x="49964" y="64479"/>
                  </a:lnTo>
                </a:path>
                <a:path w="917575" h="64770">
                  <a:moveTo>
                    <a:pt x="0" y="0"/>
                  </a:moveTo>
                  <a:lnTo>
                    <a:pt x="19180" y="15313"/>
                  </a:lnTo>
                </a:path>
                <a:path w="917575" h="64770">
                  <a:moveTo>
                    <a:pt x="56710" y="45276"/>
                  </a:moveTo>
                  <a:lnTo>
                    <a:pt x="80769" y="64479"/>
                  </a:lnTo>
                </a:path>
                <a:path w="917575" h="64770">
                  <a:moveTo>
                    <a:pt x="30797" y="0"/>
                  </a:moveTo>
                  <a:lnTo>
                    <a:pt x="49978" y="15313"/>
                  </a:lnTo>
                </a:path>
                <a:path w="917575" h="64770">
                  <a:moveTo>
                    <a:pt x="63770" y="26325"/>
                  </a:moveTo>
                  <a:lnTo>
                    <a:pt x="111556" y="64479"/>
                  </a:lnTo>
                </a:path>
                <a:path w="917575" h="64770">
                  <a:moveTo>
                    <a:pt x="61581" y="0"/>
                  </a:moveTo>
                  <a:lnTo>
                    <a:pt x="142344" y="64479"/>
                  </a:lnTo>
                </a:path>
                <a:path w="917575" h="64770">
                  <a:moveTo>
                    <a:pt x="92379" y="0"/>
                  </a:moveTo>
                  <a:lnTo>
                    <a:pt x="173149" y="64479"/>
                  </a:lnTo>
                </a:path>
                <a:path w="917575" h="64770">
                  <a:moveTo>
                    <a:pt x="123184" y="0"/>
                  </a:moveTo>
                  <a:lnTo>
                    <a:pt x="203954" y="64479"/>
                  </a:lnTo>
                </a:path>
                <a:path w="917575" h="64770">
                  <a:moveTo>
                    <a:pt x="153990" y="0"/>
                  </a:moveTo>
                  <a:lnTo>
                    <a:pt x="234755" y="64479"/>
                  </a:lnTo>
                </a:path>
                <a:path w="917575" h="64770">
                  <a:moveTo>
                    <a:pt x="184765" y="0"/>
                  </a:moveTo>
                  <a:lnTo>
                    <a:pt x="265535" y="64479"/>
                  </a:lnTo>
                </a:path>
                <a:path w="917575" h="64770">
                  <a:moveTo>
                    <a:pt x="215539" y="0"/>
                  </a:moveTo>
                  <a:lnTo>
                    <a:pt x="296308" y="64479"/>
                  </a:lnTo>
                </a:path>
                <a:path w="917575" h="64770">
                  <a:moveTo>
                    <a:pt x="246369" y="0"/>
                  </a:moveTo>
                  <a:lnTo>
                    <a:pt x="327139" y="64479"/>
                  </a:lnTo>
                </a:path>
                <a:path w="917575" h="64770">
                  <a:moveTo>
                    <a:pt x="277145" y="0"/>
                  </a:moveTo>
                  <a:lnTo>
                    <a:pt x="357911" y="64479"/>
                  </a:lnTo>
                </a:path>
                <a:path w="917575" h="64770">
                  <a:moveTo>
                    <a:pt x="307954" y="0"/>
                  </a:moveTo>
                  <a:lnTo>
                    <a:pt x="388724" y="64479"/>
                  </a:lnTo>
                </a:path>
                <a:path w="917575" h="64770">
                  <a:moveTo>
                    <a:pt x="338724" y="0"/>
                  </a:moveTo>
                  <a:lnTo>
                    <a:pt x="419497" y="64479"/>
                  </a:lnTo>
                </a:path>
                <a:path w="917575" h="64770">
                  <a:moveTo>
                    <a:pt x="369543" y="0"/>
                  </a:moveTo>
                  <a:lnTo>
                    <a:pt x="450312" y="64479"/>
                  </a:lnTo>
                </a:path>
                <a:path w="917575" h="64770">
                  <a:moveTo>
                    <a:pt x="400330" y="0"/>
                  </a:moveTo>
                  <a:lnTo>
                    <a:pt x="481100" y="64479"/>
                  </a:lnTo>
                </a:path>
                <a:path w="917575" h="64770">
                  <a:moveTo>
                    <a:pt x="431131" y="0"/>
                  </a:moveTo>
                  <a:lnTo>
                    <a:pt x="511901" y="64479"/>
                  </a:lnTo>
                </a:path>
                <a:path w="917575" h="64770">
                  <a:moveTo>
                    <a:pt x="461919" y="0"/>
                  </a:moveTo>
                  <a:lnTo>
                    <a:pt x="542688" y="64479"/>
                  </a:lnTo>
                </a:path>
                <a:path w="917575" h="64770">
                  <a:moveTo>
                    <a:pt x="492728" y="0"/>
                  </a:moveTo>
                  <a:lnTo>
                    <a:pt x="573497" y="64479"/>
                  </a:lnTo>
                </a:path>
                <a:path w="917575" h="64770">
                  <a:moveTo>
                    <a:pt x="524771" y="0"/>
                  </a:moveTo>
                  <a:lnTo>
                    <a:pt x="605537" y="64479"/>
                  </a:lnTo>
                </a:path>
                <a:path w="917575" h="64770">
                  <a:moveTo>
                    <a:pt x="555562" y="0"/>
                  </a:moveTo>
                  <a:lnTo>
                    <a:pt x="636332" y="64479"/>
                  </a:lnTo>
                </a:path>
                <a:path w="917575" h="64770">
                  <a:moveTo>
                    <a:pt x="586353" y="0"/>
                  </a:moveTo>
                  <a:lnTo>
                    <a:pt x="667119" y="64479"/>
                  </a:lnTo>
                </a:path>
                <a:path w="917575" h="64770">
                  <a:moveTo>
                    <a:pt x="617108" y="0"/>
                  </a:moveTo>
                  <a:lnTo>
                    <a:pt x="697877" y="64479"/>
                  </a:lnTo>
                </a:path>
                <a:path w="917575" h="64770">
                  <a:moveTo>
                    <a:pt x="647934" y="0"/>
                  </a:moveTo>
                  <a:lnTo>
                    <a:pt x="728700" y="64479"/>
                  </a:lnTo>
                </a:path>
                <a:path w="917575" h="64770">
                  <a:moveTo>
                    <a:pt x="678722" y="0"/>
                  </a:moveTo>
                  <a:lnTo>
                    <a:pt x="759491" y="64479"/>
                  </a:lnTo>
                </a:path>
                <a:path w="917575" h="64770">
                  <a:moveTo>
                    <a:pt x="709527" y="0"/>
                  </a:moveTo>
                  <a:lnTo>
                    <a:pt x="790293" y="64479"/>
                  </a:lnTo>
                </a:path>
                <a:path w="917575" h="64770">
                  <a:moveTo>
                    <a:pt x="740303" y="0"/>
                  </a:moveTo>
                  <a:lnTo>
                    <a:pt x="821070" y="64479"/>
                  </a:lnTo>
                </a:path>
                <a:path w="917575" h="64770">
                  <a:moveTo>
                    <a:pt x="771112" y="0"/>
                  </a:moveTo>
                  <a:lnTo>
                    <a:pt x="793104" y="17556"/>
                  </a:lnTo>
                </a:path>
                <a:path w="917575" h="64770">
                  <a:moveTo>
                    <a:pt x="793630" y="17974"/>
                  </a:moveTo>
                  <a:lnTo>
                    <a:pt x="851875" y="64479"/>
                  </a:lnTo>
                </a:path>
                <a:path w="917575" h="64770">
                  <a:moveTo>
                    <a:pt x="824428" y="17974"/>
                  </a:moveTo>
                  <a:lnTo>
                    <a:pt x="882676" y="64479"/>
                  </a:lnTo>
                </a:path>
                <a:path w="917575" h="64770">
                  <a:moveTo>
                    <a:pt x="855226" y="17974"/>
                  </a:moveTo>
                  <a:lnTo>
                    <a:pt x="891957" y="47303"/>
                  </a:lnTo>
                </a:path>
                <a:path w="917575" h="64770">
                  <a:moveTo>
                    <a:pt x="886010" y="17974"/>
                  </a:moveTo>
                  <a:lnTo>
                    <a:pt x="916876" y="42612"/>
                  </a:lnTo>
                </a:path>
                <a:path w="917575" h="64770">
                  <a:moveTo>
                    <a:pt x="916804" y="17974"/>
                  </a:moveTo>
                  <a:lnTo>
                    <a:pt x="917182" y="18276"/>
                  </a:lnTo>
                </a:path>
              </a:pathLst>
            </a:custGeom>
            <a:ln w="498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90485" y="3556277"/>
              <a:ext cx="953135" cy="65405"/>
            </a:xfrm>
            <a:custGeom>
              <a:avLst/>
              <a:gdLst/>
              <a:ahLst/>
              <a:cxnLst/>
              <a:rect l="l" t="t" r="r" b="b"/>
              <a:pathLst>
                <a:path w="953135" h="65404">
                  <a:moveTo>
                    <a:pt x="4042" y="0"/>
                  </a:moveTo>
                  <a:lnTo>
                    <a:pt x="823921" y="0"/>
                  </a:lnTo>
                  <a:lnTo>
                    <a:pt x="826945" y="659"/>
                  </a:lnTo>
                  <a:lnTo>
                    <a:pt x="828968" y="2621"/>
                  </a:lnTo>
                  <a:lnTo>
                    <a:pt x="828968" y="17730"/>
                  </a:lnTo>
                  <a:lnTo>
                    <a:pt x="953006" y="17730"/>
                  </a:lnTo>
                  <a:lnTo>
                    <a:pt x="953006" y="42026"/>
                  </a:lnTo>
                  <a:lnTo>
                    <a:pt x="927795" y="42026"/>
                  </a:lnTo>
                  <a:lnTo>
                    <a:pt x="927795" y="65020"/>
                  </a:lnTo>
                  <a:lnTo>
                    <a:pt x="74631" y="65020"/>
                  </a:lnTo>
                  <a:lnTo>
                    <a:pt x="74631" y="44654"/>
                  </a:lnTo>
                  <a:lnTo>
                    <a:pt x="99842" y="44654"/>
                  </a:lnTo>
                  <a:lnTo>
                    <a:pt x="99842" y="15105"/>
                  </a:lnTo>
                  <a:lnTo>
                    <a:pt x="0" y="15105"/>
                  </a:lnTo>
                  <a:lnTo>
                    <a:pt x="0" y="2621"/>
                  </a:lnTo>
                  <a:lnTo>
                    <a:pt x="1014" y="659"/>
                  </a:lnTo>
                  <a:lnTo>
                    <a:pt x="4042" y="0"/>
                  </a:lnTo>
                  <a:close/>
                </a:path>
              </a:pathLst>
            </a:custGeom>
            <a:ln w="4648">
              <a:solidFill>
                <a:srgbClr val="00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98224" y="4573897"/>
            <a:ext cx="1277208" cy="915976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462363" y="4573904"/>
            <a:ext cx="2086610" cy="916305"/>
            <a:chOff x="462363" y="4573904"/>
            <a:chExt cx="2086610" cy="916305"/>
          </a:xfrm>
        </p:grpSpPr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2363" y="4573918"/>
              <a:ext cx="1277213" cy="91595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739577" y="4573904"/>
              <a:ext cx="808990" cy="252729"/>
            </a:xfrm>
            <a:custGeom>
              <a:avLst/>
              <a:gdLst/>
              <a:ahLst/>
              <a:cxnLst/>
              <a:rect l="l" t="t" r="r" b="b"/>
              <a:pathLst>
                <a:path w="808989" h="252729">
                  <a:moveTo>
                    <a:pt x="808876" y="0"/>
                  </a:moveTo>
                  <a:lnTo>
                    <a:pt x="0" y="0"/>
                  </a:lnTo>
                  <a:lnTo>
                    <a:pt x="0" y="252402"/>
                  </a:lnTo>
                  <a:lnTo>
                    <a:pt x="808876" y="252402"/>
                  </a:lnTo>
                  <a:lnTo>
                    <a:pt x="808876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4375433" y="4573904"/>
            <a:ext cx="808990" cy="252729"/>
          </a:xfrm>
          <a:custGeom>
            <a:avLst/>
            <a:gdLst/>
            <a:ahLst/>
            <a:cxnLst/>
            <a:rect l="l" t="t" r="r" b="b"/>
            <a:pathLst>
              <a:path w="808989" h="252729">
                <a:moveTo>
                  <a:pt x="808887" y="0"/>
                </a:moveTo>
                <a:lnTo>
                  <a:pt x="0" y="0"/>
                </a:lnTo>
                <a:lnTo>
                  <a:pt x="0" y="252402"/>
                </a:lnTo>
                <a:lnTo>
                  <a:pt x="808887" y="252402"/>
                </a:lnTo>
                <a:lnTo>
                  <a:pt x="808887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92415" y="4640712"/>
            <a:ext cx="514350" cy="116205"/>
          </a:xfrm>
          <a:custGeom>
            <a:avLst/>
            <a:gdLst/>
            <a:ahLst/>
            <a:cxnLst/>
            <a:rect l="l" t="t" r="r" b="b"/>
            <a:pathLst>
              <a:path w="514350" h="116204">
                <a:moveTo>
                  <a:pt x="474552" y="0"/>
                </a:moveTo>
                <a:lnTo>
                  <a:pt x="455970" y="5747"/>
                </a:lnTo>
                <a:lnTo>
                  <a:pt x="443814" y="20162"/>
                </a:lnTo>
                <a:lnTo>
                  <a:pt x="437182" y="39007"/>
                </a:lnTo>
                <a:lnTo>
                  <a:pt x="435171" y="58042"/>
                </a:lnTo>
                <a:lnTo>
                  <a:pt x="437222" y="76971"/>
                </a:lnTo>
                <a:lnTo>
                  <a:pt x="443922" y="95723"/>
                </a:lnTo>
                <a:lnTo>
                  <a:pt x="456092" y="110071"/>
                </a:lnTo>
                <a:lnTo>
                  <a:pt x="474552" y="115793"/>
                </a:lnTo>
                <a:lnTo>
                  <a:pt x="493009" y="110071"/>
                </a:lnTo>
                <a:lnTo>
                  <a:pt x="503986" y="97128"/>
                </a:lnTo>
                <a:lnTo>
                  <a:pt x="474552" y="97128"/>
                </a:lnTo>
                <a:lnTo>
                  <a:pt x="465281" y="92493"/>
                </a:lnTo>
                <a:lnTo>
                  <a:pt x="459676" y="81487"/>
                </a:lnTo>
                <a:lnTo>
                  <a:pt x="456915" y="68457"/>
                </a:lnTo>
                <a:lnTo>
                  <a:pt x="456177" y="57750"/>
                </a:lnTo>
                <a:lnTo>
                  <a:pt x="456915" y="46969"/>
                </a:lnTo>
                <a:lnTo>
                  <a:pt x="459676" y="34054"/>
                </a:lnTo>
                <a:lnTo>
                  <a:pt x="465281" y="23217"/>
                </a:lnTo>
                <a:lnTo>
                  <a:pt x="474552" y="18668"/>
                </a:lnTo>
                <a:lnTo>
                  <a:pt x="504026" y="18668"/>
                </a:lnTo>
                <a:lnTo>
                  <a:pt x="493130" y="5747"/>
                </a:lnTo>
                <a:lnTo>
                  <a:pt x="474552" y="0"/>
                </a:lnTo>
                <a:close/>
              </a:path>
              <a:path w="514350" h="116204">
                <a:moveTo>
                  <a:pt x="504026" y="18668"/>
                </a:moveTo>
                <a:lnTo>
                  <a:pt x="474552" y="18668"/>
                </a:lnTo>
                <a:lnTo>
                  <a:pt x="483821" y="23217"/>
                </a:lnTo>
                <a:lnTo>
                  <a:pt x="489426" y="34054"/>
                </a:lnTo>
                <a:lnTo>
                  <a:pt x="492188" y="46969"/>
                </a:lnTo>
                <a:lnTo>
                  <a:pt x="492926" y="57750"/>
                </a:lnTo>
                <a:lnTo>
                  <a:pt x="492188" y="68457"/>
                </a:lnTo>
                <a:lnTo>
                  <a:pt x="489426" y="81487"/>
                </a:lnTo>
                <a:lnTo>
                  <a:pt x="483821" y="92493"/>
                </a:lnTo>
                <a:lnTo>
                  <a:pt x="474552" y="97128"/>
                </a:lnTo>
                <a:lnTo>
                  <a:pt x="503986" y="97128"/>
                </a:lnTo>
                <a:lnTo>
                  <a:pt x="505177" y="95723"/>
                </a:lnTo>
                <a:lnTo>
                  <a:pt x="511877" y="76971"/>
                </a:lnTo>
                <a:lnTo>
                  <a:pt x="513928" y="58042"/>
                </a:lnTo>
                <a:lnTo>
                  <a:pt x="511917" y="39007"/>
                </a:lnTo>
                <a:lnTo>
                  <a:pt x="505285" y="20162"/>
                </a:lnTo>
                <a:lnTo>
                  <a:pt x="504026" y="18668"/>
                </a:lnTo>
                <a:close/>
              </a:path>
              <a:path w="514350" h="116204">
                <a:moveTo>
                  <a:pt x="359190" y="82835"/>
                </a:moveTo>
                <a:lnTo>
                  <a:pt x="385441" y="115793"/>
                </a:lnTo>
                <a:lnTo>
                  <a:pt x="401593" y="112961"/>
                </a:lnTo>
                <a:lnTo>
                  <a:pt x="414228" y="104947"/>
                </a:lnTo>
                <a:lnTo>
                  <a:pt x="419390" y="97128"/>
                </a:lnTo>
                <a:lnTo>
                  <a:pt x="383983" y="97128"/>
                </a:lnTo>
                <a:lnTo>
                  <a:pt x="376666" y="96043"/>
                </a:lnTo>
                <a:lnTo>
                  <a:pt x="369948" y="93043"/>
                </a:lnTo>
                <a:lnTo>
                  <a:pt x="364050" y="88513"/>
                </a:lnTo>
                <a:lnTo>
                  <a:pt x="359190" y="82835"/>
                </a:lnTo>
                <a:close/>
              </a:path>
              <a:path w="514350" h="116204">
                <a:moveTo>
                  <a:pt x="418111" y="53521"/>
                </a:moveTo>
                <a:lnTo>
                  <a:pt x="382236" y="53521"/>
                </a:lnTo>
                <a:lnTo>
                  <a:pt x="390692" y="55258"/>
                </a:lnTo>
                <a:lnTo>
                  <a:pt x="397493" y="59975"/>
                </a:lnTo>
                <a:lnTo>
                  <a:pt x="402024" y="66934"/>
                </a:lnTo>
                <a:lnTo>
                  <a:pt x="403672" y="75398"/>
                </a:lnTo>
                <a:lnTo>
                  <a:pt x="402298" y="83530"/>
                </a:lnTo>
                <a:lnTo>
                  <a:pt x="398367" y="90474"/>
                </a:lnTo>
                <a:lnTo>
                  <a:pt x="392167" y="95312"/>
                </a:lnTo>
                <a:lnTo>
                  <a:pt x="383983" y="97128"/>
                </a:lnTo>
                <a:lnTo>
                  <a:pt x="419390" y="97128"/>
                </a:lnTo>
                <a:lnTo>
                  <a:pt x="422460" y="92476"/>
                </a:lnTo>
                <a:lnTo>
                  <a:pt x="425401" y="76273"/>
                </a:lnTo>
                <a:lnTo>
                  <a:pt x="422879" y="61628"/>
                </a:lnTo>
                <a:lnTo>
                  <a:pt x="418111" y="53521"/>
                </a:lnTo>
                <a:close/>
              </a:path>
              <a:path w="514350" h="116204">
                <a:moveTo>
                  <a:pt x="420883" y="2919"/>
                </a:moveTo>
                <a:lnTo>
                  <a:pt x="373049" y="2919"/>
                </a:lnTo>
                <a:lnTo>
                  <a:pt x="361234" y="60670"/>
                </a:lnTo>
                <a:lnTo>
                  <a:pt x="364586" y="60670"/>
                </a:lnTo>
                <a:lnTo>
                  <a:pt x="369111" y="56437"/>
                </a:lnTo>
                <a:lnTo>
                  <a:pt x="375965" y="53521"/>
                </a:lnTo>
                <a:lnTo>
                  <a:pt x="418111" y="53521"/>
                </a:lnTo>
                <a:lnTo>
                  <a:pt x="415722" y="49458"/>
                </a:lnTo>
                <a:lnTo>
                  <a:pt x="404545" y="41144"/>
                </a:lnTo>
                <a:lnTo>
                  <a:pt x="391325" y="38353"/>
                </a:lnTo>
                <a:lnTo>
                  <a:pt x="384422" y="38353"/>
                </a:lnTo>
                <a:lnTo>
                  <a:pt x="388213" y="21586"/>
                </a:lnTo>
                <a:lnTo>
                  <a:pt x="420883" y="21586"/>
                </a:lnTo>
                <a:lnTo>
                  <a:pt x="420883" y="2919"/>
                </a:lnTo>
                <a:close/>
              </a:path>
              <a:path w="514350" h="116204">
                <a:moveTo>
                  <a:pt x="389966" y="38066"/>
                </a:moveTo>
                <a:lnTo>
                  <a:pt x="384422" y="38353"/>
                </a:lnTo>
                <a:lnTo>
                  <a:pt x="391325" y="38353"/>
                </a:lnTo>
                <a:lnTo>
                  <a:pt x="389966" y="38066"/>
                </a:lnTo>
                <a:close/>
              </a:path>
              <a:path w="514350" h="116204">
                <a:moveTo>
                  <a:pt x="305964" y="0"/>
                </a:moveTo>
                <a:lnTo>
                  <a:pt x="287382" y="5747"/>
                </a:lnTo>
                <a:lnTo>
                  <a:pt x="275229" y="20162"/>
                </a:lnTo>
                <a:lnTo>
                  <a:pt x="268599" y="39007"/>
                </a:lnTo>
                <a:lnTo>
                  <a:pt x="266590" y="58042"/>
                </a:lnTo>
                <a:lnTo>
                  <a:pt x="268641" y="76971"/>
                </a:lnTo>
                <a:lnTo>
                  <a:pt x="275339" y="95723"/>
                </a:lnTo>
                <a:lnTo>
                  <a:pt x="287507" y="110071"/>
                </a:lnTo>
                <a:lnTo>
                  <a:pt x="305964" y="115793"/>
                </a:lnTo>
                <a:lnTo>
                  <a:pt x="324420" y="110071"/>
                </a:lnTo>
                <a:lnTo>
                  <a:pt x="335397" y="97128"/>
                </a:lnTo>
                <a:lnTo>
                  <a:pt x="305964" y="97128"/>
                </a:lnTo>
                <a:lnTo>
                  <a:pt x="296694" y="92493"/>
                </a:lnTo>
                <a:lnTo>
                  <a:pt x="291087" y="81487"/>
                </a:lnTo>
                <a:lnTo>
                  <a:pt x="288325" y="68457"/>
                </a:lnTo>
                <a:lnTo>
                  <a:pt x="287586" y="57750"/>
                </a:lnTo>
                <a:lnTo>
                  <a:pt x="288325" y="46969"/>
                </a:lnTo>
                <a:lnTo>
                  <a:pt x="291087" y="34054"/>
                </a:lnTo>
                <a:lnTo>
                  <a:pt x="296694" y="23217"/>
                </a:lnTo>
                <a:lnTo>
                  <a:pt x="305964" y="18668"/>
                </a:lnTo>
                <a:lnTo>
                  <a:pt x="335441" y="18668"/>
                </a:lnTo>
                <a:lnTo>
                  <a:pt x="324546" y="5747"/>
                </a:lnTo>
                <a:lnTo>
                  <a:pt x="305964" y="0"/>
                </a:lnTo>
                <a:close/>
              </a:path>
              <a:path w="514350" h="116204">
                <a:moveTo>
                  <a:pt x="335441" y="18668"/>
                </a:moveTo>
                <a:lnTo>
                  <a:pt x="305964" y="18668"/>
                </a:lnTo>
                <a:lnTo>
                  <a:pt x="315233" y="23217"/>
                </a:lnTo>
                <a:lnTo>
                  <a:pt x="320839" y="34054"/>
                </a:lnTo>
                <a:lnTo>
                  <a:pt x="323600" y="46969"/>
                </a:lnTo>
                <a:lnTo>
                  <a:pt x="324338" y="57750"/>
                </a:lnTo>
                <a:lnTo>
                  <a:pt x="323600" y="68457"/>
                </a:lnTo>
                <a:lnTo>
                  <a:pt x="320839" y="81487"/>
                </a:lnTo>
                <a:lnTo>
                  <a:pt x="315233" y="92493"/>
                </a:lnTo>
                <a:lnTo>
                  <a:pt x="305964" y="97128"/>
                </a:lnTo>
                <a:lnTo>
                  <a:pt x="335397" y="97128"/>
                </a:lnTo>
                <a:lnTo>
                  <a:pt x="336588" y="95723"/>
                </a:lnTo>
                <a:lnTo>
                  <a:pt x="343289" y="76971"/>
                </a:lnTo>
                <a:lnTo>
                  <a:pt x="345340" y="58042"/>
                </a:lnTo>
                <a:lnTo>
                  <a:pt x="343331" y="39007"/>
                </a:lnTo>
                <a:lnTo>
                  <a:pt x="336700" y="20162"/>
                </a:lnTo>
                <a:lnTo>
                  <a:pt x="335441" y="18668"/>
                </a:lnTo>
                <a:close/>
              </a:path>
              <a:path w="514350" h="116204">
                <a:moveTo>
                  <a:pt x="252406" y="18668"/>
                </a:moveTo>
                <a:lnTo>
                  <a:pt x="230277" y="18668"/>
                </a:lnTo>
                <a:lnTo>
                  <a:pt x="235522" y="28731"/>
                </a:lnTo>
                <a:lnTo>
                  <a:pt x="235522" y="36460"/>
                </a:lnTo>
                <a:lnTo>
                  <a:pt x="232873" y="46761"/>
                </a:lnTo>
                <a:lnTo>
                  <a:pt x="226464" y="58061"/>
                </a:lnTo>
                <a:lnTo>
                  <a:pt x="218605" y="68841"/>
                </a:lnTo>
                <a:lnTo>
                  <a:pt x="211604" y="77583"/>
                </a:lnTo>
                <a:lnTo>
                  <a:pt x="183603" y="112877"/>
                </a:lnTo>
                <a:lnTo>
                  <a:pt x="257691" y="112877"/>
                </a:lnTo>
                <a:lnTo>
                  <a:pt x="257691" y="94212"/>
                </a:lnTo>
                <a:lnTo>
                  <a:pt x="221673" y="94212"/>
                </a:lnTo>
                <a:lnTo>
                  <a:pt x="237855" y="75398"/>
                </a:lnTo>
                <a:lnTo>
                  <a:pt x="245088" y="66571"/>
                </a:lnTo>
                <a:lnTo>
                  <a:pt x="251184" y="57169"/>
                </a:lnTo>
                <a:lnTo>
                  <a:pt x="255394" y="46892"/>
                </a:lnTo>
                <a:lnTo>
                  <a:pt x="256964" y="35438"/>
                </a:lnTo>
                <a:lnTo>
                  <a:pt x="254211" y="21348"/>
                </a:lnTo>
                <a:lnTo>
                  <a:pt x="252406" y="18668"/>
                </a:lnTo>
                <a:close/>
              </a:path>
              <a:path w="514350" h="116204">
                <a:moveTo>
                  <a:pt x="221234" y="0"/>
                </a:moveTo>
                <a:lnTo>
                  <a:pt x="206270" y="2903"/>
                </a:lnTo>
                <a:lnTo>
                  <a:pt x="195274" y="10865"/>
                </a:lnTo>
                <a:lnTo>
                  <a:pt x="188215" y="22764"/>
                </a:lnTo>
                <a:lnTo>
                  <a:pt x="185065" y="37478"/>
                </a:lnTo>
                <a:lnTo>
                  <a:pt x="207817" y="37478"/>
                </a:lnTo>
                <a:lnTo>
                  <a:pt x="207378" y="29166"/>
                </a:lnTo>
                <a:lnTo>
                  <a:pt x="211604" y="18668"/>
                </a:lnTo>
                <a:lnTo>
                  <a:pt x="252406" y="18668"/>
                </a:lnTo>
                <a:lnTo>
                  <a:pt x="246645" y="10117"/>
                </a:lnTo>
                <a:lnTo>
                  <a:pt x="235306" y="2686"/>
                </a:lnTo>
                <a:lnTo>
                  <a:pt x="221234" y="0"/>
                </a:lnTo>
                <a:close/>
              </a:path>
              <a:path w="514350" h="116204">
                <a:moveTo>
                  <a:pt x="173253" y="57750"/>
                </a:moveTo>
                <a:lnTo>
                  <a:pt x="137668" y="57750"/>
                </a:lnTo>
                <a:lnTo>
                  <a:pt x="137668" y="74523"/>
                </a:lnTo>
                <a:lnTo>
                  <a:pt x="173253" y="74523"/>
                </a:lnTo>
                <a:lnTo>
                  <a:pt x="173253" y="57750"/>
                </a:lnTo>
                <a:close/>
              </a:path>
              <a:path w="514350" h="116204">
                <a:moveTo>
                  <a:pt x="85316" y="2919"/>
                </a:moveTo>
                <a:lnTo>
                  <a:pt x="58629" y="2919"/>
                </a:lnTo>
                <a:lnTo>
                  <a:pt x="58629" y="112877"/>
                </a:lnTo>
                <a:lnTo>
                  <a:pt x="92315" y="112877"/>
                </a:lnTo>
                <a:lnTo>
                  <a:pt x="106236" y="111036"/>
                </a:lnTo>
                <a:lnTo>
                  <a:pt x="117382" y="105366"/>
                </a:lnTo>
                <a:lnTo>
                  <a:pt x="124767" y="95670"/>
                </a:lnTo>
                <a:lnTo>
                  <a:pt x="80067" y="95670"/>
                </a:lnTo>
                <a:lnTo>
                  <a:pt x="80067" y="65041"/>
                </a:lnTo>
                <a:lnTo>
                  <a:pt x="123259" y="65041"/>
                </a:lnTo>
                <a:lnTo>
                  <a:pt x="122923" y="64223"/>
                </a:lnTo>
                <a:lnTo>
                  <a:pt x="117063" y="57693"/>
                </a:lnTo>
                <a:lnTo>
                  <a:pt x="108644" y="54104"/>
                </a:lnTo>
                <a:lnTo>
                  <a:pt x="115498" y="49585"/>
                </a:lnTo>
                <a:lnTo>
                  <a:pt x="115775" y="48712"/>
                </a:lnTo>
                <a:lnTo>
                  <a:pt x="80067" y="48712"/>
                </a:lnTo>
                <a:lnTo>
                  <a:pt x="80067" y="20126"/>
                </a:lnTo>
                <a:lnTo>
                  <a:pt x="116182" y="20126"/>
                </a:lnTo>
                <a:lnTo>
                  <a:pt x="115993" y="18976"/>
                </a:lnTo>
                <a:lnTo>
                  <a:pt x="109449" y="9718"/>
                </a:lnTo>
                <a:lnTo>
                  <a:pt x="99078" y="4535"/>
                </a:lnTo>
                <a:lnTo>
                  <a:pt x="85316" y="2919"/>
                </a:lnTo>
                <a:close/>
              </a:path>
              <a:path w="514350" h="116204">
                <a:moveTo>
                  <a:pt x="123259" y="65041"/>
                </a:moveTo>
                <a:lnTo>
                  <a:pt x="83563" y="65041"/>
                </a:lnTo>
                <a:lnTo>
                  <a:pt x="91688" y="65335"/>
                </a:lnTo>
                <a:lnTo>
                  <a:pt x="98897" y="67065"/>
                </a:lnTo>
                <a:lnTo>
                  <a:pt x="104055" y="71503"/>
                </a:lnTo>
                <a:lnTo>
                  <a:pt x="106027" y="79919"/>
                </a:lnTo>
                <a:lnTo>
                  <a:pt x="104296" y="88471"/>
                </a:lnTo>
                <a:lnTo>
                  <a:pt x="99625" y="93208"/>
                </a:lnTo>
                <a:lnTo>
                  <a:pt x="92794" y="95239"/>
                </a:lnTo>
                <a:lnTo>
                  <a:pt x="84585" y="95670"/>
                </a:lnTo>
                <a:lnTo>
                  <a:pt x="124767" y="95670"/>
                </a:lnTo>
                <a:lnTo>
                  <a:pt x="127464" y="81669"/>
                </a:lnTo>
                <a:lnTo>
                  <a:pt x="126350" y="72584"/>
                </a:lnTo>
                <a:lnTo>
                  <a:pt x="123259" y="65041"/>
                </a:lnTo>
                <a:close/>
              </a:path>
              <a:path w="514350" h="116204">
                <a:moveTo>
                  <a:pt x="116182" y="20126"/>
                </a:moveTo>
                <a:lnTo>
                  <a:pt x="91732" y="20126"/>
                </a:lnTo>
                <a:lnTo>
                  <a:pt x="98294" y="23187"/>
                </a:lnTo>
                <a:lnTo>
                  <a:pt x="98294" y="45647"/>
                </a:lnTo>
                <a:lnTo>
                  <a:pt x="93190" y="48712"/>
                </a:lnTo>
                <a:lnTo>
                  <a:pt x="115775" y="48712"/>
                </a:lnTo>
                <a:lnTo>
                  <a:pt x="118271" y="40834"/>
                </a:lnTo>
                <a:lnTo>
                  <a:pt x="118271" y="32814"/>
                </a:lnTo>
                <a:lnTo>
                  <a:pt x="116182" y="20126"/>
                </a:lnTo>
                <a:close/>
              </a:path>
              <a:path w="514350" h="116204">
                <a:moveTo>
                  <a:pt x="21441" y="2919"/>
                </a:moveTo>
                <a:lnTo>
                  <a:pt x="0" y="2919"/>
                </a:lnTo>
                <a:lnTo>
                  <a:pt x="0" y="112877"/>
                </a:lnTo>
                <a:lnTo>
                  <a:pt x="51775" y="112877"/>
                </a:lnTo>
                <a:lnTo>
                  <a:pt x="51775" y="94212"/>
                </a:lnTo>
                <a:lnTo>
                  <a:pt x="21441" y="94212"/>
                </a:lnTo>
                <a:lnTo>
                  <a:pt x="21441" y="29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28260" y="4640716"/>
            <a:ext cx="510540" cy="116205"/>
          </a:xfrm>
          <a:custGeom>
            <a:avLst/>
            <a:gdLst/>
            <a:ahLst/>
            <a:cxnLst/>
            <a:rect l="l" t="t" r="r" b="b"/>
            <a:pathLst>
              <a:path w="510539" h="116204">
                <a:moveTo>
                  <a:pt x="458506" y="81083"/>
                </a:moveTo>
                <a:lnTo>
                  <a:pt x="436918" y="81083"/>
                </a:lnTo>
                <a:lnTo>
                  <a:pt x="440258" y="94873"/>
                </a:lnTo>
                <a:lnTo>
                  <a:pt x="447986" y="105875"/>
                </a:lnTo>
                <a:lnTo>
                  <a:pt x="459295" y="113158"/>
                </a:lnTo>
                <a:lnTo>
                  <a:pt x="473378" y="115793"/>
                </a:lnTo>
                <a:lnTo>
                  <a:pt x="487957" y="113359"/>
                </a:lnTo>
                <a:lnTo>
                  <a:pt x="499554" y="106385"/>
                </a:lnTo>
                <a:lnTo>
                  <a:pt x="505991" y="97124"/>
                </a:lnTo>
                <a:lnTo>
                  <a:pt x="464774" y="97124"/>
                </a:lnTo>
                <a:lnTo>
                  <a:pt x="458942" y="89830"/>
                </a:lnTo>
                <a:lnTo>
                  <a:pt x="458506" y="81083"/>
                </a:lnTo>
                <a:close/>
              </a:path>
              <a:path w="510539" h="116204">
                <a:moveTo>
                  <a:pt x="504068" y="61249"/>
                </a:moveTo>
                <a:lnTo>
                  <a:pt x="483152" y="61249"/>
                </a:lnTo>
                <a:lnTo>
                  <a:pt x="488984" y="70728"/>
                </a:lnTo>
                <a:lnTo>
                  <a:pt x="488984" y="88080"/>
                </a:lnTo>
                <a:lnTo>
                  <a:pt x="483876" y="97124"/>
                </a:lnTo>
                <a:lnTo>
                  <a:pt x="505991" y="97124"/>
                </a:lnTo>
                <a:lnTo>
                  <a:pt x="507214" y="95365"/>
                </a:lnTo>
                <a:lnTo>
                  <a:pt x="509979" y="80791"/>
                </a:lnTo>
                <a:lnTo>
                  <a:pt x="509185" y="73008"/>
                </a:lnTo>
                <a:lnTo>
                  <a:pt x="506682" y="65240"/>
                </a:lnTo>
                <a:lnTo>
                  <a:pt x="504068" y="61249"/>
                </a:lnTo>
                <a:close/>
              </a:path>
              <a:path w="510539" h="116204">
                <a:moveTo>
                  <a:pt x="503808" y="17791"/>
                </a:moveTo>
                <a:lnTo>
                  <a:pt x="481543" y="17791"/>
                </a:lnTo>
                <a:lnTo>
                  <a:pt x="485917" y="24498"/>
                </a:lnTo>
                <a:lnTo>
                  <a:pt x="485917" y="41122"/>
                </a:lnTo>
                <a:lnTo>
                  <a:pt x="481255" y="46958"/>
                </a:lnTo>
                <a:lnTo>
                  <a:pt x="469591" y="46958"/>
                </a:lnTo>
                <a:lnTo>
                  <a:pt x="469591" y="62269"/>
                </a:lnTo>
                <a:lnTo>
                  <a:pt x="483152" y="61249"/>
                </a:lnTo>
                <a:lnTo>
                  <a:pt x="504068" y="61249"/>
                </a:lnTo>
                <a:lnTo>
                  <a:pt x="502293" y="58538"/>
                </a:lnTo>
                <a:lnTo>
                  <a:pt x="495838" y="53955"/>
                </a:lnTo>
                <a:lnTo>
                  <a:pt x="503273" y="48851"/>
                </a:lnTo>
                <a:lnTo>
                  <a:pt x="506340" y="39664"/>
                </a:lnTo>
                <a:lnTo>
                  <a:pt x="506340" y="31060"/>
                </a:lnTo>
                <a:lnTo>
                  <a:pt x="504081" y="18209"/>
                </a:lnTo>
                <a:lnTo>
                  <a:pt x="503808" y="17791"/>
                </a:lnTo>
                <a:close/>
              </a:path>
              <a:path w="510539" h="116204">
                <a:moveTo>
                  <a:pt x="474689" y="0"/>
                </a:moveTo>
                <a:lnTo>
                  <a:pt x="461325" y="2258"/>
                </a:lnTo>
                <a:lnTo>
                  <a:pt x="451119" y="8658"/>
                </a:lnTo>
                <a:lnTo>
                  <a:pt x="444276" y="18640"/>
                </a:lnTo>
                <a:lnTo>
                  <a:pt x="441003" y="31643"/>
                </a:lnTo>
                <a:lnTo>
                  <a:pt x="461418" y="31643"/>
                </a:lnTo>
                <a:lnTo>
                  <a:pt x="461858" y="25081"/>
                </a:lnTo>
                <a:lnTo>
                  <a:pt x="465796" y="17791"/>
                </a:lnTo>
                <a:lnTo>
                  <a:pt x="503808" y="17791"/>
                </a:lnTo>
                <a:lnTo>
                  <a:pt x="497680" y="8421"/>
                </a:lnTo>
                <a:lnTo>
                  <a:pt x="487695" y="2187"/>
                </a:lnTo>
                <a:lnTo>
                  <a:pt x="474689" y="0"/>
                </a:lnTo>
                <a:close/>
              </a:path>
              <a:path w="510539" h="116204">
                <a:moveTo>
                  <a:pt x="390254" y="0"/>
                </a:moveTo>
                <a:lnTo>
                  <a:pt x="377587" y="2253"/>
                </a:lnTo>
                <a:lnTo>
                  <a:pt x="367355" y="8622"/>
                </a:lnTo>
                <a:lnTo>
                  <a:pt x="360513" y="18518"/>
                </a:lnTo>
                <a:lnTo>
                  <a:pt x="358020" y="31352"/>
                </a:lnTo>
                <a:lnTo>
                  <a:pt x="359003" y="38789"/>
                </a:lnTo>
                <a:lnTo>
                  <a:pt x="361795" y="45534"/>
                </a:lnTo>
                <a:lnTo>
                  <a:pt x="366328" y="51286"/>
                </a:lnTo>
                <a:lnTo>
                  <a:pt x="372463" y="55562"/>
                </a:lnTo>
                <a:lnTo>
                  <a:pt x="364574" y="60038"/>
                </a:lnTo>
                <a:lnTo>
                  <a:pt x="359024" y="66444"/>
                </a:lnTo>
                <a:lnTo>
                  <a:pt x="355743" y="74408"/>
                </a:lnTo>
                <a:lnTo>
                  <a:pt x="354665" y="83563"/>
                </a:lnTo>
                <a:lnTo>
                  <a:pt x="357620" y="96966"/>
                </a:lnTo>
                <a:lnTo>
                  <a:pt x="365512" y="107115"/>
                </a:lnTo>
                <a:lnTo>
                  <a:pt x="376878" y="113546"/>
                </a:lnTo>
                <a:lnTo>
                  <a:pt x="390254" y="115793"/>
                </a:lnTo>
                <a:lnTo>
                  <a:pt x="403625" y="113546"/>
                </a:lnTo>
                <a:lnTo>
                  <a:pt x="414989" y="107115"/>
                </a:lnTo>
                <a:lnTo>
                  <a:pt x="422077" y="97999"/>
                </a:lnTo>
                <a:lnTo>
                  <a:pt x="381355" y="97999"/>
                </a:lnTo>
                <a:lnTo>
                  <a:pt x="376254" y="89395"/>
                </a:lnTo>
                <a:lnTo>
                  <a:pt x="376254" y="73209"/>
                </a:lnTo>
                <a:lnTo>
                  <a:pt x="381355" y="64310"/>
                </a:lnTo>
                <a:lnTo>
                  <a:pt x="419631" y="64310"/>
                </a:lnTo>
                <a:lnTo>
                  <a:pt x="415930" y="60038"/>
                </a:lnTo>
                <a:lnTo>
                  <a:pt x="408042" y="55562"/>
                </a:lnTo>
                <a:lnTo>
                  <a:pt x="414173" y="51286"/>
                </a:lnTo>
                <a:lnTo>
                  <a:pt x="417699" y="46810"/>
                </a:lnTo>
                <a:lnTo>
                  <a:pt x="382226" y="46810"/>
                </a:lnTo>
                <a:lnTo>
                  <a:pt x="377560" y="38789"/>
                </a:lnTo>
                <a:lnTo>
                  <a:pt x="377560" y="24206"/>
                </a:lnTo>
                <a:lnTo>
                  <a:pt x="382226" y="16041"/>
                </a:lnTo>
                <a:lnTo>
                  <a:pt x="418273" y="16041"/>
                </a:lnTo>
                <a:lnTo>
                  <a:pt x="413146" y="8622"/>
                </a:lnTo>
                <a:lnTo>
                  <a:pt x="402916" y="2253"/>
                </a:lnTo>
                <a:lnTo>
                  <a:pt x="390254" y="0"/>
                </a:lnTo>
                <a:close/>
              </a:path>
              <a:path w="510539" h="116204">
                <a:moveTo>
                  <a:pt x="419631" y="64310"/>
                </a:moveTo>
                <a:lnTo>
                  <a:pt x="399147" y="64310"/>
                </a:lnTo>
                <a:lnTo>
                  <a:pt x="404254" y="73209"/>
                </a:lnTo>
                <a:lnTo>
                  <a:pt x="404254" y="89395"/>
                </a:lnTo>
                <a:lnTo>
                  <a:pt x="399147" y="97999"/>
                </a:lnTo>
                <a:lnTo>
                  <a:pt x="422077" y="97999"/>
                </a:lnTo>
                <a:lnTo>
                  <a:pt x="422881" y="96966"/>
                </a:lnTo>
                <a:lnTo>
                  <a:pt x="425837" y="83563"/>
                </a:lnTo>
                <a:lnTo>
                  <a:pt x="424759" y="74408"/>
                </a:lnTo>
                <a:lnTo>
                  <a:pt x="421479" y="66444"/>
                </a:lnTo>
                <a:lnTo>
                  <a:pt x="419631" y="64310"/>
                </a:lnTo>
                <a:close/>
              </a:path>
              <a:path w="510539" h="116204">
                <a:moveTo>
                  <a:pt x="418273" y="16041"/>
                </a:moveTo>
                <a:lnTo>
                  <a:pt x="398272" y="16041"/>
                </a:lnTo>
                <a:lnTo>
                  <a:pt x="402944" y="24206"/>
                </a:lnTo>
                <a:lnTo>
                  <a:pt x="402944" y="38789"/>
                </a:lnTo>
                <a:lnTo>
                  <a:pt x="398272" y="46810"/>
                </a:lnTo>
                <a:lnTo>
                  <a:pt x="417699" y="46810"/>
                </a:lnTo>
                <a:lnTo>
                  <a:pt x="418705" y="45534"/>
                </a:lnTo>
                <a:lnTo>
                  <a:pt x="421514" y="38744"/>
                </a:lnTo>
                <a:lnTo>
                  <a:pt x="422478" y="31352"/>
                </a:lnTo>
                <a:lnTo>
                  <a:pt x="419985" y="18518"/>
                </a:lnTo>
                <a:lnTo>
                  <a:pt x="418273" y="16041"/>
                </a:lnTo>
                <a:close/>
              </a:path>
              <a:path w="510539" h="116204">
                <a:moveTo>
                  <a:pt x="348692" y="2915"/>
                </a:moveTo>
                <a:lnTo>
                  <a:pt x="270083" y="2915"/>
                </a:lnTo>
                <a:lnTo>
                  <a:pt x="270083" y="21582"/>
                </a:lnTo>
                <a:lnTo>
                  <a:pt x="316166" y="21582"/>
                </a:lnTo>
                <a:lnTo>
                  <a:pt x="270813" y="105728"/>
                </a:lnTo>
                <a:lnTo>
                  <a:pt x="288457" y="115793"/>
                </a:lnTo>
                <a:lnTo>
                  <a:pt x="348692" y="2915"/>
                </a:lnTo>
                <a:close/>
              </a:path>
              <a:path w="510539" h="116204">
                <a:moveTo>
                  <a:pt x="205624" y="81083"/>
                </a:moveTo>
                <a:lnTo>
                  <a:pt x="184039" y="81083"/>
                </a:lnTo>
                <a:lnTo>
                  <a:pt x="187379" y="94873"/>
                </a:lnTo>
                <a:lnTo>
                  <a:pt x="195106" y="105875"/>
                </a:lnTo>
                <a:lnTo>
                  <a:pt x="206416" y="113158"/>
                </a:lnTo>
                <a:lnTo>
                  <a:pt x="220503" y="115793"/>
                </a:lnTo>
                <a:lnTo>
                  <a:pt x="235079" y="113359"/>
                </a:lnTo>
                <a:lnTo>
                  <a:pt x="246675" y="106385"/>
                </a:lnTo>
                <a:lnTo>
                  <a:pt x="253112" y="97124"/>
                </a:lnTo>
                <a:lnTo>
                  <a:pt x="211899" y="97124"/>
                </a:lnTo>
                <a:lnTo>
                  <a:pt x="206063" y="89830"/>
                </a:lnTo>
                <a:lnTo>
                  <a:pt x="205624" y="81083"/>
                </a:lnTo>
                <a:close/>
              </a:path>
              <a:path w="510539" h="116204">
                <a:moveTo>
                  <a:pt x="251189" y="61249"/>
                </a:moveTo>
                <a:lnTo>
                  <a:pt x="230270" y="61249"/>
                </a:lnTo>
                <a:lnTo>
                  <a:pt x="236105" y="70728"/>
                </a:lnTo>
                <a:lnTo>
                  <a:pt x="236105" y="88080"/>
                </a:lnTo>
                <a:lnTo>
                  <a:pt x="230997" y="97124"/>
                </a:lnTo>
                <a:lnTo>
                  <a:pt x="253112" y="97124"/>
                </a:lnTo>
                <a:lnTo>
                  <a:pt x="254335" y="95365"/>
                </a:lnTo>
                <a:lnTo>
                  <a:pt x="257101" y="80791"/>
                </a:lnTo>
                <a:lnTo>
                  <a:pt x="256306" y="73008"/>
                </a:lnTo>
                <a:lnTo>
                  <a:pt x="253803" y="65240"/>
                </a:lnTo>
                <a:lnTo>
                  <a:pt x="251189" y="61249"/>
                </a:lnTo>
                <a:close/>
              </a:path>
              <a:path w="510539" h="116204">
                <a:moveTo>
                  <a:pt x="250929" y="17791"/>
                </a:moveTo>
                <a:lnTo>
                  <a:pt x="228668" y="17791"/>
                </a:lnTo>
                <a:lnTo>
                  <a:pt x="233042" y="24498"/>
                </a:lnTo>
                <a:lnTo>
                  <a:pt x="233042" y="41122"/>
                </a:lnTo>
                <a:lnTo>
                  <a:pt x="228376" y="46958"/>
                </a:lnTo>
                <a:lnTo>
                  <a:pt x="216708" y="46958"/>
                </a:lnTo>
                <a:lnTo>
                  <a:pt x="216708" y="62269"/>
                </a:lnTo>
                <a:lnTo>
                  <a:pt x="230270" y="61249"/>
                </a:lnTo>
                <a:lnTo>
                  <a:pt x="251189" y="61249"/>
                </a:lnTo>
                <a:lnTo>
                  <a:pt x="249413" y="58538"/>
                </a:lnTo>
                <a:lnTo>
                  <a:pt x="242957" y="53955"/>
                </a:lnTo>
                <a:lnTo>
                  <a:pt x="250394" y="48851"/>
                </a:lnTo>
                <a:lnTo>
                  <a:pt x="253461" y="39664"/>
                </a:lnTo>
                <a:lnTo>
                  <a:pt x="253461" y="31060"/>
                </a:lnTo>
                <a:lnTo>
                  <a:pt x="251203" y="18209"/>
                </a:lnTo>
                <a:lnTo>
                  <a:pt x="250929" y="17791"/>
                </a:lnTo>
                <a:close/>
              </a:path>
              <a:path w="510539" h="116204">
                <a:moveTo>
                  <a:pt x="221810" y="0"/>
                </a:moveTo>
                <a:lnTo>
                  <a:pt x="208445" y="2258"/>
                </a:lnTo>
                <a:lnTo>
                  <a:pt x="198240" y="8658"/>
                </a:lnTo>
                <a:lnTo>
                  <a:pt x="191399" y="18640"/>
                </a:lnTo>
                <a:lnTo>
                  <a:pt x="188125" y="31643"/>
                </a:lnTo>
                <a:lnTo>
                  <a:pt x="208544" y="31643"/>
                </a:lnTo>
                <a:lnTo>
                  <a:pt x="208979" y="25081"/>
                </a:lnTo>
                <a:lnTo>
                  <a:pt x="212918" y="17791"/>
                </a:lnTo>
                <a:lnTo>
                  <a:pt x="250929" y="17791"/>
                </a:lnTo>
                <a:lnTo>
                  <a:pt x="244801" y="8421"/>
                </a:lnTo>
                <a:lnTo>
                  <a:pt x="234817" y="2187"/>
                </a:lnTo>
                <a:lnTo>
                  <a:pt x="221810" y="0"/>
                </a:lnTo>
                <a:close/>
              </a:path>
              <a:path w="510539" h="116204">
                <a:moveTo>
                  <a:pt x="173249" y="57750"/>
                </a:moveTo>
                <a:lnTo>
                  <a:pt x="137664" y="57750"/>
                </a:lnTo>
                <a:lnTo>
                  <a:pt x="137664" y="74519"/>
                </a:lnTo>
                <a:lnTo>
                  <a:pt x="173249" y="74519"/>
                </a:lnTo>
                <a:lnTo>
                  <a:pt x="173249" y="57750"/>
                </a:lnTo>
                <a:close/>
              </a:path>
              <a:path w="510539" h="116204">
                <a:moveTo>
                  <a:pt x="85309" y="2915"/>
                </a:moveTo>
                <a:lnTo>
                  <a:pt x="58619" y="2915"/>
                </a:lnTo>
                <a:lnTo>
                  <a:pt x="58619" y="112873"/>
                </a:lnTo>
                <a:lnTo>
                  <a:pt x="92311" y="112873"/>
                </a:lnTo>
                <a:lnTo>
                  <a:pt x="106231" y="111032"/>
                </a:lnTo>
                <a:lnTo>
                  <a:pt x="117375" y="105364"/>
                </a:lnTo>
                <a:lnTo>
                  <a:pt x="124759" y="95666"/>
                </a:lnTo>
                <a:lnTo>
                  <a:pt x="80060" y="95666"/>
                </a:lnTo>
                <a:lnTo>
                  <a:pt x="80060" y="65040"/>
                </a:lnTo>
                <a:lnTo>
                  <a:pt x="123252" y="65040"/>
                </a:lnTo>
                <a:lnTo>
                  <a:pt x="122916" y="64220"/>
                </a:lnTo>
                <a:lnTo>
                  <a:pt x="117058" y="57691"/>
                </a:lnTo>
                <a:lnTo>
                  <a:pt x="108644" y="54104"/>
                </a:lnTo>
                <a:lnTo>
                  <a:pt x="115498" y="49582"/>
                </a:lnTo>
                <a:lnTo>
                  <a:pt x="115775" y="48708"/>
                </a:lnTo>
                <a:lnTo>
                  <a:pt x="80060" y="48708"/>
                </a:lnTo>
                <a:lnTo>
                  <a:pt x="80060" y="20123"/>
                </a:lnTo>
                <a:lnTo>
                  <a:pt x="116178" y="20123"/>
                </a:lnTo>
                <a:lnTo>
                  <a:pt x="115988" y="18972"/>
                </a:lnTo>
                <a:lnTo>
                  <a:pt x="109444" y="9714"/>
                </a:lnTo>
                <a:lnTo>
                  <a:pt x="99072" y="4531"/>
                </a:lnTo>
                <a:lnTo>
                  <a:pt x="85309" y="2915"/>
                </a:lnTo>
                <a:close/>
              </a:path>
              <a:path w="510539" h="116204">
                <a:moveTo>
                  <a:pt x="123252" y="65040"/>
                </a:moveTo>
                <a:lnTo>
                  <a:pt x="83559" y="65040"/>
                </a:lnTo>
                <a:lnTo>
                  <a:pt x="91683" y="65334"/>
                </a:lnTo>
                <a:lnTo>
                  <a:pt x="98891" y="67063"/>
                </a:lnTo>
                <a:lnTo>
                  <a:pt x="104048" y="71499"/>
                </a:lnTo>
                <a:lnTo>
                  <a:pt x="106019" y="79916"/>
                </a:lnTo>
                <a:lnTo>
                  <a:pt x="104289" y="88467"/>
                </a:lnTo>
                <a:lnTo>
                  <a:pt x="99620" y="93204"/>
                </a:lnTo>
                <a:lnTo>
                  <a:pt x="92791" y="95235"/>
                </a:lnTo>
                <a:lnTo>
                  <a:pt x="84581" y="95666"/>
                </a:lnTo>
                <a:lnTo>
                  <a:pt x="124759" y="95666"/>
                </a:lnTo>
                <a:lnTo>
                  <a:pt x="127454" y="81666"/>
                </a:lnTo>
                <a:lnTo>
                  <a:pt x="126340" y="72581"/>
                </a:lnTo>
                <a:lnTo>
                  <a:pt x="123252" y="65040"/>
                </a:lnTo>
                <a:close/>
              </a:path>
              <a:path w="510539" h="116204">
                <a:moveTo>
                  <a:pt x="116178" y="20123"/>
                </a:moveTo>
                <a:lnTo>
                  <a:pt x="91724" y="20123"/>
                </a:lnTo>
                <a:lnTo>
                  <a:pt x="98294" y="23183"/>
                </a:lnTo>
                <a:lnTo>
                  <a:pt x="98294" y="45643"/>
                </a:lnTo>
                <a:lnTo>
                  <a:pt x="93186" y="48708"/>
                </a:lnTo>
                <a:lnTo>
                  <a:pt x="115775" y="48708"/>
                </a:lnTo>
                <a:lnTo>
                  <a:pt x="118267" y="40830"/>
                </a:lnTo>
                <a:lnTo>
                  <a:pt x="118267" y="32810"/>
                </a:lnTo>
                <a:lnTo>
                  <a:pt x="116178" y="20123"/>
                </a:lnTo>
                <a:close/>
              </a:path>
              <a:path w="510539" h="116204">
                <a:moveTo>
                  <a:pt x="21437" y="2915"/>
                </a:moveTo>
                <a:lnTo>
                  <a:pt x="0" y="2915"/>
                </a:lnTo>
                <a:lnTo>
                  <a:pt x="0" y="112873"/>
                </a:lnTo>
                <a:lnTo>
                  <a:pt x="51767" y="112873"/>
                </a:lnTo>
                <a:lnTo>
                  <a:pt x="51767" y="94208"/>
                </a:lnTo>
                <a:lnTo>
                  <a:pt x="21437" y="94208"/>
                </a:lnTo>
                <a:lnTo>
                  <a:pt x="21437" y="29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98713" y="5361286"/>
            <a:ext cx="579755" cy="54610"/>
          </a:xfrm>
          <a:custGeom>
            <a:avLst/>
            <a:gdLst/>
            <a:ahLst/>
            <a:cxnLst/>
            <a:rect l="l" t="t" r="r" b="b"/>
            <a:pathLst>
              <a:path w="579755" h="54610">
                <a:moveTo>
                  <a:pt x="16725" y="1371"/>
                </a:moveTo>
                <a:lnTo>
                  <a:pt x="0" y="1371"/>
                </a:lnTo>
                <a:lnTo>
                  <a:pt x="0" y="10083"/>
                </a:lnTo>
                <a:lnTo>
                  <a:pt x="6731" y="10083"/>
                </a:lnTo>
                <a:lnTo>
                  <a:pt x="6731" y="52692"/>
                </a:lnTo>
                <a:lnTo>
                  <a:pt x="16725" y="52692"/>
                </a:lnTo>
                <a:lnTo>
                  <a:pt x="16725" y="1371"/>
                </a:lnTo>
                <a:close/>
              </a:path>
              <a:path w="579755" h="54610">
                <a:moveTo>
                  <a:pt x="68453" y="33007"/>
                </a:moveTo>
                <a:lnTo>
                  <a:pt x="66852" y="30022"/>
                </a:lnTo>
                <a:lnTo>
                  <a:pt x="65798" y="28054"/>
                </a:lnTo>
                <a:lnTo>
                  <a:pt x="60147" y="25946"/>
                </a:lnTo>
                <a:lnTo>
                  <a:pt x="64427" y="23825"/>
                </a:lnTo>
                <a:lnTo>
                  <a:pt x="65506" y="21856"/>
                </a:lnTo>
                <a:lnTo>
                  <a:pt x="66890" y="19329"/>
                </a:lnTo>
                <a:lnTo>
                  <a:pt x="66890" y="7505"/>
                </a:lnTo>
                <a:lnTo>
                  <a:pt x="66890" y="5867"/>
                </a:lnTo>
                <a:lnTo>
                  <a:pt x="60286" y="0"/>
                </a:lnTo>
                <a:lnTo>
                  <a:pt x="58381" y="0"/>
                </a:lnTo>
                <a:lnTo>
                  <a:pt x="58381" y="34163"/>
                </a:lnTo>
                <a:lnTo>
                  <a:pt x="58381" y="41732"/>
                </a:lnTo>
                <a:lnTo>
                  <a:pt x="56007" y="45732"/>
                </a:lnTo>
                <a:lnTo>
                  <a:pt x="47688" y="45732"/>
                </a:lnTo>
                <a:lnTo>
                  <a:pt x="45313" y="41732"/>
                </a:lnTo>
                <a:lnTo>
                  <a:pt x="45313" y="34163"/>
                </a:lnTo>
                <a:lnTo>
                  <a:pt x="47688" y="30022"/>
                </a:lnTo>
                <a:lnTo>
                  <a:pt x="56007" y="30022"/>
                </a:lnTo>
                <a:lnTo>
                  <a:pt x="58381" y="34163"/>
                </a:lnTo>
                <a:lnTo>
                  <a:pt x="58381" y="0"/>
                </a:lnTo>
                <a:lnTo>
                  <a:pt x="57759" y="0"/>
                </a:lnTo>
                <a:lnTo>
                  <a:pt x="57759" y="11303"/>
                </a:lnTo>
                <a:lnTo>
                  <a:pt x="57759" y="18110"/>
                </a:lnTo>
                <a:lnTo>
                  <a:pt x="55600" y="21856"/>
                </a:lnTo>
                <a:lnTo>
                  <a:pt x="48120" y="21856"/>
                </a:lnTo>
                <a:lnTo>
                  <a:pt x="45935" y="18110"/>
                </a:lnTo>
                <a:lnTo>
                  <a:pt x="45935" y="11303"/>
                </a:lnTo>
                <a:lnTo>
                  <a:pt x="48120" y="7505"/>
                </a:lnTo>
                <a:lnTo>
                  <a:pt x="55600" y="7505"/>
                </a:lnTo>
                <a:lnTo>
                  <a:pt x="57759" y="11303"/>
                </a:lnTo>
                <a:lnTo>
                  <a:pt x="57759" y="0"/>
                </a:lnTo>
                <a:lnTo>
                  <a:pt x="43408" y="0"/>
                </a:lnTo>
                <a:lnTo>
                  <a:pt x="36804" y="5867"/>
                </a:lnTo>
                <a:lnTo>
                  <a:pt x="36804" y="19329"/>
                </a:lnTo>
                <a:lnTo>
                  <a:pt x="39255" y="23825"/>
                </a:lnTo>
                <a:lnTo>
                  <a:pt x="43548" y="25946"/>
                </a:lnTo>
                <a:lnTo>
                  <a:pt x="37896" y="28054"/>
                </a:lnTo>
                <a:lnTo>
                  <a:pt x="35255" y="33007"/>
                </a:lnTo>
                <a:lnTo>
                  <a:pt x="35255" y="48260"/>
                </a:lnTo>
                <a:lnTo>
                  <a:pt x="43218" y="54051"/>
                </a:lnTo>
                <a:lnTo>
                  <a:pt x="60502" y="54051"/>
                </a:lnTo>
                <a:lnTo>
                  <a:pt x="68453" y="48260"/>
                </a:lnTo>
                <a:lnTo>
                  <a:pt x="68453" y="45732"/>
                </a:lnTo>
                <a:lnTo>
                  <a:pt x="68453" y="33007"/>
                </a:lnTo>
                <a:close/>
              </a:path>
              <a:path w="579755" h="54610">
                <a:moveTo>
                  <a:pt x="112826" y="52692"/>
                </a:moveTo>
                <a:lnTo>
                  <a:pt x="98742" y="34518"/>
                </a:lnTo>
                <a:lnTo>
                  <a:pt x="110578" y="19265"/>
                </a:lnTo>
                <a:lnTo>
                  <a:pt x="98869" y="19265"/>
                </a:lnTo>
                <a:lnTo>
                  <a:pt x="93573" y="27914"/>
                </a:lnTo>
                <a:lnTo>
                  <a:pt x="87376" y="19265"/>
                </a:lnTo>
                <a:lnTo>
                  <a:pt x="75806" y="19265"/>
                </a:lnTo>
                <a:lnTo>
                  <a:pt x="87299" y="34518"/>
                </a:lnTo>
                <a:lnTo>
                  <a:pt x="73012" y="52692"/>
                </a:lnTo>
                <a:lnTo>
                  <a:pt x="84848" y="52692"/>
                </a:lnTo>
                <a:lnTo>
                  <a:pt x="92544" y="41046"/>
                </a:lnTo>
                <a:lnTo>
                  <a:pt x="101117" y="52692"/>
                </a:lnTo>
                <a:lnTo>
                  <a:pt x="112826" y="52692"/>
                </a:lnTo>
                <a:close/>
              </a:path>
              <a:path w="579755" h="54610">
                <a:moveTo>
                  <a:pt x="140855" y="1371"/>
                </a:moveTo>
                <a:lnTo>
                  <a:pt x="124129" y="1371"/>
                </a:lnTo>
                <a:lnTo>
                  <a:pt x="124129" y="10083"/>
                </a:lnTo>
                <a:lnTo>
                  <a:pt x="130860" y="10083"/>
                </a:lnTo>
                <a:lnTo>
                  <a:pt x="130860" y="52692"/>
                </a:lnTo>
                <a:lnTo>
                  <a:pt x="140855" y="52692"/>
                </a:lnTo>
                <a:lnTo>
                  <a:pt x="140855" y="1371"/>
                </a:lnTo>
                <a:close/>
              </a:path>
              <a:path w="579755" h="54610">
                <a:moveTo>
                  <a:pt x="193954" y="35610"/>
                </a:moveTo>
                <a:lnTo>
                  <a:pt x="188506" y="35610"/>
                </a:lnTo>
                <a:lnTo>
                  <a:pt x="188506" y="15176"/>
                </a:lnTo>
                <a:lnTo>
                  <a:pt x="188506" y="419"/>
                </a:lnTo>
                <a:lnTo>
                  <a:pt x="179387" y="419"/>
                </a:lnTo>
                <a:lnTo>
                  <a:pt x="179120" y="876"/>
                </a:lnTo>
                <a:lnTo>
                  <a:pt x="179120" y="15176"/>
                </a:lnTo>
                <a:lnTo>
                  <a:pt x="179120" y="35610"/>
                </a:lnTo>
                <a:lnTo>
                  <a:pt x="168160" y="35610"/>
                </a:lnTo>
                <a:lnTo>
                  <a:pt x="178981" y="15176"/>
                </a:lnTo>
                <a:lnTo>
                  <a:pt x="179120" y="15176"/>
                </a:lnTo>
                <a:lnTo>
                  <a:pt x="179120" y="876"/>
                </a:lnTo>
                <a:lnTo>
                  <a:pt x="156527" y="39141"/>
                </a:lnTo>
                <a:lnTo>
                  <a:pt x="156527" y="43637"/>
                </a:lnTo>
                <a:lnTo>
                  <a:pt x="179120" y="43637"/>
                </a:lnTo>
                <a:lnTo>
                  <a:pt x="179120" y="52692"/>
                </a:lnTo>
                <a:lnTo>
                  <a:pt x="188506" y="52692"/>
                </a:lnTo>
                <a:lnTo>
                  <a:pt x="188506" y="43637"/>
                </a:lnTo>
                <a:lnTo>
                  <a:pt x="193954" y="43637"/>
                </a:lnTo>
                <a:lnTo>
                  <a:pt x="193954" y="35610"/>
                </a:lnTo>
                <a:close/>
              </a:path>
              <a:path w="579755" h="54610">
                <a:moveTo>
                  <a:pt x="236410" y="27101"/>
                </a:moveTo>
                <a:lnTo>
                  <a:pt x="235470" y="18211"/>
                </a:lnTo>
                <a:lnTo>
                  <a:pt x="232384" y="9410"/>
                </a:lnTo>
                <a:lnTo>
                  <a:pt x="231800" y="8724"/>
                </a:lnTo>
                <a:lnTo>
                  <a:pt x="226720" y="2679"/>
                </a:lnTo>
                <a:lnTo>
                  <a:pt x="226618" y="21780"/>
                </a:lnTo>
                <a:lnTo>
                  <a:pt x="226618" y="32004"/>
                </a:lnTo>
                <a:lnTo>
                  <a:pt x="225107" y="45339"/>
                </a:lnTo>
                <a:lnTo>
                  <a:pt x="210972" y="45339"/>
                </a:lnTo>
                <a:lnTo>
                  <a:pt x="209461" y="32004"/>
                </a:lnTo>
                <a:lnTo>
                  <a:pt x="209461" y="21780"/>
                </a:lnTo>
                <a:lnTo>
                  <a:pt x="210972" y="8724"/>
                </a:lnTo>
                <a:lnTo>
                  <a:pt x="225107" y="8724"/>
                </a:lnTo>
                <a:lnTo>
                  <a:pt x="226618" y="21780"/>
                </a:lnTo>
                <a:lnTo>
                  <a:pt x="226618" y="2654"/>
                </a:lnTo>
                <a:lnTo>
                  <a:pt x="199669" y="27101"/>
                </a:lnTo>
                <a:lnTo>
                  <a:pt x="200621" y="35941"/>
                </a:lnTo>
                <a:lnTo>
                  <a:pt x="203746" y="44691"/>
                </a:lnTo>
                <a:lnTo>
                  <a:pt x="209435" y="51384"/>
                </a:lnTo>
                <a:lnTo>
                  <a:pt x="218046" y="54051"/>
                </a:lnTo>
                <a:lnTo>
                  <a:pt x="226656" y="51384"/>
                </a:lnTo>
                <a:lnTo>
                  <a:pt x="231787" y="45339"/>
                </a:lnTo>
                <a:lnTo>
                  <a:pt x="232333" y="44691"/>
                </a:lnTo>
                <a:lnTo>
                  <a:pt x="235458" y="35941"/>
                </a:lnTo>
                <a:lnTo>
                  <a:pt x="236410" y="27101"/>
                </a:lnTo>
                <a:close/>
              </a:path>
              <a:path w="579755" h="54610">
                <a:moveTo>
                  <a:pt x="279006" y="52692"/>
                </a:moveTo>
                <a:lnTo>
                  <a:pt x="264922" y="34518"/>
                </a:lnTo>
                <a:lnTo>
                  <a:pt x="276771" y="19265"/>
                </a:lnTo>
                <a:lnTo>
                  <a:pt x="265061" y="19265"/>
                </a:lnTo>
                <a:lnTo>
                  <a:pt x="259753" y="27914"/>
                </a:lnTo>
                <a:lnTo>
                  <a:pt x="253568" y="19265"/>
                </a:lnTo>
                <a:lnTo>
                  <a:pt x="241985" y="19265"/>
                </a:lnTo>
                <a:lnTo>
                  <a:pt x="253492" y="34518"/>
                </a:lnTo>
                <a:lnTo>
                  <a:pt x="239191" y="52692"/>
                </a:lnTo>
                <a:lnTo>
                  <a:pt x="251040" y="52692"/>
                </a:lnTo>
                <a:lnTo>
                  <a:pt x="258737" y="41046"/>
                </a:lnTo>
                <a:lnTo>
                  <a:pt x="267296" y="52692"/>
                </a:lnTo>
                <a:lnTo>
                  <a:pt x="279006" y="52692"/>
                </a:lnTo>
                <a:close/>
              </a:path>
              <a:path w="579755" h="54610">
                <a:moveTo>
                  <a:pt x="316928" y="43967"/>
                </a:moveTo>
                <a:lnTo>
                  <a:pt x="300126" y="43967"/>
                </a:lnTo>
                <a:lnTo>
                  <a:pt x="307670" y="35191"/>
                </a:lnTo>
                <a:lnTo>
                  <a:pt x="312381" y="29819"/>
                </a:lnTo>
                <a:lnTo>
                  <a:pt x="316585" y="24091"/>
                </a:lnTo>
                <a:lnTo>
                  <a:pt x="316585" y="8724"/>
                </a:lnTo>
                <a:lnTo>
                  <a:pt x="316585" y="7073"/>
                </a:lnTo>
                <a:lnTo>
                  <a:pt x="309308" y="0"/>
                </a:lnTo>
                <a:lnTo>
                  <a:pt x="289356" y="0"/>
                </a:lnTo>
                <a:lnTo>
                  <a:pt x="283781" y="7696"/>
                </a:lnTo>
                <a:lnTo>
                  <a:pt x="283032" y="17500"/>
                </a:lnTo>
                <a:lnTo>
                  <a:pt x="293649" y="17500"/>
                </a:lnTo>
                <a:lnTo>
                  <a:pt x="293535" y="13411"/>
                </a:lnTo>
                <a:lnTo>
                  <a:pt x="295427" y="8724"/>
                </a:lnTo>
                <a:lnTo>
                  <a:pt x="304139" y="8724"/>
                </a:lnTo>
                <a:lnTo>
                  <a:pt x="306590" y="13411"/>
                </a:lnTo>
                <a:lnTo>
                  <a:pt x="306590" y="22809"/>
                </a:lnTo>
                <a:lnTo>
                  <a:pt x="299021" y="31711"/>
                </a:lnTo>
                <a:lnTo>
                  <a:pt x="295427" y="36207"/>
                </a:lnTo>
                <a:lnTo>
                  <a:pt x="282359" y="52692"/>
                </a:lnTo>
                <a:lnTo>
                  <a:pt x="316928" y="52692"/>
                </a:lnTo>
                <a:lnTo>
                  <a:pt x="316928" y="43967"/>
                </a:lnTo>
                <a:close/>
              </a:path>
              <a:path w="579755" h="54610">
                <a:moveTo>
                  <a:pt x="358775" y="33007"/>
                </a:moveTo>
                <a:lnTo>
                  <a:pt x="357174" y="30022"/>
                </a:lnTo>
                <a:lnTo>
                  <a:pt x="356133" y="28054"/>
                </a:lnTo>
                <a:lnTo>
                  <a:pt x="350481" y="25946"/>
                </a:lnTo>
                <a:lnTo>
                  <a:pt x="354761" y="23825"/>
                </a:lnTo>
                <a:lnTo>
                  <a:pt x="355841" y="21856"/>
                </a:lnTo>
                <a:lnTo>
                  <a:pt x="357212" y="19329"/>
                </a:lnTo>
                <a:lnTo>
                  <a:pt x="357212" y="7505"/>
                </a:lnTo>
                <a:lnTo>
                  <a:pt x="357212" y="5867"/>
                </a:lnTo>
                <a:lnTo>
                  <a:pt x="350621" y="0"/>
                </a:lnTo>
                <a:lnTo>
                  <a:pt x="348703" y="0"/>
                </a:lnTo>
                <a:lnTo>
                  <a:pt x="348703" y="34163"/>
                </a:lnTo>
                <a:lnTo>
                  <a:pt x="348703" y="41732"/>
                </a:lnTo>
                <a:lnTo>
                  <a:pt x="346329" y="45732"/>
                </a:lnTo>
                <a:lnTo>
                  <a:pt x="338023" y="45732"/>
                </a:lnTo>
                <a:lnTo>
                  <a:pt x="335648" y="41732"/>
                </a:lnTo>
                <a:lnTo>
                  <a:pt x="335648" y="34163"/>
                </a:lnTo>
                <a:lnTo>
                  <a:pt x="338023" y="30022"/>
                </a:lnTo>
                <a:lnTo>
                  <a:pt x="346329" y="30022"/>
                </a:lnTo>
                <a:lnTo>
                  <a:pt x="348703" y="34163"/>
                </a:lnTo>
                <a:lnTo>
                  <a:pt x="348703" y="0"/>
                </a:lnTo>
                <a:lnTo>
                  <a:pt x="348094" y="0"/>
                </a:lnTo>
                <a:lnTo>
                  <a:pt x="348094" y="11303"/>
                </a:lnTo>
                <a:lnTo>
                  <a:pt x="348094" y="18110"/>
                </a:lnTo>
                <a:lnTo>
                  <a:pt x="345935" y="21856"/>
                </a:lnTo>
                <a:lnTo>
                  <a:pt x="338442" y="21856"/>
                </a:lnTo>
                <a:lnTo>
                  <a:pt x="336270" y="18110"/>
                </a:lnTo>
                <a:lnTo>
                  <a:pt x="336270" y="11303"/>
                </a:lnTo>
                <a:lnTo>
                  <a:pt x="338442" y="7505"/>
                </a:lnTo>
                <a:lnTo>
                  <a:pt x="345935" y="7505"/>
                </a:lnTo>
                <a:lnTo>
                  <a:pt x="348094" y="11303"/>
                </a:lnTo>
                <a:lnTo>
                  <a:pt x="348094" y="0"/>
                </a:lnTo>
                <a:lnTo>
                  <a:pt x="333743" y="0"/>
                </a:lnTo>
                <a:lnTo>
                  <a:pt x="327139" y="5867"/>
                </a:lnTo>
                <a:lnTo>
                  <a:pt x="327139" y="19329"/>
                </a:lnTo>
                <a:lnTo>
                  <a:pt x="329590" y="23825"/>
                </a:lnTo>
                <a:lnTo>
                  <a:pt x="333870" y="25946"/>
                </a:lnTo>
                <a:lnTo>
                  <a:pt x="328218" y="28054"/>
                </a:lnTo>
                <a:lnTo>
                  <a:pt x="325577" y="33007"/>
                </a:lnTo>
                <a:lnTo>
                  <a:pt x="325577" y="48260"/>
                </a:lnTo>
                <a:lnTo>
                  <a:pt x="333540" y="54051"/>
                </a:lnTo>
                <a:lnTo>
                  <a:pt x="350824" y="54051"/>
                </a:lnTo>
                <a:lnTo>
                  <a:pt x="358775" y="48260"/>
                </a:lnTo>
                <a:lnTo>
                  <a:pt x="358775" y="45732"/>
                </a:lnTo>
                <a:lnTo>
                  <a:pt x="358775" y="33007"/>
                </a:lnTo>
                <a:close/>
              </a:path>
              <a:path w="579755" h="54610">
                <a:moveTo>
                  <a:pt x="402615" y="27101"/>
                </a:moveTo>
                <a:lnTo>
                  <a:pt x="401675" y="18211"/>
                </a:lnTo>
                <a:lnTo>
                  <a:pt x="398576" y="9410"/>
                </a:lnTo>
                <a:lnTo>
                  <a:pt x="397992" y="8724"/>
                </a:lnTo>
                <a:lnTo>
                  <a:pt x="392899" y="2679"/>
                </a:lnTo>
                <a:lnTo>
                  <a:pt x="392811" y="21780"/>
                </a:lnTo>
                <a:lnTo>
                  <a:pt x="392811" y="32004"/>
                </a:lnTo>
                <a:lnTo>
                  <a:pt x="391299" y="45339"/>
                </a:lnTo>
                <a:lnTo>
                  <a:pt x="377164" y="45339"/>
                </a:lnTo>
                <a:lnTo>
                  <a:pt x="375653" y="32004"/>
                </a:lnTo>
                <a:lnTo>
                  <a:pt x="375653" y="21780"/>
                </a:lnTo>
                <a:lnTo>
                  <a:pt x="377164" y="8724"/>
                </a:lnTo>
                <a:lnTo>
                  <a:pt x="391299" y="8724"/>
                </a:lnTo>
                <a:lnTo>
                  <a:pt x="392811" y="21780"/>
                </a:lnTo>
                <a:lnTo>
                  <a:pt x="392811" y="2654"/>
                </a:lnTo>
                <a:lnTo>
                  <a:pt x="365861" y="27101"/>
                </a:lnTo>
                <a:lnTo>
                  <a:pt x="366814" y="35941"/>
                </a:lnTo>
                <a:lnTo>
                  <a:pt x="369938" y="44691"/>
                </a:lnTo>
                <a:lnTo>
                  <a:pt x="375627" y="51384"/>
                </a:lnTo>
                <a:lnTo>
                  <a:pt x="384238" y="54051"/>
                </a:lnTo>
                <a:lnTo>
                  <a:pt x="392849" y="51384"/>
                </a:lnTo>
                <a:lnTo>
                  <a:pt x="397979" y="45339"/>
                </a:lnTo>
                <a:lnTo>
                  <a:pt x="398526" y="44691"/>
                </a:lnTo>
                <a:lnTo>
                  <a:pt x="401650" y="35941"/>
                </a:lnTo>
                <a:lnTo>
                  <a:pt x="402615" y="27101"/>
                </a:lnTo>
                <a:close/>
              </a:path>
              <a:path w="579755" h="54610">
                <a:moveTo>
                  <a:pt x="444665" y="27101"/>
                </a:moveTo>
                <a:lnTo>
                  <a:pt x="443725" y="18211"/>
                </a:lnTo>
                <a:lnTo>
                  <a:pt x="440639" y="9410"/>
                </a:lnTo>
                <a:lnTo>
                  <a:pt x="440042" y="8724"/>
                </a:lnTo>
                <a:lnTo>
                  <a:pt x="434962" y="2679"/>
                </a:lnTo>
                <a:lnTo>
                  <a:pt x="434873" y="21780"/>
                </a:lnTo>
                <a:lnTo>
                  <a:pt x="434873" y="32004"/>
                </a:lnTo>
                <a:lnTo>
                  <a:pt x="433362" y="45339"/>
                </a:lnTo>
                <a:lnTo>
                  <a:pt x="419214" y="45339"/>
                </a:lnTo>
                <a:lnTo>
                  <a:pt x="417715" y="32004"/>
                </a:lnTo>
                <a:lnTo>
                  <a:pt x="417715" y="21780"/>
                </a:lnTo>
                <a:lnTo>
                  <a:pt x="419214" y="8724"/>
                </a:lnTo>
                <a:lnTo>
                  <a:pt x="433362" y="8724"/>
                </a:lnTo>
                <a:lnTo>
                  <a:pt x="434873" y="21780"/>
                </a:lnTo>
                <a:lnTo>
                  <a:pt x="434873" y="2654"/>
                </a:lnTo>
                <a:lnTo>
                  <a:pt x="407924" y="27101"/>
                </a:lnTo>
                <a:lnTo>
                  <a:pt x="408876" y="35941"/>
                </a:lnTo>
                <a:lnTo>
                  <a:pt x="412000" y="44691"/>
                </a:lnTo>
                <a:lnTo>
                  <a:pt x="417677" y="51384"/>
                </a:lnTo>
                <a:lnTo>
                  <a:pt x="426300" y="54051"/>
                </a:lnTo>
                <a:lnTo>
                  <a:pt x="434911" y="51384"/>
                </a:lnTo>
                <a:lnTo>
                  <a:pt x="440042" y="45339"/>
                </a:lnTo>
                <a:lnTo>
                  <a:pt x="440588" y="44691"/>
                </a:lnTo>
                <a:lnTo>
                  <a:pt x="443712" y="35941"/>
                </a:lnTo>
                <a:lnTo>
                  <a:pt x="444665" y="27101"/>
                </a:lnTo>
                <a:close/>
              </a:path>
              <a:path w="579755" h="54610">
                <a:moveTo>
                  <a:pt x="522262" y="24574"/>
                </a:moveTo>
                <a:lnTo>
                  <a:pt x="520077" y="18173"/>
                </a:lnTo>
                <a:lnTo>
                  <a:pt x="507746" y="18173"/>
                </a:lnTo>
                <a:lnTo>
                  <a:pt x="503999" y="20154"/>
                </a:lnTo>
                <a:lnTo>
                  <a:pt x="501904" y="23418"/>
                </a:lnTo>
                <a:lnTo>
                  <a:pt x="499795" y="19951"/>
                </a:lnTo>
                <a:lnTo>
                  <a:pt x="496595" y="18173"/>
                </a:lnTo>
                <a:lnTo>
                  <a:pt x="489254" y="18173"/>
                </a:lnTo>
                <a:lnTo>
                  <a:pt x="485990" y="19596"/>
                </a:lnTo>
                <a:lnTo>
                  <a:pt x="484136" y="22263"/>
                </a:lnTo>
                <a:lnTo>
                  <a:pt x="483997" y="22263"/>
                </a:lnTo>
                <a:lnTo>
                  <a:pt x="483997" y="19265"/>
                </a:lnTo>
                <a:lnTo>
                  <a:pt x="474472" y="19265"/>
                </a:lnTo>
                <a:lnTo>
                  <a:pt x="474472" y="52692"/>
                </a:lnTo>
                <a:lnTo>
                  <a:pt x="483997" y="52692"/>
                </a:lnTo>
                <a:lnTo>
                  <a:pt x="483997" y="32816"/>
                </a:lnTo>
                <a:lnTo>
                  <a:pt x="483730" y="25806"/>
                </a:lnTo>
                <a:lnTo>
                  <a:pt x="492645" y="25806"/>
                </a:lnTo>
                <a:lnTo>
                  <a:pt x="493610" y="29552"/>
                </a:lnTo>
                <a:lnTo>
                  <a:pt x="493610" y="52692"/>
                </a:lnTo>
                <a:lnTo>
                  <a:pt x="503135" y="52692"/>
                </a:lnTo>
                <a:lnTo>
                  <a:pt x="503135" y="32816"/>
                </a:lnTo>
                <a:lnTo>
                  <a:pt x="503059" y="25806"/>
                </a:lnTo>
                <a:lnTo>
                  <a:pt x="512940" y="25806"/>
                </a:lnTo>
                <a:lnTo>
                  <a:pt x="512724" y="31851"/>
                </a:lnTo>
                <a:lnTo>
                  <a:pt x="512724" y="52692"/>
                </a:lnTo>
                <a:lnTo>
                  <a:pt x="522262" y="52692"/>
                </a:lnTo>
                <a:lnTo>
                  <a:pt x="522262" y="24574"/>
                </a:lnTo>
                <a:close/>
              </a:path>
              <a:path w="579755" h="54610">
                <a:moveTo>
                  <a:pt x="579628" y="24574"/>
                </a:moveTo>
                <a:lnTo>
                  <a:pt x="577456" y="18173"/>
                </a:lnTo>
                <a:lnTo>
                  <a:pt x="565124" y="18173"/>
                </a:lnTo>
                <a:lnTo>
                  <a:pt x="561378" y="20154"/>
                </a:lnTo>
                <a:lnTo>
                  <a:pt x="559269" y="23418"/>
                </a:lnTo>
                <a:lnTo>
                  <a:pt x="557174" y="19951"/>
                </a:lnTo>
                <a:lnTo>
                  <a:pt x="553974" y="18173"/>
                </a:lnTo>
                <a:lnTo>
                  <a:pt x="546620" y="18173"/>
                </a:lnTo>
                <a:lnTo>
                  <a:pt x="543356" y="19596"/>
                </a:lnTo>
                <a:lnTo>
                  <a:pt x="541502" y="22263"/>
                </a:lnTo>
                <a:lnTo>
                  <a:pt x="541375" y="22263"/>
                </a:lnTo>
                <a:lnTo>
                  <a:pt x="541375" y="19265"/>
                </a:lnTo>
                <a:lnTo>
                  <a:pt x="531837" y="19265"/>
                </a:lnTo>
                <a:lnTo>
                  <a:pt x="531837" y="52692"/>
                </a:lnTo>
                <a:lnTo>
                  <a:pt x="541375" y="52692"/>
                </a:lnTo>
                <a:lnTo>
                  <a:pt x="541375" y="32816"/>
                </a:lnTo>
                <a:lnTo>
                  <a:pt x="541096" y="25806"/>
                </a:lnTo>
                <a:lnTo>
                  <a:pt x="550024" y="25806"/>
                </a:lnTo>
                <a:lnTo>
                  <a:pt x="550976" y="29552"/>
                </a:lnTo>
                <a:lnTo>
                  <a:pt x="550976" y="52692"/>
                </a:lnTo>
                <a:lnTo>
                  <a:pt x="560514" y="52692"/>
                </a:lnTo>
                <a:lnTo>
                  <a:pt x="560514" y="32816"/>
                </a:lnTo>
                <a:lnTo>
                  <a:pt x="560438" y="25806"/>
                </a:lnTo>
                <a:lnTo>
                  <a:pt x="570306" y="25806"/>
                </a:lnTo>
                <a:lnTo>
                  <a:pt x="570090" y="31851"/>
                </a:lnTo>
                <a:lnTo>
                  <a:pt x="570090" y="52692"/>
                </a:lnTo>
                <a:lnTo>
                  <a:pt x="579628" y="52692"/>
                </a:lnTo>
                <a:lnTo>
                  <a:pt x="579628" y="2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34586" y="5361286"/>
            <a:ext cx="579755" cy="54610"/>
          </a:xfrm>
          <a:custGeom>
            <a:avLst/>
            <a:gdLst/>
            <a:ahLst/>
            <a:cxnLst/>
            <a:rect l="l" t="t" r="r" b="b"/>
            <a:pathLst>
              <a:path w="579754" h="54610">
                <a:moveTo>
                  <a:pt x="16725" y="1371"/>
                </a:moveTo>
                <a:lnTo>
                  <a:pt x="0" y="1371"/>
                </a:lnTo>
                <a:lnTo>
                  <a:pt x="0" y="10083"/>
                </a:lnTo>
                <a:lnTo>
                  <a:pt x="6731" y="10083"/>
                </a:lnTo>
                <a:lnTo>
                  <a:pt x="6731" y="52692"/>
                </a:lnTo>
                <a:lnTo>
                  <a:pt x="16725" y="52692"/>
                </a:lnTo>
                <a:lnTo>
                  <a:pt x="16725" y="1371"/>
                </a:lnTo>
                <a:close/>
              </a:path>
              <a:path w="579754" h="54610">
                <a:moveTo>
                  <a:pt x="68668" y="43967"/>
                </a:moveTo>
                <a:lnTo>
                  <a:pt x="51866" y="43967"/>
                </a:lnTo>
                <a:lnTo>
                  <a:pt x="59410" y="35191"/>
                </a:lnTo>
                <a:lnTo>
                  <a:pt x="64122" y="29819"/>
                </a:lnTo>
                <a:lnTo>
                  <a:pt x="68326" y="24091"/>
                </a:lnTo>
                <a:lnTo>
                  <a:pt x="68326" y="8724"/>
                </a:lnTo>
                <a:lnTo>
                  <a:pt x="68326" y="7073"/>
                </a:lnTo>
                <a:lnTo>
                  <a:pt x="61048" y="0"/>
                </a:lnTo>
                <a:lnTo>
                  <a:pt x="41097" y="0"/>
                </a:lnTo>
                <a:lnTo>
                  <a:pt x="35521" y="7696"/>
                </a:lnTo>
                <a:lnTo>
                  <a:pt x="34772" y="17500"/>
                </a:lnTo>
                <a:lnTo>
                  <a:pt x="45377" y="17500"/>
                </a:lnTo>
                <a:lnTo>
                  <a:pt x="45275" y="13411"/>
                </a:lnTo>
                <a:lnTo>
                  <a:pt x="47155" y="8724"/>
                </a:lnTo>
                <a:lnTo>
                  <a:pt x="55867" y="8724"/>
                </a:lnTo>
                <a:lnTo>
                  <a:pt x="58331" y="13411"/>
                </a:lnTo>
                <a:lnTo>
                  <a:pt x="58331" y="22809"/>
                </a:lnTo>
                <a:lnTo>
                  <a:pt x="50761" y="31711"/>
                </a:lnTo>
                <a:lnTo>
                  <a:pt x="47155" y="36207"/>
                </a:lnTo>
                <a:lnTo>
                  <a:pt x="34099" y="52692"/>
                </a:lnTo>
                <a:lnTo>
                  <a:pt x="68668" y="52692"/>
                </a:lnTo>
                <a:lnTo>
                  <a:pt x="68668" y="43967"/>
                </a:lnTo>
                <a:close/>
              </a:path>
              <a:path w="579754" h="54610">
                <a:moveTo>
                  <a:pt x="112826" y="52692"/>
                </a:moveTo>
                <a:lnTo>
                  <a:pt x="103809" y="41046"/>
                </a:lnTo>
                <a:lnTo>
                  <a:pt x="98742" y="34518"/>
                </a:lnTo>
                <a:lnTo>
                  <a:pt x="103873" y="27914"/>
                </a:lnTo>
                <a:lnTo>
                  <a:pt x="110591" y="19265"/>
                </a:lnTo>
                <a:lnTo>
                  <a:pt x="98882" y="19265"/>
                </a:lnTo>
                <a:lnTo>
                  <a:pt x="93573" y="27914"/>
                </a:lnTo>
                <a:lnTo>
                  <a:pt x="87376" y="19265"/>
                </a:lnTo>
                <a:lnTo>
                  <a:pt x="75806" y="19265"/>
                </a:lnTo>
                <a:lnTo>
                  <a:pt x="87312" y="34518"/>
                </a:lnTo>
                <a:lnTo>
                  <a:pt x="73012" y="52692"/>
                </a:lnTo>
                <a:lnTo>
                  <a:pt x="84848" y="52692"/>
                </a:lnTo>
                <a:lnTo>
                  <a:pt x="92557" y="41046"/>
                </a:lnTo>
                <a:lnTo>
                  <a:pt x="101117" y="52692"/>
                </a:lnTo>
                <a:lnTo>
                  <a:pt x="112826" y="52692"/>
                </a:lnTo>
                <a:close/>
              </a:path>
              <a:path w="579754" h="54610">
                <a:moveTo>
                  <a:pt x="140931" y="1371"/>
                </a:moveTo>
                <a:lnTo>
                  <a:pt x="124206" y="1371"/>
                </a:lnTo>
                <a:lnTo>
                  <a:pt x="124206" y="10083"/>
                </a:lnTo>
                <a:lnTo>
                  <a:pt x="130949" y="10083"/>
                </a:lnTo>
                <a:lnTo>
                  <a:pt x="130949" y="52692"/>
                </a:lnTo>
                <a:lnTo>
                  <a:pt x="140931" y="52692"/>
                </a:lnTo>
                <a:lnTo>
                  <a:pt x="140931" y="1371"/>
                </a:lnTo>
                <a:close/>
              </a:path>
              <a:path w="579754" h="54610">
                <a:moveTo>
                  <a:pt x="192468" y="26009"/>
                </a:moveTo>
                <a:lnTo>
                  <a:pt x="191655" y="24980"/>
                </a:lnTo>
                <a:lnTo>
                  <a:pt x="186042" y="17907"/>
                </a:lnTo>
                <a:lnTo>
                  <a:pt x="185928" y="17767"/>
                </a:lnTo>
                <a:lnTo>
                  <a:pt x="175920" y="17767"/>
                </a:lnTo>
                <a:lnTo>
                  <a:pt x="173329" y="17907"/>
                </a:lnTo>
                <a:lnTo>
                  <a:pt x="175107" y="10083"/>
                </a:lnTo>
                <a:lnTo>
                  <a:pt x="190347" y="10083"/>
                </a:lnTo>
                <a:lnTo>
                  <a:pt x="190347" y="1371"/>
                </a:lnTo>
                <a:lnTo>
                  <a:pt x="168021" y="1371"/>
                </a:lnTo>
                <a:lnTo>
                  <a:pt x="162534" y="28321"/>
                </a:lnTo>
                <a:lnTo>
                  <a:pt x="164096" y="28321"/>
                </a:lnTo>
                <a:lnTo>
                  <a:pt x="166192" y="26352"/>
                </a:lnTo>
                <a:lnTo>
                  <a:pt x="169392" y="24980"/>
                </a:lnTo>
                <a:lnTo>
                  <a:pt x="177965" y="24980"/>
                </a:lnTo>
                <a:lnTo>
                  <a:pt x="182321" y="29616"/>
                </a:lnTo>
                <a:lnTo>
                  <a:pt x="182321" y="40436"/>
                </a:lnTo>
                <a:lnTo>
                  <a:pt x="178790" y="45339"/>
                </a:lnTo>
                <a:lnTo>
                  <a:pt x="168427" y="45339"/>
                </a:lnTo>
                <a:lnTo>
                  <a:pt x="164223" y="42481"/>
                </a:lnTo>
                <a:lnTo>
                  <a:pt x="161569" y="38658"/>
                </a:lnTo>
                <a:lnTo>
                  <a:pt x="158572" y="47244"/>
                </a:lnTo>
                <a:lnTo>
                  <a:pt x="162585" y="51803"/>
                </a:lnTo>
                <a:lnTo>
                  <a:pt x="167627" y="54051"/>
                </a:lnTo>
                <a:lnTo>
                  <a:pt x="173812" y="54051"/>
                </a:lnTo>
                <a:lnTo>
                  <a:pt x="181356" y="52730"/>
                </a:lnTo>
                <a:lnTo>
                  <a:pt x="187248" y="48996"/>
                </a:lnTo>
                <a:lnTo>
                  <a:pt x="189661" y="45339"/>
                </a:lnTo>
                <a:lnTo>
                  <a:pt x="191096" y="43167"/>
                </a:lnTo>
                <a:lnTo>
                  <a:pt x="192468" y="35610"/>
                </a:lnTo>
                <a:lnTo>
                  <a:pt x="192468" y="26009"/>
                </a:lnTo>
                <a:close/>
              </a:path>
              <a:path w="579754" h="54610">
                <a:moveTo>
                  <a:pt x="234721" y="33007"/>
                </a:moveTo>
                <a:lnTo>
                  <a:pt x="233121" y="30022"/>
                </a:lnTo>
                <a:lnTo>
                  <a:pt x="232079" y="28054"/>
                </a:lnTo>
                <a:lnTo>
                  <a:pt x="226428" y="25946"/>
                </a:lnTo>
                <a:lnTo>
                  <a:pt x="230708" y="23825"/>
                </a:lnTo>
                <a:lnTo>
                  <a:pt x="231775" y="21856"/>
                </a:lnTo>
                <a:lnTo>
                  <a:pt x="233159" y="19329"/>
                </a:lnTo>
                <a:lnTo>
                  <a:pt x="233159" y="7505"/>
                </a:lnTo>
                <a:lnTo>
                  <a:pt x="233159" y="5867"/>
                </a:lnTo>
                <a:lnTo>
                  <a:pt x="226555" y="0"/>
                </a:lnTo>
                <a:lnTo>
                  <a:pt x="224650" y="0"/>
                </a:lnTo>
                <a:lnTo>
                  <a:pt x="224650" y="34163"/>
                </a:lnTo>
                <a:lnTo>
                  <a:pt x="224650" y="41732"/>
                </a:lnTo>
                <a:lnTo>
                  <a:pt x="222275" y="45732"/>
                </a:lnTo>
                <a:lnTo>
                  <a:pt x="213956" y="45732"/>
                </a:lnTo>
                <a:lnTo>
                  <a:pt x="211582" y="41732"/>
                </a:lnTo>
                <a:lnTo>
                  <a:pt x="211582" y="34163"/>
                </a:lnTo>
                <a:lnTo>
                  <a:pt x="213956" y="30022"/>
                </a:lnTo>
                <a:lnTo>
                  <a:pt x="222275" y="30022"/>
                </a:lnTo>
                <a:lnTo>
                  <a:pt x="224650" y="34163"/>
                </a:lnTo>
                <a:lnTo>
                  <a:pt x="224650" y="0"/>
                </a:lnTo>
                <a:lnTo>
                  <a:pt x="224028" y="0"/>
                </a:lnTo>
                <a:lnTo>
                  <a:pt x="224028" y="11303"/>
                </a:lnTo>
                <a:lnTo>
                  <a:pt x="224028" y="18110"/>
                </a:lnTo>
                <a:lnTo>
                  <a:pt x="221869" y="21856"/>
                </a:lnTo>
                <a:lnTo>
                  <a:pt x="214388" y="21856"/>
                </a:lnTo>
                <a:lnTo>
                  <a:pt x="212204" y="18110"/>
                </a:lnTo>
                <a:lnTo>
                  <a:pt x="212204" y="11303"/>
                </a:lnTo>
                <a:lnTo>
                  <a:pt x="214388" y="7505"/>
                </a:lnTo>
                <a:lnTo>
                  <a:pt x="221869" y="7505"/>
                </a:lnTo>
                <a:lnTo>
                  <a:pt x="224028" y="11303"/>
                </a:lnTo>
                <a:lnTo>
                  <a:pt x="224028" y="0"/>
                </a:lnTo>
                <a:lnTo>
                  <a:pt x="209677" y="0"/>
                </a:lnTo>
                <a:lnTo>
                  <a:pt x="203085" y="5867"/>
                </a:lnTo>
                <a:lnTo>
                  <a:pt x="203085" y="19329"/>
                </a:lnTo>
                <a:lnTo>
                  <a:pt x="205524" y="23825"/>
                </a:lnTo>
                <a:lnTo>
                  <a:pt x="209816" y="25946"/>
                </a:lnTo>
                <a:lnTo>
                  <a:pt x="204165" y="28054"/>
                </a:lnTo>
                <a:lnTo>
                  <a:pt x="201523" y="33007"/>
                </a:lnTo>
                <a:lnTo>
                  <a:pt x="201523" y="48260"/>
                </a:lnTo>
                <a:lnTo>
                  <a:pt x="209486" y="54051"/>
                </a:lnTo>
                <a:lnTo>
                  <a:pt x="226771" y="54051"/>
                </a:lnTo>
                <a:lnTo>
                  <a:pt x="234721" y="48260"/>
                </a:lnTo>
                <a:lnTo>
                  <a:pt x="234721" y="45732"/>
                </a:lnTo>
                <a:lnTo>
                  <a:pt x="234721" y="33007"/>
                </a:lnTo>
                <a:close/>
              </a:path>
              <a:path w="579754" h="54610">
                <a:moveTo>
                  <a:pt x="279095" y="52692"/>
                </a:moveTo>
                <a:lnTo>
                  <a:pt x="270078" y="41046"/>
                </a:lnTo>
                <a:lnTo>
                  <a:pt x="265010" y="34518"/>
                </a:lnTo>
                <a:lnTo>
                  <a:pt x="270141" y="27914"/>
                </a:lnTo>
                <a:lnTo>
                  <a:pt x="276860" y="19265"/>
                </a:lnTo>
                <a:lnTo>
                  <a:pt x="265150" y="19265"/>
                </a:lnTo>
                <a:lnTo>
                  <a:pt x="259842" y="27914"/>
                </a:lnTo>
                <a:lnTo>
                  <a:pt x="253644" y="19265"/>
                </a:lnTo>
                <a:lnTo>
                  <a:pt x="242074" y="19265"/>
                </a:lnTo>
                <a:lnTo>
                  <a:pt x="253568" y="34518"/>
                </a:lnTo>
                <a:lnTo>
                  <a:pt x="239280" y="52692"/>
                </a:lnTo>
                <a:lnTo>
                  <a:pt x="251117" y="52692"/>
                </a:lnTo>
                <a:lnTo>
                  <a:pt x="258813" y="41046"/>
                </a:lnTo>
                <a:lnTo>
                  <a:pt x="267385" y="52692"/>
                </a:lnTo>
                <a:lnTo>
                  <a:pt x="279095" y="52692"/>
                </a:lnTo>
                <a:close/>
              </a:path>
              <a:path w="579754" h="54610">
                <a:moveTo>
                  <a:pt x="317080" y="43967"/>
                </a:moveTo>
                <a:lnTo>
                  <a:pt x="300278" y="43967"/>
                </a:lnTo>
                <a:lnTo>
                  <a:pt x="307822" y="35191"/>
                </a:lnTo>
                <a:lnTo>
                  <a:pt x="312534" y="29819"/>
                </a:lnTo>
                <a:lnTo>
                  <a:pt x="316738" y="24091"/>
                </a:lnTo>
                <a:lnTo>
                  <a:pt x="316738" y="8724"/>
                </a:lnTo>
                <a:lnTo>
                  <a:pt x="316738" y="7073"/>
                </a:lnTo>
                <a:lnTo>
                  <a:pt x="309460" y="0"/>
                </a:lnTo>
                <a:lnTo>
                  <a:pt x="289521" y="0"/>
                </a:lnTo>
                <a:lnTo>
                  <a:pt x="283933" y="7696"/>
                </a:lnTo>
                <a:lnTo>
                  <a:pt x="283184" y="17500"/>
                </a:lnTo>
                <a:lnTo>
                  <a:pt x="293789" y="17500"/>
                </a:lnTo>
                <a:lnTo>
                  <a:pt x="293687" y="13411"/>
                </a:lnTo>
                <a:lnTo>
                  <a:pt x="295567" y="8724"/>
                </a:lnTo>
                <a:lnTo>
                  <a:pt x="304292" y="8724"/>
                </a:lnTo>
                <a:lnTo>
                  <a:pt x="306743" y="13411"/>
                </a:lnTo>
                <a:lnTo>
                  <a:pt x="306743" y="22809"/>
                </a:lnTo>
                <a:lnTo>
                  <a:pt x="299173" y="31711"/>
                </a:lnTo>
                <a:lnTo>
                  <a:pt x="295567" y="36207"/>
                </a:lnTo>
                <a:lnTo>
                  <a:pt x="282511" y="52692"/>
                </a:lnTo>
                <a:lnTo>
                  <a:pt x="317080" y="52692"/>
                </a:lnTo>
                <a:lnTo>
                  <a:pt x="317080" y="43967"/>
                </a:lnTo>
                <a:close/>
              </a:path>
              <a:path w="579754" h="54610">
                <a:moveTo>
                  <a:pt x="358927" y="33007"/>
                </a:moveTo>
                <a:lnTo>
                  <a:pt x="357327" y="30022"/>
                </a:lnTo>
                <a:lnTo>
                  <a:pt x="356285" y="28054"/>
                </a:lnTo>
                <a:lnTo>
                  <a:pt x="350634" y="25946"/>
                </a:lnTo>
                <a:lnTo>
                  <a:pt x="354914" y="23825"/>
                </a:lnTo>
                <a:lnTo>
                  <a:pt x="355993" y="21856"/>
                </a:lnTo>
                <a:lnTo>
                  <a:pt x="357365" y="19329"/>
                </a:lnTo>
                <a:lnTo>
                  <a:pt x="357365" y="7505"/>
                </a:lnTo>
                <a:lnTo>
                  <a:pt x="357365" y="5867"/>
                </a:lnTo>
                <a:lnTo>
                  <a:pt x="350761" y="0"/>
                </a:lnTo>
                <a:lnTo>
                  <a:pt x="348856" y="0"/>
                </a:lnTo>
                <a:lnTo>
                  <a:pt x="348856" y="34163"/>
                </a:lnTo>
                <a:lnTo>
                  <a:pt x="348856" y="41732"/>
                </a:lnTo>
                <a:lnTo>
                  <a:pt x="346481" y="45732"/>
                </a:lnTo>
                <a:lnTo>
                  <a:pt x="338162" y="45732"/>
                </a:lnTo>
                <a:lnTo>
                  <a:pt x="335800" y="41732"/>
                </a:lnTo>
                <a:lnTo>
                  <a:pt x="335800" y="34163"/>
                </a:lnTo>
                <a:lnTo>
                  <a:pt x="338162" y="30022"/>
                </a:lnTo>
                <a:lnTo>
                  <a:pt x="346481" y="30022"/>
                </a:lnTo>
                <a:lnTo>
                  <a:pt x="348856" y="34163"/>
                </a:lnTo>
                <a:lnTo>
                  <a:pt x="348856" y="0"/>
                </a:lnTo>
                <a:lnTo>
                  <a:pt x="348234" y="0"/>
                </a:lnTo>
                <a:lnTo>
                  <a:pt x="348234" y="11303"/>
                </a:lnTo>
                <a:lnTo>
                  <a:pt x="348234" y="18110"/>
                </a:lnTo>
                <a:lnTo>
                  <a:pt x="346075" y="21856"/>
                </a:lnTo>
                <a:lnTo>
                  <a:pt x="338594" y="21856"/>
                </a:lnTo>
                <a:lnTo>
                  <a:pt x="336423" y="18110"/>
                </a:lnTo>
                <a:lnTo>
                  <a:pt x="336423" y="11303"/>
                </a:lnTo>
                <a:lnTo>
                  <a:pt x="338594" y="7505"/>
                </a:lnTo>
                <a:lnTo>
                  <a:pt x="346075" y="7505"/>
                </a:lnTo>
                <a:lnTo>
                  <a:pt x="348234" y="11303"/>
                </a:lnTo>
                <a:lnTo>
                  <a:pt x="348234" y="0"/>
                </a:lnTo>
                <a:lnTo>
                  <a:pt x="333895" y="0"/>
                </a:lnTo>
                <a:lnTo>
                  <a:pt x="327291" y="5867"/>
                </a:lnTo>
                <a:lnTo>
                  <a:pt x="327291" y="19329"/>
                </a:lnTo>
                <a:lnTo>
                  <a:pt x="329730" y="23825"/>
                </a:lnTo>
                <a:lnTo>
                  <a:pt x="334022" y="25946"/>
                </a:lnTo>
                <a:lnTo>
                  <a:pt x="328371" y="28054"/>
                </a:lnTo>
                <a:lnTo>
                  <a:pt x="325729" y="33007"/>
                </a:lnTo>
                <a:lnTo>
                  <a:pt x="325729" y="48260"/>
                </a:lnTo>
                <a:lnTo>
                  <a:pt x="333692" y="54051"/>
                </a:lnTo>
                <a:lnTo>
                  <a:pt x="350977" y="54051"/>
                </a:lnTo>
                <a:lnTo>
                  <a:pt x="358927" y="48260"/>
                </a:lnTo>
                <a:lnTo>
                  <a:pt x="358927" y="45732"/>
                </a:lnTo>
                <a:lnTo>
                  <a:pt x="358927" y="33007"/>
                </a:lnTo>
                <a:close/>
              </a:path>
              <a:path w="579754" h="54610">
                <a:moveTo>
                  <a:pt x="402755" y="27101"/>
                </a:moveTo>
                <a:lnTo>
                  <a:pt x="401815" y="18211"/>
                </a:lnTo>
                <a:lnTo>
                  <a:pt x="398729" y="9410"/>
                </a:lnTo>
                <a:lnTo>
                  <a:pt x="398145" y="8724"/>
                </a:lnTo>
                <a:lnTo>
                  <a:pt x="393065" y="2679"/>
                </a:lnTo>
                <a:lnTo>
                  <a:pt x="392963" y="21780"/>
                </a:lnTo>
                <a:lnTo>
                  <a:pt x="392963" y="32004"/>
                </a:lnTo>
                <a:lnTo>
                  <a:pt x="391452" y="45339"/>
                </a:lnTo>
                <a:lnTo>
                  <a:pt x="377317" y="45339"/>
                </a:lnTo>
                <a:lnTo>
                  <a:pt x="375805" y="32004"/>
                </a:lnTo>
                <a:lnTo>
                  <a:pt x="375805" y="21780"/>
                </a:lnTo>
                <a:lnTo>
                  <a:pt x="377317" y="8724"/>
                </a:lnTo>
                <a:lnTo>
                  <a:pt x="391452" y="8724"/>
                </a:lnTo>
                <a:lnTo>
                  <a:pt x="392963" y="21780"/>
                </a:lnTo>
                <a:lnTo>
                  <a:pt x="392963" y="2654"/>
                </a:lnTo>
                <a:lnTo>
                  <a:pt x="366014" y="27101"/>
                </a:lnTo>
                <a:lnTo>
                  <a:pt x="366966" y="35941"/>
                </a:lnTo>
                <a:lnTo>
                  <a:pt x="370090" y="44691"/>
                </a:lnTo>
                <a:lnTo>
                  <a:pt x="375780" y="51384"/>
                </a:lnTo>
                <a:lnTo>
                  <a:pt x="384403" y="54051"/>
                </a:lnTo>
                <a:lnTo>
                  <a:pt x="393001" y="51384"/>
                </a:lnTo>
                <a:lnTo>
                  <a:pt x="398132" y="45339"/>
                </a:lnTo>
                <a:lnTo>
                  <a:pt x="398678" y="44691"/>
                </a:lnTo>
                <a:lnTo>
                  <a:pt x="401802" y="35941"/>
                </a:lnTo>
                <a:lnTo>
                  <a:pt x="402755" y="27101"/>
                </a:lnTo>
                <a:close/>
              </a:path>
              <a:path w="579754" h="54610">
                <a:moveTo>
                  <a:pt x="444817" y="27101"/>
                </a:moveTo>
                <a:lnTo>
                  <a:pt x="443877" y="18211"/>
                </a:lnTo>
                <a:lnTo>
                  <a:pt x="440791" y="9410"/>
                </a:lnTo>
                <a:lnTo>
                  <a:pt x="440194" y="8724"/>
                </a:lnTo>
                <a:lnTo>
                  <a:pt x="435114" y="2679"/>
                </a:lnTo>
                <a:lnTo>
                  <a:pt x="435025" y="21780"/>
                </a:lnTo>
                <a:lnTo>
                  <a:pt x="435025" y="32004"/>
                </a:lnTo>
                <a:lnTo>
                  <a:pt x="433514" y="45339"/>
                </a:lnTo>
                <a:lnTo>
                  <a:pt x="419366" y="45339"/>
                </a:lnTo>
                <a:lnTo>
                  <a:pt x="417868" y="32004"/>
                </a:lnTo>
                <a:lnTo>
                  <a:pt x="417868" y="21780"/>
                </a:lnTo>
                <a:lnTo>
                  <a:pt x="419366" y="8724"/>
                </a:lnTo>
                <a:lnTo>
                  <a:pt x="433514" y="8724"/>
                </a:lnTo>
                <a:lnTo>
                  <a:pt x="435025" y="21780"/>
                </a:lnTo>
                <a:lnTo>
                  <a:pt x="435025" y="2654"/>
                </a:lnTo>
                <a:lnTo>
                  <a:pt x="408063" y="27101"/>
                </a:lnTo>
                <a:lnTo>
                  <a:pt x="409028" y="35941"/>
                </a:lnTo>
                <a:lnTo>
                  <a:pt x="412153" y="44691"/>
                </a:lnTo>
                <a:lnTo>
                  <a:pt x="417830" y="51384"/>
                </a:lnTo>
                <a:lnTo>
                  <a:pt x="426453" y="54051"/>
                </a:lnTo>
                <a:lnTo>
                  <a:pt x="435063" y="51384"/>
                </a:lnTo>
                <a:lnTo>
                  <a:pt x="440182" y="45339"/>
                </a:lnTo>
                <a:lnTo>
                  <a:pt x="440728" y="44691"/>
                </a:lnTo>
                <a:lnTo>
                  <a:pt x="443865" y="35941"/>
                </a:lnTo>
                <a:lnTo>
                  <a:pt x="444817" y="27101"/>
                </a:lnTo>
                <a:close/>
              </a:path>
              <a:path w="579754" h="54610">
                <a:moveTo>
                  <a:pt x="522401" y="24574"/>
                </a:moveTo>
                <a:lnTo>
                  <a:pt x="520217" y="18173"/>
                </a:lnTo>
                <a:lnTo>
                  <a:pt x="507885" y="18173"/>
                </a:lnTo>
                <a:lnTo>
                  <a:pt x="504151" y="20154"/>
                </a:lnTo>
                <a:lnTo>
                  <a:pt x="502043" y="23418"/>
                </a:lnTo>
                <a:lnTo>
                  <a:pt x="499948" y="19951"/>
                </a:lnTo>
                <a:lnTo>
                  <a:pt x="496747" y="18173"/>
                </a:lnTo>
                <a:lnTo>
                  <a:pt x="489394" y="18173"/>
                </a:lnTo>
                <a:lnTo>
                  <a:pt x="486130" y="19596"/>
                </a:lnTo>
                <a:lnTo>
                  <a:pt x="484276" y="22263"/>
                </a:lnTo>
                <a:lnTo>
                  <a:pt x="484149" y="22263"/>
                </a:lnTo>
                <a:lnTo>
                  <a:pt x="484149" y="19265"/>
                </a:lnTo>
                <a:lnTo>
                  <a:pt x="474611" y="19265"/>
                </a:lnTo>
                <a:lnTo>
                  <a:pt x="474611" y="52692"/>
                </a:lnTo>
                <a:lnTo>
                  <a:pt x="484149" y="52692"/>
                </a:lnTo>
                <a:lnTo>
                  <a:pt x="484149" y="32816"/>
                </a:lnTo>
                <a:lnTo>
                  <a:pt x="483882" y="25806"/>
                </a:lnTo>
                <a:lnTo>
                  <a:pt x="492785" y="25806"/>
                </a:lnTo>
                <a:lnTo>
                  <a:pt x="493750" y="29552"/>
                </a:lnTo>
                <a:lnTo>
                  <a:pt x="493750" y="52692"/>
                </a:lnTo>
                <a:lnTo>
                  <a:pt x="503275" y="52692"/>
                </a:lnTo>
                <a:lnTo>
                  <a:pt x="503275" y="32816"/>
                </a:lnTo>
                <a:lnTo>
                  <a:pt x="503199" y="25806"/>
                </a:lnTo>
                <a:lnTo>
                  <a:pt x="513080" y="25806"/>
                </a:lnTo>
                <a:lnTo>
                  <a:pt x="512876" y="31851"/>
                </a:lnTo>
                <a:lnTo>
                  <a:pt x="512876" y="52692"/>
                </a:lnTo>
                <a:lnTo>
                  <a:pt x="522401" y="52692"/>
                </a:lnTo>
                <a:lnTo>
                  <a:pt x="522401" y="24574"/>
                </a:lnTo>
                <a:close/>
              </a:path>
              <a:path w="579754" h="54610">
                <a:moveTo>
                  <a:pt x="579704" y="24574"/>
                </a:moveTo>
                <a:lnTo>
                  <a:pt x="577519" y="18173"/>
                </a:lnTo>
                <a:lnTo>
                  <a:pt x="565188" y="18173"/>
                </a:lnTo>
                <a:lnTo>
                  <a:pt x="561454" y="20154"/>
                </a:lnTo>
                <a:lnTo>
                  <a:pt x="559346" y="23418"/>
                </a:lnTo>
                <a:lnTo>
                  <a:pt x="557250" y="19951"/>
                </a:lnTo>
                <a:lnTo>
                  <a:pt x="554050" y="18173"/>
                </a:lnTo>
                <a:lnTo>
                  <a:pt x="546696" y="18173"/>
                </a:lnTo>
                <a:lnTo>
                  <a:pt x="543433" y="19596"/>
                </a:lnTo>
                <a:lnTo>
                  <a:pt x="541578" y="22263"/>
                </a:lnTo>
                <a:lnTo>
                  <a:pt x="541439" y="22263"/>
                </a:lnTo>
                <a:lnTo>
                  <a:pt x="541439" y="19265"/>
                </a:lnTo>
                <a:lnTo>
                  <a:pt x="531914" y="19265"/>
                </a:lnTo>
                <a:lnTo>
                  <a:pt x="531914" y="52692"/>
                </a:lnTo>
                <a:lnTo>
                  <a:pt x="541439" y="52692"/>
                </a:lnTo>
                <a:lnTo>
                  <a:pt x="541439" y="32816"/>
                </a:lnTo>
                <a:lnTo>
                  <a:pt x="541172" y="25806"/>
                </a:lnTo>
                <a:lnTo>
                  <a:pt x="550087" y="25806"/>
                </a:lnTo>
                <a:lnTo>
                  <a:pt x="551053" y="29552"/>
                </a:lnTo>
                <a:lnTo>
                  <a:pt x="551053" y="52692"/>
                </a:lnTo>
                <a:lnTo>
                  <a:pt x="560578" y="52692"/>
                </a:lnTo>
                <a:lnTo>
                  <a:pt x="560578" y="32816"/>
                </a:lnTo>
                <a:lnTo>
                  <a:pt x="560514" y="25806"/>
                </a:lnTo>
                <a:lnTo>
                  <a:pt x="570382" y="25806"/>
                </a:lnTo>
                <a:lnTo>
                  <a:pt x="570179" y="31851"/>
                </a:lnTo>
                <a:lnTo>
                  <a:pt x="570179" y="52692"/>
                </a:lnTo>
                <a:lnTo>
                  <a:pt x="579704" y="52692"/>
                </a:lnTo>
                <a:lnTo>
                  <a:pt x="579704" y="2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1815570" y="5046767"/>
            <a:ext cx="1118235" cy="144145"/>
            <a:chOff x="1815570" y="5046767"/>
            <a:chExt cx="1118235" cy="144145"/>
          </a:xfrm>
        </p:grpSpPr>
        <p:sp>
          <p:nvSpPr>
            <p:cNvPr id="46" name="object 46"/>
            <p:cNvSpPr/>
            <p:nvPr/>
          </p:nvSpPr>
          <p:spPr>
            <a:xfrm>
              <a:off x="1818046" y="5049244"/>
              <a:ext cx="1113155" cy="139065"/>
            </a:xfrm>
            <a:custGeom>
              <a:avLst/>
              <a:gdLst/>
              <a:ahLst/>
              <a:cxnLst/>
              <a:rect l="l" t="t" r="r" b="b"/>
              <a:pathLst>
                <a:path w="1113155" h="139064">
                  <a:moveTo>
                    <a:pt x="44481" y="904"/>
                  </a:moveTo>
                  <a:lnTo>
                    <a:pt x="42364" y="303"/>
                  </a:lnTo>
                  <a:lnTo>
                    <a:pt x="40543" y="904"/>
                  </a:lnTo>
                  <a:lnTo>
                    <a:pt x="39340" y="2110"/>
                  </a:lnTo>
                  <a:lnTo>
                    <a:pt x="38736" y="3928"/>
                  </a:lnTo>
                  <a:lnTo>
                    <a:pt x="38736" y="65567"/>
                  </a:lnTo>
                  <a:lnTo>
                    <a:pt x="85025" y="65567"/>
                  </a:lnTo>
                  <a:lnTo>
                    <a:pt x="131316" y="65567"/>
                  </a:lnTo>
                  <a:lnTo>
                    <a:pt x="131316" y="111794"/>
                  </a:lnTo>
                  <a:lnTo>
                    <a:pt x="77158" y="111794"/>
                  </a:lnTo>
                  <a:lnTo>
                    <a:pt x="0" y="111794"/>
                  </a:lnTo>
                  <a:lnTo>
                    <a:pt x="0" y="139000"/>
                  </a:lnTo>
                  <a:lnTo>
                    <a:pt x="981816" y="139000"/>
                  </a:lnTo>
                  <a:lnTo>
                    <a:pt x="981816" y="107867"/>
                  </a:lnTo>
                  <a:lnTo>
                    <a:pt x="1081968" y="107867"/>
                  </a:lnTo>
                  <a:lnTo>
                    <a:pt x="1112824" y="107867"/>
                  </a:lnTo>
                  <a:lnTo>
                    <a:pt x="1112824" y="69494"/>
                  </a:lnTo>
                  <a:lnTo>
                    <a:pt x="1028401" y="69494"/>
                  </a:lnTo>
                  <a:lnTo>
                    <a:pt x="1028401" y="3928"/>
                  </a:lnTo>
                  <a:lnTo>
                    <a:pt x="1028105" y="3928"/>
                  </a:lnTo>
                  <a:lnTo>
                    <a:pt x="1027501" y="2110"/>
                  </a:lnTo>
                  <a:lnTo>
                    <a:pt x="1026284" y="904"/>
                  </a:lnTo>
                  <a:lnTo>
                    <a:pt x="1024473" y="303"/>
                  </a:lnTo>
                  <a:lnTo>
                    <a:pt x="1024473" y="0"/>
                  </a:lnTo>
                  <a:lnTo>
                    <a:pt x="995126" y="0"/>
                  </a:lnTo>
                  <a:lnTo>
                    <a:pt x="990881" y="1206"/>
                  </a:lnTo>
                  <a:lnTo>
                    <a:pt x="975754" y="10267"/>
                  </a:lnTo>
                  <a:lnTo>
                    <a:pt x="959727" y="18432"/>
                  </a:lnTo>
                  <a:lnTo>
                    <a:pt x="909500" y="35953"/>
                  </a:lnTo>
                  <a:lnTo>
                    <a:pt x="856853" y="43207"/>
                  </a:lnTo>
                  <a:lnTo>
                    <a:pt x="839005" y="43207"/>
                  </a:lnTo>
                  <a:lnTo>
                    <a:pt x="786358" y="35953"/>
                  </a:lnTo>
                  <a:lnTo>
                    <a:pt x="736131" y="18432"/>
                  </a:lnTo>
                  <a:lnTo>
                    <a:pt x="704973" y="1206"/>
                  </a:lnTo>
                  <a:lnTo>
                    <a:pt x="700732" y="0"/>
                  </a:lnTo>
                  <a:lnTo>
                    <a:pt x="665333" y="0"/>
                  </a:lnTo>
                  <a:lnTo>
                    <a:pt x="661103" y="1206"/>
                  </a:lnTo>
                  <a:lnTo>
                    <a:pt x="645976" y="10267"/>
                  </a:lnTo>
                  <a:lnTo>
                    <a:pt x="630237" y="18432"/>
                  </a:lnTo>
                  <a:lnTo>
                    <a:pt x="580010" y="35953"/>
                  </a:lnTo>
                  <a:lnTo>
                    <a:pt x="527061" y="43207"/>
                  </a:lnTo>
                  <a:lnTo>
                    <a:pt x="509209" y="43207"/>
                  </a:lnTo>
                  <a:lnTo>
                    <a:pt x="456566" y="35953"/>
                  </a:lnTo>
                  <a:lnTo>
                    <a:pt x="406346" y="18432"/>
                  </a:lnTo>
                  <a:lnTo>
                    <a:pt x="375180" y="1206"/>
                  </a:lnTo>
                  <a:lnTo>
                    <a:pt x="370947" y="0"/>
                  </a:lnTo>
                  <a:lnTo>
                    <a:pt x="335541" y="0"/>
                  </a:lnTo>
                  <a:lnTo>
                    <a:pt x="331311" y="1206"/>
                  </a:lnTo>
                  <a:lnTo>
                    <a:pt x="331617" y="1206"/>
                  </a:lnTo>
                  <a:lnTo>
                    <a:pt x="316184" y="10267"/>
                  </a:lnTo>
                  <a:lnTo>
                    <a:pt x="267163" y="31421"/>
                  </a:lnTo>
                  <a:lnTo>
                    <a:pt x="214826" y="42001"/>
                  </a:lnTo>
                  <a:lnTo>
                    <a:pt x="196966" y="43207"/>
                  </a:lnTo>
                  <a:lnTo>
                    <a:pt x="179118" y="43207"/>
                  </a:lnTo>
                  <a:lnTo>
                    <a:pt x="126169" y="35651"/>
                  </a:lnTo>
                  <a:lnTo>
                    <a:pt x="75639" y="17820"/>
                  </a:lnTo>
                  <a:lnTo>
                    <a:pt x="59914" y="9663"/>
                  </a:lnTo>
                  <a:lnTo>
                    <a:pt x="44481" y="60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818046" y="5049241"/>
              <a:ext cx="1113155" cy="139065"/>
            </a:xfrm>
            <a:custGeom>
              <a:avLst/>
              <a:gdLst/>
              <a:ahLst/>
              <a:cxnLst/>
              <a:rect l="l" t="t" r="r" b="b"/>
              <a:pathLst>
                <a:path w="1113155" h="139064">
                  <a:moveTo>
                    <a:pt x="56671" y="7760"/>
                  </a:moveTo>
                  <a:lnTo>
                    <a:pt x="38728" y="25685"/>
                  </a:lnTo>
                </a:path>
                <a:path w="1113155" h="139064">
                  <a:moveTo>
                    <a:pt x="72176" y="16029"/>
                  </a:moveTo>
                  <a:lnTo>
                    <a:pt x="38728" y="49448"/>
                  </a:lnTo>
                </a:path>
                <a:path w="1113155" h="139064">
                  <a:moveTo>
                    <a:pt x="88477" y="23521"/>
                  </a:moveTo>
                  <a:lnTo>
                    <a:pt x="46389" y="65576"/>
                  </a:lnTo>
                </a:path>
                <a:path w="1113155" h="139064">
                  <a:moveTo>
                    <a:pt x="125" y="111804"/>
                  </a:moveTo>
                  <a:lnTo>
                    <a:pt x="0" y="111927"/>
                  </a:lnTo>
                </a:path>
                <a:path w="1113155" h="139064">
                  <a:moveTo>
                    <a:pt x="105940" y="29814"/>
                  </a:moveTo>
                  <a:lnTo>
                    <a:pt x="70153" y="65576"/>
                  </a:lnTo>
                </a:path>
                <a:path w="1113155" h="139064">
                  <a:moveTo>
                    <a:pt x="23889" y="111804"/>
                  </a:moveTo>
                  <a:lnTo>
                    <a:pt x="0" y="135676"/>
                  </a:lnTo>
                </a:path>
                <a:path w="1113155" h="139064">
                  <a:moveTo>
                    <a:pt x="124397" y="35161"/>
                  </a:moveTo>
                  <a:lnTo>
                    <a:pt x="93955" y="65576"/>
                  </a:lnTo>
                </a:path>
                <a:path w="1113155" h="139064">
                  <a:moveTo>
                    <a:pt x="47692" y="111804"/>
                  </a:moveTo>
                  <a:lnTo>
                    <a:pt x="20480" y="138995"/>
                  </a:lnTo>
                </a:path>
                <a:path w="1113155" h="139064">
                  <a:moveTo>
                    <a:pt x="143992" y="39321"/>
                  </a:moveTo>
                  <a:lnTo>
                    <a:pt x="117716" y="65576"/>
                  </a:lnTo>
                </a:path>
                <a:path w="1113155" h="139064">
                  <a:moveTo>
                    <a:pt x="71452" y="111804"/>
                  </a:moveTo>
                  <a:lnTo>
                    <a:pt x="44240" y="138995"/>
                  </a:lnTo>
                </a:path>
                <a:path w="1113155" h="139064">
                  <a:moveTo>
                    <a:pt x="165106" y="42021"/>
                  </a:moveTo>
                  <a:lnTo>
                    <a:pt x="131320" y="75783"/>
                  </a:lnTo>
                </a:path>
                <a:path w="1113155" h="139064">
                  <a:moveTo>
                    <a:pt x="95270" y="111804"/>
                  </a:moveTo>
                  <a:lnTo>
                    <a:pt x="68054" y="138995"/>
                  </a:lnTo>
                </a:path>
                <a:path w="1113155" h="139064">
                  <a:moveTo>
                    <a:pt x="187681" y="43214"/>
                  </a:moveTo>
                  <a:lnTo>
                    <a:pt x="131320" y="99532"/>
                  </a:lnTo>
                </a:path>
                <a:path w="1113155" h="139064">
                  <a:moveTo>
                    <a:pt x="119037" y="111804"/>
                  </a:moveTo>
                  <a:lnTo>
                    <a:pt x="91824" y="138995"/>
                  </a:lnTo>
                </a:path>
                <a:path w="1113155" h="139064">
                  <a:moveTo>
                    <a:pt x="212529" y="42155"/>
                  </a:moveTo>
                  <a:lnTo>
                    <a:pt x="115606" y="138995"/>
                  </a:lnTo>
                </a:path>
                <a:path w="1113155" h="139064">
                  <a:moveTo>
                    <a:pt x="240573" y="37892"/>
                  </a:moveTo>
                  <a:lnTo>
                    <a:pt x="139395" y="138995"/>
                  </a:lnTo>
                </a:path>
                <a:path w="1113155" h="139064">
                  <a:moveTo>
                    <a:pt x="272926" y="29335"/>
                  </a:moveTo>
                  <a:lnTo>
                    <a:pt x="163181" y="138995"/>
                  </a:lnTo>
                </a:path>
                <a:path w="1113155" h="139064">
                  <a:moveTo>
                    <a:pt x="315377" y="10680"/>
                  </a:moveTo>
                  <a:lnTo>
                    <a:pt x="186959" y="138995"/>
                  </a:lnTo>
                </a:path>
                <a:path w="1113155" h="139064">
                  <a:moveTo>
                    <a:pt x="349848" y="0"/>
                  </a:moveTo>
                  <a:lnTo>
                    <a:pt x="210747" y="138995"/>
                  </a:lnTo>
                </a:path>
                <a:path w="1113155" h="139064">
                  <a:moveTo>
                    <a:pt x="373035" y="593"/>
                  </a:moveTo>
                  <a:lnTo>
                    <a:pt x="234522" y="138995"/>
                  </a:lnTo>
                </a:path>
                <a:path w="1113155" h="139064">
                  <a:moveTo>
                    <a:pt x="388425" y="8989"/>
                  </a:moveTo>
                  <a:lnTo>
                    <a:pt x="258318" y="138995"/>
                  </a:lnTo>
                </a:path>
                <a:path w="1113155" h="139064">
                  <a:moveTo>
                    <a:pt x="403992" y="17211"/>
                  </a:moveTo>
                  <a:lnTo>
                    <a:pt x="282113" y="138995"/>
                  </a:lnTo>
                </a:path>
                <a:path w="1113155" h="139064">
                  <a:moveTo>
                    <a:pt x="420512" y="24457"/>
                  </a:moveTo>
                  <a:lnTo>
                    <a:pt x="305880" y="138995"/>
                  </a:lnTo>
                </a:path>
                <a:path w="1113155" h="139064">
                  <a:moveTo>
                    <a:pt x="438066" y="30685"/>
                  </a:moveTo>
                  <a:lnTo>
                    <a:pt x="329666" y="138995"/>
                  </a:lnTo>
                </a:path>
                <a:path w="1113155" h="139064">
                  <a:moveTo>
                    <a:pt x="456584" y="35963"/>
                  </a:moveTo>
                  <a:lnTo>
                    <a:pt x="353462" y="138995"/>
                  </a:lnTo>
                </a:path>
                <a:path w="1113155" h="139064">
                  <a:moveTo>
                    <a:pt x="476427" y="39905"/>
                  </a:moveTo>
                  <a:lnTo>
                    <a:pt x="377254" y="138995"/>
                  </a:lnTo>
                </a:path>
                <a:path w="1113155" h="139064">
                  <a:moveTo>
                    <a:pt x="497671" y="42414"/>
                  </a:moveTo>
                  <a:lnTo>
                    <a:pt x="401015" y="138995"/>
                  </a:lnTo>
                </a:path>
                <a:path w="1113155" h="139064">
                  <a:moveTo>
                    <a:pt x="520664" y="43214"/>
                  </a:moveTo>
                  <a:lnTo>
                    <a:pt x="424811" y="138995"/>
                  </a:lnTo>
                </a:path>
                <a:path w="1113155" h="139064">
                  <a:moveTo>
                    <a:pt x="545781" y="41882"/>
                  </a:moveTo>
                  <a:lnTo>
                    <a:pt x="448581" y="138995"/>
                  </a:lnTo>
                </a:path>
                <a:path w="1113155" h="139064">
                  <a:moveTo>
                    <a:pt x="575503" y="36892"/>
                  </a:moveTo>
                  <a:lnTo>
                    <a:pt x="473313" y="138995"/>
                  </a:lnTo>
                </a:path>
                <a:path w="1113155" h="139064">
                  <a:moveTo>
                    <a:pt x="609253" y="26955"/>
                  </a:moveTo>
                  <a:lnTo>
                    <a:pt x="497127" y="138995"/>
                  </a:lnTo>
                </a:path>
                <a:path w="1113155" h="139064">
                  <a:moveTo>
                    <a:pt x="655361" y="4643"/>
                  </a:moveTo>
                  <a:lnTo>
                    <a:pt x="520905" y="138995"/>
                  </a:lnTo>
                </a:path>
                <a:path w="1113155" h="139064">
                  <a:moveTo>
                    <a:pt x="683802" y="0"/>
                  </a:moveTo>
                  <a:lnTo>
                    <a:pt x="544697" y="138995"/>
                  </a:lnTo>
                </a:path>
                <a:path w="1113155" h="139064">
                  <a:moveTo>
                    <a:pt x="705848" y="1727"/>
                  </a:moveTo>
                  <a:lnTo>
                    <a:pt x="568479" y="138995"/>
                  </a:lnTo>
                </a:path>
                <a:path w="1113155" h="139064">
                  <a:moveTo>
                    <a:pt x="720763" y="10608"/>
                  </a:moveTo>
                  <a:lnTo>
                    <a:pt x="592275" y="138995"/>
                  </a:lnTo>
                </a:path>
                <a:path w="1113155" h="139064">
                  <a:moveTo>
                    <a:pt x="736531" y="18596"/>
                  </a:moveTo>
                  <a:lnTo>
                    <a:pt x="616038" y="138995"/>
                  </a:lnTo>
                </a:path>
                <a:path w="1113155" h="139064">
                  <a:moveTo>
                    <a:pt x="753267" y="25660"/>
                  </a:moveTo>
                  <a:lnTo>
                    <a:pt x="639838" y="138995"/>
                  </a:lnTo>
                </a:path>
                <a:path w="1113155" h="139064">
                  <a:moveTo>
                    <a:pt x="771029" y="31654"/>
                  </a:moveTo>
                  <a:lnTo>
                    <a:pt x="663605" y="138995"/>
                  </a:lnTo>
                </a:path>
                <a:path w="1113155" h="139064">
                  <a:moveTo>
                    <a:pt x="789814" y="36683"/>
                  </a:moveTo>
                  <a:lnTo>
                    <a:pt x="687423" y="138995"/>
                  </a:lnTo>
                </a:path>
                <a:path w="1113155" h="139064">
                  <a:moveTo>
                    <a:pt x="809838" y="40427"/>
                  </a:moveTo>
                  <a:lnTo>
                    <a:pt x="711197" y="138995"/>
                  </a:lnTo>
                </a:path>
                <a:path w="1113155" h="139064">
                  <a:moveTo>
                    <a:pt x="831348" y="42684"/>
                  </a:moveTo>
                  <a:lnTo>
                    <a:pt x="734961" y="138995"/>
                  </a:lnTo>
                </a:path>
                <a:path w="1113155" h="139064">
                  <a:moveTo>
                    <a:pt x="854614" y="43214"/>
                  </a:moveTo>
                  <a:lnTo>
                    <a:pt x="758753" y="138995"/>
                  </a:lnTo>
                </a:path>
                <a:path w="1113155" h="139064">
                  <a:moveTo>
                    <a:pt x="880433" y="41187"/>
                  </a:moveTo>
                  <a:lnTo>
                    <a:pt x="782546" y="138995"/>
                  </a:lnTo>
                </a:path>
                <a:path w="1113155" h="139064">
                  <a:moveTo>
                    <a:pt x="909435" y="35974"/>
                  </a:moveTo>
                  <a:lnTo>
                    <a:pt x="806328" y="138995"/>
                  </a:lnTo>
                </a:path>
                <a:path w="1113155" h="139064">
                  <a:moveTo>
                    <a:pt x="944125" y="25069"/>
                  </a:moveTo>
                  <a:lnTo>
                    <a:pt x="830106" y="138995"/>
                  </a:lnTo>
                </a:path>
                <a:path w="1113155" h="139064">
                  <a:moveTo>
                    <a:pt x="992163" y="842"/>
                  </a:moveTo>
                  <a:lnTo>
                    <a:pt x="853898" y="138995"/>
                  </a:lnTo>
                </a:path>
                <a:path w="1113155" h="139064">
                  <a:moveTo>
                    <a:pt x="1016791" y="0"/>
                  </a:moveTo>
                  <a:lnTo>
                    <a:pt x="877683" y="138995"/>
                  </a:lnTo>
                </a:path>
                <a:path w="1113155" h="139064">
                  <a:moveTo>
                    <a:pt x="1028397" y="12164"/>
                  </a:moveTo>
                  <a:lnTo>
                    <a:pt x="901465" y="138995"/>
                  </a:lnTo>
                </a:path>
                <a:path w="1113155" h="139064">
                  <a:moveTo>
                    <a:pt x="1028397" y="35923"/>
                  </a:moveTo>
                  <a:lnTo>
                    <a:pt x="925247" y="138995"/>
                  </a:lnTo>
                </a:path>
                <a:path w="1113155" h="139064">
                  <a:moveTo>
                    <a:pt x="1028397" y="59691"/>
                  </a:moveTo>
                  <a:lnTo>
                    <a:pt x="949031" y="138995"/>
                  </a:lnTo>
                </a:path>
                <a:path w="1113155" h="139064">
                  <a:moveTo>
                    <a:pt x="1042372" y="69504"/>
                  </a:moveTo>
                  <a:lnTo>
                    <a:pt x="1003968" y="107877"/>
                  </a:lnTo>
                </a:path>
                <a:path w="1113155" h="139064">
                  <a:moveTo>
                    <a:pt x="981806" y="130017"/>
                  </a:moveTo>
                  <a:lnTo>
                    <a:pt x="972823" y="138995"/>
                  </a:lnTo>
                </a:path>
                <a:path w="1113155" h="139064">
                  <a:moveTo>
                    <a:pt x="1066147" y="69504"/>
                  </a:moveTo>
                  <a:lnTo>
                    <a:pt x="1027742" y="107877"/>
                  </a:lnTo>
                </a:path>
                <a:path w="1113155" h="139064">
                  <a:moveTo>
                    <a:pt x="1089935" y="69504"/>
                  </a:moveTo>
                  <a:lnTo>
                    <a:pt x="1051530" y="107877"/>
                  </a:lnTo>
                </a:path>
                <a:path w="1113155" h="139064">
                  <a:moveTo>
                    <a:pt x="1112828" y="70387"/>
                  </a:moveTo>
                  <a:lnTo>
                    <a:pt x="1075312" y="107877"/>
                  </a:lnTo>
                </a:path>
                <a:path w="1113155" h="139064">
                  <a:moveTo>
                    <a:pt x="1112828" y="94171"/>
                  </a:moveTo>
                  <a:lnTo>
                    <a:pt x="1099112" y="107877"/>
                  </a:lnTo>
                </a:path>
              </a:pathLst>
            </a:custGeom>
            <a:ln w="4128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818046" y="5049244"/>
              <a:ext cx="1113155" cy="139065"/>
            </a:xfrm>
            <a:custGeom>
              <a:avLst/>
              <a:gdLst/>
              <a:ahLst/>
              <a:cxnLst/>
              <a:rect l="l" t="t" r="r" b="b"/>
              <a:pathLst>
                <a:path w="1113155" h="139064">
                  <a:moveTo>
                    <a:pt x="44481" y="904"/>
                  </a:moveTo>
                  <a:lnTo>
                    <a:pt x="42364" y="303"/>
                  </a:lnTo>
                  <a:lnTo>
                    <a:pt x="40543" y="904"/>
                  </a:lnTo>
                  <a:lnTo>
                    <a:pt x="39340" y="2110"/>
                  </a:lnTo>
                  <a:lnTo>
                    <a:pt x="38736" y="3928"/>
                  </a:lnTo>
                  <a:lnTo>
                    <a:pt x="38736" y="65567"/>
                  </a:lnTo>
                  <a:lnTo>
                    <a:pt x="85025" y="65567"/>
                  </a:lnTo>
                  <a:lnTo>
                    <a:pt x="131316" y="65567"/>
                  </a:lnTo>
                  <a:lnTo>
                    <a:pt x="131316" y="111794"/>
                  </a:lnTo>
                  <a:lnTo>
                    <a:pt x="77158" y="111794"/>
                  </a:lnTo>
                  <a:lnTo>
                    <a:pt x="0" y="111794"/>
                  </a:lnTo>
                  <a:lnTo>
                    <a:pt x="0" y="139000"/>
                  </a:lnTo>
                  <a:lnTo>
                    <a:pt x="981816" y="139000"/>
                  </a:lnTo>
                  <a:lnTo>
                    <a:pt x="981816" y="107867"/>
                  </a:lnTo>
                  <a:lnTo>
                    <a:pt x="1081968" y="107867"/>
                  </a:lnTo>
                  <a:lnTo>
                    <a:pt x="1112824" y="107867"/>
                  </a:lnTo>
                  <a:lnTo>
                    <a:pt x="1112824" y="69494"/>
                  </a:lnTo>
                  <a:lnTo>
                    <a:pt x="1028401" y="69494"/>
                  </a:lnTo>
                  <a:lnTo>
                    <a:pt x="1028401" y="3928"/>
                  </a:lnTo>
                  <a:lnTo>
                    <a:pt x="1028105" y="3928"/>
                  </a:lnTo>
                  <a:lnTo>
                    <a:pt x="1027501" y="2110"/>
                  </a:lnTo>
                  <a:lnTo>
                    <a:pt x="1026284" y="904"/>
                  </a:lnTo>
                  <a:lnTo>
                    <a:pt x="1024473" y="303"/>
                  </a:lnTo>
                  <a:lnTo>
                    <a:pt x="1024473" y="0"/>
                  </a:lnTo>
                  <a:lnTo>
                    <a:pt x="995126" y="0"/>
                  </a:lnTo>
                  <a:lnTo>
                    <a:pt x="990881" y="1206"/>
                  </a:lnTo>
                  <a:lnTo>
                    <a:pt x="975754" y="10267"/>
                  </a:lnTo>
                  <a:lnTo>
                    <a:pt x="959727" y="18432"/>
                  </a:lnTo>
                  <a:lnTo>
                    <a:pt x="909500" y="35953"/>
                  </a:lnTo>
                  <a:lnTo>
                    <a:pt x="856853" y="43207"/>
                  </a:lnTo>
                  <a:lnTo>
                    <a:pt x="839005" y="43207"/>
                  </a:lnTo>
                  <a:lnTo>
                    <a:pt x="786358" y="35953"/>
                  </a:lnTo>
                  <a:lnTo>
                    <a:pt x="736131" y="18432"/>
                  </a:lnTo>
                  <a:lnTo>
                    <a:pt x="704973" y="1206"/>
                  </a:lnTo>
                  <a:lnTo>
                    <a:pt x="700732" y="0"/>
                  </a:lnTo>
                  <a:lnTo>
                    <a:pt x="665333" y="0"/>
                  </a:lnTo>
                  <a:lnTo>
                    <a:pt x="661103" y="1206"/>
                  </a:lnTo>
                  <a:lnTo>
                    <a:pt x="645976" y="10267"/>
                  </a:lnTo>
                  <a:lnTo>
                    <a:pt x="630237" y="18432"/>
                  </a:lnTo>
                  <a:lnTo>
                    <a:pt x="580010" y="35953"/>
                  </a:lnTo>
                  <a:lnTo>
                    <a:pt x="527061" y="43207"/>
                  </a:lnTo>
                  <a:lnTo>
                    <a:pt x="509209" y="43207"/>
                  </a:lnTo>
                  <a:lnTo>
                    <a:pt x="456566" y="35953"/>
                  </a:lnTo>
                  <a:lnTo>
                    <a:pt x="406346" y="18432"/>
                  </a:lnTo>
                  <a:lnTo>
                    <a:pt x="375180" y="1206"/>
                  </a:lnTo>
                  <a:lnTo>
                    <a:pt x="370947" y="0"/>
                  </a:lnTo>
                  <a:lnTo>
                    <a:pt x="335541" y="0"/>
                  </a:lnTo>
                  <a:lnTo>
                    <a:pt x="331311" y="1206"/>
                  </a:lnTo>
                  <a:lnTo>
                    <a:pt x="331617" y="1206"/>
                  </a:lnTo>
                  <a:lnTo>
                    <a:pt x="316184" y="10267"/>
                  </a:lnTo>
                  <a:lnTo>
                    <a:pt x="267163" y="31421"/>
                  </a:lnTo>
                  <a:lnTo>
                    <a:pt x="214826" y="42001"/>
                  </a:lnTo>
                  <a:lnTo>
                    <a:pt x="196966" y="43207"/>
                  </a:lnTo>
                  <a:lnTo>
                    <a:pt x="179118" y="43207"/>
                  </a:lnTo>
                  <a:lnTo>
                    <a:pt x="126169" y="35651"/>
                  </a:lnTo>
                  <a:lnTo>
                    <a:pt x="75639" y="17820"/>
                  </a:lnTo>
                  <a:lnTo>
                    <a:pt x="44481" y="601"/>
                  </a:lnTo>
                  <a:lnTo>
                    <a:pt x="44481" y="904"/>
                  </a:lnTo>
                  <a:close/>
                </a:path>
              </a:pathLst>
            </a:custGeom>
            <a:ln w="4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4426243" y="5103654"/>
            <a:ext cx="106045" cy="26034"/>
          </a:xfrm>
          <a:custGeom>
            <a:avLst/>
            <a:gdLst/>
            <a:ahLst/>
            <a:cxnLst/>
            <a:rect l="l" t="t" r="r" b="b"/>
            <a:pathLst>
              <a:path w="106045" h="26035">
                <a:moveTo>
                  <a:pt x="18517" y="0"/>
                </a:moveTo>
                <a:lnTo>
                  <a:pt x="0" y="15278"/>
                </a:lnTo>
              </a:path>
              <a:path w="106045" h="26035">
                <a:moveTo>
                  <a:pt x="47595" y="0"/>
                </a:moveTo>
                <a:lnTo>
                  <a:pt x="16080" y="26010"/>
                </a:lnTo>
              </a:path>
              <a:path w="106045" h="26035">
                <a:moveTo>
                  <a:pt x="76676" y="0"/>
                </a:moveTo>
                <a:lnTo>
                  <a:pt x="45158" y="26010"/>
                </a:lnTo>
              </a:path>
              <a:path w="106045" h="26035">
                <a:moveTo>
                  <a:pt x="105764" y="0"/>
                </a:moveTo>
                <a:lnTo>
                  <a:pt x="74246" y="26010"/>
                </a:lnTo>
              </a:path>
            </a:pathLst>
          </a:custGeom>
          <a:ln w="4344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529559" y="5073779"/>
            <a:ext cx="954405" cy="89535"/>
          </a:xfrm>
          <a:custGeom>
            <a:avLst/>
            <a:gdLst/>
            <a:ahLst/>
            <a:cxnLst/>
            <a:rect l="l" t="t" r="r" b="b"/>
            <a:pathLst>
              <a:path w="954404" h="89535">
                <a:moveTo>
                  <a:pt x="66539" y="981"/>
                </a:moveTo>
                <a:lnTo>
                  <a:pt x="65866" y="1532"/>
                </a:lnTo>
              </a:path>
              <a:path w="954404" h="89535">
                <a:moveTo>
                  <a:pt x="31518" y="29875"/>
                </a:moveTo>
                <a:lnTo>
                  <a:pt x="0" y="55886"/>
                </a:lnTo>
              </a:path>
              <a:path w="954404" h="89535">
                <a:moveTo>
                  <a:pt x="96826" y="0"/>
                </a:moveTo>
                <a:lnTo>
                  <a:pt x="64425" y="26733"/>
                </a:lnTo>
              </a:path>
              <a:path w="954404" h="89535">
                <a:moveTo>
                  <a:pt x="60664" y="29836"/>
                </a:moveTo>
                <a:lnTo>
                  <a:pt x="29095" y="55886"/>
                </a:lnTo>
              </a:path>
              <a:path w="954404" h="89535">
                <a:moveTo>
                  <a:pt x="125896" y="0"/>
                </a:moveTo>
                <a:lnTo>
                  <a:pt x="47898" y="64359"/>
                </a:lnTo>
              </a:path>
              <a:path w="954404" h="89535">
                <a:moveTo>
                  <a:pt x="154998" y="0"/>
                </a:moveTo>
                <a:lnTo>
                  <a:pt x="47898" y="88375"/>
                </a:lnTo>
              </a:path>
              <a:path w="954404" h="89535">
                <a:moveTo>
                  <a:pt x="181480" y="2119"/>
                </a:moveTo>
                <a:lnTo>
                  <a:pt x="75643" y="89456"/>
                </a:lnTo>
              </a:path>
              <a:path w="954404" h="89535">
                <a:moveTo>
                  <a:pt x="182077" y="25648"/>
                </a:moveTo>
                <a:lnTo>
                  <a:pt x="104749" y="89456"/>
                </a:lnTo>
              </a:path>
              <a:path w="954404" h="89535">
                <a:moveTo>
                  <a:pt x="197078" y="37255"/>
                </a:moveTo>
                <a:lnTo>
                  <a:pt x="133816" y="89456"/>
                </a:lnTo>
              </a:path>
              <a:path w="954404" h="89535">
                <a:moveTo>
                  <a:pt x="226192" y="37255"/>
                </a:moveTo>
                <a:lnTo>
                  <a:pt x="162929" y="89456"/>
                </a:lnTo>
              </a:path>
              <a:path w="954404" h="89535">
                <a:moveTo>
                  <a:pt x="255258" y="37255"/>
                </a:moveTo>
                <a:lnTo>
                  <a:pt x="191992" y="89456"/>
                </a:lnTo>
              </a:path>
              <a:path w="954404" h="89535">
                <a:moveTo>
                  <a:pt x="329493" y="0"/>
                </a:moveTo>
                <a:lnTo>
                  <a:pt x="299636" y="24630"/>
                </a:lnTo>
              </a:path>
              <a:path w="954404" h="89535">
                <a:moveTo>
                  <a:pt x="284342" y="37255"/>
                </a:moveTo>
                <a:lnTo>
                  <a:pt x="221080" y="89456"/>
                </a:lnTo>
              </a:path>
              <a:path w="954404" h="89535">
                <a:moveTo>
                  <a:pt x="358564" y="0"/>
                </a:moveTo>
                <a:lnTo>
                  <a:pt x="250153" y="89456"/>
                </a:lnTo>
              </a:path>
              <a:path w="954404" h="89535">
                <a:moveTo>
                  <a:pt x="387656" y="0"/>
                </a:moveTo>
                <a:lnTo>
                  <a:pt x="279248" y="89456"/>
                </a:lnTo>
              </a:path>
              <a:path w="954404" h="89535">
                <a:moveTo>
                  <a:pt x="415476" y="1032"/>
                </a:moveTo>
                <a:lnTo>
                  <a:pt x="308319" y="89456"/>
                </a:lnTo>
              </a:path>
              <a:path w="954404" h="89535">
                <a:moveTo>
                  <a:pt x="417211" y="23597"/>
                </a:moveTo>
                <a:lnTo>
                  <a:pt x="355507" y="74512"/>
                </a:lnTo>
              </a:path>
              <a:path w="954404" h="89535">
                <a:moveTo>
                  <a:pt x="337446" y="89409"/>
                </a:moveTo>
                <a:lnTo>
                  <a:pt x="337395" y="89456"/>
                </a:lnTo>
              </a:path>
              <a:path w="954404" h="89535">
                <a:moveTo>
                  <a:pt x="429740" y="37255"/>
                </a:moveTo>
                <a:lnTo>
                  <a:pt x="379411" y="78785"/>
                </a:lnTo>
              </a:path>
              <a:path w="954404" h="89535">
                <a:moveTo>
                  <a:pt x="458838" y="37255"/>
                </a:moveTo>
                <a:lnTo>
                  <a:pt x="395575" y="89456"/>
                </a:lnTo>
              </a:path>
              <a:path w="954404" h="89535">
                <a:moveTo>
                  <a:pt x="487930" y="37255"/>
                </a:moveTo>
                <a:lnTo>
                  <a:pt x="424667" y="89456"/>
                </a:lnTo>
              </a:path>
              <a:path w="954404" h="89535">
                <a:moveTo>
                  <a:pt x="562143" y="0"/>
                </a:moveTo>
                <a:lnTo>
                  <a:pt x="534780" y="22575"/>
                </a:lnTo>
              </a:path>
              <a:path w="954404" h="89535">
                <a:moveTo>
                  <a:pt x="516992" y="37255"/>
                </a:moveTo>
                <a:lnTo>
                  <a:pt x="453730" y="89456"/>
                </a:lnTo>
              </a:path>
              <a:path w="954404" h="89535">
                <a:moveTo>
                  <a:pt x="591231" y="0"/>
                </a:moveTo>
                <a:lnTo>
                  <a:pt x="482818" y="89456"/>
                </a:lnTo>
              </a:path>
              <a:path w="954404" h="89535">
                <a:moveTo>
                  <a:pt x="620323" y="0"/>
                </a:moveTo>
                <a:lnTo>
                  <a:pt x="511912" y="89456"/>
                </a:lnTo>
              </a:path>
              <a:path w="954404" h="89535">
                <a:moveTo>
                  <a:pt x="649029" y="316"/>
                </a:moveTo>
                <a:lnTo>
                  <a:pt x="541004" y="89456"/>
                </a:lnTo>
              </a:path>
              <a:path w="954404" h="89535">
                <a:moveTo>
                  <a:pt x="652129" y="21725"/>
                </a:moveTo>
                <a:lnTo>
                  <a:pt x="588164" y="74512"/>
                </a:lnTo>
              </a:path>
              <a:path w="954404" h="89535">
                <a:moveTo>
                  <a:pt x="572361" y="87551"/>
                </a:moveTo>
                <a:lnTo>
                  <a:pt x="570053" y="89456"/>
                </a:lnTo>
              </a:path>
              <a:path w="954404" h="89535">
                <a:moveTo>
                  <a:pt x="662404" y="37255"/>
                </a:moveTo>
                <a:lnTo>
                  <a:pt x="614319" y="76931"/>
                </a:lnTo>
              </a:path>
              <a:path w="954404" h="89535">
                <a:moveTo>
                  <a:pt x="691484" y="37255"/>
                </a:moveTo>
                <a:lnTo>
                  <a:pt x="628222" y="89456"/>
                </a:lnTo>
              </a:path>
              <a:path w="954404" h="89535">
                <a:moveTo>
                  <a:pt x="721732" y="37255"/>
                </a:moveTo>
                <a:lnTo>
                  <a:pt x="658469" y="89456"/>
                </a:lnTo>
              </a:path>
              <a:path w="954404" h="89535">
                <a:moveTo>
                  <a:pt x="795992" y="0"/>
                </a:moveTo>
                <a:lnTo>
                  <a:pt x="769694" y="21700"/>
                </a:lnTo>
              </a:path>
              <a:path w="954404" h="89535">
                <a:moveTo>
                  <a:pt x="750841" y="37255"/>
                </a:moveTo>
                <a:lnTo>
                  <a:pt x="687585" y="89456"/>
                </a:lnTo>
              </a:path>
              <a:path w="954404" h="89535">
                <a:moveTo>
                  <a:pt x="825059" y="0"/>
                </a:moveTo>
                <a:lnTo>
                  <a:pt x="716652" y="89456"/>
                </a:lnTo>
              </a:path>
              <a:path w="954404" h="89535">
                <a:moveTo>
                  <a:pt x="854161" y="0"/>
                </a:moveTo>
                <a:lnTo>
                  <a:pt x="745747" y="89456"/>
                </a:lnTo>
              </a:path>
              <a:path w="954404" h="89535">
                <a:moveTo>
                  <a:pt x="883116" y="96"/>
                </a:moveTo>
                <a:lnTo>
                  <a:pt x="774824" y="89456"/>
                </a:lnTo>
              </a:path>
              <a:path w="954404" h="89535">
                <a:moveTo>
                  <a:pt x="887263" y="20692"/>
                </a:moveTo>
                <a:lnTo>
                  <a:pt x="822039" y="74512"/>
                </a:lnTo>
              </a:path>
              <a:path w="954404" h="89535">
                <a:moveTo>
                  <a:pt x="807505" y="86507"/>
                </a:moveTo>
                <a:lnTo>
                  <a:pt x="803937" y="89456"/>
                </a:lnTo>
              </a:path>
              <a:path w="954404" h="89535">
                <a:moveTo>
                  <a:pt x="896252" y="37255"/>
                </a:moveTo>
                <a:lnTo>
                  <a:pt x="849463" y="75858"/>
                </a:lnTo>
              </a:path>
              <a:path w="954404" h="89535">
                <a:moveTo>
                  <a:pt x="925344" y="37255"/>
                </a:moveTo>
                <a:lnTo>
                  <a:pt x="862084" y="89456"/>
                </a:lnTo>
              </a:path>
              <a:path w="954404" h="89535">
                <a:moveTo>
                  <a:pt x="954407" y="37255"/>
                </a:moveTo>
                <a:lnTo>
                  <a:pt x="891147" y="89456"/>
                </a:lnTo>
              </a:path>
            </a:pathLst>
          </a:custGeom>
          <a:ln w="4344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4423683" y="5071222"/>
            <a:ext cx="1331595" cy="94615"/>
            <a:chOff x="4423683" y="5071222"/>
            <a:chExt cx="1331595" cy="94615"/>
          </a:xfrm>
        </p:grpSpPr>
        <p:sp>
          <p:nvSpPr>
            <p:cNvPr id="52" name="object 52"/>
            <p:cNvSpPr/>
            <p:nvPr/>
          </p:nvSpPr>
          <p:spPr>
            <a:xfrm>
              <a:off x="5449824" y="5073779"/>
              <a:ext cx="302895" cy="89535"/>
            </a:xfrm>
            <a:custGeom>
              <a:avLst/>
              <a:gdLst/>
              <a:ahLst/>
              <a:cxnLst/>
              <a:rect l="l" t="t" r="r" b="b"/>
              <a:pathLst>
                <a:path w="302895" h="89535">
                  <a:moveTo>
                    <a:pt x="108413" y="0"/>
                  </a:moveTo>
                  <a:lnTo>
                    <a:pt x="84560" y="19681"/>
                  </a:lnTo>
                </a:path>
                <a:path w="302895" h="89535">
                  <a:moveTo>
                    <a:pt x="63266" y="37255"/>
                  </a:moveTo>
                  <a:lnTo>
                    <a:pt x="0" y="89456"/>
                  </a:lnTo>
                </a:path>
                <a:path w="302895" h="89535">
                  <a:moveTo>
                    <a:pt x="137473" y="0"/>
                  </a:moveTo>
                  <a:lnTo>
                    <a:pt x="29066" y="89456"/>
                  </a:lnTo>
                </a:path>
                <a:path w="302895" h="89535">
                  <a:moveTo>
                    <a:pt x="166546" y="0"/>
                  </a:moveTo>
                  <a:lnTo>
                    <a:pt x="58136" y="89456"/>
                  </a:lnTo>
                </a:path>
                <a:path w="302895" h="89535">
                  <a:moveTo>
                    <a:pt x="195630" y="0"/>
                  </a:moveTo>
                  <a:lnTo>
                    <a:pt x="163883" y="26192"/>
                  </a:lnTo>
                </a:path>
                <a:path w="302895" h="89535">
                  <a:moveTo>
                    <a:pt x="143132" y="43314"/>
                  </a:moveTo>
                  <a:lnTo>
                    <a:pt x="87217" y="89456"/>
                  </a:lnTo>
                </a:path>
                <a:path w="302895" h="89535">
                  <a:moveTo>
                    <a:pt x="201909" y="18816"/>
                  </a:moveTo>
                  <a:lnTo>
                    <a:pt x="192977" y="26192"/>
                  </a:lnTo>
                </a:path>
                <a:path w="302895" h="89535">
                  <a:moveTo>
                    <a:pt x="152283" y="59773"/>
                  </a:moveTo>
                  <a:lnTo>
                    <a:pt x="116309" y="89456"/>
                  </a:lnTo>
                </a:path>
                <a:path w="302895" h="89535">
                  <a:moveTo>
                    <a:pt x="181375" y="59773"/>
                  </a:moveTo>
                  <a:lnTo>
                    <a:pt x="145403" y="89456"/>
                  </a:lnTo>
                </a:path>
                <a:path w="302895" h="89535">
                  <a:moveTo>
                    <a:pt x="210445" y="59773"/>
                  </a:moveTo>
                  <a:lnTo>
                    <a:pt x="174477" y="89456"/>
                  </a:lnTo>
                </a:path>
                <a:path w="302895" h="89535">
                  <a:moveTo>
                    <a:pt x="239533" y="59773"/>
                  </a:moveTo>
                  <a:lnTo>
                    <a:pt x="203561" y="89456"/>
                  </a:lnTo>
                </a:path>
                <a:path w="302895" h="89535">
                  <a:moveTo>
                    <a:pt x="268613" y="59773"/>
                  </a:moveTo>
                  <a:lnTo>
                    <a:pt x="232646" y="89456"/>
                  </a:lnTo>
                </a:path>
                <a:path w="302895" h="89535">
                  <a:moveTo>
                    <a:pt x="291585" y="64810"/>
                  </a:moveTo>
                  <a:lnTo>
                    <a:pt x="261720" y="89456"/>
                  </a:lnTo>
                </a:path>
                <a:path w="302895" h="89535">
                  <a:moveTo>
                    <a:pt x="302666" y="79663"/>
                  </a:moveTo>
                  <a:lnTo>
                    <a:pt x="290800" y="89456"/>
                  </a:lnTo>
                </a:path>
              </a:pathLst>
            </a:custGeom>
            <a:ln w="4344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426235" y="5073775"/>
              <a:ext cx="1326515" cy="89535"/>
            </a:xfrm>
            <a:custGeom>
              <a:avLst/>
              <a:gdLst/>
              <a:ahLst/>
              <a:cxnLst/>
              <a:rect l="l" t="t" r="r" b="b"/>
              <a:pathLst>
                <a:path w="1326514" h="89535">
                  <a:moveTo>
                    <a:pt x="637884" y="33573"/>
                  </a:moveTo>
                  <a:lnTo>
                    <a:pt x="637668" y="34930"/>
                  </a:lnTo>
                  <a:lnTo>
                    <a:pt x="636573" y="36089"/>
                  </a:lnTo>
                  <a:lnTo>
                    <a:pt x="635256" y="37061"/>
                  </a:lnTo>
                  <a:lnTo>
                    <a:pt x="633733" y="37259"/>
                  </a:lnTo>
                  <a:lnTo>
                    <a:pt x="524689" y="37259"/>
                  </a:lnTo>
                  <a:lnTo>
                    <a:pt x="523159" y="37061"/>
                  </a:lnTo>
                  <a:lnTo>
                    <a:pt x="521845" y="36089"/>
                  </a:lnTo>
                  <a:lnTo>
                    <a:pt x="520750" y="34930"/>
                  </a:lnTo>
                  <a:lnTo>
                    <a:pt x="520538" y="33573"/>
                  </a:lnTo>
                  <a:lnTo>
                    <a:pt x="520538" y="3879"/>
                  </a:lnTo>
                  <a:lnTo>
                    <a:pt x="520315" y="2519"/>
                  </a:lnTo>
                  <a:lnTo>
                    <a:pt x="519224" y="1360"/>
                  </a:lnTo>
                  <a:lnTo>
                    <a:pt x="517907" y="388"/>
                  </a:lnTo>
                  <a:lnTo>
                    <a:pt x="516380" y="198"/>
                  </a:lnTo>
                  <a:lnTo>
                    <a:pt x="516380" y="0"/>
                  </a:lnTo>
                  <a:lnTo>
                    <a:pt x="407113" y="0"/>
                  </a:lnTo>
                  <a:lnTo>
                    <a:pt x="407113" y="198"/>
                  </a:lnTo>
                  <a:lnTo>
                    <a:pt x="405587" y="388"/>
                  </a:lnTo>
                  <a:lnTo>
                    <a:pt x="404280" y="1360"/>
                  </a:lnTo>
                  <a:lnTo>
                    <a:pt x="403185" y="2519"/>
                  </a:lnTo>
                  <a:lnTo>
                    <a:pt x="402959" y="3879"/>
                  </a:lnTo>
                  <a:lnTo>
                    <a:pt x="402959" y="33573"/>
                  </a:lnTo>
                  <a:lnTo>
                    <a:pt x="402750" y="34930"/>
                  </a:lnTo>
                  <a:lnTo>
                    <a:pt x="401662" y="36089"/>
                  </a:lnTo>
                  <a:lnTo>
                    <a:pt x="400345" y="37061"/>
                  </a:lnTo>
                  <a:lnTo>
                    <a:pt x="398811" y="37259"/>
                  </a:lnTo>
                  <a:lnTo>
                    <a:pt x="289764" y="37259"/>
                  </a:lnTo>
                  <a:lnTo>
                    <a:pt x="288237" y="37061"/>
                  </a:lnTo>
                  <a:lnTo>
                    <a:pt x="286927" y="36089"/>
                  </a:lnTo>
                  <a:lnTo>
                    <a:pt x="285840" y="34930"/>
                  </a:lnTo>
                  <a:lnTo>
                    <a:pt x="285616" y="33573"/>
                  </a:lnTo>
                  <a:lnTo>
                    <a:pt x="285400" y="33573"/>
                  </a:lnTo>
                  <a:lnTo>
                    <a:pt x="285400" y="3879"/>
                  </a:lnTo>
                  <a:lnTo>
                    <a:pt x="285174" y="2519"/>
                  </a:lnTo>
                  <a:lnTo>
                    <a:pt x="284087" y="1360"/>
                  </a:lnTo>
                  <a:lnTo>
                    <a:pt x="282773" y="388"/>
                  </a:lnTo>
                  <a:lnTo>
                    <a:pt x="281246" y="198"/>
                  </a:lnTo>
                  <a:lnTo>
                    <a:pt x="281246" y="0"/>
                  </a:lnTo>
                  <a:lnTo>
                    <a:pt x="172199" y="0"/>
                  </a:lnTo>
                  <a:lnTo>
                    <a:pt x="172199" y="198"/>
                  </a:lnTo>
                  <a:lnTo>
                    <a:pt x="170668" y="388"/>
                  </a:lnTo>
                  <a:lnTo>
                    <a:pt x="169365" y="1360"/>
                  </a:lnTo>
                  <a:lnTo>
                    <a:pt x="168267" y="2519"/>
                  </a:lnTo>
                  <a:lnTo>
                    <a:pt x="168051" y="3879"/>
                  </a:lnTo>
                  <a:lnTo>
                    <a:pt x="168051" y="26203"/>
                  </a:lnTo>
                  <a:lnTo>
                    <a:pt x="167825" y="26203"/>
                  </a:lnTo>
                  <a:lnTo>
                    <a:pt x="167615" y="27553"/>
                  </a:lnTo>
                  <a:lnTo>
                    <a:pt x="166514" y="28719"/>
                  </a:lnTo>
                  <a:lnTo>
                    <a:pt x="165211" y="29692"/>
                  </a:lnTo>
                  <a:lnTo>
                    <a:pt x="163677" y="29886"/>
                  </a:lnTo>
                  <a:lnTo>
                    <a:pt x="0" y="29886"/>
                  </a:lnTo>
                  <a:lnTo>
                    <a:pt x="0" y="55886"/>
                  </a:lnTo>
                  <a:lnTo>
                    <a:pt x="151225" y="55886"/>
                  </a:lnTo>
                  <a:lnTo>
                    <a:pt x="151225" y="89466"/>
                  </a:lnTo>
                  <a:lnTo>
                    <a:pt x="440773" y="89466"/>
                  </a:lnTo>
                  <a:lnTo>
                    <a:pt x="440773" y="74523"/>
                  </a:lnTo>
                  <a:lnTo>
                    <a:pt x="482724" y="74523"/>
                  </a:lnTo>
                  <a:lnTo>
                    <a:pt x="482724" y="89466"/>
                  </a:lnTo>
                  <a:lnTo>
                    <a:pt x="675684" y="89466"/>
                  </a:lnTo>
                  <a:lnTo>
                    <a:pt x="675684" y="74523"/>
                  </a:lnTo>
                  <a:lnTo>
                    <a:pt x="717649" y="74523"/>
                  </a:lnTo>
                  <a:lnTo>
                    <a:pt x="717649" y="89466"/>
                  </a:lnTo>
                  <a:lnTo>
                    <a:pt x="910832" y="89466"/>
                  </a:lnTo>
                  <a:lnTo>
                    <a:pt x="910832" y="74523"/>
                  </a:lnTo>
                  <a:lnTo>
                    <a:pt x="952783" y="74523"/>
                  </a:lnTo>
                  <a:lnTo>
                    <a:pt x="952783" y="89466"/>
                  </a:lnTo>
                  <a:lnTo>
                    <a:pt x="1326247" y="89466"/>
                  </a:lnTo>
                  <a:lnTo>
                    <a:pt x="1326247" y="74523"/>
                  </a:lnTo>
                  <a:lnTo>
                    <a:pt x="1309416" y="59773"/>
                  </a:lnTo>
                  <a:lnTo>
                    <a:pt x="1166721" y="59773"/>
                  </a:lnTo>
                  <a:lnTo>
                    <a:pt x="1166721" y="26203"/>
                  </a:lnTo>
                  <a:lnTo>
                    <a:pt x="1225501" y="26203"/>
                  </a:lnTo>
                  <a:lnTo>
                    <a:pt x="1225501" y="3879"/>
                  </a:lnTo>
                  <a:lnTo>
                    <a:pt x="1225285" y="2519"/>
                  </a:lnTo>
                  <a:lnTo>
                    <a:pt x="1224191" y="1360"/>
                  </a:lnTo>
                  <a:lnTo>
                    <a:pt x="1222884" y="388"/>
                  </a:lnTo>
                  <a:lnTo>
                    <a:pt x="1221347" y="198"/>
                  </a:lnTo>
                  <a:lnTo>
                    <a:pt x="1221347" y="0"/>
                  </a:lnTo>
                  <a:lnTo>
                    <a:pt x="1112306" y="0"/>
                  </a:lnTo>
                  <a:lnTo>
                    <a:pt x="1112306" y="198"/>
                  </a:lnTo>
                  <a:lnTo>
                    <a:pt x="1110780" y="388"/>
                  </a:lnTo>
                  <a:lnTo>
                    <a:pt x="1109469" y="1360"/>
                  </a:lnTo>
                  <a:lnTo>
                    <a:pt x="1108375" y="2519"/>
                  </a:lnTo>
                  <a:lnTo>
                    <a:pt x="1108152" y="3879"/>
                  </a:lnTo>
                  <a:lnTo>
                    <a:pt x="1108152" y="33573"/>
                  </a:lnTo>
                  <a:lnTo>
                    <a:pt x="1107940" y="33573"/>
                  </a:lnTo>
                  <a:lnTo>
                    <a:pt x="1107716" y="34930"/>
                  </a:lnTo>
                  <a:lnTo>
                    <a:pt x="1106625" y="36089"/>
                  </a:lnTo>
                  <a:lnTo>
                    <a:pt x="1105315" y="37061"/>
                  </a:lnTo>
                  <a:lnTo>
                    <a:pt x="1103792" y="37259"/>
                  </a:lnTo>
                  <a:lnTo>
                    <a:pt x="994741" y="37259"/>
                  </a:lnTo>
                  <a:lnTo>
                    <a:pt x="993204" y="37061"/>
                  </a:lnTo>
                  <a:lnTo>
                    <a:pt x="991904" y="36089"/>
                  </a:lnTo>
                  <a:lnTo>
                    <a:pt x="990803" y="34930"/>
                  </a:lnTo>
                  <a:lnTo>
                    <a:pt x="990591" y="33573"/>
                  </a:lnTo>
                  <a:lnTo>
                    <a:pt x="990591" y="3879"/>
                  </a:lnTo>
                  <a:lnTo>
                    <a:pt x="990367" y="2519"/>
                  </a:lnTo>
                  <a:lnTo>
                    <a:pt x="989276" y="1360"/>
                  </a:lnTo>
                  <a:lnTo>
                    <a:pt x="987966" y="388"/>
                  </a:lnTo>
                  <a:lnTo>
                    <a:pt x="986439" y="198"/>
                  </a:lnTo>
                  <a:lnTo>
                    <a:pt x="986439" y="0"/>
                  </a:lnTo>
                  <a:lnTo>
                    <a:pt x="877172" y="0"/>
                  </a:lnTo>
                  <a:lnTo>
                    <a:pt x="877172" y="198"/>
                  </a:lnTo>
                  <a:lnTo>
                    <a:pt x="875645" y="388"/>
                  </a:lnTo>
                  <a:lnTo>
                    <a:pt x="874332" y="1360"/>
                  </a:lnTo>
                  <a:lnTo>
                    <a:pt x="873238" y="2519"/>
                  </a:lnTo>
                  <a:lnTo>
                    <a:pt x="873018" y="3879"/>
                  </a:lnTo>
                  <a:lnTo>
                    <a:pt x="873018" y="33573"/>
                  </a:lnTo>
                  <a:lnTo>
                    <a:pt x="872806" y="34930"/>
                  </a:lnTo>
                  <a:lnTo>
                    <a:pt x="871707" y="36089"/>
                  </a:lnTo>
                  <a:lnTo>
                    <a:pt x="870397" y="37061"/>
                  </a:lnTo>
                  <a:lnTo>
                    <a:pt x="868867" y="37259"/>
                  </a:lnTo>
                  <a:lnTo>
                    <a:pt x="759823" y="37259"/>
                  </a:lnTo>
                  <a:lnTo>
                    <a:pt x="758296" y="37061"/>
                  </a:lnTo>
                  <a:lnTo>
                    <a:pt x="756979" y="36089"/>
                  </a:lnTo>
                  <a:lnTo>
                    <a:pt x="755892" y="34930"/>
                  </a:lnTo>
                  <a:lnTo>
                    <a:pt x="755669" y="33573"/>
                  </a:lnTo>
                  <a:lnTo>
                    <a:pt x="755453" y="33573"/>
                  </a:lnTo>
                  <a:lnTo>
                    <a:pt x="755453" y="3879"/>
                  </a:lnTo>
                  <a:lnTo>
                    <a:pt x="755233" y="2519"/>
                  </a:lnTo>
                  <a:lnTo>
                    <a:pt x="754146" y="1360"/>
                  </a:lnTo>
                  <a:lnTo>
                    <a:pt x="752831" y="388"/>
                  </a:lnTo>
                  <a:lnTo>
                    <a:pt x="751302" y="198"/>
                  </a:lnTo>
                  <a:lnTo>
                    <a:pt x="751302" y="0"/>
                  </a:lnTo>
                  <a:lnTo>
                    <a:pt x="642258" y="0"/>
                  </a:lnTo>
                  <a:lnTo>
                    <a:pt x="642258" y="198"/>
                  </a:lnTo>
                  <a:lnTo>
                    <a:pt x="640721" y="388"/>
                  </a:lnTo>
                  <a:lnTo>
                    <a:pt x="639410" y="1360"/>
                  </a:lnTo>
                  <a:lnTo>
                    <a:pt x="638319" y="2519"/>
                  </a:lnTo>
                  <a:lnTo>
                    <a:pt x="638103" y="3879"/>
                  </a:lnTo>
                  <a:lnTo>
                    <a:pt x="638103" y="33573"/>
                  </a:lnTo>
                </a:path>
              </a:pathLst>
            </a:custGeom>
            <a:ln w="51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4" name="object 5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2362" y="6119629"/>
            <a:ext cx="1273251" cy="915962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3094257" y="6105854"/>
            <a:ext cx="1277620" cy="916305"/>
          </a:xfrm>
          <a:custGeom>
            <a:avLst/>
            <a:gdLst/>
            <a:ahLst/>
            <a:cxnLst/>
            <a:rect l="l" t="t" r="r" b="b"/>
            <a:pathLst>
              <a:path w="1277620" h="916304">
                <a:moveTo>
                  <a:pt x="1277212" y="0"/>
                </a:moveTo>
                <a:lnTo>
                  <a:pt x="0" y="0"/>
                </a:lnTo>
                <a:lnTo>
                  <a:pt x="0" y="915951"/>
                </a:lnTo>
                <a:lnTo>
                  <a:pt x="1277212" y="915951"/>
                </a:lnTo>
                <a:lnTo>
                  <a:pt x="1277212" y="0"/>
                </a:lnTo>
                <a:close/>
              </a:path>
            </a:pathLst>
          </a:custGeom>
          <a:solidFill>
            <a:srgbClr val="C4C4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35613" y="6119629"/>
            <a:ext cx="808990" cy="252729"/>
          </a:xfrm>
          <a:custGeom>
            <a:avLst/>
            <a:gdLst/>
            <a:ahLst/>
            <a:cxnLst/>
            <a:rect l="l" t="t" r="r" b="b"/>
            <a:pathLst>
              <a:path w="808989" h="252729">
                <a:moveTo>
                  <a:pt x="808880" y="0"/>
                </a:moveTo>
                <a:lnTo>
                  <a:pt x="0" y="0"/>
                </a:lnTo>
                <a:lnTo>
                  <a:pt x="0" y="252402"/>
                </a:lnTo>
                <a:lnTo>
                  <a:pt x="808880" y="252402"/>
                </a:lnTo>
                <a:lnTo>
                  <a:pt x="80888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371469" y="6105854"/>
            <a:ext cx="808990" cy="252729"/>
          </a:xfrm>
          <a:custGeom>
            <a:avLst/>
            <a:gdLst/>
            <a:ahLst/>
            <a:cxnLst/>
            <a:rect l="l" t="t" r="r" b="b"/>
            <a:pathLst>
              <a:path w="808989" h="252729">
                <a:moveTo>
                  <a:pt x="808883" y="0"/>
                </a:moveTo>
                <a:lnTo>
                  <a:pt x="0" y="0"/>
                </a:lnTo>
                <a:lnTo>
                  <a:pt x="0" y="252399"/>
                </a:lnTo>
                <a:lnTo>
                  <a:pt x="808883" y="252399"/>
                </a:lnTo>
                <a:lnTo>
                  <a:pt x="808883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888451" y="6184777"/>
            <a:ext cx="513080" cy="117475"/>
          </a:xfrm>
          <a:custGeom>
            <a:avLst/>
            <a:gdLst/>
            <a:ahLst/>
            <a:cxnLst/>
            <a:rect l="l" t="t" r="r" b="b"/>
            <a:pathLst>
              <a:path w="513080" h="117475">
                <a:moveTo>
                  <a:pt x="478040" y="0"/>
                </a:moveTo>
                <a:lnTo>
                  <a:pt x="448880" y="43312"/>
                </a:lnTo>
                <a:lnTo>
                  <a:pt x="435460" y="80064"/>
                </a:lnTo>
                <a:lnTo>
                  <a:pt x="438440" y="95187"/>
                </a:lnTo>
                <a:lnTo>
                  <a:pt x="446616" y="106988"/>
                </a:lnTo>
                <a:lnTo>
                  <a:pt x="458841" y="114659"/>
                </a:lnTo>
                <a:lnTo>
                  <a:pt x="473965" y="117396"/>
                </a:lnTo>
                <a:lnTo>
                  <a:pt x="489560" y="114514"/>
                </a:lnTo>
                <a:lnTo>
                  <a:pt x="501835" y="106478"/>
                </a:lnTo>
                <a:lnTo>
                  <a:pt x="506144" y="99896"/>
                </a:lnTo>
                <a:lnTo>
                  <a:pt x="473814" y="99896"/>
                </a:lnTo>
                <a:lnTo>
                  <a:pt x="466526" y="98080"/>
                </a:lnTo>
                <a:lnTo>
                  <a:pt x="461017" y="93353"/>
                </a:lnTo>
                <a:lnTo>
                  <a:pt x="457531" y="86793"/>
                </a:lnTo>
                <a:lnTo>
                  <a:pt x="456314" y="79481"/>
                </a:lnTo>
                <a:lnTo>
                  <a:pt x="457531" y="72084"/>
                </a:lnTo>
                <a:lnTo>
                  <a:pt x="461017" y="65480"/>
                </a:lnTo>
                <a:lnTo>
                  <a:pt x="466526" y="60736"/>
                </a:lnTo>
                <a:lnTo>
                  <a:pt x="473814" y="58917"/>
                </a:lnTo>
                <a:lnTo>
                  <a:pt x="507166" y="58917"/>
                </a:lnTo>
                <a:lnTo>
                  <a:pt x="504022" y="53266"/>
                </a:lnTo>
                <a:lnTo>
                  <a:pt x="493742" y="45176"/>
                </a:lnTo>
                <a:lnTo>
                  <a:pt x="486655" y="43604"/>
                </a:lnTo>
                <a:lnTo>
                  <a:pt x="471484" y="43604"/>
                </a:lnTo>
                <a:lnTo>
                  <a:pt x="471192" y="43312"/>
                </a:lnTo>
                <a:lnTo>
                  <a:pt x="493793" y="11372"/>
                </a:lnTo>
                <a:lnTo>
                  <a:pt x="478040" y="0"/>
                </a:lnTo>
                <a:close/>
              </a:path>
              <a:path w="513080" h="117475">
                <a:moveTo>
                  <a:pt x="507166" y="58917"/>
                </a:moveTo>
                <a:lnTo>
                  <a:pt x="473814" y="58917"/>
                </a:lnTo>
                <a:lnTo>
                  <a:pt x="481142" y="60736"/>
                </a:lnTo>
                <a:lnTo>
                  <a:pt x="486595" y="65480"/>
                </a:lnTo>
                <a:lnTo>
                  <a:pt x="489997" y="72084"/>
                </a:lnTo>
                <a:lnTo>
                  <a:pt x="491031" y="78606"/>
                </a:lnTo>
                <a:lnTo>
                  <a:pt x="491076" y="80064"/>
                </a:lnTo>
                <a:lnTo>
                  <a:pt x="489997" y="86793"/>
                </a:lnTo>
                <a:lnTo>
                  <a:pt x="486595" y="93353"/>
                </a:lnTo>
                <a:lnTo>
                  <a:pt x="481142" y="98080"/>
                </a:lnTo>
                <a:lnTo>
                  <a:pt x="473814" y="99896"/>
                </a:lnTo>
                <a:lnTo>
                  <a:pt x="506144" y="99896"/>
                </a:lnTo>
                <a:lnTo>
                  <a:pt x="509872" y="94203"/>
                </a:lnTo>
                <a:lnTo>
                  <a:pt x="512754" y="78606"/>
                </a:lnTo>
                <a:lnTo>
                  <a:pt x="510500" y="64910"/>
                </a:lnTo>
                <a:lnTo>
                  <a:pt x="507166" y="58917"/>
                </a:lnTo>
                <a:close/>
              </a:path>
              <a:path w="513080" h="117475">
                <a:moveTo>
                  <a:pt x="480085" y="42146"/>
                </a:moveTo>
                <a:lnTo>
                  <a:pt x="477022" y="42146"/>
                </a:lnTo>
                <a:lnTo>
                  <a:pt x="473965" y="42584"/>
                </a:lnTo>
                <a:lnTo>
                  <a:pt x="471484" y="43604"/>
                </a:lnTo>
                <a:lnTo>
                  <a:pt x="486655" y="43604"/>
                </a:lnTo>
                <a:lnTo>
                  <a:pt x="480085" y="42146"/>
                </a:lnTo>
                <a:close/>
              </a:path>
              <a:path w="513080" h="117475">
                <a:moveTo>
                  <a:pt x="390254" y="1602"/>
                </a:moveTo>
                <a:lnTo>
                  <a:pt x="377587" y="3856"/>
                </a:lnTo>
                <a:lnTo>
                  <a:pt x="367355" y="10225"/>
                </a:lnTo>
                <a:lnTo>
                  <a:pt x="360513" y="20122"/>
                </a:lnTo>
                <a:lnTo>
                  <a:pt x="358020" y="32959"/>
                </a:lnTo>
                <a:lnTo>
                  <a:pt x="358985" y="40350"/>
                </a:lnTo>
                <a:lnTo>
                  <a:pt x="361796" y="47140"/>
                </a:lnTo>
                <a:lnTo>
                  <a:pt x="366330" y="52891"/>
                </a:lnTo>
                <a:lnTo>
                  <a:pt x="372463" y="57165"/>
                </a:lnTo>
                <a:lnTo>
                  <a:pt x="364577" y="61645"/>
                </a:lnTo>
                <a:lnTo>
                  <a:pt x="359028" y="68051"/>
                </a:lnTo>
                <a:lnTo>
                  <a:pt x="355749" y="76014"/>
                </a:lnTo>
                <a:lnTo>
                  <a:pt x="354671" y="85166"/>
                </a:lnTo>
                <a:lnTo>
                  <a:pt x="357626" y="98569"/>
                </a:lnTo>
                <a:lnTo>
                  <a:pt x="365516" y="108719"/>
                </a:lnTo>
                <a:lnTo>
                  <a:pt x="376879" y="115149"/>
                </a:lnTo>
                <a:lnTo>
                  <a:pt x="390254" y="117396"/>
                </a:lnTo>
                <a:lnTo>
                  <a:pt x="403627" y="115149"/>
                </a:lnTo>
                <a:lnTo>
                  <a:pt x="414989" y="108719"/>
                </a:lnTo>
                <a:lnTo>
                  <a:pt x="422074" y="99604"/>
                </a:lnTo>
                <a:lnTo>
                  <a:pt x="381355" y="99604"/>
                </a:lnTo>
                <a:lnTo>
                  <a:pt x="376254" y="91001"/>
                </a:lnTo>
                <a:lnTo>
                  <a:pt x="376254" y="74811"/>
                </a:lnTo>
                <a:lnTo>
                  <a:pt x="381355" y="65916"/>
                </a:lnTo>
                <a:lnTo>
                  <a:pt x="419629" y="65916"/>
                </a:lnTo>
                <a:lnTo>
                  <a:pt x="415929" y="61645"/>
                </a:lnTo>
                <a:lnTo>
                  <a:pt x="408042" y="57165"/>
                </a:lnTo>
                <a:lnTo>
                  <a:pt x="414173" y="52891"/>
                </a:lnTo>
                <a:lnTo>
                  <a:pt x="417700" y="48416"/>
                </a:lnTo>
                <a:lnTo>
                  <a:pt x="382230" y="48416"/>
                </a:lnTo>
                <a:lnTo>
                  <a:pt x="377564" y="40396"/>
                </a:lnTo>
                <a:lnTo>
                  <a:pt x="377564" y="25812"/>
                </a:lnTo>
                <a:lnTo>
                  <a:pt x="382230" y="17647"/>
                </a:lnTo>
                <a:lnTo>
                  <a:pt x="418275" y="17647"/>
                </a:lnTo>
                <a:lnTo>
                  <a:pt x="413146" y="10225"/>
                </a:lnTo>
                <a:lnTo>
                  <a:pt x="402916" y="3856"/>
                </a:lnTo>
                <a:lnTo>
                  <a:pt x="390254" y="1602"/>
                </a:lnTo>
                <a:close/>
              </a:path>
              <a:path w="513080" h="117475">
                <a:moveTo>
                  <a:pt x="419629" y="65916"/>
                </a:moveTo>
                <a:lnTo>
                  <a:pt x="399147" y="65916"/>
                </a:lnTo>
                <a:lnTo>
                  <a:pt x="404254" y="74811"/>
                </a:lnTo>
                <a:lnTo>
                  <a:pt x="404254" y="91001"/>
                </a:lnTo>
                <a:lnTo>
                  <a:pt x="399147" y="99604"/>
                </a:lnTo>
                <a:lnTo>
                  <a:pt x="422074" y="99604"/>
                </a:lnTo>
                <a:lnTo>
                  <a:pt x="422878" y="98569"/>
                </a:lnTo>
                <a:lnTo>
                  <a:pt x="425833" y="85166"/>
                </a:lnTo>
                <a:lnTo>
                  <a:pt x="424756" y="76014"/>
                </a:lnTo>
                <a:lnTo>
                  <a:pt x="421477" y="68051"/>
                </a:lnTo>
                <a:lnTo>
                  <a:pt x="419629" y="65916"/>
                </a:lnTo>
                <a:close/>
              </a:path>
              <a:path w="513080" h="117475">
                <a:moveTo>
                  <a:pt x="418275" y="17647"/>
                </a:moveTo>
                <a:lnTo>
                  <a:pt x="398271" y="17647"/>
                </a:lnTo>
                <a:lnTo>
                  <a:pt x="402940" y="25812"/>
                </a:lnTo>
                <a:lnTo>
                  <a:pt x="402940" y="40396"/>
                </a:lnTo>
                <a:lnTo>
                  <a:pt x="398271" y="48416"/>
                </a:lnTo>
                <a:lnTo>
                  <a:pt x="417700" y="48416"/>
                </a:lnTo>
                <a:lnTo>
                  <a:pt x="418705" y="47140"/>
                </a:lnTo>
                <a:lnTo>
                  <a:pt x="421514" y="40350"/>
                </a:lnTo>
                <a:lnTo>
                  <a:pt x="422478" y="32959"/>
                </a:lnTo>
                <a:lnTo>
                  <a:pt x="419985" y="20122"/>
                </a:lnTo>
                <a:lnTo>
                  <a:pt x="418275" y="17647"/>
                </a:lnTo>
                <a:close/>
              </a:path>
              <a:path w="513080" h="117475">
                <a:moveTo>
                  <a:pt x="348688" y="4518"/>
                </a:moveTo>
                <a:lnTo>
                  <a:pt x="270083" y="4518"/>
                </a:lnTo>
                <a:lnTo>
                  <a:pt x="270083" y="23187"/>
                </a:lnTo>
                <a:lnTo>
                  <a:pt x="316166" y="23187"/>
                </a:lnTo>
                <a:lnTo>
                  <a:pt x="270813" y="107334"/>
                </a:lnTo>
                <a:lnTo>
                  <a:pt x="288457" y="117396"/>
                </a:lnTo>
                <a:lnTo>
                  <a:pt x="348688" y="4518"/>
                </a:lnTo>
                <a:close/>
              </a:path>
              <a:path w="513080" h="117475">
                <a:moveTo>
                  <a:pt x="205624" y="82688"/>
                </a:moveTo>
                <a:lnTo>
                  <a:pt x="184039" y="82688"/>
                </a:lnTo>
                <a:lnTo>
                  <a:pt x="187379" y="96478"/>
                </a:lnTo>
                <a:lnTo>
                  <a:pt x="195108" y="107479"/>
                </a:lnTo>
                <a:lnTo>
                  <a:pt x="206418" y="114762"/>
                </a:lnTo>
                <a:lnTo>
                  <a:pt x="220503" y="117396"/>
                </a:lnTo>
                <a:lnTo>
                  <a:pt x="235080" y="114963"/>
                </a:lnTo>
                <a:lnTo>
                  <a:pt x="246677" y="107991"/>
                </a:lnTo>
                <a:lnTo>
                  <a:pt x="253115" y="98731"/>
                </a:lnTo>
                <a:lnTo>
                  <a:pt x="211899" y="98731"/>
                </a:lnTo>
                <a:lnTo>
                  <a:pt x="206063" y="91440"/>
                </a:lnTo>
                <a:lnTo>
                  <a:pt x="205624" y="82688"/>
                </a:lnTo>
                <a:close/>
              </a:path>
              <a:path w="513080" h="117475">
                <a:moveTo>
                  <a:pt x="251187" y="62852"/>
                </a:moveTo>
                <a:lnTo>
                  <a:pt x="230273" y="62852"/>
                </a:lnTo>
                <a:lnTo>
                  <a:pt x="236105" y="72335"/>
                </a:lnTo>
                <a:lnTo>
                  <a:pt x="236105" y="89691"/>
                </a:lnTo>
                <a:lnTo>
                  <a:pt x="231001" y="98731"/>
                </a:lnTo>
                <a:lnTo>
                  <a:pt x="253115" y="98731"/>
                </a:lnTo>
                <a:lnTo>
                  <a:pt x="254338" y="96972"/>
                </a:lnTo>
                <a:lnTo>
                  <a:pt x="257105" y="82397"/>
                </a:lnTo>
                <a:lnTo>
                  <a:pt x="256309" y="74616"/>
                </a:lnTo>
                <a:lnTo>
                  <a:pt x="253805" y="66848"/>
                </a:lnTo>
                <a:lnTo>
                  <a:pt x="251187" y="62852"/>
                </a:lnTo>
                <a:close/>
              </a:path>
              <a:path w="513080" h="117475">
                <a:moveTo>
                  <a:pt x="250929" y="19396"/>
                </a:moveTo>
                <a:lnTo>
                  <a:pt x="228668" y="19396"/>
                </a:lnTo>
                <a:lnTo>
                  <a:pt x="233042" y="26103"/>
                </a:lnTo>
                <a:lnTo>
                  <a:pt x="233042" y="42732"/>
                </a:lnTo>
                <a:lnTo>
                  <a:pt x="228376" y="48560"/>
                </a:lnTo>
                <a:lnTo>
                  <a:pt x="216708" y="48560"/>
                </a:lnTo>
                <a:lnTo>
                  <a:pt x="216708" y="63874"/>
                </a:lnTo>
                <a:lnTo>
                  <a:pt x="230273" y="62852"/>
                </a:lnTo>
                <a:lnTo>
                  <a:pt x="251187" y="62852"/>
                </a:lnTo>
                <a:lnTo>
                  <a:pt x="249414" y="60145"/>
                </a:lnTo>
                <a:lnTo>
                  <a:pt x="242957" y="55562"/>
                </a:lnTo>
                <a:lnTo>
                  <a:pt x="250394" y="50458"/>
                </a:lnTo>
                <a:lnTo>
                  <a:pt x="253461" y="41271"/>
                </a:lnTo>
                <a:lnTo>
                  <a:pt x="253461" y="32666"/>
                </a:lnTo>
                <a:lnTo>
                  <a:pt x="251203" y="19815"/>
                </a:lnTo>
                <a:lnTo>
                  <a:pt x="250929" y="19396"/>
                </a:lnTo>
                <a:close/>
              </a:path>
              <a:path w="513080" h="117475">
                <a:moveTo>
                  <a:pt x="221810" y="1602"/>
                </a:moveTo>
                <a:lnTo>
                  <a:pt x="208447" y="3861"/>
                </a:lnTo>
                <a:lnTo>
                  <a:pt x="198242" y="10262"/>
                </a:lnTo>
                <a:lnTo>
                  <a:pt x="191399" y="20245"/>
                </a:lnTo>
                <a:lnTo>
                  <a:pt x="188125" y="33249"/>
                </a:lnTo>
                <a:lnTo>
                  <a:pt x="208537" y="33249"/>
                </a:lnTo>
                <a:lnTo>
                  <a:pt x="208979" y="26687"/>
                </a:lnTo>
                <a:lnTo>
                  <a:pt x="212918" y="19396"/>
                </a:lnTo>
                <a:lnTo>
                  <a:pt x="250929" y="19396"/>
                </a:lnTo>
                <a:lnTo>
                  <a:pt x="244801" y="10025"/>
                </a:lnTo>
                <a:lnTo>
                  <a:pt x="234817" y="3790"/>
                </a:lnTo>
                <a:lnTo>
                  <a:pt x="221810" y="1602"/>
                </a:lnTo>
                <a:close/>
              </a:path>
              <a:path w="513080" h="117475">
                <a:moveTo>
                  <a:pt x="173253" y="59353"/>
                </a:moveTo>
                <a:lnTo>
                  <a:pt x="137664" y="59353"/>
                </a:lnTo>
                <a:lnTo>
                  <a:pt x="137664" y="76126"/>
                </a:lnTo>
                <a:lnTo>
                  <a:pt x="173253" y="76126"/>
                </a:lnTo>
                <a:lnTo>
                  <a:pt x="173253" y="59353"/>
                </a:lnTo>
                <a:close/>
              </a:path>
              <a:path w="513080" h="117475">
                <a:moveTo>
                  <a:pt x="85309" y="4518"/>
                </a:moveTo>
                <a:lnTo>
                  <a:pt x="58625" y="4518"/>
                </a:lnTo>
                <a:lnTo>
                  <a:pt x="58625" y="114480"/>
                </a:lnTo>
                <a:lnTo>
                  <a:pt x="92315" y="114480"/>
                </a:lnTo>
                <a:lnTo>
                  <a:pt x="106232" y="112638"/>
                </a:lnTo>
                <a:lnTo>
                  <a:pt x="117375" y="106969"/>
                </a:lnTo>
                <a:lnTo>
                  <a:pt x="124759" y="97271"/>
                </a:lnTo>
                <a:lnTo>
                  <a:pt x="80060" y="97271"/>
                </a:lnTo>
                <a:lnTo>
                  <a:pt x="80060" y="66647"/>
                </a:lnTo>
                <a:lnTo>
                  <a:pt x="123252" y="66647"/>
                </a:lnTo>
                <a:lnTo>
                  <a:pt x="122916" y="65825"/>
                </a:lnTo>
                <a:lnTo>
                  <a:pt x="117058" y="59297"/>
                </a:lnTo>
                <a:lnTo>
                  <a:pt x="108644" y="55707"/>
                </a:lnTo>
                <a:lnTo>
                  <a:pt x="115498" y="51188"/>
                </a:lnTo>
                <a:lnTo>
                  <a:pt x="115775" y="50313"/>
                </a:lnTo>
                <a:lnTo>
                  <a:pt x="80060" y="50313"/>
                </a:lnTo>
                <a:lnTo>
                  <a:pt x="80060" y="21729"/>
                </a:lnTo>
                <a:lnTo>
                  <a:pt x="116178" y="21729"/>
                </a:lnTo>
                <a:lnTo>
                  <a:pt x="115988" y="20578"/>
                </a:lnTo>
                <a:lnTo>
                  <a:pt x="109444" y="11319"/>
                </a:lnTo>
                <a:lnTo>
                  <a:pt x="99072" y="6134"/>
                </a:lnTo>
                <a:lnTo>
                  <a:pt x="85309" y="4518"/>
                </a:lnTo>
                <a:close/>
              </a:path>
              <a:path w="513080" h="117475">
                <a:moveTo>
                  <a:pt x="123252" y="66647"/>
                </a:moveTo>
                <a:lnTo>
                  <a:pt x="83559" y="66647"/>
                </a:lnTo>
                <a:lnTo>
                  <a:pt x="91682" y="66941"/>
                </a:lnTo>
                <a:lnTo>
                  <a:pt x="98889" y="68670"/>
                </a:lnTo>
                <a:lnTo>
                  <a:pt x="104046" y="73106"/>
                </a:lnTo>
                <a:lnTo>
                  <a:pt x="106017" y="81518"/>
                </a:lnTo>
                <a:lnTo>
                  <a:pt x="104287" y="90072"/>
                </a:lnTo>
                <a:lnTo>
                  <a:pt x="99619" y="94810"/>
                </a:lnTo>
                <a:lnTo>
                  <a:pt x="92791" y="96841"/>
                </a:lnTo>
                <a:lnTo>
                  <a:pt x="84581" y="97271"/>
                </a:lnTo>
                <a:lnTo>
                  <a:pt x="124759" y="97271"/>
                </a:lnTo>
                <a:lnTo>
                  <a:pt x="127454" y="83272"/>
                </a:lnTo>
                <a:lnTo>
                  <a:pt x="126340" y="74186"/>
                </a:lnTo>
                <a:lnTo>
                  <a:pt x="123252" y="66647"/>
                </a:lnTo>
                <a:close/>
              </a:path>
              <a:path w="513080" h="117475">
                <a:moveTo>
                  <a:pt x="116178" y="21729"/>
                </a:moveTo>
                <a:lnTo>
                  <a:pt x="91724" y="21729"/>
                </a:lnTo>
                <a:lnTo>
                  <a:pt x="98287" y="24794"/>
                </a:lnTo>
                <a:lnTo>
                  <a:pt x="98287" y="47250"/>
                </a:lnTo>
                <a:lnTo>
                  <a:pt x="93182" y="50313"/>
                </a:lnTo>
                <a:lnTo>
                  <a:pt x="115775" y="50313"/>
                </a:lnTo>
                <a:lnTo>
                  <a:pt x="118267" y="42437"/>
                </a:lnTo>
                <a:lnTo>
                  <a:pt x="118267" y="34417"/>
                </a:lnTo>
                <a:lnTo>
                  <a:pt x="116178" y="21729"/>
                </a:lnTo>
                <a:close/>
              </a:path>
              <a:path w="513080" h="117475">
                <a:moveTo>
                  <a:pt x="21431" y="4518"/>
                </a:moveTo>
                <a:lnTo>
                  <a:pt x="0" y="4518"/>
                </a:lnTo>
                <a:lnTo>
                  <a:pt x="0" y="114480"/>
                </a:lnTo>
                <a:lnTo>
                  <a:pt x="51771" y="114480"/>
                </a:lnTo>
                <a:lnTo>
                  <a:pt x="51771" y="95813"/>
                </a:lnTo>
                <a:lnTo>
                  <a:pt x="21431" y="95813"/>
                </a:lnTo>
                <a:lnTo>
                  <a:pt x="21431" y="45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524292" y="6172674"/>
            <a:ext cx="510540" cy="116205"/>
          </a:xfrm>
          <a:custGeom>
            <a:avLst/>
            <a:gdLst/>
            <a:ahLst/>
            <a:cxnLst/>
            <a:rect l="l" t="t" r="r" b="b"/>
            <a:pathLst>
              <a:path w="510539" h="116204">
                <a:moveTo>
                  <a:pt x="458506" y="81083"/>
                </a:moveTo>
                <a:lnTo>
                  <a:pt x="436918" y="81083"/>
                </a:lnTo>
                <a:lnTo>
                  <a:pt x="440259" y="94874"/>
                </a:lnTo>
                <a:lnTo>
                  <a:pt x="447988" y="105875"/>
                </a:lnTo>
                <a:lnTo>
                  <a:pt x="459297" y="113157"/>
                </a:lnTo>
                <a:lnTo>
                  <a:pt x="473382" y="115790"/>
                </a:lnTo>
                <a:lnTo>
                  <a:pt x="487958" y="113357"/>
                </a:lnTo>
                <a:lnTo>
                  <a:pt x="499554" y="106385"/>
                </a:lnTo>
                <a:lnTo>
                  <a:pt x="505992" y="97124"/>
                </a:lnTo>
                <a:lnTo>
                  <a:pt x="464778" y="97124"/>
                </a:lnTo>
                <a:lnTo>
                  <a:pt x="458946" y="89834"/>
                </a:lnTo>
                <a:lnTo>
                  <a:pt x="458506" y="81083"/>
                </a:lnTo>
                <a:close/>
              </a:path>
              <a:path w="510539" h="116204">
                <a:moveTo>
                  <a:pt x="504069" y="61250"/>
                </a:moveTo>
                <a:lnTo>
                  <a:pt x="483152" y="61250"/>
                </a:lnTo>
                <a:lnTo>
                  <a:pt x="488984" y="70730"/>
                </a:lnTo>
                <a:lnTo>
                  <a:pt x="488984" y="88084"/>
                </a:lnTo>
                <a:lnTo>
                  <a:pt x="483876" y="97124"/>
                </a:lnTo>
                <a:lnTo>
                  <a:pt x="505992" y="97124"/>
                </a:lnTo>
                <a:lnTo>
                  <a:pt x="507214" y="95366"/>
                </a:lnTo>
                <a:lnTo>
                  <a:pt x="509979" y="80791"/>
                </a:lnTo>
                <a:lnTo>
                  <a:pt x="509185" y="73010"/>
                </a:lnTo>
                <a:lnTo>
                  <a:pt x="506684" y="65243"/>
                </a:lnTo>
                <a:lnTo>
                  <a:pt x="504069" y="61250"/>
                </a:lnTo>
                <a:close/>
              </a:path>
              <a:path w="510539" h="116204">
                <a:moveTo>
                  <a:pt x="503806" y="17791"/>
                </a:moveTo>
                <a:lnTo>
                  <a:pt x="481547" y="17791"/>
                </a:lnTo>
                <a:lnTo>
                  <a:pt x="485924" y="24502"/>
                </a:lnTo>
                <a:lnTo>
                  <a:pt x="485924" y="41126"/>
                </a:lnTo>
                <a:lnTo>
                  <a:pt x="481258" y="46958"/>
                </a:lnTo>
                <a:lnTo>
                  <a:pt x="469591" y="46958"/>
                </a:lnTo>
                <a:lnTo>
                  <a:pt x="469591" y="62273"/>
                </a:lnTo>
                <a:lnTo>
                  <a:pt x="483152" y="61250"/>
                </a:lnTo>
                <a:lnTo>
                  <a:pt x="504069" y="61250"/>
                </a:lnTo>
                <a:lnTo>
                  <a:pt x="502296" y="58542"/>
                </a:lnTo>
                <a:lnTo>
                  <a:pt x="495842" y="53961"/>
                </a:lnTo>
                <a:lnTo>
                  <a:pt x="503276" y="48855"/>
                </a:lnTo>
                <a:lnTo>
                  <a:pt x="506340" y="39668"/>
                </a:lnTo>
                <a:lnTo>
                  <a:pt x="506340" y="31064"/>
                </a:lnTo>
                <a:lnTo>
                  <a:pt x="504081" y="18212"/>
                </a:lnTo>
                <a:lnTo>
                  <a:pt x="503806" y="17791"/>
                </a:lnTo>
                <a:close/>
              </a:path>
              <a:path w="510539" h="116204">
                <a:moveTo>
                  <a:pt x="474692" y="0"/>
                </a:moveTo>
                <a:lnTo>
                  <a:pt x="461328" y="2258"/>
                </a:lnTo>
                <a:lnTo>
                  <a:pt x="451123" y="8659"/>
                </a:lnTo>
                <a:lnTo>
                  <a:pt x="444281" y="18643"/>
                </a:lnTo>
                <a:lnTo>
                  <a:pt x="441007" y="31648"/>
                </a:lnTo>
                <a:lnTo>
                  <a:pt x="461422" y="31648"/>
                </a:lnTo>
                <a:lnTo>
                  <a:pt x="461862" y="25085"/>
                </a:lnTo>
                <a:lnTo>
                  <a:pt x="465800" y="17791"/>
                </a:lnTo>
                <a:lnTo>
                  <a:pt x="503806" y="17791"/>
                </a:lnTo>
                <a:lnTo>
                  <a:pt x="497680" y="8423"/>
                </a:lnTo>
                <a:lnTo>
                  <a:pt x="487697" y="2187"/>
                </a:lnTo>
                <a:lnTo>
                  <a:pt x="474692" y="0"/>
                </a:lnTo>
                <a:close/>
              </a:path>
              <a:path w="510539" h="116204">
                <a:moveTo>
                  <a:pt x="390254" y="0"/>
                </a:moveTo>
                <a:lnTo>
                  <a:pt x="371674" y="5746"/>
                </a:lnTo>
                <a:lnTo>
                  <a:pt x="359518" y="20161"/>
                </a:lnTo>
                <a:lnTo>
                  <a:pt x="352885" y="39005"/>
                </a:lnTo>
                <a:lnTo>
                  <a:pt x="350874" y="58042"/>
                </a:lnTo>
                <a:lnTo>
                  <a:pt x="352925" y="76971"/>
                </a:lnTo>
                <a:lnTo>
                  <a:pt x="359626" y="95721"/>
                </a:lnTo>
                <a:lnTo>
                  <a:pt x="371796" y="110069"/>
                </a:lnTo>
                <a:lnTo>
                  <a:pt x="390254" y="115790"/>
                </a:lnTo>
                <a:lnTo>
                  <a:pt x="408710" y="110069"/>
                </a:lnTo>
                <a:lnTo>
                  <a:pt x="419688" y="97124"/>
                </a:lnTo>
                <a:lnTo>
                  <a:pt x="390254" y="97124"/>
                </a:lnTo>
                <a:lnTo>
                  <a:pt x="380985" y="92489"/>
                </a:lnTo>
                <a:lnTo>
                  <a:pt x="375379" y="81483"/>
                </a:lnTo>
                <a:lnTo>
                  <a:pt x="372618" y="68455"/>
                </a:lnTo>
                <a:lnTo>
                  <a:pt x="371880" y="57751"/>
                </a:lnTo>
                <a:lnTo>
                  <a:pt x="372618" y="46968"/>
                </a:lnTo>
                <a:lnTo>
                  <a:pt x="375379" y="34052"/>
                </a:lnTo>
                <a:lnTo>
                  <a:pt x="380985" y="23214"/>
                </a:lnTo>
                <a:lnTo>
                  <a:pt x="390254" y="18666"/>
                </a:lnTo>
                <a:lnTo>
                  <a:pt x="419728" y="18666"/>
                </a:lnTo>
                <a:lnTo>
                  <a:pt x="408834" y="5746"/>
                </a:lnTo>
                <a:lnTo>
                  <a:pt x="390254" y="0"/>
                </a:lnTo>
                <a:close/>
              </a:path>
              <a:path w="510539" h="116204">
                <a:moveTo>
                  <a:pt x="419728" y="18666"/>
                </a:moveTo>
                <a:lnTo>
                  <a:pt x="390254" y="18666"/>
                </a:lnTo>
                <a:lnTo>
                  <a:pt x="399522" y="23214"/>
                </a:lnTo>
                <a:lnTo>
                  <a:pt x="405128" y="34052"/>
                </a:lnTo>
                <a:lnTo>
                  <a:pt x="407890" y="46968"/>
                </a:lnTo>
                <a:lnTo>
                  <a:pt x="408628" y="57751"/>
                </a:lnTo>
                <a:lnTo>
                  <a:pt x="407890" y="68455"/>
                </a:lnTo>
                <a:lnTo>
                  <a:pt x="405128" y="81483"/>
                </a:lnTo>
                <a:lnTo>
                  <a:pt x="399522" y="92489"/>
                </a:lnTo>
                <a:lnTo>
                  <a:pt x="390254" y="97124"/>
                </a:lnTo>
                <a:lnTo>
                  <a:pt x="419688" y="97124"/>
                </a:lnTo>
                <a:lnTo>
                  <a:pt x="420877" y="95721"/>
                </a:lnTo>
                <a:lnTo>
                  <a:pt x="427577" y="76971"/>
                </a:lnTo>
                <a:lnTo>
                  <a:pt x="429628" y="58042"/>
                </a:lnTo>
                <a:lnTo>
                  <a:pt x="427618" y="39005"/>
                </a:lnTo>
                <a:lnTo>
                  <a:pt x="420988" y="20161"/>
                </a:lnTo>
                <a:lnTo>
                  <a:pt x="419728" y="18666"/>
                </a:lnTo>
                <a:close/>
              </a:path>
              <a:path w="510539" h="116204">
                <a:moveTo>
                  <a:pt x="305960" y="0"/>
                </a:moveTo>
                <a:lnTo>
                  <a:pt x="287381" y="5746"/>
                </a:lnTo>
                <a:lnTo>
                  <a:pt x="275226" y="20161"/>
                </a:lnTo>
                <a:lnTo>
                  <a:pt x="268594" y="39005"/>
                </a:lnTo>
                <a:lnTo>
                  <a:pt x="266584" y="58042"/>
                </a:lnTo>
                <a:lnTo>
                  <a:pt x="268635" y="76971"/>
                </a:lnTo>
                <a:lnTo>
                  <a:pt x="275335" y="95721"/>
                </a:lnTo>
                <a:lnTo>
                  <a:pt x="287503" y="110069"/>
                </a:lnTo>
                <a:lnTo>
                  <a:pt x="305960" y="115790"/>
                </a:lnTo>
                <a:lnTo>
                  <a:pt x="324418" y="110069"/>
                </a:lnTo>
                <a:lnTo>
                  <a:pt x="335398" y="97124"/>
                </a:lnTo>
                <a:lnTo>
                  <a:pt x="305960" y="97124"/>
                </a:lnTo>
                <a:lnTo>
                  <a:pt x="296691" y="92489"/>
                </a:lnTo>
                <a:lnTo>
                  <a:pt x="291086" y="81483"/>
                </a:lnTo>
                <a:lnTo>
                  <a:pt x="288324" y="68455"/>
                </a:lnTo>
                <a:lnTo>
                  <a:pt x="287586" y="57751"/>
                </a:lnTo>
                <a:lnTo>
                  <a:pt x="288324" y="46968"/>
                </a:lnTo>
                <a:lnTo>
                  <a:pt x="291086" y="34052"/>
                </a:lnTo>
                <a:lnTo>
                  <a:pt x="296691" y="23214"/>
                </a:lnTo>
                <a:lnTo>
                  <a:pt x="305960" y="18666"/>
                </a:lnTo>
                <a:lnTo>
                  <a:pt x="335435" y="18666"/>
                </a:lnTo>
                <a:lnTo>
                  <a:pt x="324540" y="5746"/>
                </a:lnTo>
                <a:lnTo>
                  <a:pt x="305960" y="0"/>
                </a:lnTo>
                <a:close/>
              </a:path>
              <a:path w="510539" h="116204">
                <a:moveTo>
                  <a:pt x="335435" y="18666"/>
                </a:moveTo>
                <a:lnTo>
                  <a:pt x="305960" y="18666"/>
                </a:lnTo>
                <a:lnTo>
                  <a:pt x="315230" y="23214"/>
                </a:lnTo>
                <a:lnTo>
                  <a:pt x="320835" y="34052"/>
                </a:lnTo>
                <a:lnTo>
                  <a:pt x="323596" y="46968"/>
                </a:lnTo>
                <a:lnTo>
                  <a:pt x="324335" y="57751"/>
                </a:lnTo>
                <a:lnTo>
                  <a:pt x="323596" y="68455"/>
                </a:lnTo>
                <a:lnTo>
                  <a:pt x="320835" y="81483"/>
                </a:lnTo>
                <a:lnTo>
                  <a:pt x="315230" y="92489"/>
                </a:lnTo>
                <a:lnTo>
                  <a:pt x="305960" y="97124"/>
                </a:lnTo>
                <a:lnTo>
                  <a:pt x="335398" y="97124"/>
                </a:lnTo>
                <a:lnTo>
                  <a:pt x="336588" y="95721"/>
                </a:lnTo>
                <a:lnTo>
                  <a:pt x="343289" y="76971"/>
                </a:lnTo>
                <a:lnTo>
                  <a:pt x="345340" y="58042"/>
                </a:lnTo>
                <a:lnTo>
                  <a:pt x="343329" y="39005"/>
                </a:lnTo>
                <a:lnTo>
                  <a:pt x="336696" y="20161"/>
                </a:lnTo>
                <a:lnTo>
                  <a:pt x="335435" y="18666"/>
                </a:lnTo>
                <a:close/>
              </a:path>
              <a:path w="510539" h="116204">
                <a:moveTo>
                  <a:pt x="252398" y="18666"/>
                </a:moveTo>
                <a:lnTo>
                  <a:pt x="230273" y="18666"/>
                </a:lnTo>
                <a:lnTo>
                  <a:pt x="235522" y="28728"/>
                </a:lnTo>
                <a:lnTo>
                  <a:pt x="235522" y="36461"/>
                </a:lnTo>
                <a:lnTo>
                  <a:pt x="232872" y="46762"/>
                </a:lnTo>
                <a:lnTo>
                  <a:pt x="226462" y="58062"/>
                </a:lnTo>
                <a:lnTo>
                  <a:pt x="218602" y="68842"/>
                </a:lnTo>
                <a:lnTo>
                  <a:pt x="211604" y="77584"/>
                </a:lnTo>
                <a:lnTo>
                  <a:pt x="183603" y="112878"/>
                </a:lnTo>
                <a:lnTo>
                  <a:pt x="257691" y="112878"/>
                </a:lnTo>
                <a:lnTo>
                  <a:pt x="257691" y="94212"/>
                </a:lnTo>
                <a:lnTo>
                  <a:pt x="221667" y="94212"/>
                </a:lnTo>
                <a:lnTo>
                  <a:pt x="237859" y="75398"/>
                </a:lnTo>
                <a:lnTo>
                  <a:pt x="245087" y="66569"/>
                </a:lnTo>
                <a:lnTo>
                  <a:pt x="251180" y="57166"/>
                </a:lnTo>
                <a:lnTo>
                  <a:pt x="255388" y="46890"/>
                </a:lnTo>
                <a:lnTo>
                  <a:pt x="256957" y="35439"/>
                </a:lnTo>
                <a:lnTo>
                  <a:pt x="254205" y="21349"/>
                </a:lnTo>
                <a:lnTo>
                  <a:pt x="252398" y="18666"/>
                </a:lnTo>
                <a:close/>
              </a:path>
              <a:path w="510539" h="116204">
                <a:moveTo>
                  <a:pt x="221227" y="0"/>
                </a:moveTo>
                <a:lnTo>
                  <a:pt x="206268" y="2903"/>
                </a:lnTo>
                <a:lnTo>
                  <a:pt x="195273" y="10865"/>
                </a:lnTo>
                <a:lnTo>
                  <a:pt x="188214" y="22764"/>
                </a:lnTo>
                <a:lnTo>
                  <a:pt x="185065" y="37480"/>
                </a:lnTo>
                <a:lnTo>
                  <a:pt x="207813" y="37480"/>
                </a:lnTo>
                <a:lnTo>
                  <a:pt x="207378" y="29168"/>
                </a:lnTo>
                <a:lnTo>
                  <a:pt x="211604" y="18666"/>
                </a:lnTo>
                <a:lnTo>
                  <a:pt x="252398" y="18666"/>
                </a:lnTo>
                <a:lnTo>
                  <a:pt x="246641" y="10117"/>
                </a:lnTo>
                <a:lnTo>
                  <a:pt x="235303" y="2686"/>
                </a:lnTo>
                <a:lnTo>
                  <a:pt x="221227" y="0"/>
                </a:lnTo>
                <a:close/>
              </a:path>
              <a:path w="510539" h="116204">
                <a:moveTo>
                  <a:pt x="173250" y="57751"/>
                </a:moveTo>
                <a:lnTo>
                  <a:pt x="137668" y="57751"/>
                </a:lnTo>
                <a:lnTo>
                  <a:pt x="137668" y="74523"/>
                </a:lnTo>
                <a:lnTo>
                  <a:pt x="173250" y="74523"/>
                </a:lnTo>
                <a:lnTo>
                  <a:pt x="173250" y="57751"/>
                </a:lnTo>
                <a:close/>
              </a:path>
              <a:path w="510539" h="116204">
                <a:moveTo>
                  <a:pt x="85309" y="2915"/>
                </a:moveTo>
                <a:lnTo>
                  <a:pt x="58623" y="2915"/>
                </a:lnTo>
                <a:lnTo>
                  <a:pt x="58623" y="112878"/>
                </a:lnTo>
                <a:lnTo>
                  <a:pt x="92315" y="112878"/>
                </a:lnTo>
                <a:lnTo>
                  <a:pt x="106235" y="111037"/>
                </a:lnTo>
                <a:lnTo>
                  <a:pt x="117379" y="105367"/>
                </a:lnTo>
                <a:lnTo>
                  <a:pt x="124762" y="95670"/>
                </a:lnTo>
                <a:lnTo>
                  <a:pt x="80060" y="95670"/>
                </a:lnTo>
                <a:lnTo>
                  <a:pt x="80060" y="65041"/>
                </a:lnTo>
                <a:lnTo>
                  <a:pt x="123254" y="65041"/>
                </a:lnTo>
                <a:lnTo>
                  <a:pt x="122918" y="64221"/>
                </a:lnTo>
                <a:lnTo>
                  <a:pt x="117059" y="57693"/>
                </a:lnTo>
                <a:lnTo>
                  <a:pt x="108644" y="54104"/>
                </a:lnTo>
                <a:lnTo>
                  <a:pt x="115502" y="49583"/>
                </a:lnTo>
                <a:lnTo>
                  <a:pt x="115778" y="48712"/>
                </a:lnTo>
                <a:lnTo>
                  <a:pt x="80060" y="48712"/>
                </a:lnTo>
                <a:lnTo>
                  <a:pt x="80060" y="20124"/>
                </a:lnTo>
                <a:lnTo>
                  <a:pt x="116178" y="20124"/>
                </a:lnTo>
                <a:lnTo>
                  <a:pt x="115989" y="18975"/>
                </a:lnTo>
                <a:lnTo>
                  <a:pt x="109445" y="9716"/>
                </a:lnTo>
                <a:lnTo>
                  <a:pt x="99073" y="4531"/>
                </a:lnTo>
                <a:lnTo>
                  <a:pt x="85309" y="2915"/>
                </a:lnTo>
                <a:close/>
              </a:path>
              <a:path w="510539" h="116204">
                <a:moveTo>
                  <a:pt x="123254" y="65041"/>
                </a:moveTo>
                <a:lnTo>
                  <a:pt x="83563" y="65041"/>
                </a:lnTo>
                <a:lnTo>
                  <a:pt x="91686" y="65336"/>
                </a:lnTo>
                <a:lnTo>
                  <a:pt x="98893" y="67066"/>
                </a:lnTo>
                <a:lnTo>
                  <a:pt x="104049" y="71502"/>
                </a:lnTo>
                <a:lnTo>
                  <a:pt x="106020" y="79917"/>
                </a:lnTo>
                <a:lnTo>
                  <a:pt x="104291" y="88470"/>
                </a:lnTo>
                <a:lnTo>
                  <a:pt x="99623" y="93208"/>
                </a:lnTo>
                <a:lnTo>
                  <a:pt x="92795" y="95239"/>
                </a:lnTo>
                <a:lnTo>
                  <a:pt x="84585" y="95670"/>
                </a:lnTo>
                <a:lnTo>
                  <a:pt x="124762" y="95670"/>
                </a:lnTo>
                <a:lnTo>
                  <a:pt x="127458" y="81669"/>
                </a:lnTo>
                <a:lnTo>
                  <a:pt x="126343" y="72583"/>
                </a:lnTo>
                <a:lnTo>
                  <a:pt x="123254" y="65041"/>
                </a:lnTo>
                <a:close/>
              </a:path>
              <a:path w="510539" h="116204">
                <a:moveTo>
                  <a:pt x="116178" y="20124"/>
                </a:moveTo>
                <a:lnTo>
                  <a:pt x="91728" y="20124"/>
                </a:lnTo>
                <a:lnTo>
                  <a:pt x="98291" y="23187"/>
                </a:lnTo>
                <a:lnTo>
                  <a:pt x="98291" y="45648"/>
                </a:lnTo>
                <a:lnTo>
                  <a:pt x="93190" y="48712"/>
                </a:lnTo>
                <a:lnTo>
                  <a:pt x="115778" y="48712"/>
                </a:lnTo>
                <a:lnTo>
                  <a:pt x="118267" y="40835"/>
                </a:lnTo>
                <a:lnTo>
                  <a:pt x="118267" y="32814"/>
                </a:lnTo>
                <a:lnTo>
                  <a:pt x="116178" y="20124"/>
                </a:lnTo>
                <a:close/>
              </a:path>
              <a:path w="510539" h="116204">
                <a:moveTo>
                  <a:pt x="21435" y="2915"/>
                </a:moveTo>
                <a:lnTo>
                  <a:pt x="0" y="2915"/>
                </a:lnTo>
                <a:lnTo>
                  <a:pt x="0" y="112878"/>
                </a:lnTo>
                <a:lnTo>
                  <a:pt x="51771" y="112878"/>
                </a:lnTo>
                <a:lnTo>
                  <a:pt x="51771" y="94212"/>
                </a:lnTo>
                <a:lnTo>
                  <a:pt x="21435" y="94212"/>
                </a:lnTo>
                <a:lnTo>
                  <a:pt x="21435" y="29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94738" y="6907016"/>
            <a:ext cx="579755" cy="55244"/>
          </a:xfrm>
          <a:custGeom>
            <a:avLst/>
            <a:gdLst/>
            <a:ahLst/>
            <a:cxnLst/>
            <a:rect l="l" t="t" r="r" b="b"/>
            <a:pathLst>
              <a:path w="579755" h="55245">
                <a:moveTo>
                  <a:pt x="16725" y="1371"/>
                </a:moveTo>
                <a:lnTo>
                  <a:pt x="0" y="1371"/>
                </a:lnTo>
                <a:lnTo>
                  <a:pt x="0" y="10083"/>
                </a:lnTo>
                <a:lnTo>
                  <a:pt x="6731" y="10083"/>
                </a:lnTo>
                <a:lnTo>
                  <a:pt x="6731" y="52679"/>
                </a:lnTo>
                <a:lnTo>
                  <a:pt x="16725" y="52679"/>
                </a:lnTo>
                <a:lnTo>
                  <a:pt x="16725" y="1371"/>
                </a:lnTo>
                <a:close/>
              </a:path>
              <a:path w="579755" h="55245">
                <a:moveTo>
                  <a:pt x="68668" y="43967"/>
                </a:moveTo>
                <a:lnTo>
                  <a:pt x="51866" y="43967"/>
                </a:lnTo>
                <a:lnTo>
                  <a:pt x="64122" y="29819"/>
                </a:lnTo>
                <a:lnTo>
                  <a:pt x="68326" y="24091"/>
                </a:lnTo>
                <a:lnTo>
                  <a:pt x="68326" y="7073"/>
                </a:lnTo>
                <a:lnTo>
                  <a:pt x="61048" y="0"/>
                </a:lnTo>
                <a:lnTo>
                  <a:pt x="41109" y="0"/>
                </a:lnTo>
                <a:lnTo>
                  <a:pt x="35534" y="7696"/>
                </a:lnTo>
                <a:lnTo>
                  <a:pt x="34772" y="17500"/>
                </a:lnTo>
                <a:lnTo>
                  <a:pt x="45377" y="17500"/>
                </a:lnTo>
                <a:lnTo>
                  <a:pt x="45199" y="13614"/>
                </a:lnTo>
                <a:lnTo>
                  <a:pt x="47155" y="8712"/>
                </a:lnTo>
                <a:lnTo>
                  <a:pt x="55880" y="8712"/>
                </a:lnTo>
                <a:lnTo>
                  <a:pt x="58331" y="13411"/>
                </a:lnTo>
                <a:lnTo>
                  <a:pt x="58331" y="22796"/>
                </a:lnTo>
                <a:lnTo>
                  <a:pt x="50774" y="31711"/>
                </a:lnTo>
                <a:lnTo>
                  <a:pt x="34099" y="52679"/>
                </a:lnTo>
                <a:lnTo>
                  <a:pt x="68668" y="52679"/>
                </a:lnTo>
                <a:lnTo>
                  <a:pt x="68668" y="43967"/>
                </a:lnTo>
                <a:close/>
              </a:path>
              <a:path w="579755" h="55245">
                <a:moveTo>
                  <a:pt x="112826" y="52679"/>
                </a:moveTo>
                <a:lnTo>
                  <a:pt x="98755" y="34505"/>
                </a:lnTo>
                <a:lnTo>
                  <a:pt x="110591" y="19265"/>
                </a:lnTo>
                <a:lnTo>
                  <a:pt x="98882" y="19265"/>
                </a:lnTo>
                <a:lnTo>
                  <a:pt x="93573" y="27914"/>
                </a:lnTo>
                <a:lnTo>
                  <a:pt x="87388" y="19265"/>
                </a:lnTo>
                <a:lnTo>
                  <a:pt x="75806" y="19265"/>
                </a:lnTo>
                <a:lnTo>
                  <a:pt x="87312" y="34505"/>
                </a:lnTo>
                <a:lnTo>
                  <a:pt x="73012" y="52679"/>
                </a:lnTo>
                <a:lnTo>
                  <a:pt x="84861" y="52679"/>
                </a:lnTo>
                <a:lnTo>
                  <a:pt x="92557" y="41046"/>
                </a:lnTo>
                <a:lnTo>
                  <a:pt x="101130" y="52679"/>
                </a:lnTo>
                <a:lnTo>
                  <a:pt x="112826" y="52679"/>
                </a:lnTo>
                <a:close/>
              </a:path>
              <a:path w="579755" h="55245">
                <a:moveTo>
                  <a:pt x="140868" y="1371"/>
                </a:moveTo>
                <a:lnTo>
                  <a:pt x="124142" y="1371"/>
                </a:lnTo>
                <a:lnTo>
                  <a:pt x="124142" y="10083"/>
                </a:lnTo>
                <a:lnTo>
                  <a:pt x="130873" y="10083"/>
                </a:lnTo>
                <a:lnTo>
                  <a:pt x="130873" y="52679"/>
                </a:lnTo>
                <a:lnTo>
                  <a:pt x="140868" y="52679"/>
                </a:lnTo>
                <a:lnTo>
                  <a:pt x="140868" y="1371"/>
                </a:lnTo>
                <a:close/>
              </a:path>
              <a:path w="579755" h="55245">
                <a:moveTo>
                  <a:pt x="194157" y="7150"/>
                </a:moveTo>
                <a:lnTo>
                  <a:pt x="186258" y="0"/>
                </a:lnTo>
                <a:lnTo>
                  <a:pt x="184429" y="0"/>
                </a:lnTo>
                <a:lnTo>
                  <a:pt x="184429" y="13131"/>
                </a:lnTo>
                <a:lnTo>
                  <a:pt x="184429" y="22390"/>
                </a:lnTo>
                <a:lnTo>
                  <a:pt x="181305" y="27368"/>
                </a:lnTo>
                <a:lnTo>
                  <a:pt x="171157" y="27368"/>
                </a:lnTo>
                <a:lnTo>
                  <a:pt x="168173" y="22390"/>
                </a:lnTo>
                <a:lnTo>
                  <a:pt x="168173" y="13131"/>
                </a:lnTo>
                <a:lnTo>
                  <a:pt x="171157" y="8178"/>
                </a:lnTo>
                <a:lnTo>
                  <a:pt x="181305" y="8178"/>
                </a:lnTo>
                <a:lnTo>
                  <a:pt x="184429" y="13131"/>
                </a:lnTo>
                <a:lnTo>
                  <a:pt x="184429" y="0"/>
                </a:lnTo>
                <a:lnTo>
                  <a:pt x="176199" y="0"/>
                </a:lnTo>
                <a:lnTo>
                  <a:pt x="168910" y="1346"/>
                </a:lnTo>
                <a:lnTo>
                  <a:pt x="163182" y="5105"/>
                </a:lnTo>
                <a:lnTo>
                  <a:pt x="159435" y="10858"/>
                </a:lnTo>
                <a:lnTo>
                  <a:pt x="158102" y="18173"/>
                </a:lnTo>
                <a:lnTo>
                  <a:pt x="158102" y="27025"/>
                </a:lnTo>
                <a:lnTo>
                  <a:pt x="163880" y="35191"/>
                </a:lnTo>
                <a:lnTo>
                  <a:pt x="174764" y="35191"/>
                </a:lnTo>
                <a:lnTo>
                  <a:pt x="176136" y="34912"/>
                </a:lnTo>
                <a:lnTo>
                  <a:pt x="177355" y="34455"/>
                </a:lnTo>
                <a:lnTo>
                  <a:pt x="177482" y="34582"/>
                </a:lnTo>
                <a:lnTo>
                  <a:pt x="166928" y="49479"/>
                </a:lnTo>
                <a:lnTo>
                  <a:pt x="174282" y="54864"/>
                </a:lnTo>
                <a:lnTo>
                  <a:pt x="188036" y="34455"/>
                </a:lnTo>
                <a:lnTo>
                  <a:pt x="191249" y="29679"/>
                </a:lnTo>
                <a:lnTo>
                  <a:pt x="192366" y="27368"/>
                </a:lnTo>
                <a:lnTo>
                  <a:pt x="194157" y="23685"/>
                </a:lnTo>
                <a:lnTo>
                  <a:pt x="194157" y="8178"/>
                </a:lnTo>
                <a:lnTo>
                  <a:pt x="194157" y="7150"/>
                </a:lnTo>
                <a:close/>
              </a:path>
              <a:path w="579755" h="55245">
                <a:moveTo>
                  <a:pt x="234454" y="25996"/>
                </a:moveTo>
                <a:lnTo>
                  <a:pt x="233641" y="24980"/>
                </a:lnTo>
                <a:lnTo>
                  <a:pt x="228028" y="17894"/>
                </a:lnTo>
                <a:lnTo>
                  <a:pt x="227914" y="17767"/>
                </a:lnTo>
                <a:lnTo>
                  <a:pt x="217906" y="17767"/>
                </a:lnTo>
                <a:lnTo>
                  <a:pt x="215315" y="17894"/>
                </a:lnTo>
                <a:lnTo>
                  <a:pt x="217093" y="10083"/>
                </a:lnTo>
                <a:lnTo>
                  <a:pt x="232333" y="10083"/>
                </a:lnTo>
                <a:lnTo>
                  <a:pt x="232333" y="1371"/>
                </a:lnTo>
                <a:lnTo>
                  <a:pt x="210019" y="1371"/>
                </a:lnTo>
                <a:lnTo>
                  <a:pt x="204520" y="28321"/>
                </a:lnTo>
                <a:lnTo>
                  <a:pt x="206070" y="28321"/>
                </a:lnTo>
                <a:lnTo>
                  <a:pt x="208178" y="26352"/>
                </a:lnTo>
                <a:lnTo>
                  <a:pt x="211378" y="24980"/>
                </a:lnTo>
                <a:lnTo>
                  <a:pt x="219951" y="24980"/>
                </a:lnTo>
                <a:lnTo>
                  <a:pt x="224307" y="29603"/>
                </a:lnTo>
                <a:lnTo>
                  <a:pt x="224307" y="40436"/>
                </a:lnTo>
                <a:lnTo>
                  <a:pt x="220776" y="45326"/>
                </a:lnTo>
                <a:lnTo>
                  <a:pt x="210426" y="45326"/>
                </a:lnTo>
                <a:lnTo>
                  <a:pt x="206209" y="42481"/>
                </a:lnTo>
                <a:lnTo>
                  <a:pt x="203542" y="38658"/>
                </a:lnTo>
                <a:lnTo>
                  <a:pt x="200558" y="47244"/>
                </a:lnTo>
                <a:lnTo>
                  <a:pt x="204571" y="51790"/>
                </a:lnTo>
                <a:lnTo>
                  <a:pt x="209613" y="54051"/>
                </a:lnTo>
                <a:lnTo>
                  <a:pt x="215798" y="54051"/>
                </a:lnTo>
                <a:lnTo>
                  <a:pt x="234454" y="35610"/>
                </a:lnTo>
                <a:lnTo>
                  <a:pt x="234454" y="25996"/>
                </a:lnTo>
                <a:close/>
              </a:path>
              <a:path w="579755" h="55245">
                <a:moveTo>
                  <a:pt x="279019" y="52679"/>
                </a:moveTo>
                <a:lnTo>
                  <a:pt x="264934" y="34505"/>
                </a:lnTo>
                <a:lnTo>
                  <a:pt x="276783" y="19265"/>
                </a:lnTo>
                <a:lnTo>
                  <a:pt x="265074" y="19265"/>
                </a:lnTo>
                <a:lnTo>
                  <a:pt x="259765" y="27914"/>
                </a:lnTo>
                <a:lnTo>
                  <a:pt x="253568" y="19265"/>
                </a:lnTo>
                <a:lnTo>
                  <a:pt x="241998" y="19265"/>
                </a:lnTo>
                <a:lnTo>
                  <a:pt x="253492" y="34505"/>
                </a:lnTo>
                <a:lnTo>
                  <a:pt x="239204" y="52679"/>
                </a:lnTo>
                <a:lnTo>
                  <a:pt x="251040" y="52679"/>
                </a:lnTo>
                <a:lnTo>
                  <a:pt x="258749" y="41046"/>
                </a:lnTo>
                <a:lnTo>
                  <a:pt x="267309" y="52679"/>
                </a:lnTo>
                <a:lnTo>
                  <a:pt x="279019" y="52679"/>
                </a:lnTo>
                <a:close/>
              </a:path>
              <a:path w="579755" h="55245">
                <a:moveTo>
                  <a:pt x="316941" y="43967"/>
                </a:moveTo>
                <a:lnTo>
                  <a:pt x="300139" y="43967"/>
                </a:lnTo>
                <a:lnTo>
                  <a:pt x="307682" y="35191"/>
                </a:lnTo>
                <a:lnTo>
                  <a:pt x="312381" y="29819"/>
                </a:lnTo>
                <a:lnTo>
                  <a:pt x="316598" y="24091"/>
                </a:lnTo>
                <a:lnTo>
                  <a:pt x="316598" y="8712"/>
                </a:lnTo>
                <a:lnTo>
                  <a:pt x="316598" y="7073"/>
                </a:lnTo>
                <a:lnTo>
                  <a:pt x="309321" y="0"/>
                </a:lnTo>
                <a:lnTo>
                  <a:pt x="289369" y="0"/>
                </a:lnTo>
                <a:lnTo>
                  <a:pt x="283794" y="7696"/>
                </a:lnTo>
                <a:lnTo>
                  <a:pt x="283044" y="17500"/>
                </a:lnTo>
                <a:lnTo>
                  <a:pt x="293662" y="17500"/>
                </a:lnTo>
                <a:lnTo>
                  <a:pt x="293547" y="13411"/>
                </a:lnTo>
                <a:lnTo>
                  <a:pt x="295427" y="8712"/>
                </a:lnTo>
                <a:lnTo>
                  <a:pt x="304152" y="8712"/>
                </a:lnTo>
                <a:lnTo>
                  <a:pt x="306603" y="13411"/>
                </a:lnTo>
                <a:lnTo>
                  <a:pt x="306603" y="22796"/>
                </a:lnTo>
                <a:lnTo>
                  <a:pt x="299034" y="31711"/>
                </a:lnTo>
                <a:lnTo>
                  <a:pt x="295427" y="36207"/>
                </a:lnTo>
                <a:lnTo>
                  <a:pt x="282371" y="52679"/>
                </a:lnTo>
                <a:lnTo>
                  <a:pt x="316941" y="52679"/>
                </a:lnTo>
                <a:lnTo>
                  <a:pt x="316941" y="43967"/>
                </a:lnTo>
                <a:close/>
              </a:path>
              <a:path w="579755" h="55245">
                <a:moveTo>
                  <a:pt x="358787" y="33007"/>
                </a:moveTo>
                <a:lnTo>
                  <a:pt x="357187" y="30010"/>
                </a:lnTo>
                <a:lnTo>
                  <a:pt x="356146" y="28041"/>
                </a:lnTo>
                <a:lnTo>
                  <a:pt x="350494" y="25946"/>
                </a:lnTo>
                <a:lnTo>
                  <a:pt x="354774" y="23825"/>
                </a:lnTo>
                <a:lnTo>
                  <a:pt x="355841" y="21856"/>
                </a:lnTo>
                <a:lnTo>
                  <a:pt x="357225" y="19329"/>
                </a:lnTo>
                <a:lnTo>
                  <a:pt x="357225" y="7505"/>
                </a:lnTo>
                <a:lnTo>
                  <a:pt x="357225" y="5854"/>
                </a:lnTo>
                <a:lnTo>
                  <a:pt x="350621" y="0"/>
                </a:lnTo>
                <a:lnTo>
                  <a:pt x="348716" y="0"/>
                </a:lnTo>
                <a:lnTo>
                  <a:pt x="348716" y="34163"/>
                </a:lnTo>
                <a:lnTo>
                  <a:pt x="348716" y="41719"/>
                </a:lnTo>
                <a:lnTo>
                  <a:pt x="346341" y="45732"/>
                </a:lnTo>
                <a:lnTo>
                  <a:pt x="338023" y="45732"/>
                </a:lnTo>
                <a:lnTo>
                  <a:pt x="335648" y="41719"/>
                </a:lnTo>
                <a:lnTo>
                  <a:pt x="335648" y="34163"/>
                </a:lnTo>
                <a:lnTo>
                  <a:pt x="338023" y="30010"/>
                </a:lnTo>
                <a:lnTo>
                  <a:pt x="346341" y="30010"/>
                </a:lnTo>
                <a:lnTo>
                  <a:pt x="348716" y="34163"/>
                </a:lnTo>
                <a:lnTo>
                  <a:pt x="348716" y="0"/>
                </a:lnTo>
                <a:lnTo>
                  <a:pt x="348094" y="0"/>
                </a:lnTo>
                <a:lnTo>
                  <a:pt x="348094" y="11303"/>
                </a:lnTo>
                <a:lnTo>
                  <a:pt x="348094" y="18110"/>
                </a:lnTo>
                <a:lnTo>
                  <a:pt x="345935" y="21856"/>
                </a:lnTo>
                <a:lnTo>
                  <a:pt x="338455" y="21856"/>
                </a:lnTo>
                <a:lnTo>
                  <a:pt x="336270" y="18110"/>
                </a:lnTo>
                <a:lnTo>
                  <a:pt x="336270" y="11303"/>
                </a:lnTo>
                <a:lnTo>
                  <a:pt x="338455" y="7505"/>
                </a:lnTo>
                <a:lnTo>
                  <a:pt x="345935" y="7505"/>
                </a:lnTo>
                <a:lnTo>
                  <a:pt x="348094" y="11303"/>
                </a:lnTo>
                <a:lnTo>
                  <a:pt x="348094" y="0"/>
                </a:lnTo>
                <a:lnTo>
                  <a:pt x="333743" y="0"/>
                </a:lnTo>
                <a:lnTo>
                  <a:pt x="327152" y="5854"/>
                </a:lnTo>
                <a:lnTo>
                  <a:pt x="327152" y="19329"/>
                </a:lnTo>
                <a:lnTo>
                  <a:pt x="329603" y="23825"/>
                </a:lnTo>
                <a:lnTo>
                  <a:pt x="333883" y="25946"/>
                </a:lnTo>
                <a:lnTo>
                  <a:pt x="328231" y="28041"/>
                </a:lnTo>
                <a:lnTo>
                  <a:pt x="325589" y="33007"/>
                </a:lnTo>
                <a:lnTo>
                  <a:pt x="325589" y="48260"/>
                </a:lnTo>
                <a:lnTo>
                  <a:pt x="333552" y="54051"/>
                </a:lnTo>
                <a:lnTo>
                  <a:pt x="350837" y="54051"/>
                </a:lnTo>
                <a:lnTo>
                  <a:pt x="358787" y="48260"/>
                </a:lnTo>
                <a:lnTo>
                  <a:pt x="358787" y="45732"/>
                </a:lnTo>
                <a:lnTo>
                  <a:pt x="358787" y="33007"/>
                </a:lnTo>
                <a:close/>
              </a:path>
              <a:path w="579755" h="55245">
                <a:moveTo>
                  <a:pt x="402615" y="27101"/>
                </a:moveTo>
                <a:lnTo>
                  <a:pt x="392823" y="2654"/>
                </a:lnTo>
                <a:lnTo>
                  <a:pt x="392823" y="21780"/>
                </a:lnTo>
                <a:lnTo>
                  <a:pt x="392823" y="32004"/>
                </a:lnTo>
                <a:lnTo>
                  <a:pt x="391312" y="45326"/>
                </a:lnTo>
                <a:lnTo>
                  <a:pt x="377177" y="45326"/>
                </a:lnTo>
                <a:lnTo>
                  <a:pt x="375666" y="32004"/>
                </a:lnTo>
                <a:lnTo>
                  <a:pt x="375666" y="21780"/>
                </a:lnTo>
                <a:lnTo>
                  <a:pt x="377177" y="8712"/>
                </a:lnTo>
                <a:lnTo>
                  <a:pt x="391312" y="8712"/>
                </a:lnTo>
                <a:lnTo>
                  <a:pt x="392823" y="21780"/>
                </a:lnTo>
                <a:lnTo>
                  <a:pt x="392823" y="2654"/>
                </a:lnTo>
                <a:lnTo>
                  <a:pt x="365874" y="27101"/>
                </a:lnTo>
                <a:lnTo>
                  <a:pt x="366826" y="35941"/>
                </a:lnTo>
                <a:lnTo>
                  <a:pt x="369951" y="44691"/>
                </a:lnTo>
                <a:lnTo>
                  <a:pt x="375627" y="51384"/>
                </a:lnTo>
                <a:lnTo>
                  <a:pt x="384251" y="54051"/>
                </a:lnTo>
                <a:lnTo>
                  <a:pt x="392861" y="51384"/>
                </a:lnTo>
                <a:lnTo>
                  <a:pt x="397992" y="45326"/>
                </a:lnTo>
                <a:lnTo>
                  <a:pt x="398538" y="44691"/>
                </a:lnTo>
                <a:lnTo>
                  <a:pt x="401662" y="35941"/>
                </a:lnTo>
                <a:lnTo>
                  <a:pt x="402615" y="27101"/>
                </a:lnTo>
                <a:close/>
              </a:path>
              <a:path w="579755" h="55245">
                <a:moveTo>
                  <a:pt x="444677" y="27101"/>
                </a:moveTo>
                <a:lnTo>
                  <a:pt x="434886" y="2654"/>
                </a:lnTo>
                <a:lnTo>
                  <a:pt x="434886" y="21780"/>
                </a:lnTo>
                <a:lnTo>
                  <a:pt x="434886" y="32004"/>
                </a:lnTo>
                <a:lnTo>
                  <a:pt x="433374" y="45326"/>
                </a:lnTo>
                <a:lnTo>
                  <a:pt x="419227" y="45326"/>
                </a:lnTo>
                <a:lnTo>
                  <a:pt x="417728" y="32004"/>
                </a:lnTo>
                <a:lnTo>
                  <a:pt x="417728" y="21780"/>
                </a:lnTo>
                <a:lnTo>
                  <a:pt x="419227" y="8712"/>
                </a:lnTo>
                <a:lnTo>
                  <a:pt x="433374" y="8712"/>
                </a:lnTo>
                <a:lnTo>
                  <a:pt x="434886" y="21780"/>
                </a:lnTo>
                <a:lnTo>
                  <a:pt x="434886" y="2654"/>
                </a:lnTo>
                <a:lnTo>
                  <a:pt x="407924" y="27101"/>
                </a:lnTo>
                <a:lnTo>
                  <a:pt x="408889" y="35941"/>
                </a:lnTo>
                <a:lnTo>
                  <a:pt x="412013" y="44691"/>
                </a:lnTo>
                <a:lnTo>
                  <a:pt x="417690" y="51384"/>
                </a:lnTo>
                <a:lnTo>
                  <a:pt x="426313" y="54051"/>
                </a:lnTo>
                <a:lnTo>
                  <a:pt x="434924" y="51384"/>
                </a:lnTo>
                <a:lnTo>
                  <a:pt x="440055" y="45326"/>
                </a:lnTo>
                <a:lnTo>
                  <a:pt x="440601" y="44691"/>
                </a:lnTo>
                <a:lnTo>
                  <a:pt x="443725" y="35941"/>
                </a:lnTo>
                <a:lnTo>
                  <a:pt x="444677" y="27101"/>
                </a:lnTo>
                <a:close/>
              </a:path>
              <a:path w="579755" h="55245">
                <a:moveTo>
                  <a:pt x="522262" y="24574"/>
                </a:moveTo>
                <a:lnTo>
                  <a:pt x="520077" y="18173"/>
                </a:lnTo>
                <a:lnTo>
                  <a:pt x="507758" y="18173"/>
                </a:lnTo>
                <a:lnTo>
                  <a:pt x="504012" y="20154"/>
                </a:lnTo>
                <a:lnTo>
                  <a:pt x="501916" y="23418"/>
                </a:lnTo>
                <a:lnTo>
                  <a:pt x="499808" y="19939"/>
                </a:lnTo>
                <a:lnTo>
                  <a:pt x="496608" y="18173"/>
                </a:lnTo>
                <a:lnTo>
                  <a:pt x="489254" y="18173"/>
                </a:lnTo>
                <a:lnTo>
                  <a:pt x="485990" y="19596"/>
                </a:lnTo>
                <a:lnTo>
                  <a:pt x="484149" y="22263"/>
                </a:lnTo>
                <a:lnTo>
                  <a:pt x="484009" y="22263"/>
                </a:lnTo>
                <a:lnTo>
                  <a:pt x="484009" y="19265"/>
                </a:lnTo>
                <a:lnTo>
                  <a:pt x="474484" y="19265"/>
                </a:lnTo>
                <a:lnTo>
                  <a:pt x="474484" y="52679"/>
                </a:lnTo>
                <a:lnTo>
                  <a:pt x="484009" y="52679"/>
                </a:lnTo>
                <a:lnTo>
                  <a:pt x="484009" y="32816"/>
                </a:lnTo>
                <a:lnTo>
                  <a:pt x="483743" y="25806"/>
                </a:lnTo>
                <a:lnTo>
                  <a:pt x="492645" y="25806"/>
                </a:lnTo>
                <a:lnTo>
                  <a:pt x="493623" y="29552"/>
                </a:lnTo>
                <a:lnTo>
                  <a:pt x="493623" y="52679"/>
                </a:lnTo>
                <a:lnTo>
                  <a:pt x="503148" y="52679"/>
                </a:lnTo>
                <a:lnTo>
                  <a:pt x="503148" y="32816"/>
                </a:lnTo>
                <a:lnTo>
                  <a:pt x="503072" y="25806"/>
                </a:lnTo>
                <a:lnTo>
                  <a:pt x="512953" y="25806"/>
                </a:lnTo>
                <a:lnTo>
                  <a:pt x="512737" y="31851"/>
                </a:lnTo>
                <a:lnTo>
                  <a:pt x="512737" y="52679"/>
                </a:lnTo>
                <a:lnTo>
                  <a:pt x="522262" y="52679"/>
                </a:lnTo>
                <a:lnTo>
                  <a:pt x="522262" y="24574"/>
                </a:lnTo>
                <a:close/>
              </a:path>
              <a:path w="579755" h="55245">
                <a:moveTo>
                  <a:pt x="579640" y="24574"/>
                </a:moveTo>
                <a:lnTo>
                  <a:pt x="577456" y="18173"/>
                </a:lnTo>
                <a:lnTo>
                  <a:pt x="565124" y="18173"/>
                </a:lnTo>
                <a:lnTo>
                  <a:pt x="561390" y="20154"/>
                </a:lnTo>
                <a:lnTo>
                  <a:pt x="559282" y="23418"/>
                </a:lnTo>
                <a:lnTo>
                  <a:pt x="557174" y="19939"/>
                </a:lnTo>
                <a:lnTo>
                  <a:pt x="553974" y="18173"/>
                </a:lnTo>
                <a:lnTo>
                  <a:pt x="546633" y="18173"/>
                </a:lnTo>
                <a:lnTo>
                  <a:pt x="543369" y="19596"/>
                </a:lnTo>
                <a:lnTo>
                  <a:pt x="541515" y="22263"/>
                </a:lnTo>
                <a:lnTo>
                  <a:pt x="541388" y="22263"/>
                </a:lnTo>
                <a:lnTo>
                  <a:pt x="541388" y="19265"/>
                </a:lnTo>
                <a:lnTo>
                  <a:pt x="531850" y="19265"/>
                </a:lnTo>
                <a:lnTo>
                  <a:pt x="531850" y="52679"/>
                </a:lnTo>
                <a:lnTo>
                  <a:pt x="541388" y="52679"/>
                </a:lnTo>
                <a:lnTo>
                  <a:pt x="541388" y="32816"/>
                </a:lnTo>
                <a:lnTo>
                  <a:pt x="541108" y="25806"/>
                </a:lnTo>
                <a:lnTo>
                  <a:pt x="550024" y="25806"/>
                </a:lnTo>
                <a:lnTo>
                  <a:pt x="550989" y="29552"/>
                </a:lnTo>
                <a:lnTo>
                  <a:pt x="550989" y="52679"/>
                </a:lnTo>
                <a:lnTo>
                  <a:pt x="560514" y="52679"/>
                </a:lnTo>
                <a:lnTo>
                  <a:pt x="560514" y="32816"/>
                </a:lnTo>
                <a:lnTo>
                  <a:pt x="560438" y="25806"/>
                </a:lnTo>
                <a:lnTo>
                  <a:pt x="570318" y="25806"/>
                </a:lnTo>
                <a:lnTo>
                  <a:pt x="570103" y="31851"/>
                </a:lnTo>
                <a:lnTo>
                  <a:pt x="570103" y="52679"/>
                </a:lnTo>
                <a:lnTo>
                  <a:pt x="579640" y="52679"/>
                </a:lnTo>
                <a:lnTo>
                  <a:pt x="579640" y="2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530623" y="6892462"/>
            <a:ext cx="579755" cy="55244"/>
          </a:xfrm>
          <a:custGeom>
            <a:avLst/>
            <a:gdLst/>
            <a:ahLst/>
            <a:cxnLst/>
            <a:rect l="l" t="t" r="r" b="b"/>
            <a:pathLst>
              <a:path w="579754" h="55245">
                <a:moveTo>
                  <a:pt x="16725" y="2108"/>
                </a:moveTo>
                <a:lnTo>
                  <a:pt x="0" y="2108"/>
                </a:lnTo>
                <a:lnTo>
                  <a:pt x="0" y="10820"/>
                </a:lnTo>
                <a:lnTo>
                  <a:pt x="6731" y="10820"/>
                </a:lnTo>
                <a:lnTo>
                  <a:pt x="6731" y="53416"/>
                </a:lnTo>
                <a:lnTo>
                  <a:pt x="16725" y="53416"/>
                </a:lnTo>
                <a:lnTo>
                  <a:pt x="16725" y="2108"/>
                </a:lnTo>
                <a:close/>
              </a:path>
              <a:path w="579754" h="55245">
                <a:moveTo>
                  <a:pt x="68668" y="44704"/>
                </a:moveTo>
                <a:lnTo>
                  <a:pt x="51866" y="44704"/>
                </a:lnTo>
                <a:lnTo>
                  <a:pt x="59397" y="35928"/>
                </a:lnTo>
                <a:lnTo>
                  <a:pt x="64109" y="30556"/>
                </a:lnTo>
                <a:lnTo>
                  <a:pt x="68313" y="24828"/>
                </a:lnTo>
                <a:lnTo>
                  <a:pt x="68313" y="9461"/>
                </a:lnTo>
                <a:lnTo>
                  <a:pt x="68313" y="7810"/>
                </a:lnTo>
                <a:lnTo>
                  <a:pt x="61048" y="736"/>
                </a:lnTo>
                <a:lnTo>
                  <a:pt x="41097" y="736"/>
                </a:lnTo>
                <a:lnTo>
                  <a:pt x="35521" y="8432"/>
                </a:lnTo>
                <a:lnTo>
                  <a:pt x="34772" y="18237"/>
                </a:lnTo>
                <a:lnTo>
                  <a:pt x="45377" y="18237"/>
                </a:lnTo>
                <a:lnTo>
                  <a:pt x="45262" y="14147"/>
                </a:lnTo>
                <a:lnTo>
                  <a:pt x="47155" y="9461"/>
                </a:lnTo>
                <a:lnTo>
                  <a:pt x="55867" y="9461"/>
                </a:lnTo>
                <a:lnTo>
                  <a:pt x="58318" y="14147"/>
                </a:lnTo>
                <a:lnTo>
                  <a:pt x="58318" y="23533"/>
                </a:lnTo>
                <a:lnTo>
                  <a:pt x="50761" y="32448"/>
                </a:lnTo>
                <a:lnTo>
                  <a:pt x="47155" y="36944"/>
                </a:lnTo>
                <a:lnTo>
                  <a:pt x="34099" y="53416"/>
                </a:lnTo>
                <a:lnTo>
                  <a:pt x="68668" y="53416"/>
                </a:lnTo>
                <a:lnTo>
                  <a:pt x="68668" y="44704"/>
                </a:lnTo>
                <a:close/>
              </a:path>
              <a:path w="579754" h="55245">
                <a:moveTo>
                  <a:pt x="112826" y="53416"/>
                </a:moveTo>
                <a:lnTo>
                  <a:pt x="103809" y="41783"/>
                </a:lnTo>
                <a:lnTo>
                  <a:pt x="98742" y="35242"/>
                </a:lnTo>
                <a:lnTo>
                  <a:pt x="103860" y="28651"/>
                </a:lnTo>
                <a:lnTo>
                  <a:pt x="110578" y="20002"/>
                </a:lnTo>
                <a:lnTo>
                  <a:pt x="98869" y="20002"/>
                </a:lnTo>
                <a:lnTo>
                  <a:pt x="93573" y="28651"/>
                </a:lnTo>
                <a:lnTo>
                  <a:pt x="87376" y="20002"/>
                </a:lnTo>
                <a:lnTo>
                  <a:pt x="75806" y="20002"/>
                </a:lnTo>
                <a:lnTo>
                  <a:pt x="87299" y="35242"/>
                </a:lnTo>
                <a:lnTo>
                  <a:pt x="72999" y="53416"/>
                </a:lnTo>
                <a:lnTo>
                  <a:pt x="84848" y="53416"/>
                </a:lnTo>
                <a:lnTo>
                  <a:pt x="92557" y="41783"/>
                </a:lnTo>
                <a:lnTo>
                  <a:pt x="101117" y="53416"/>
                </a:lnTo>
                <a:lnTo>
                  <a:pt x="112826" y="53416"/>
                </a:lnTo>
                <a:close/>
              </a:path>
              <a:path w="579754" h="55245">
                <a:moveTo>
                  <a:pt x="150812" y="44704"/>
                </a:moveTo>
                <a:lnTo>
                  <a:pt x="134010" y="44704"/>
                </a:lnTo>
                <a:lnTo>
                  <a:pt x="141554" y="35928"/>
                </a:lnTo>
                <a:lnTo>
                  <a:pt x="146265" y="30556"/>
                </a:lnTo>
                <a:lnTo>
                  <a:pt x="150469" y="24828"/>
                </a:lnTo>
                <a:lnTo>
                  <a:pt x="150469" y="9461"/>
                </a:lnTo>
                <a:lnTo>
                  <a:pt x="150469" y="7810"/>
                </a:lnTo>
                <a:lnTo>
                  <a:pt x="143192" y="736"/>
                </a:lnTo>
                <a:lnTo>
                  <a:pt x="123240" y="736"/>
                </a:lnTo>
                <a:lnTo>
                  <a:pt x="117665" y="8432"/>
                </a:lnTo>
                <a:lnTo>
                  <a:pt x="116916" y="18237"/>
                </a:lnTo>
                <a:lnTo>
                  <a:pt x="127520" y="18237"/>
                </a:lnTo>
                <a:lnTo>
                  <a:pt x="127419" y="14147"/>
                </a:lnTo>
                <a:lnTo>
                  <a:pt x="129298" y="9461"/>
                </a:lnTo>
                <a:lnTo>
                  <a:pt x="138023" y="9461"/>
                </a:lnTo>
                <a:lnTo>
                  <a:pt x="140474" y="14147"/>
                </a:lnTo>
                <a:lnTo>
                  <a:pt x="140474" y="23533"/>
                </a:lnTo>
                <a:lnTo>
                  <a:pt x="132905" y="32448"/>
                </a:lnTo>
                <a:lnTo>
                  <a:pt x="129298" y="36944"/>
                </a:lnTo>
                <a:lnTo>
                  <a:pt x="116243" y="53416"/>
                </a:lnTo>
                <a:lnTo>
                  <a:pt x="150812" y="53416"/>
                </a:lnTo>
                <a:lnTo>
                  <a:pt x="150812" y="44704"/>
                </a:lnTo>
                <a:close/>
              </a:path>
              <a:path w="579754" h="55245">
                <a:moveTo>
                  <a:pt x="182994" y="2108"/>
                </a:moveTo>
                <a:lnTo>
                  <a:pt x="166268" y="2108"/>
                </a:lnTo>
                <a:lnTo>
                  <a:pt x="166268" y="10820"/>
                </a:lnTo>
                <a:lnTo>
                  <a:pt x="172999" y="10820"/>
                </a:lnTo>
                <a:lnTo>
                  <a:pt x="172999" y="53416"/>
                </a:lnTo>
                <a:lnTo>
                  <a:pt x="182994" y="53416"/>
                </a:lnTo>
                <a:lnTo>
                  <a:pt x="182994" y="2108"/>
                </a:lnTo>
                <a:close/>
              </a:path>
              <a:path w="579754" h="55245">
                <a:moveTo>
                  <a:pt x="235953" y="27838"/>
                </a:moveTo>
                <a:lnTo>
                  <a:pt x="235699" y="27495"/>
                </a:lnTo>
                <a:lnTo>
                  <a:pt x="230644" y="20332"/>
                </a:lnTo>
                <a:lnTo>
                  <a:pt x="230162" y="19659"/>
                </a:lnTo>
                <a:lnTo>
                  <a:pt x="225882" y="19659"/>
                </a:lnTo>
                <a:lnTo>
                  <a:pt x="225882" y="32448"/>
                </a:lnTo>
                <a:lnTo>
                  <a:pt x="225882" y="41656"/>
                </a:lnTo>
                <a:lnTo>
                  <a:pt x="222872" y="46609"/>
                </a:lnTo>
                <a:lnTo>
                  <a:pt x="212737" y="46609"/>
                </a:lnTo>
                <a:lnTo>
                  <a:pt x="209626" y="41656"/>
                </a:lnTo>
                <a:lnTo>
                  <a:pt x="209626" y="32448"/>
                </a:lnTo>
                <a:lnTo>
                  <a:pt x="212737" y="27495"/>
                </a:lnTo>
                <a:lnTo>
                  <a:pt x="222872" y="27495"/>
                </a:lnTo>
                <a:lnTo>
                  <a:pt x="225882" y="32448"/>
                </a:lnTo>
                <a:lnTo>
                  <a:pt x="225882" y="19659"/>
                </a:lnTo>
                <a:lnTo>
                  <a:pt x="219290" y="19659"/>
                </a:lnTo>
                <a:lnTo>
                  <a:pt x="217830" y="19875"/>
                </a:lnTo>
                <a:lnTo>
                  <a:pt x="216674" y="20332"/>
                </a:lnTo>
                <a:lnTo>
                  <a:pt x="216547" y="20205"/>
                </a:lnTo>
                <a:lnTo>
                  <a:pt x="227101" y="5308"/>
                </a:lnTo>
                <a:lnTo>
                  <a:pt x="219748" y="0"/>
                </a:lnTo>
                <a:lnTo>
                  <a:pt x="202806" y="25171"/>
                </a:lnTo>
                <a:lnTo>
                  <a:pt x="199872" y="31153"/>
                </a:lnTo>
                <a:lnTo>
                  <a:pt x="199872" y="47637"/>
                </a:lnTo>
                <a:lnTo>
                  <a:pt x="207772" y="54787"/>
                </a:lnTo>
                <a:lnTo>
                  <a:pt x="217830" y="54787"/>
                </a:lnTo>
                <a:lnTo>
                  <a:pt x="225120" y="53441"/>
                </a:lnTo>
                <a:lnTo>
                  <a:pt x="230847" y="49695"/>
                </a:lnTo>
                <a:lnTo>
                  <a:pt x="232867" y="46609"/>
                </a:lnTo>
                <a:lnTo>
                  <a:pt x="234607" y="43954"/>
                </a:lnTo>
                <a:lnTo>
                  <a:pt x="235953" y="36677"/>
                </a:lnTo>
                <a:lnTo>
                  <a:pt x="235953" y="27838"/>
                </a:lnTo>
                <a:close/>
              </a:path>
              <a:path w="579754" h="55245">
                <a:moveTo>
                  <a:pt x="279095" y="53416"/>
                </a:moveTo>
                <a:lnTo>
                  <a:pt x="270078" y="41783"/>
                </a:lnTo>
                <a:lnTo>
                  <a:pt x="265010" y="35242"/>
                </a:lnTo>
                <a:lnTo>
                  <a:pt x="270129" y="28651"/>
                </a:lnTo>
                <a:lnTo>
                  <a:pt x="276847" y="20002"/>
                </a:lnTo>
                <a:lnTo>
                  <a:pt x="265137" y="20002"/>
                </a:lnTo>
                <a:lnTo>
                  <a:pt x="259842" y="28651"/>
                </a:lnTo>
                <a:lnTo>
                  <a:pt x="253644" y="20002"/>
                </a:lnTo>
                <a:lnTo>
                  <a:pt x="242062" y="20002"/>
                </a:lnTo>
                <a:lnTo>
                  <a:pt x="253568" y="35242"/>
                </a:lnTo>
                <a:lnTo>
                  <a:pt x="239268" y="53416"/>
                </a:lnTo>
                <a:lnTo>
                  <a:pt x="251117" y="53416"/>
                </a:lnTo>
                <a:lnTo>
                  <a:pt x="258813" y="41783"/>
                </a:lnTo>
                <a:lnTo>
                  <a:pt x="267373" y="53416"/>
                </a:lnTo>
                <a:lnTo>
                  <a:pt x="279095" y="53416"/>
                </a:lnTo>
                <a:close/>
              </a:path>
              <a:path w="579754" h="55245">
                <a:moveTo>
                  <a:pt x="317080" y="44704"/>
                </a:moveTo>
                <a:lnTo>
                  <a:pt x="300278" y="44704"/>
                </a:lnTo>
                <a:lnTo>
                  <a:pt x="307822" y="35928"/>
                </a:lnTo>
                <a:lnTo>
                  <a:pt x="312521" y="30556"/>
                </a:lnTo>
                <a:lnTo>
                  <a:pt x="316725" y="24828"/>
                </a:lnTo>
                <a:lnTo>
                  <a:pt x="316725" y="9461"/>
                </a:lnTo>
                <a:lnTo>
                  <a:pt x="316725" y="7810"/>
                </a:lnTo>
                <a:lnTo>
                  <a:pt x="309460" y="736"/>
                </a:lnTo>
                <a:lnTo>
                  <a:pt x="289509" y="736"/>
                </a:lnTo>
                <a:lnTo>
                  <a:pt x="283933" y="8432"/>
                </a:lnTo>
                <a:lnTo>
                  <a:pt x="283184" y="18237"/>
                </a:lnTo>
                <a:lnTo>
                  <a:pt x="293789" y="18237"/>
                </a:lnTo>
                <a:lnTo>
                  <a:pt x="293687" y="14147"/>
                </a:lnTo>
                <a:lnTo>
                  <a:pt x="295567" y="9461"/>
                </a:lnTo>
                <a:lnTo>
                  <a:pt x="304292" y="9461"/>
                </a:lnTo>
                <a:lnTo>
                  <a:pt x="306743" y="14147"/>
                </a:lnTo>
                <a:lnTo>
                  <a:pt x="306743" y="23533"/>
                </a:lnTo>
                <a:lnTo>
                  <a:pt x="299173" y="32448"/>
                </a:lnTo>
                <a:lnTo>
                  <a:pt x="295567" y="36944"/>
                </a:lnTo>
                <a:lnTo>
                  <a:pt x="282511" y="53416"/>
                </a:lnTo>
                <a:lnTo>
                  <a:pt x="317080" y="53416"/>
                </a:lnTo>
                <a:lnTo>
                  <a:pt x="317080" y="44704"/>
                </a:lnTo>
                <a:close/>
              </a:path>
              <a:path w="579754" h="55245">
                <a:moveTo>
                  <a:pt x="358927" y="33743"/>
                </a:moveTo>
                <a:lnTo>
                  <a:pt x="357327" y="30759"/>
                </a:lnTo>
                <a:lnTo>
                  <a:pt x="356285" y="28778"/>
                </a:lnTo>
                <a:lnTo>
                  <a:pt x="350634" y="26682"/>
                </a:lnTo>
                <a:lnTo>
                  <a:pt x="354914" y="24561"/>
                </a:lnTo>
                <a:lnTo>
                  <a:pt x="355981" y="22593"/>
                </a:lnTo>
                <a:lnTo>
                  <a:pt x="357365" y="20066"/>
                </a:lnTo>
                <a:lnTo>
                  <a:pt x="357365" y="8242"/>
                </a:lnTo>
                <a:lnTo>
                  <a:pt x="357365" y="6604"/>
                </a:lnTo>
                <a:lnTo>
                  <a:pt x="350761" y="736"/>
                </a:lnTo>
                <a:lnTo>
                  <a:pt x="348856" y="736"/>
                </a:lnTo>
                <a:lnTo>
                  <a:pt x="348856" y="34899"/>
                </a:lnTo>
                <a:lnTo>
                  <a:pt x="348856" y="42468"/>
                </a:lnTo>
                <a:lnTo>
                  <a:pt x="346481" y="46469"/>
                </a:lnTo>
                <a:lnTo>
                  <a:pt x="338162" y="46469"/>
                </a:lnTo>
                <a:lnTo>
                  <a:pt x="335788" y="42468"/>
                </a:lnTo>
                <a:lnTo>
                  <a:pt x="335788" y="34899"/>
                </a:lnTo>
                <a:lnTo>
                  <a:pt x="338162" y="30759"/>
                </a:lnTo>
                <a:lnTo>
                  <a:pt x="346481" y="30759"/>
                </a:lnTo>
                <a:lnTo>
                  <a:pt x="348856" y="34899"/>
                </a:lnTo>
                <a:lnTo>
                  <a:pt x="348856" y="736"/>
                </a:lnTo>
                <a:lnTo>
                  <a:pt x="348234" y="736"/>
                </a:lnTo>
                <a:lnTo>
                  <a:pt x="348234" y="12039"/>
                </a:lnTo>
                <a:lnTo>
                  <a:pt x="348234" y="18846"/>
                </a:lnTo>
                <a:lnTo>
                  <a:pt x="346075" y="22593"/>
                </a:lnTo>
                <a:lnTo>
                  <a:pt x="338594" y="22593"/>
                </a:lnTo>
                <a:lnTo>
                  <a:pt x="336410" y="18846"/>
                </a:lnTo>
                <a:lnTo>
                  <a:pt x="336410" y="12039"/>
                </a:lnTo>
                <a:lnTo>
                  <a:pt x="338594" y="8242"/>
                </a:lnTo>
                <a:lnTo>
                  <a:pt x="346075" y="8242"/>
                </a:lnTo>
                <a:lnTo>
                  <a:pt x="348234" y="12039"/>
                </a:lnTo>
                <a:lnTo>
                  <a:pt x="348234" y="736"/>
                </a:lnTo>
                <a:lnTo>
                  <a:pt x="333883" y="736"/>
                </a:lnTo>
                <a:lnTo>
                  <a:pt x="327279" y="6604"/>
                </a:lnTo>
                <a:lnTo>
                  <a:pt x="327279" y="20066"/>
                </a:lnTo>
                <a:lnTo>
                  <a:pt x="329730" y="24561"/>
                </a:lnTo>
                <a:lnTo>
                  <a:pt x="334022" y="26682"/>
                </a:lnTo>
                <a:lnTo>
                  <a:pt x="328358" y="28778"/>
                </a:lnTo>
                <a:lnTo>
                  <a:pt x="325729" y="33743"/>
                </a:lnTo>
                <a:lnTo>
                  <a:pt x="325729" y="48996"/>
                </a:lnTo>
                <a:lnTo>
                  <a:pt x="333692" y="54787"/>
                </a:lnTo>
                <a:lnTo>
                  <a:pt x="350977" y="54787"/>
                </a:lnTo>
                <a:lnTo>
                  <a:pt x="358927" y="48996"/>
                </a:lnTo>
                <a:lnTo>
                  <a:pt x="358927" y="46469"/>
                </a:lnTo>
                <a:lnTo>
                  <a:pt x="358927" y="33743"/>
                </a:lnTo>
                <a:close/>
              </a:path>
              <a:path w="579754" h="55245">
                <a:moveTo>
                  <a:pt x="402755" y="27838"/>
                </a:moveTo>
                <a:lnTo>
                  <a:pt x="401815" y="18948"/>
                </a:lnTo>
                <a:lnTo>
                  <a:pt x="398729" y="10147"/>
                </a:lnTo>
                <a:lnTo>
                  <a:pt x="398145" y="9461"/>
                </a:lnTo>
                <a:lnTo>
                  <a:pt x="393052" y="3416"/>
                </a:lnTo>
                <a:lnTo>
                  <a:pt x="392963" y="22517"/>
                </a:lnTo>
                <a:lnTo>
                  <a:pt x="392963" y="32740"/>
                </a:lnTo>
                <a:lnTo>
                  <a:pt x="391452" y="46075"/>
                </a:lnTo>
                <a:lnTo>
                  <a:pt x="377304" y="46075"/>
                </a:lnTo>
                <a:lnTo>
                  <a:pt x="375805" y="32740"/>
                </a:lnTo>
                <a:lnTo>
                  <a:pt x="375805" y="22517"/>
                </a:lnTo>
                <a:lnTo>
                  <a:pt x="377304" y="9461"/>
                </a:lnTo>
                <a:lnTo>
                  <a:pt x="391452" y="9461"/>
                </a:lnTo>
                <a:lnTo>
                  <a:pt x="392963" y="22517"/>
                </a:lnTo>
                <a:lnTo>
                  <a:pt x="392963" y="3390"/>
                </a:lnTo>
                <a:lnTo>
                  <a:pt x="366001" y="27838"/>
                </a:lnTo>
                <a:lnTo>
                  <a:pt x="366966" y="36677"/>
                </a:lnTo>
                <a:lnTo>
                  <a:pt x="370090" y="45427"/>
                </a:lnTo>
                <a:lnTo>
                  <a:pt x="375767" y="52120"/>
                </a:lnTo>
                <a:lnTo>
                  <a:pt x="384390" y="54787"/>
                </a:lnTo>
                <a:lnTo>
                  <a:pt x="393001" y="52120"/>
                </a:lnTo>
                <a:lnTo>
                  <a:pt x="398119" y="46075"/>
                </a:lnTo>
                <a:lnTo>
                  <a:pt x="398678" y="45427"/>
                </a:lnTo>
                <a:lnTo>
                  <a:pt x="401802" y="36677"/>
                </a:lnTo>
                <a:lnTo>
                  <a:pt x="402755" y="27838"/>
                </a:lnTo>
                <a:close/>
              </a:path>
              <a:path w="579754" h="55245">
                <a:moveTo>
                  <a:pt x="444817" y="27838"/>
                </a:moveTo>
                <a:lnTo>
                  <a:pt x="443877" y="18948"/>
                </a:lnTo>
                <a:lnTo>
                  <a:pt x="440778" y="10147"/>
                </a:lnTo>
                <a:lnTo>
                  <a:pt x="440194" y="9461"/>
                </a:lnTo>
                <a:lnTo>
                  <a:pt x="435114" y="3416"/>
                </a:lnTo>
                <a:lnTo>
                  <a:pt x="435013" y="22517"/>
                </a:lnTo>
                <a:lnTo>
                  <a:pt x="435013" y="32740"/>
                </a:lnTo>
                <a:lnTo>
                  <a:pt x="433514" y="46075"/>
                </a:lnTo>
                <a:lnTo>
                  <a:pt x="419366" y="46075"/>
                </a:lnTo>
                <a:lnTo>
                  <a:pt x="417868" y="32740"/>
                </a:lnTo>
                <a:lnTo>
                  <a:pt x="417868" y="22517"/>
                </a:lnTo>
                <a:lnTo>
                  <a:pt x="419366" y="9461"/>
                </a:lnTo>
                <a:lnTo>
                  <a:pt x="433514" y="9461"/>
                </a:lnTo>
                <a:lnTo>
                  <a:pt x="435013" y="22517"/>
                </a:lnTo>
                <a:lnTo>
                  <a:pt x="435013" y="3390"/>
                </a:lnTo>
                <a:lnTo>
                  <a:pt x="408063" y="27838"/>
                </a:lnTo>
                <a:lnTo>
                  <a:pt x="409028" y="36677"/>
                </a:lnTo>
                <a:lnTo>
                  <a:pt x="412153" y="45427"/>
                </a:lnTo>
                <a:lnTo>
                  <a:pt x="417830" y="52120"/>
                </a:lnTo>
                <a:lnTo>
                  <a:pt x="426453" y="54787"/>
                </a:lnTo>
                <a:lnTo>
                  <a:pt x="435051" y="52120"/>
                </a:lnTo>
                <a:lnTo>
                  <a:pt x="440182" y="46075"/>
                </a:lnTo>
                <a:lnTo>
                  <a:pt x="440728" y="45427"/>
                </a:lnTo>
                <a:lnTo>
                  <a:pt x="443865" y="36677"/>
                </a:lnTo>
                <a:lnTo>
                  <a:pt x="444817" y="27838"/>
                </a:lnTo>
                <a:close/>
              </a:path>
              <a:path w="579754" h="55245">
                <a:moveTo>
                  <a:pt x="522389" y="25311"/>
                </a:moveTo>
                <a:lnTo>
                  <a:pt x="520217" y="18910"/>
                </a:lnTo>
                <a:lnTo>
                  <a:pt x="507885" y="18910"/>
                </a:lnTo>
                <a:lnTo>
                  <a:pt x="504139" y="20891"/>
                </a:lnTo>
                <a:lnTo>
                  <a:pt x="502043" y="24155"/>
                </a:lnTo>
                <a:lnTo>
                  <a:pt x="499948" y="20688"/>
                </a:lnTo>
                <a:lnTo>
                  <a:pt x="496735" y="18910"/>
                </a:lnTo>
                <a:lnTo>
                  <a:pt x="489381" y="18910"/>
                </a:lnTo>
                <a:lnTo>
                  <a:pt x="486130" y="20332"/>
                </a:lnTo>
                <a:lnTo>
                  <a:pt x="484276" y="22999"/>
                </a:lnTo>
                <a:lnTo>
                  <a:pt x="484136" y="22999"/>
                </a:lnTo>
                <a:lnTo>
                  <a:pt x="484136" y="20002"/>
                </a:lnTo>
                <a:lnTo>
                  <a:pt x="474611" y="20002"/>
                </a:lnTo>
                <a:lnTo>
                  <a:pt x="474611" y="53416"/>
                </a:lnTo>
                <a:lnTo>
                  <a:pt x="484136" y="53416"/>
                </a:lnTo>
                <a:lnTo>
                  <a:pt x="484136" y="33553"/>
                </a:lnTo>
                <a:lnTo>
                  <a:pt x="483870" y="26543"/>
                </a:lnTo>
                <a:lnTo>
                  <a:pt x="492785" y="26543"/>
                </a:lnTo>
                <a:lnTo>
                  <a:pt x="493750" y="30289"/>
                </a:lnTo>
                <a:lnTo>
                  <a:pt x="493750" y="53416"/>
                </a:lnTo>
                <a:lnTo>
                  <a:pt x="503275" y="53416"/>
                </a:lnTo>
                <a:lnTo>
                  <a:pt x="503275" y="33553"/>
                </a:lnTo>
                <a:lnTo>
                  <a:pt x="503199" y="26543"/>
                </a:lnTo>
                <a:lnTo>
                  <a:pt x="513080" y="26543"/>
                </a:lnTo>
                <a:lnTo>
                  <a:pt x="512864" y="32588"/>
                </a:lnTo>
                <a:lnTo>
                  <a:pt x="512864" y="53416"/>
                </a:lnTo>
                <a:lnTo>
                  <a:pt x="522389" y="53416"/>
                </a:lnTo>
                <a:lnTo>
                  <a:pt x="522389" y="25311"/>
                </a:lnTo>
                <a:close/>
              </a:path>
              <a:path w="579754" h="55245">
                <a:moveTo>
                  <a:pt x="579691" y="25311"/>
                </a:moveTo>
                <a:lnTo>
                  <a:pt x="577519" y="18910"/>
                </a:lnTo>
                <a:lnTo>
                  <a:pt x="565188" y="18910"/>
                </a:lnTo>
                <a:lnTo>
                  <a:pt x="561454" y="20891"/>
                </a:lnTo>
                <a:lnTo>
                  <a:pt x="559346" y="24155"/>
                </a:lnTo>
                <a:lnTo>
                  <a:pt x="557237" y="20688"/>
                </a:lnTo>
                <a:lnTo>
                  <a:pt x="554037" y="18910"/>
                </a:lnTo>
                <a:lnTo>
                  <a:pt x="546684" y="18910"/>
                </a:lnTo>
                <a:lnTo>
                  <a:pt x="543433" y="20332"/>
                </a:lnTo>
                <a:lnTo>
                  <a:pt x="541578" y="22999"/>
                </a:lnTo>
                <a:lnTo>
                  <a:pt x="541439" y="22999"/>
                </a:lnTo>
                <a:lnTo>
                  <a:pt x="541439" y="20002"/>
                </a:lnTo>
                <a:lnTo>
                  <a:pt x="531914" y="20002"/>
                </a:lnTo>
                <a:lnTo>
                  <a:pt x="531914" y="53416"/>
                </a:lnTo>
                <a:lnTo>
                  <a:pt x="541439" y="53416"/>
                </a:lnTo>
                <a:lnTo>
                  <a:pt x="541439" y="33553"/>
                </a:lnTo>
                <a:lnTo>
                  <a:pt x="541172" y="26543"/>
                </a:lnTo>
                <a:lnTo>
                  <a:pt x="550087" y="26543"/>
                </a:lnTo>
                <a:lnTo>
                  <a:pt x="551053" y="30289"/>
                </a:lnTo>
                <a:lnTo>
                  <a:pt x="551053" y="53416"/>
                </a:lnTo>
                <a:lnTo>
                  <a:pt x="560578" y="53416"/>
                </a:lnTo>
                <a:lnTo>
                  <a:pt x="560578" y="33553"/>
                </a:lnTo>
                <a:lnTo>
                  <a:pt x="560501" y="26543"/>
                </a:lnTo>
                <a:lnTo>
                  <a:pt x="570382" y="26543"/>
                </a:lnTo>
                <a:lnTo>
                  <a:pt x="570166" y="32588"/>
                </a:lnTo>
                <a:lnTo>
                  <a:pt x="570166" y="53416"/>
                </a:lnTo>
                <a:lnTo>
                  <a:pt x="579691" y="53416"/>
                </a:lnTo>
                <a:lnTo>
                  <a:pt x="579691" y="253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object 62"/>
          <p:cNvGrpSpPr/>
          <p:nvPr/>
        </p:nvGrpSpPr>
        <p:grpSpPr>
          <a:xfrm>
            <a:off x="1784430" y="6625684"/>
            <a:ext cx="1263015" cy="84455"/>
            <a:chOff x="1784430" y="6625684"/>
            <a:chExt cx="1263015" cy="84455"/>
          </a:xfrm>
        </p:grpSpPr>
        <p:sp>
          <p:nvSpPr>
            <p:cNvPr id="63" name="object 63"/>
            <p:cNvSpPr/>
            <p:nvPr/>
          </p:nvSpPr>
          <p:spPr>
            <a:xfrm>
              <a:off x="1796144" y="6628859"/>
              <a:ext cx="1248410" cy="78105"/>
            </a:xfrm>
            <a:custGeom>
              <a:avLst/>
              <a:gdLst/>
              <a:ahLst/>
              <a:cxnLst/>
              <a:rect l="l" t="t" r="r" b="b"/>
              <a:pathLst>
                <a:path w="1248410" h="78104">
                  <a:moveTo>
                    <a:pt x="94035" y="0"/>
                  </a:moveTo>
                  <a:lnTo>
                    <a:pt x="68860" y="20782"/>
                  </a:lnTo>
                </a:path>
                <a:path w="1248410" h="78104">
                  <a:moveTo>
                    <a:pt x="27445" y="54968"/>
                  </a:moveTo>
                  <a:lnTo>
                    <a:pt x="0" y="77623"/>
                  </a:lnTo>
                </a:path>
                <a:path w="1248410" h="78104">
                  <a:moveTo>
                    <a:pt x="123397" y="0"/>
                  </a:moveTo>
                  <a:lnTo>
                    <a:pt x="91504" y="26323"/>
                  </a:lnTo>
                </a:path>
                <a:path w="1248410" h="78104">
                  <a:moveTo>
                    <a:pt x="56800" y="54968"/>
                  </a:moveTo>
                  <a:lnTo>
                    <a:pt x="29361" y="77623"/>
                  </a:lnTo>
                </a:path>
                <a:path w="1248410" h="78104">
                  <a:moveTo>
                    <a:pt x="152708" y="0"/>
                  </a:moveTo>
                  <a:lnTo>
                    <a:pt x="91504" y="50525"/>
                  </a:lnTo>
                </a:path>
                <a:path w="1248410" h="78104">
                  <a:moveTo>
                    <a:pt x="86122" y="54968"/>
                  </a:moveTo>
                  <a:lnTo>
                    <a:pt x="58680" y="77623"/>
                  </a:lnTo>
                </a:path>
                <a:path w="1248410" h="78104">
                  <a:moveTo>
                    <a:pt x="182102" y="0"/>
                  </a:moveTo>
                  <a:lnTo>
                    <a:pt x="88066" y="77623"/>
                  </a:lnTo>
                </a:path>
                <a:path w="1248410" h="78104">
                  <a:moveTo>
                    <a:pt x="211413" y="0"/>
                  </a:moveTo>
                  <a:lnTo>
                    <a:pt x="117374" y="77623"/>
                  </a:lnTo>
                </a:path>
                <a:path w="1248410" h="78104">
                  <a:moveTo>
                    <a:pt x="240753" y="0"/>
                  </a:moveTo>
                  <a:lnTo>
                    <a:pt x="146718" y="77623"/>
                  </a:lnTo>
                </a:path>
                <a:path w="1248410" h="78104">
                  <a:moveTo>
                    <a:pt x="270089" y="0"/>
                  </a:moveTo>
                  <a:lnTo>
                    <a:pt x="176057" y="77623"/>
                  </a:lnTo>
                </a:path>
                <a:path w="1248410" h="78104">
                  <a:moveTo>
                    <a:pt x="299444" y="0"/>
                  </a:moveTo>
                  <a:lnTo>
                    <a:pt x="205404" y="77623"/>
                  </a:lnTo>
                </a:path>
                <a:path w="1248410" h="78104">
                  <a:moveTo>
                    <a:pt x="328769" y="0"/>
                  </a:moveTo>
                  <a:lnTo>
                    <a:pt x="234737" y="77623"/>
                  </a:lnTo>
                </a:path>
                <a:path w="1248410" h="78104">
                  <a:moveTo>
                    <a:pt x="358103" y="0"/>
                  </a:moveTo>
                  <a:lnTo>
                    <a:pt x="264071" y="77623"/>
                  </a:lnTo>
                </a:path>
                <a:path w="1248410" h="78104">
                  <a:moveTo>
                    <a:pt x="387446" y="0"/>
                  </a:moveTo>
                  <a:lnTo>
                    <a:pt x="293410" y="77623"/>
                  </a:lnTo>
                </a:path>
                <a:path w="1248410" h="78104">
                  <a:moveTo>
                    <a:pt x="416789" y="0"/>
                  </a:moveTo>
                  <a:lnTo>
                    <a:pt x="322761" y="77623"/>
                  </a:lnTo>
                </a:path>
                <a:path w="1248410" h="78104">
                  <a:moveTo>
                    <a:pt x="446144" y="0"/>
                  </a:moveTo>
                  <a:lnTo>
                    <a:pt x="352108" y="77623"/>
                  </a:lnTo>
                </a:path>
                <a:path w="1248410" h="78104">
                  <a:moveTo>
                    <a:pt x="475470" y="0"/>
                  </a:moveTo>
                  <a:lnTo>
                    <a:pt x="381438" y="77623"/>
                  </a:lnTo>
                </a:path>
                <a:path w="1248410" h="78104">
                  <a:moveTo>
                    <a:pt x="504813" y="0"/>
                  </a:moveTo>
                  <a:lnTo>
                    <a:pt x="410773" y="77623"/>
                  </a:lnTo>
                </a:path>
                <a:path w="1248410" h="78104">
                  <a:moveTo>
                    <a:pt x="534168" y="0"/>
                  </a:moveTo>
                  <a:lnTo>
                    <a:pt x="440132" y="77623"/>
                  </a:lnTo>
                </a:path>
                <a:path w="1248410" h="78104">
                  <a:moveTo>
                    <a:pt x="563511" y="0"/>
                  </a:moveTo>
                  <a:lnTo>
                    <a:pt x="469475" y="77623"/>
                  </a:lnTo>
                </a:path>
                <a:path w="1248410" h="78104">
                  <a:moveTo>
                    <a:pt x="572806" y="16512"/>
                  </a:moveTo>
                  <a:lnTo>
                    <a:pt x="498783" y="77623"/>
                  </a:lnTo>
                </a:path>
                <a:path w="1248410" h="78104">
                  <a:moveTo>
                    <a:pt x="590731" y="25944"/>
                  </a:moveTo>
                  <a:lnTo>
                    <a:pt x="528130" y="77623"/>
                  </a:lnTo>
                </a:path>
                <a:path w="1248410" h="78104">
                  <a:moveTo>
                    <a:pt x="620071" y="25944"/>
                  </a:moveTo>
                  <a:lnTo>
                    <a:pt x="557474" y="77623"/>
                  </a:lnTo>
                </a:path>
                <a:path w="1248410" h="78104">
                  <a:moveTo>
                    <a:pt x="682016" y="0"/>
                  </a:moveTo>
                  <a:lnTo>
                    <a:pt x="587980" y="77623"/>
                  </a:lnTo>
                </a:path>
                <a:path w="1248410" h="78104">
                  <a:moveTo>
                    <a:pt x="711381" y="0"/>
                  </a:moveTo>
                  <a:lnTo>
                    <a:pt x="617349" y="77623"/>
                  </a:lnTo>
                </a:path>
                <a:path w="1248410" h="78104">
                  <a:moveTo>
                    <a:pt x="740707" y="0"/>
                  </a:moveTo>
                  <a:lnTo>
                    <a:pt x="646671" y="77623"/>
                  </a:lnTo>
                </a:path>
                <a:path w="1248410" h="78104">
                  <a:moveTo>
                    <a:pt x="770068" y="0"/>
                  </a:moveTo>
                  <a:lnTo>
                    <a:pt x="676029" y="77623"/>
                  </a:lnTo>
                </a:path>
                <a:path w="1248410" h="78104">
                  <a:moveTo>
                    <a:pt x="799383" y="0"/>
                  </a:moveTo>
                  <a:lnTo>
                    <a:pt x="705351" y="77623"/>
                  </a:lnTo>
                </a:path>
                <a:path w="1248410" h="78104">
                  <a:moveTo>
                    <a:pt x="828762" y="0"/>
                  </a:moveTo>
                  <a:lnTo>
                    <a:pt x="734728" y="77623"/>
                  </a:lnTo>
                </a:path>
                <a:path w="1248410" h="78104">
                  <a:moveTo>
                    <a:pt x="858081" y="0"/>
                  </a:moveTo>
                  <a:lnTo>
                    <a:pt x="764045" y="77623"/>
                  </a:lnTo>
                </a:path>
                <a:path w="1248410" h="78104">
                  <a:moveTo>
                    <a:pt x="887432" y="0"/>
                  </a:moveTo>
                  <a:lnTo>
                    <a:pt x="793396" y="77623"/>
                  </a:lnTo>
                </a:path>
                <a:path w="1248410" h="78104">
                  <a:moveTo>
                    <a:pt x="916750" y="0"/>
                  </a:moveTo>
                  <a:lnTo>
                    <a:pt x="822718" y="77623"/>
                  </a:lnTo>
                </a:path>
                <a:path w="1248410" h="78104">
                  <a:moveTo>
                    <a:pt x="946127" y="0"/>
                  </a:moveTo>
                  <a:lnTo>
                    <a:pt x="852091" y="77623"/>
                  </a:lnTo>
                </a:path>
                <a:path w="1248410" h="78104">
                  <a:moveTo>
                    <a:pt x="975448" y="0"/>
                  </a:moveTo>
                  <a:lnTo>
                    <a:pt x="881416" y="77623"/>
                  </a:lnTo>
                </a:path>
                <a:path w="1248410" h="78104">
                  <a:moveTo>
                    <a:pt x="1004770" y="0"/>
                  </a:moveTo>
                  <a:lnTo>
                    <a:pt x="910738" y="77623"/>
                  </a:lnTo>
                </a:path>
                <a:path w="1248410" h="78104">
                  <a:moveTo>
                    <a:pt x="1034121" y="0"/>
                  </a:moveTo>
                  <a:lnTo>
                    <a:pt x="940085" y="77623"/>
                  </a:lnTo>
                </a:path>
                <a:path w="1248410" h="78104">
                  <a:moveTo>
                    <a:pt x="1063454" y="0"/>
                  </a:moveTo>
                  <a:lnTo>
                    <a:pt x="969422" y="77623"/>
                  </a:lnTo>
                </a:path>
                <a:path w="1248410" h="78104">
                  <a:moveTo>
                    <a:pt x="1092819" y="0"/>
                  </a:moveTo>
                  <a:lnTo>
                    <a:pt x="998783" y="77623"/>
                  </a:lnTo>
                </a:path>
                <a:path w="1248410" h="78104">
                  <a:moveTo>
                    <a:pt x="1122145" y="0"/>
                  </a:moveTo>
                  <a:lnTo>
                    <a:pt x="1028113" y="77623"/>
                  </a:lnTo>
                </a:path>
                <a:path w="1248410" h="78104">
                  <a:moveTo>
                    <a:pt x="1150682" y="661"/>
                  </a:moveTo>
                  <a:lnTo>
                    <a:pt x="1057452" y="77623"/>
                  </a:lnTo>
                </a:path>
                <a:path w="1248410" h="78104">
                  <a:moveTo>
                    <a:pt x="1154383" y="21830"/>
                  </a:moveTo>
                  <a:lnTo>
                    <a:pt x="1086789" y="77623"/>
                  </a:lnTo>
                </a:path>
                <a:path w="1248410" h="78104">
                  <a:moveTo>
                    <a:pt x="1178733" y="25944"/>
                  </a:moveTo>
                  <a:lnTo>
                    <a:pt x="1116133" y="77623"/>
                  </a:lnTo>
                </a:path>
                <a:path w="1248410" h="78104">
                  <a:moveTo>
                    <a:pt x="1208055" y="25944"/>
                  </a:moveTo>
                  <a:lnTo>
                    <a:pt x="1176893" y="51673"/>
                  </a:lnTo>
                </a:path>
                <a:path w="1248410" h="78104">
                  <a:moveTo>
                    <a:pt x="1151298" y="72798"/>
                  </a:moveTo>
                  <a:lnTo>
                    <a:pt x="1145458" y="77623"/>
                  </a:lnTo>
                </a:path>
                <a:path w="1248410" h="78104">
                  <a:moveTo>
                    <a:pt x="1237406" y="25944"/>
                  </a:moveTo>
                  <a:lnTo>
                    <a:pt x="1206240" y="51673"/>
                  </a:lnTo>
                </a:path>
                <a:path w="1248410" h="78104">
                  <a:moveTo>
                    <a:pt x="1248044" y="41393"/>
                  </a:moveTo>
                  <a:lnTo>
                    <a:pt x="1235591" y="51673"/>
                  </a:lnTo>
                </a:path>
              </a:pathLst>
            </a:custGeom>
            <a:ln w="3822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787605" y="6628859"/>
              <a:ext cx="1256665" cy="78105"/>
            </a:xfrm>
            <a:custGeom>
              <a:avLst/>
              <a:gdLst/>
              <a:ahLst/>
              <a:cxnLst/>
              <a:rect l="l" t="t" r="r" b="b"/>
              <a:pathLst>
                <a:path w="1256664" h="78104">
                  <a:moveTo>
                    <a:pt x="77400" y="6375"/>
                  </a:moveTo>
                  <a:lnTo>
                    <a:pt x="77400" y="22650"/>
                  </a:lnTo>
                  <a:lnTo>
                    <a:pt x="100044" y="22650"/>
                  </a:lnTo>
                  <a:lnTo>
                    <a:pt x="100044" y="54968"/>
                  </a:lnTo>
                  <a:lnTo>
                    <a:pt x="77400" y="54968"/>
                  </a:lnTo>
                  <a:lnTo>
                    <a:pt x="12754" y="54968"/>
                  </a:lnTo>
                  <a:lnTo>
                    <a:pt x="0" y="54968"/>
                  </a:lnTo>
                  <a:lnTo>
                    <a:pt x="0" y="77612"/>
                  </a:lnTo>
                  <a:lnTo>
                    <a:pt x="1159841" y="77612"/>
                  </a:lnTo>
                  <a:lnTo>
                    <a:pt x="1159841" y="51673"/>
                  </a:lnTo>
                  <a:lnTo>
                    <a:pt x="1256583" y="51673"/>
                  </a:lnTo>
                  <a:lnTo>
                    <a:pt x="1256583" y="25944"/>
                  </a:lnTo>
                  <a:lnTo>
                    <a:pt x="1243832" y="25944"/>
                  </a:lnTo>
                  <a:lnTo>
                    <a:pt x="1162918" y="25944"/>
                  </a:lnTo>
                  <a:lnTo>
                    <a:pt x="1162918" y="6375"/>
                  </a:lnTo>
                  <a:lnTo>
                    <a:pt x="1162706" y="4391"/>
                  </a:lnTo>
                  <a:lnTo>
                    <a:pt x="1161601" y="2642"/>
                  </a:lnTo>
                  <a:lnTo>
                    <a:pt x="1160283" y="1320"/>
                  </a:lnTo>
                  <a:lnTo>
                    <a:pt x="1158523" y="223"/>
                  </a:lnTo>
                  <a:lnTo>
                    <a:pt x="1156539" y="0"/>
                  </a:lnTo>
                  <a:lnTo>
                    <a:pt x="665557" y="0"/>
                  </a:lnTo>
                  <a:lnTo>
                    <a:pt x="659182" y="6375"/>
                  </a:lnTo>
                  <a:lnTo>
                    <a:pt x="658966" y="6375"/>
                  </a:lnTo>
                  <a:lnTo>
                    <a:pt x="658966" y="25944"/>
                  </a:lnTo>
                  <a:lnTo>
                    <a:pt x="581346" y="25944"/>
                  </a:lnTo>
                  <a:lnTo>
                    <a:pt x="581346" y="6375"/>
                  </a:lnTo>
                  <a:lnTo>
                    <a:pt x="581130" y="4391"/>
                  </a:lnTo>
                  <a:lnTo>
                    <a:pt x="580031" y="2642"/>
                  </a:lnTo>
                  <a:lnTo>
                    <a:pt x="578711" y="1320"/>
                  </a:lnTo>
                  <a:lnTo>
                    <a:pt x="576947" y="223"/>
                  </a:lnTo>
                  <a:lnTo>
                    <a:pt x="574974" y="0"/>
                  </a:lnTo>
                  <a:lnTo>
                    <a:pt x="83991" y="0"/>
                  </a:lnTo>
                  <a:lnTo>
                    <a:pt x="82015" y="223"/>
                  </a:lnTo>
                  <a:lnTo>
                    <a:pt x="80255" y="1320"/>
                  </a:lnTo>
                  <a:lnTo>
                    <a:pt x="78930" y="2642"/>
                  </a:lnTo>
                  <a:lnTo>
                    <a:pt x="77835" y="4391"/>
                  </a:lnTo>
                  <a:lnTo>
                    <a:pt x="77619" y="637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5" name="object 6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27759" y="6105862"/>
            <a:ext cx="1201587" cy="901191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4446370" y="6606388"/>
            <a:ext cx="840740" cy="77470"/>
          </a:xfrm>
          <a:custGeom>
            <a:avLst/>
            <a:gdLst/>
            <a:ahLst/>
            <a:cxnLst/>
            <a:rect l="l" t="t" r="r" b="b"/>
            <a:pathLst>
              <a:path w="840739" h="77470">
                <a:moveTo>
                  <a:pt x="763539" y="0"/>
                </a:moveTo>
                <a:lnTo>
                  <a:pt x="840427" y="76885"/>
                </a:lnTo>
              </a:path>
              <a:path w="840739" h="77470">
                <a:moveTo>
                  <a:pt x="721998" y="0"/>
                </a:moveTo>
                <a:lnTo>
                  <a:pt x="798887" y="76885"/>
                </a:lnTo>
              </a:path>
              <a:path w="840739" h="77470">
                <a:moveTo>
                  <a:pt x="680497" y="0"/>
                </a:moveTo>
                <a:lnTo>
                  <a:pt x="757375" y="76885"/>
                </a:lnTo>
              </a:path>
              <a:path w="840739" h="77470">
                <a:moveTo>
                  <a:pt x="638957" y="0"/>
                </a:moveTo>
                <a:lnTo>
                  <a:pt x="715839" y="76885"/>
                </a:lnTo>
              </a:path>
              <a:path w="840739" h="77470">
                <a:moveTo>
                  <a:pt x="597460" y="0"/>
                </a:moveTo>
                <a:lnTo>
                  <a:pt x="674342" y="76885"/>
                </a:lnTo>
              </a:path>
              <a:path w="840739" h="77470">
                <a:moveTo>
                  <a:pt x="555905" y="0"/>
                </a:moveTo>
                <a:lnTo>
                  <a:pt x="632794" y="76885"/>
                </a:lnTo>
              </a:path>
              <a:path w="840739" h="77470">
                <a:moveTo>
                  <a:pt x="514404" y="0"/>
                </a:moveTo>
                <a:lnTo>
                  <a:pt x="591292" y="76885"/>
                </a:lnTo>
              </a:path>
              <a:path w="840739" h="77470">
                <a:moveTo>
                  <a:pt x="472871" y="0"/>
                </a:moveTo>
                <a:lnTo>
                  <a:pt x="549760" y="76885"/>
                </a:lnTo>
              </a:path>
              <a:path w="840739" h="77470">
                <a:moveTo>
                  <a:pt x="431392" y="0"/>
                </a:moveTo>
                <a:lnTo>
                  <a:pt x="508276" y="76885"/>
                </a:lnTo>
              </a:path>
              <a:path w="840739" h="77470">
                <a:moveTo>
                  <a:pt x="389826" y="0"/>
                </a:moveTo>
                <a:lnTo>
                  <a:pt x="466704" y="76885"/>
                </a:lnTo>
              </a:path>
              <a:path w="840739" h="77470">
                <a:moveTo>
                  <a:pt x="348325" y="0"/>
                </a:moveTo>
                <a:lnTo>
                  <a:pt x="425207" y="76885"/>
                </a:lnTo>
              </a:path>
              <a:path w="840739" h="77470">
                <a:moveTo>
                  <a:pt x="306832" y="0"/>
                </a:moveTo>
                <a:lnTo>
                  <a:pt x="383717" y="76885"/>
                </a:lnTo>
              </a:path>
              <a:path w="840739" h="77470">
                <a:moveTo>
                  <a:pt x="265303" y="0"/>
                </a:moveTo>
                <a:lnTo>
                  <a:pt x="342191" y="76885"/>
                </a:lnTo>
              </a:path>
              <a:path w="840739" h="77470">
                <a:moveTo>
                  <a:pt x="223776" y="0"/>
                </a:moveTo>
                <a:lnTo>
                  <a:pt x="300664" y="76885"/>
                </a:lnTo>
              </a:path>
              <a:path w="840739" h="77470">
                <a:moveTo>
                  <a:pt x="182250" y="0"/>
                </a:moveTo>
                <a:lnTo>
                  <a:pt x="259132" y="76885"/>
                </a:lnTo>
              </a:path>
              <a:path w="840739" h="77470">
                <a:moveTo>
                  <a:pt x="142546" y="1803"/>
                </a:moveTo>
                <a:lnTo>
                  <a:pt x="217631" y="76885"/>
                </a:lnTo>
              </a:path>
              <a:path w="840739" h="77470">
                <a:moveTo>
                  <a:pt x="124571" y="25340"/>
                </a:moveTo>
                <a:lnTo>
                  <a:pt x="176119" y="76885"/>
                </a:lnTo>
              </a:path>
              <a:path w="840739" h="77470">
                <a:moveTo>
                  <a:pt x="83019" y="25340"/>
                </a:moveTo>
                <a:lnTo>
                  <a:pt x="134561" y="76885"/>
                </a:lnTo>
              </a:path>
              <a:path w="840739" h="77470">
                <a:moveTo>
                  <a:pt x="41504" y="25340"/>
                </a:moveTo>
                <a:lnTo>
                  <a:pt x="57550" y="41377"/>
                </a:lnTo>
              </a:path>
              <a:path w="840739" h="77470">
                <a:moveTo>
                  <a:pt x="64148" y="47980"/>
                </a:moveTo>
                <a:lnTo>
                  <a:pt x="93056" y="76885"/>
                </a:lnTo>
              </a:path>
              <a:path w="840739" h="77470">
                <a:moveTo>
                  <a:pt x="0" y="25340"/>
                </a:moveTo>
                <a:lnTo>
                  <a:pt x="16038" y="41377"/>
                </a:lnTo>
              </a:path>
            </a:pathLst>
          </a:custGeom>
          <a:ln w="520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4443352" y="6603438"/>
            <a:ext cx="1391920" cy="83185"/>
            <a:chOff x="4443352" y="6603438"/>
            <a:chExt cx="1391920" cy="83185"/>
          </a:xfrm>
        </p:grpSpPr>
        <p:sp>
          <p:nvSpPr>
            <p:cNvPr id="68" name="object 68"/>
            <p:cNvSpPr/>
            <p:nvPr/>
          </p:nvSpPr>
          <p:spPr>
            <a:xfrm>
              <a:off x="5253102" y="6606388"/>
              <a:ext cx="575310" cy="77470"/>
            </a:xfrm>
            <a:custGeom>
              <a:avLst/>
              <a:gdLst/>
              <a:ahLst/>
              <a:cxnLst/>
              <a:rect l="l" t="t" r="r" b="b"/>
              <a:pathLst>
                <a:path w="575310" h="77470">
                  <a:moveTo>
                    <a:pt x="546242" y="6526"/>
                  </a:moveTo>
                  <a:lnTo>
                    <a:pt x="546785" y="7066"/>
                  </a:lnTo>
                </a:path>
                <a:path w="575310" h="77470">
                  <a:moveTo>
                    <a:pt x="498193" y="0"/>
                  </a:moveTo>
                  <a:lnTo>
                    <a:pt x="521006" y="22820"/>
                  </a:lnTo>
                </a:path>
                <a:path w="575310" h="77470">
                  <a:moveTo>
                    <a:pt x="542973" y="44784"/>
                  </a:moveTo>
                  <a:lnTo>
                    <a:pt x="575075" y="76885"/>
                  </a:lnTo>
                </a:path>
                <a:path w="575310" h="77470">
                  <a:moveTo>
                    <a:pt x="456674" y="0"/>
                  </a:moveTo>
                  <a:lnTo>
                    <a:pt x="533566" y="76885"/>
                  </a:lnTo>
                </a:path>
                <a:path w="575310" h="77470">
                  <a:moveTo>
                    <a:pt x="415176" y="0"/>
                  </a:moveTo>
                  <a:lnTo>
                    <a:pt x="492058" y="76885"/>
                  </a:lnTo>
                </a:path>
                <a:path w="575310" h="77470">
                  <a:moveTo>
                    <a:pt x="373658" y="0"/>
                  </a:moveTo>
                  <a:lnTo>
                    <a:pt x="450550" y="76885"/>
                  </a:lnTo>
                </a:path>
                <a:path w="575310" h="77470">
                  <a:moveTo>
                    <a:pt x="332121" y="0"/>
                  </a:moveTo>
                  <a:lnTo>
                    <a:pt x="409006" y="76885"/>
                  </a:lnTo>
                </a:path>
                <a:path w="575310" h="77470">
                  <a:moveTo>
                    <a:pt x="290584" y="0"/>
                  </a:moveTo>
                  <a:lnTo>
                    <a:pt x="367477" y="76885"/>
                  </a:lnTo>
                </a:path>
                <a:path w="575310" h="77470">
                  <a:moveTo>
                    <a:pt x="249087" y="0"/>
                  </a:moveTo>
                  <a:lnTo>
                    <a:pt x="325972" y="76885"/>
                  </a:lnTo>
                </a:path>
                <a:path w="575310" h="77470">
                  <a:moveTo>
                    <a:pt x="207564" y="0"/>
                  </a:moveTo>
                  <a:lnTo>
                    <a:pt x="284446" y="76885"/>
                  </a:lnTo>
                </a:path>
                <a:path w="575310" h="77470">
                  <a:moveTo>
                    <a:pt x="166046" y="0"/>
                  </a:moveTo>
                  <a:lnTo>
                    <a:pt x="242928" y="76885"/>
                  </a:lnTo>
                </a:path>
                <a:path w="575310" h="77470">
                  <a:moveTo>
                    <a:pt x="124498" y="0"/>
                  </a:moveTo>
                  <a:lnTo>
                    <a:pt x="201383" y="76885"/>
                  </a:lnTo>
                </a:path>
                <a:path w="575310" h="77470">
                  <a:moveTo>
                    <a:pt x="83030" y="0"/>
                  </a:moveTo>
                  <a:lnTo>
                    <a:pt x="159912" y="76885"/>
                  </a:lnTo>
                </a:path>
                <a:path w="575310" h="77470">
                  <a:moveTo>
                    <a:pt x="41518" y="0"/>
                  </a:moveTo>
                  <a:lnTo>
                    <a:pt x="118407" y="76885"/>
                  </a:lnTo>
                </a:path>
                <a:path w="575310" h="77470">
                  <a:moveTo>
                    <a:pt x="0" y="0"/>
                  </a:moveTo>
                  <a:lnTo>
                    <a:pt x="76892" y="76885"/>
                  </a:lnTo>
                </a:path>
              </a:pathLst>
            </a:custGeom>
            <a:ln w="520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446299" y="6606384"/>
              <a:ext cx="1385570" cy="77470"/>
            </a:xfrm>
            <a:custGeom>
              <a:avLst/>
              <a:gdLst/>
              <a:ahLst/>
              <a:cxnLst/>
              <a:rect l="l" t="t" r="r" b="b"/>
              <a:pathLst>
                <a:path w="1385570" h="77470">
                  <a:moveTo>
                    <a:pt x="1360111" y="22816"/>
                  </a:moveTo>
                  <a:lnTo>
                    <a:pt x="1358416" y="13533"/>
                  </a:lnTo>
                  <a:lnTo>
                    <a:pt x="1353347" y="6753"/>
                  </a:lnTo>
                  <a:lnTo>
                    <a:pt x="1346583" y="1691"/>
                  </a:lnTo>
                  <a:lnTo>
                    <a:pt x="1337288" y="0"/>
                  </a:lnTo>
                  <a:lnTo>
                    <a:pt x="151221" y="0"/>
                  </a:lnTo>
                  <a:lnTo>
                    <a:pt x="142786" y="1691"/>
                  </a:lnTo>
                  <a:lnTo>
                    <a:pt x="135180" y="6753"/>
                  </a:lnTo>
                  <a:lnTo>
                    <a:pt x="130117" y="13533"/>
                  </a:lnTo>
                  <a:lnTo>
                    <a:pt x="128404" y="22816"/>
                  </a:lnTo>
                  <a:lnTo>
                    <a:pt x="128404" y="25355"/>
                  </a:lnTo>
                  <a:lnTo>
                    <a:pt x="0" y="25355"/>
                  </a:lnTo>
                  <a:lnTo>
                    <a:pt x="0" y="41396"/>
                  </a:lnTo>
                  <a:lnTo>
                    <a:pt x="64220" y="41396"/>
                  </a:lnTo>
                  <a:lnTo>
                    <a:pt x="64220" y="76874"/>
                  </a:lnTo>
                  <a:lnTo>
                    <a:pt x="1385445" y="76874"/>
                  </a:lnTo>
                  <a:lnTo>
                    <a:pt x="1385445" y="57438"/>
                  </a:lnTo>
                  <a:lnTo>
                    <a:pt x="1372777" y="44770"/>
                  </a:lnTo>
                  <a:lnTo>
                    <a:pt x="1318712" y="44770"/>
                  </a:lnTo>
                  <a:lnTo>
                    <a:pt x="1318712" y="22816"/>
                  </a:lnTo>
                  <a:lnTo>
                    <a:pt x="1360111" y="22816"/>
                  </a:lnTo>
                  <a:close/>
                </a:path>
              </a:pathLst>
            </a:custGeom>
            <a:ln w="58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/>
          <p:nvPr/>
        </p:nvSpPr>
        <p:spPr>
          <a:xfrm>
            <a:off x="448297" y="441136"/>
            <a:ext cx="6884670" cy="655320"/>
          </a:xfrm>
          <a:custGeom>
            <a:avLst/>
            <a:gdLst/>
            <a:ahLst/>
            <a:cxnLst/>
            <a:rect l="l" t="t" r="r" b="b"/>
            <a:pathLst>
              <a:path w="6884670" h="655319">
                <a:moveTo>
                  <a:pt x="6884330" y="0"/>
                </a:moveTo>
                <a:lnTo>
                  <a:pt x="0" y="0"/>
                </a:lnTo>
                <a:lnTo>
                  <a:pt x="0" y="655318"/>
                </a:lnTo>
                <a:lnTo>
                  <a:pt x="6884330" y="655318"/>
                </a:lnTo>
                <a:lnTo>
                  <a:pt x="6884330" y="0"/>
                </a:lnTo>
                <a:close/>
              </a:path>
            </a:pathLst>
          </a:custGeom>
          <a:solidFill>
            <a:srgbClr val="9D9E9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object 7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46894" y="1469514"/>
            <a:ext cx="4152052" cy="5632201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69843" y="463233"/>
            <a:ext cx="2038327" cy="578703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6147831" y="1654663"/>
            <a:ext cx="318135" cy="250825"/>
          </a:xfrm>
          <a:custGeom>
            <a:avLst/>
            <a:gdLst/>
            <a:ahLst/>
            <a:cxnLst/>
            <a:rect l="l" t="t" r="r" b="b"/>
            <a:pathLst>
              <a:path w="318135" h="250825">
                <a:moveTo>
                  <a:pt x="35665" y="0"/>
                </a:moveTo>
                <a:lnTo>
                  <a:pt x="0" y="33555"/>
                </a:lnTo>
                <a:lnTo>
                  <a:pt x="227528" y="250582"/>
                </a:lnTo>
                <a:lnTo>
                  <a:pt x="317771" y="161432"/>
                </a:lnTo>
                <a:lnTo>
                  <a:pt x="283651" y="129503"/>
                </a:lnTo>
                <a:lnTo>
                  <a:pt x="225446" y="183478"/>
                </a:lnTo>
                <a:lnTo>
                  <a:pt x="356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object 7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81764" y="1740024"/>
            <a:ext cx="83353" cy="140313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6727982" y="1740859"/>
            <a:ext cx="271145" cy="138430"/>
            <a:chOff x="6727982" y="1740859"/>
            <a:chExt cx="271145" cy="138430"/>
          </a:xfrm>
        </p:grpSpPr>
        <p:pic>
          <p:nvPicPr>
            <p:cNvPr id="76" name="object 7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27982" y="1740859"/>
              <a:ext cx="217472" cy="13805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6979463" y="1740859"/>
              <a:ext cx="19685" cy="138430"/>
            </a:xfrm>
            <a:custGeom>
              <a:avLst/>
              <a:gdLst/>
              <a:ahLst/>
              <a:cxnLst/>
              <a:rect l="l" t="t" r="r" b="b"/>
              <a:pathLst>
                <a:path w="19684" h="138430">
                  <a:moveTo>
                    <a:pt x="19304" y="19050"/>
                  </a:moveTo>
                  <a:lnTo>
                    <a:pt x="12001" y="19050"/>
                  </a:lnTo>
                  <a:lnTo>
                    <a:pt x="12001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138430"/>
                  </a:lnTo>
                  <a:lnTo>
                    <a:pt x="19304" y="138430"/>
                  </a:lnTo>
                  <a:lnTo>
                    <a:pt x="19304" y="1905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/>
          <p:nvPr/>
        </p:nvSpPr>
        <p:spPr>
          <a:xfrm>
            <a:off x="7057555" y="1740859"/>
            <a:ext cx="19685" cy="138430"/>
          </a:xfrm>
          <a:custGeom>
            <a:avLst/>
            <a:gdLst/>
            <a:ahLst/>
            <a:cxnLst/>
            <a:rect l="l" t="t" r="r" b="b"/>
            <a:pathLst>
              <a:path w="19684" h="138430">
                <a:moveTo>
                  <a:pt x="19304" y="19050"/>
                </a:moveTo>
                <a:lnTo>
                  <a:pt x="10236" y="19050"/>
                </a:lnTo>
                <a:lnTo>
                  <a:pt x="10236" y="0"/>
                </a:lnTo>
                <a:lnTo>
                  <a:pt x="0" y="0"/>
                </a:lnTo>
                <a:lnTo>
                  <a:pt x="0" y="19050"/>
                </a:lnTo>
                <a:lnTo>
                  <a:pt x="0" y="138430"/>
                </a:lnTo>
                <a:lnTo>
                  <a:pt x="19304" y="138430"/>
                </a:lnTo>
                <a:lnTo>
                  <a:pt x="19304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" name="object 79"/>
          <p:cNvGrpSpPr/>
          <p:nvPr/>
        </p:nvGrpSpPr>
        <p:grpSpPr>
          <a:xfrm>
            <a:off x="6991473" y="1740024"/>
            <a:ext cx="339090" cy="140335"/>
            <a:chOff x="6991473" y="1740024"/>
            <a:chExt cx="339090" cy="140335"/>
          </a:xfrm>
        </p:grpSpPr>
        <p:sp>
          <p:nvSpPr>
            <p:cNvPr id="80" name="object 80"/>
            <p:cNvSpPr/>
            <p:nvPr/>
          </p:nvSpPr>
          <p:spPr>
            <a:xfrm>
              <a:off x="6991464" y="1741456"/>
              <a:ext cx="85725" cy="18415"/>
            </a:xfrm>
            <a:custGeom>
              <a:avLst/>
              <a:gdLst/>
              <a:ahLst/>
              <a:cxnLst/>
              <a:rect l="l" t="t" r="r" b="b"/>
              <a:pathLst>
                <a:path w="85725" h="18414">
                  <a:moveTo>
                    <a:pt x="66090" y="0"/>
                  </a:moveTo>
                  <a:lnTo>
                    <a:pt x="7302" y="0"/>
                  </a:lnTo>
                  <a:lnTo>
                    <a:pt x="0" y="0"/>
                  </a:lnTo>
                  <a:lnTo>
                    <a:pt x="0" y="18351"/>
                  </a:lnTo>
                  <a:lnTo>
                    <a:pt x="7302" y="18351"/>
                  </a:lnTo>
                  <a:lnTo>
                    <a:pt x="66090" y="18351"/>
                  </a:lnTo>
                  <a:lnTo>
                    <a:pt x="66090" y="0"/>
                  </a:lnTo>
                  <a:close/>
                </a:path>
                <a:path w="85725" h="18414">
                  <a:moveTo>
                    <a:pt x="85394" y="0"/>
                  </a:moveTo>
                  <a:lnTo>
                    <a:pt x="76327" y="0"/>
                  </a:lnTo>
                  <a:lnTo>
                    <a:pt x="76327" y="18351"/>
                  </a:lnTo>
                  <a:lnTo>
                    <a:pt x="85394" y="18351"/>
                  </a:lnTo>
                  <a:lnTo>
                    <a:pt x="85394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08066" y="1740024"/>
              <a:ext cx="96620" cy="14031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33955" y="1741445"/>
              <a:ext cx="96166" cy="137473"/>
            </a:xfrm>
            <a:prstGeom prst="rect">
              <a:avLst/>
            </a:prstGeom>
          </p:spPr>
        </p:pic>
      </p:grpSp>
      <p:sp>
        <p:nvSpPr>
          <p:cNvPr id="83" name="object 83"/>
          <p:cNvSpPr/>
          <p:nvPr/>
        </p:nvSpPr>
        <p:spPr>
          <a:xfrm>
            <a:off x="7410920" y="1740859"/>
            <a:ext cx="19685" cy="138430"/>
          </a:xfrm>
          <a:custGeom>
            <a:avLst/>
            <a:gdLst/>
            <a:ahLst/>
            <a:cxnLst/>
            <a:rect l="l" t="t" r="r" b="b"/>
            <a:pathLst>
              <a:path w="19684" h="138430">
                <a:moveTo>
                  <a:pt x="19304" y="19050"/>
                </a:moveTo>
                <a:lnTo>
                  <a:pt x="12014" y="19050"/>
                </a:lnTo>
                <a:lnTo>
                  <a:pt x="12014" y="0"/>
                </a:lnTo>
                <a:lnTo>
                  <a:pt x="0" y="0"/>
                </a:lnTo>
                <a:lnTo>
                  <a:pt x="0" y="19050"/>
                </a:lnTo>
                <a:lnTo>
                  <a:pt x="0" y="138430"/>
                </a:lnTo>
                <a:lnTo>
                  <a:pt x="19304" y="138430"/>
                </a:lnTo>
                <a:lnTo>
                  <a:pt x="19304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489012" y="1740859"/>
            <a:ext cx="19685" cy="138430"/>
          </a:xfrm>
          <a:custGeom>
            <a:avLst/>
            <a:gdLst/>
            <a:ahLst/>
            <a:cxnLst/>
            <a:rect l="l" t="t" r="r" b="b"/>
            <a:pathLst>
              <a:path w="19684" h="138430">
                <a:moveTo>
                  <a:pt x="19304" y="19050"/>
                </a:moveTo>
                <a:lnTo>
                  <a:pt x="10236" y="19050"/>
                </a:lnTo>
                <a:lnTo>
                  <a:pt x="10236" y="0"/>
                </a:lnTo>
                <a:lnTo>
                  <a:pt x="0" y="0"/>
                </a:lnTo>
                <a:lnTo>
                  <a:pt x="0" y="19050"/>
                </a:lnTo>
                <a:lnTo>
                  <a:pt x="0" y="138430"/>
                </a:lnTo>
                <a:lnTo>
                  <a:pt x="19304" y="138430"/>
                </a:lnTo>
                <a:lnTo>
                  <a:pt x="19304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" name="object 85"/>
          <p:cNvGrpSpPr/>
          <p:nvPr/>
        </p:nvGrpSpPr>
        <p:grpSpPr>
          <a:xfrm>
            <a:off x="7422933" y="1736733"/>
            <a:ext cx="749300" cy="144145"/>
            <a:chOff x="7422933" y="1736733"/>
            <a:chExt cx="749300" cy="144145"/>
          </a:xfrm>
        </p:grpSpPr>
        <p:sp>
          <p:nvSpPr>
            <p:cNvPr id="86" name="object 86"/>
            <p:cNvSpPr/>
            <p:nvPr/>
          </p:nvSpPr>
          <p:spPr>
            <a:xfrm>
              <a:off x="7422934" y="1741456"/>
              <a:ext cx="85725" cy="18415"/>
            </a:xfrm>
            <a:custGeom>
              <a:avLst/>
              <a:gdLst/>
              <a:ahLst/>
              <a:cxnLst/>
              <a:rect l="l" t="t" r="r" b="b"/>
              <a:pathLst>
                <a:path w="85725" h="18414">
                  <a:moveTo>
                    <a:pt x="66078" y="0"/>
                  </a:moveTo>
                  <a:lnTo>
                    <a:pt x="7289" y="0"/>
                  </a:lnTo>
                  <a:lnTo>
                    <a:pt x="0" y="0"/>
                  </a:lnTo>
                  <a:lnTo>
                    <a:pt x="0" y="18351"/>
                  </a:lnTo>
                  <a:lnTo>
                    <a:pt x="7289" y="18351"/>
                  </a:lnTo>
                  <a:lnTo>
                    <a:pt x="66078" y="18351"/>
                  </a:lnTo>
                  <a:lnTo>
                    <a:pt x="66078" y="0"/>
                  </a:lnTo>
                  <a:close/>
                </a:path>
                <a:path w="85725" h="18414">
                  <a:moveTo>
                    <a:pt x="85382" y="0"/>
                  </a:moveTo>
                  <a:lnTo>
                    <a:pt x="76314" y="0"/>
                  </a:lnTo>
                  <a:lnTo>
                    <a:pt x="76314" y="18351"/>
                  </a:lnTo>
                  <a:lnTo>
                    <a:pt x="85382" y="18351"/>
                  </a:lnTo>
                  <a:lnTo>
                    <a:pt x="8538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42334" y="1741445"/>
              <a:ext cx="94463" cy="13747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58185" y="1736733"/>
              <a:ext cx="251842" cy="14360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33650" y="1741445"/>
              <a:ext cx="101556" cy="13737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61703" y="1741445"/>
              <a:ext cx="110497" cy="137473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8206247" y="1702785"/>
            <a:ext cx="217804" cy="176530"/>
            <a:chOff x="8206247" y="1702785"/>
            <a:chExt cx="217804" cy="176530"/>
          </a:xfrm>
        </p:grpSpPr>
        <p:pic>
          <p:nvPicPr>
            <p:cNvPr id="92" name="object 9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21972" y="1702785"/>
              <a:ext cx="101556" cy="17603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06247" y="1741445"/>
              <a:ext cx="88325" cy="137473"/>
            </a:xfrm>
            <a:prstGeom prst="rect">
              <a:avLst/>
            </a:prstGeom>
          </p:spPr>
        </p:pic>
      </p:grpSp>
      <p:pic>
        <p:nvPicPr>
          <p:cNvPr id="94" name="object 9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585991" y="2180127"/>
            <a:ext cx="94497" cy="137473"/>
          </a:xfrm>
          <a:prstGeom prst="rect">
            <a:avLst/>
          </a:prstGeom>
        </p:spPr>
      </p:pic>
      <p:grpSp>
        <p:nvGrpSpPr>
          <p:cNvPr id="95" name="object 95"/>
          <p:cNvGrpSpPr/>
          <p:nvPr/>
        </p:nvGrpSpPr>
        <p:grpSpPr>
          <a:xfrm>
            <a:off x="6703715" y="2178704"/>
            <a:ext cx="467359" cy="140335"/>
            <a:chOff x="6703715" y="2178704"/>
            <a:chExt cx="467359" cy="140335"/>
          </a:xfrm>
        </p:grpSpPr>
        <p:pic>
          <p:nvPicPr>
            <p:cNvPr id="96" name="object 9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22083" y="2180127"/>
              <a:ext cx="110497" cy="13747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03715" y="2178704"/>
              <a:ext cx="96620" cy="14031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66627" y="2180127"/>
              <a:ext cx="88325" cy="13747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82352" y="2180127"/>
              <a:ext cx="88325" cy="137473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7243448" y="2178418"/>
            <a:ext cx="182880" cy="140970"/>
            <a:chOff x="7243448" y="2178418"/>
            <a:chExt cx="182880" cy="140970"/>
          </a:xfrm>
        </p:grpSpPr>
        <p:pic>
          <p:nvPicPr>
            <p:cNvPr id="101" name="object 10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43448" y="2178705"/>
              <a:ext cx="79225" cy="13889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47297" y="2178418"/>
              <a:ext cx="78450" cy="140600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7497615" y="2178704"/>
            <a:ext cx="847725" cy="167640"/>
            <a:chOff x="7497615" y="2178704"/>
            <a:chExt cx="847725" cy="167640"/>
          </a:xfrm>
        </p:grpSpPr>
        <p:pic>
          <p:nvPicPr>
            <p:cNvPr id="104" name="object 10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97615" y="2180127"/>
              <a:ext cx="127825" cy="16593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49996" y="2180127"/>
              <a:ext cx="88325" cy="137473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765722" y="2178704"/>
              <a:ext cx="212374" cy="14031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07365" y="2180127"/>
              <a:ext cx="94463" cy="137473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123215" y="2178704"/>
              <a:ext cx="96620" cy="140313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49104" y="2180127"/>
              <a:ext cx="96166" cy="137473"/>
            </a:xfrm>
            <a:prstGeom prst="rect">
              <a:avLst/>
            </a:prstGeom>
          </p:spPr>
        </p:pic>
      </p:grpSp>
      <p:grpSp>
        <p:nvGrpSpPr>
          <p:cNvPr id="110" name="object 110"/>
          <p:cNvGrpSpPr/>
          <p:nvPr/>
        </p:nvGrpSpPr>
        <p:grpSpPr>
          <a:xfrm>
            <a:off x="6582182" y="2607664"/>
            <a:ext cx="577850" cy="140335"/>
            <a:chOff x="6582182" y="2607664"/>
            <a:chExt cx="577850" cy="140335"/>
          </a:xfrm>
        </p:grpSpPr>
        <p:pic>
          <p:nvPicPr>
            <p:cNvPr id="111" name="object 11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582182" y="2607664"/>
              <a:ext cx="221637" cy="140313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824602" y="2607664"/>
              <a:ext cx="335005" cy="140313"/>
            </a:xfrm>
            <a:prstGeom prst="rect">
              <a:avLst/>
            </a:prstGeom>
          </p:spPr>
        </p:pic>
      </p:grpSp>
      <p:pic>
        <p:nvPicPr>
          <p:cNvPr id="113" name="object 11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237605" y="2607664"/>
            <a:ext cx="205887" cy="140313"/>
          </a:xfrm>
          <a:prstGeom prst="rect">
            <a:avLst/>
          </a:prstGeom>
        </p:spPr>
      </p:pic>
      <p:grpSp>
        <p:nvGrpSpPr>
          <p:cNvPr id="114" name="object 114"/>
          <p:cNvGrpSpPr/>
          <p:nvPr/>
        </p:nvGrpSpPr>
        <p:grpSpPr>
          <a:xfrm>
            <a:off x="7502129" y="2607375"/>
            <a:ext cx="252095" cy="140970"/>
            <a:chOff x="7502129" y="2607375"/>
            <a:chExt cx="252095" cy="140970"/>
          </a:xfrm>
        </p:grpSpPr>
        <p:sp>
          <p:nvSpPr>
            <p:cNvPr id="115" name="object 115"/>
            <p:cNvSpPr/>
            <p:nvPr/>
          </p:nvSpPr>
          <p:spPr>
            <a:xfrm>
              <a:off x="7502129" y="2609085"/>
              <a:ext cx="39370" cy="137795"/>
            </a:xfrm>
            <a:custGeom>
              <a:avLst/>
              <a:gdLst/>
              <a:ahLst/>
              <a:cxnLst/>
              <a:rect l="l" t="t" r="r" b="b"/>
              <a:pathLst>
                <a:path w="39370" h="137794">
                  <a:moveTo>
                    <a:pt x="38850" y="0"/>
                  </a:moveTo>
                  <a:lnTo>
                    <a:pt x="19555" y="0"/>
                  </a:lnTo>
                  <a:lnTo>
                    <a:pt x="0" y="13068"/>
                  </a:lnTo>
                  <a:lnTo>
                    <a:pt x="0" y="33012"/>
                  </a:lnTo>
                  <a:lnTo>
                    <a:pt x="19555" y="21005"/>
                  </a:lnTo>
                  <a:lnTo>
                    <a:pt x="19555" y="137473"/>
                  </a:lnTo>
                  <a:lnTo>
                    <a:pt x="38850" y="137473"/>
                  </a:lnTo>
                  <a:lnTo>
                    <a:pt x="3885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72189" y="2607375"/>
              <a:ext cx="78451" cy="140601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675231" y="2607375"/>
              <a:ext cx="78451" cy="140601"/>
            </a:xfrm>
            <a:prstGeom prst="rect">
              <a:avLst/>
            </a:prstGeom>
          </p:spPr>
        </p:pic>
      </p:grpSp>
      <p:grpSp>
        <p:nvGrpSpPr>
          <p:cNvPr id="118" name="object 118"/>
          <p:cNvGrpSpPr/>
          <p:nvPr/>
        </p:nvGrpSpPr>
        <p:grpSpPr>
          <a:xfrm>
            <a:off x="7836876" y="2609085"/>
            <a:ext cx="514984" cy="139065"/>
            <a:chOff x="7836876" y="2609085"/>
            <a:chExt cx="514984" cy="139065"/>
          </a:xfrm>
        </p:grpSpPr>
        <p:sp>
          <p:nvSpPr>
            <p:cNvPr id="119" name="object 119"/>
            <p:cNvSpPr/>
            <p:nvPr/>
          </p:nvSpPr>
          <p:spPr>
            <a:xfrm>
              <a:off x="7836865" y="2609095"/>
              <a:ext cx="145415" cy="137795"/>
            </a:xfrm>
            <a:custGeom>
              <a:avLst/>
              <a:gdLst/>
              <a:ahLst/>
              <a:cxnLst/>
              <a:rect l="l" t="t" r="r" b="b"/>
              <a:pathLst>
                <a:path w="145415" h="137794">
                  <a:moveTo>
                    <a:pt x="145224" y="444"/>
                  </a:moveTo>
                  <a:lnTo>
                    <a:pt x="125958" y="444"/>
                  </a:lnTo>
                  <a:lnTo>
                    <a:pt x="125958" y="118554"/>
                  </a:lnTo>
                  <a:lnTo>
                    <a:pt x="125958" y="119138"/>
                  </a:lnTo>
                  <a:lnTo>
                    <a:pt x="82270" y="119138"/>
                  </a:lnTo>
                  <a:lnTo>
                    <a:pt x="82270" y="0"/>
                  </a:lnTo>
                  <a:lnTo>
                    <a:pt x="62992" y="0"/>
                  </a:lnTo>
                  <a:lnTo>
                    <a:pt x="62992" y="119138"/>
                  </a:lnTo>
                  <a:lnTo>
                    <a:pt x="19304" y="119138"/>
                  </a:lnTo>
                  <a:lnTo>
                    <a:pt x="11176" y="119138"/>
                  </a:lnTo>
                  <a:lnTo>
                    <a:pt x="11176" y="118554"/>
                  </a:lnTo>
                  <a:lnTo>
                    <a:pt x="19304" y="118554"/>
                  </a:lnTo>
                  <a:lnTo>
                    <a:pt x="19304" y="444"/>
                  </a:lnTo>
                  <a:lnTo>
                    <a:pt x="0" y="444"/>
                  </a:lnTo>
                  <a:lnTo>
                    <a:pt x="0" y="118554"/>
                  </a:lnTo>
                  <a:lnTo>
                    <a:pt x="0" y="137604"/>
                  </a:lnTo>
                  <a:lnTo>
                    <a:pt x="11176" y="137604"/>
                  </a:lnTo>
                  <a:lnTo>
                    <a:pt x="11176" y="137464"/>
                  </a:lnTo>
                  <a:lnTo>
                    <a:pt x="19304" y="137464"/>
                  </a:lnTo>
                  <a:lnTo>
                    <a:pt x="62992" y="137464"/>
                  </a:lnTo>
                  <a:lnTo>
                    <a:pt x="82270" y="137464"/>
                  </a:lnTo>
                  <a:lnTo>
                    <a:pt x="125958" y="137464"/>
                  </a:lnTo>
                  <a:lnTo>
                    <a:pt x="125958" y="137604"/>
                  </a:lnTo>
                  <a:lnTo>
                    <a:pt x="135318" y="137604"/>
                  </a:lnTo>
                  <a:lnTo>
                    <a:pt x="135318" y="137464"/>
                  </a:lnTo>
                  <a:lnTo>
                    <a:pt x="145224" y="137464"/>
                  </a:lnTo>
                  <a:lnTo>
                    <a:pt x="145224" y="119138"/>
                  </a:lnTo>
                  <a:lnTo>
                    <a:pt x="135318" y="119138"/>
                  </a:lnTo>
                  <a:lnTo>
                    <a:pt x="135318" y="118554"/>
                  </a:lnTo>
                  <a:lnTo>
                    <a:pt x="145224" y="118554"/>
                  </a:lnTo>
                  <a:lnTo>
                    <a:pt x="145224" y="44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04783" y="2609085"/>
              <a:ext cx="221800" cy="13889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246430" y="2609085"/>
              <a:ext cx="105332" cy="137473"/>
            </a:xfrm>
            <a:prstGeom prst="rect">
              <a:avLst/>
            </a:prstGeom>
          </p:spPr>
        </p:pic>
      </p:grpSp>
      <p:sp>
        <p:nvSpPr>
          <p:cNvPr id="122" name="object 122"/>
          <p:cNvSpPr/>
          <p:nvPr/>
        </p:nvSpPr>
        <p:spPr>
          <a:xfrm>
            <a:off x="6147831" y="2041927"/>
            <a:ext cx="318135" cy="250825"/>
          </a:xfrm>
          <a:custGeom>
            <a:avLst/>
            <a:gdLst/>
            <a:ahLst/>
            <a:cxnLst/>
            <a:rect l="l" t="t" r="r" b="b"/>
            <a:pathLst>
              <a:path w="318135" h="250825">
                <a:moveTo>
                  <a:pt x="35665" y="0"/>
                </a:moveTo>
                <a:lnTo>
                  <a:pt x="0" y="33555"/>
                </a:lnTo>
                <a:lnTo>
                  <a:pt x="227528" y="250584"/>
                </a:lnTo>
                <a:lnTo>
                  <a:pt x="317771" y="161434"/>
                </a:lnTo>
                <a:lnTo>
                  <a:pt x="283651" y="129505"/>
                </a:lnTo>
                <a:lnTo>
                  <a:pt x="225446" y="183480"/>
                </a:lnTo>
                <a:lnTo>
                  <a:pt x="356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147831" y="2482436"/>
            <a:ext cx="318135" cy="250825"/>
          </a:xfrm>
          <a:custGeom>
            <a:avLst/>
            <a:gdLst/>
            <a:ahLst/>
            <a:cxnLst/>
            <a:rect l="l" t="t" r="r" b="b"/>
            <a:pathLst>
              <a:path w="318135" h="250825">
                <a:moveTo>
                  <a:pt x="35665" y="0"/>
                </a:moveTo>
                <a:lnTo>
                  <a:pt x="0" y="33555"/>
                </a:lnTo>
                <a:lnTo>
                  <a:pt x="227528" y="250586"/>
                </a:lnTo>
                <a:lnTo>
                  <a:pt x="317771" y="161434"/>
                </a:lnTo>
                <a:lnTo>
                  <a:pt x="283651" y="129506"/>
                </a:lnTo>
                <a:lnTo>
                  <a:pt x="225446" y="183481"/>
                </a:lnTo>
                <a:lnTo>
                  <a:pt x="356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4" name="object 12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86196" y="678527"/>
            <a:ext cx="1594763" cy="241495"/>
          </a:xfrm>
          <a:prstGeom prst="rect">
            <a:avLst/>
          </a:prstGeom>
        </p:spPr>
      </p:pic>
      <p:sp>
        <p:nvSpPr>
          <p:cNvPr id="125" name="object 125"/>
          <p:cNvSpPr/>
          <p:nvPr/>
        </p:nvSpPr>
        <p:spPr>
          <a:xfrm>
            <a:off x="2405062" y="68040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38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38" y="198120"/>
                </a:lnTo>
                <a:lnTo>
                  <a:pt x="27838" y="266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517749" y="68040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38" y="26670"/>
                </a:moveTo>
                <a:lnTo>
                  <a:pt x="14757" y="26670"/>
                </a:lnTo>
                <a:lnTo>
                  <a:pt x="14757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38" y="198120"/>
                </a:lnTo>
                <a:lnTo>
                  <a:pt x="27838" y="266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422385" y="680587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15" y="0"/>
                </a:lnTo>
                <a:lnTo>
                  <a:pt x="0" y="0"/>
                </a:lnTo>
                <a:lnTo>
                  <a:pt x="0" y="26492"/>
                </a:lnTo>
                <a:lnTo>
                  <a:pt x="10515" y="26492"/>
                </a:lnTo>
                <a:lnTo>
                  <a:pt x="95364" y="26492"/>
                </a:lnTo>
                <a:lnTo>
                  <a:pt x="95364" y="0"/>
                </a:lnTo>
                <a:close/>
              </a:path>
              <a:path w="123825" h="26670">
                <a:moveTo>
                  <a:pt x="123202" y="0"/>
                </a:moveTo>
                <a:lnTo>
                  <a:pt x="110121" y="0"/>
                </a:lnTo>
                <a:lnTo>
                  <a:pt x="110121" y="26492"/>
                </a:lnTo>
                <a:lnTo>
                  <a:pt x="123202" y="26492"/>
                </a:lnTo>
                <a:lnTo>
                  <a:pt x="12320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8" name="object 128"/>
          <p:cNvGrpSpPr/>
          <p:nvPr/>
        </p:nvGrpSpPr>
        <p:grpSpPr>
          <a:xfrm>
            <a:off x="2594682" y="678527"/>
            <a:ext cx="1005840" cy="202565"/>
            <a:chOff x="2594682" y="678527"/>
            <a:chExt cx="1005840" cy="202565"/>
          </a:xfrm>
        </p:grpSpPr>
        <p:pic>
          <p:nvPicPr>
            <p:cNvPr id="129" name="object 12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594682" y="680576"/>
              <a:ext cx="136439" cy="198374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61854" y="678527"/>
              <a:ext cx="139420" cy="202471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2943504" y="680409"/>
              <a:ext cx="111760" cy="198120"/>
            </a:xfrm>
            <a:custGeom>
              <a:avLst/>
              <a:gdLst/>
              <a:ahLst/>
              <a:cxnLst/>
              <a:rect l="l" t="t" r="r" b="b"/>
              <a:pathLst>
                <a:path w="111760" h="198119">
                  <a:moveTo>
                    <a:pt x="111201" y="177"/>
                  </a:moveTo>
                  <a:lnTo>
                    <a:pt x="27851" y="177"/>
                  </a:lnTo>
                  <a:lnTo>
                    <a:pt x="13652" y="177"/>
                  </a:lnTo>
                  <a:lnTo>
                    <a:pt x="13652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198120"/>
                  </a:lnTo>
                  <a:lnTo>
                    <a:pt x="27851" y="198120"/>
                  </a:lnTo>
                  <a:lnTo>
                    <a:pt x="27851" y="26670"/>
                  </a:lnTo>
                  <a:lnTo>
                    <a:pt x="111201" y="26670"/>
                  </a:lnTo>
                  <a:lnTo>
                    <a:pt x="111201" y="17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087453" y="680576"/>
              <a:ext cx="313951" cy="198374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431393" y="680576"/>
              <a:ext cx="168616" cy="198374"/>
            </a:xfrm>
            <a:prstGeom prst="rect">
              <a:avLst/>
            </a:prstGeom>
          </p:spPr>
        </p:pic>
      </p:grpSp>
      <p:grpSp>
        <p:nvGrpSpPr>
          <p:cNvPr id="134" name="object 134"/>
          <p:cNvGrpSpPr/>
          <p:nvPr/>
        </p:nvGrpSpPr>
        <p:grpSpPr>
          <a:xfrm>
            <a:off x="3649140" y="680576"/>
            <a:ext cx="366395" cy="198755"/>
            <a:chOff x="3649140" y="680576"/>
            <a:chExt cx="366395" cy="198755"/>
          </a:xfrm>
        </p:grpSpPr>
        <p:pic>
          <p:nvPicPr>
            <p:cNvPr id="135" name="object 13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649140" y="680576"/>
              <a:ext cx="168616" cy="198374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845044" y="680576"/>
              <a:ext cx="170017" cy="198374"/>
            </a:xfrm>
            <a:prstGeom prst="rect">
              <a:avLst/>
            </a:prstGeom>
          </p:spPr>
        </p:pic>
      </p:grpSp>
      <p:grpSp>
        <p:nvGrpSpPr>
          <p:cNvPr id="137" name="object 137"/>
          <p:cNvGrpSpPr/>
          <p:nvPr/>
        </p:nvGrpSpPr>
        <p:grpSpPr>
          <a:xfrm>
            <a:off x="4110522" y="678527"/>
            <a:ext cx="1063625" cy="241935"/>
            <a:chOff x="4110522" y="678527"/>
            <a:chExt cx="1063625" cy="241935"/>
          </a:xfrm>
        </p:grpSpPr>
        <p:pic>
          <p:nvPicPr>
            <p:cNvPr id="138" name="object 13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110522" y="678527"/>
              <a:ext cx="319821" cy="202471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460331" y="680576"/>
              <a:ext cx="138769" cy="198374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632534" y="678527"/>
              <a:ext cx="139420" cy="202471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795146" y="680576"/>
              <a:ext cx="184448" cy="239447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004132" y="680576"/>
              <a:ext cx="170017" cy="198374"/>
            </a:xfrm>
            <a:prstGeom prst="rect">
              <a:avLst/>
            </a:prstGeom>
          </p:spPr>
        </p:pic>
      </p:grpSp>
      <p:sp>
        <p:nvSpPr>
          <p:cNvPr id="143" name="object 143"/>
          <p:cNvSpPr/>
          <p:nvPr/>
        </p:nvSpPr>
        <p:spPr>
          <a:xfrm>
            <a:off x="5276458" y="794617"/>
            <a:ext cx="92075" cy="26670"/>
          </a:xfrm>
          <a:custGeom>
            <a:avLst/>
            <a:gdLst/>
            <a:ahLst/>
            <a:cxnLst/>
            <a:rect l="l" t="t" r="r" b="b"/>
            <a:pathLst>
              <a:path w="92075" h="26669">
                <a:moveTo>
                  <a:pt x="91688" y="0"/>
                </a:moveTo>
                <a:lnTo>
                  <a:pt x="0" y="0"/>
                </a:lnTo>
                <a:lnTo>
                  <a:pt x="0" y="26499"/>
                </a:lnTo>
                <a:lnTo>
                  <a:pt x="91688" y="26499"/>
                </a:lnTo>
                <a:lnTo>
                  <a:pt x="9168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488140" y="68040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600839" y="68040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38" y="26670"/>
                </a:moveTo>
                <a:lnTo>
                  <a:pt x="14757" y="26670"/>
                </a:lnTo>
                <a:lnTo>
                  <a:pt x="14757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38" y="198120"/>
                </a:lnTo>
                <a:lnTo>
                  <a:pt x="27838" y="266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505462" y="680587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77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492"/>
                </a:lnTo>
                <a:lnTo>
                  <a:pt x="10528" y="26492"/>
                </a:lnTo>
                <a:lnTo>
                  <a:pt x="95377" y="26492"/>
                </a:lnTo>
                <a:lnTo>
                  <a:pt x="95377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492"/>
                </a:lnTo>
                <a:lnTo>
                  <a:pt x="123215" y="26492"/>
                </a:lnTo>
                <a:lnTo>
                  <a:pt x="123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7" name="object 147"/>
          <p:cNvGrpSpPr/>
          <p:nvPr/>
        </p:nvGrpSpPr>
        <p:grpSpPr>
          <a:xfrm>
            <a:off x="5673714" y="678527"/>
            <a:ext cx="347345" cy="241935"/>
            <a:chOff x="5673714" y="678527"/>
            <a:chExt cx="347345" cy="241935"/>
          </a:xfrm>
        </p:grpSpPr>
        <p:pic>
          <p:nvPicPr>
            <p:cNvPr id="148" name="object 14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673714" y="678527"/>
              <a:ext cx="139420" cy="202471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836326" y="680576"/>
              <a:ext cx="184449" cy="239447"/>
            </a:xfrm>
            <a:prstGeom prst="rect">
              <a:avLst/>
            </a:prstGeom>
          </p:spPr>
        </p:pic>
      </p:grpSp>
      <p:grpSp>
        <p:nvGrpSpPr>
          <p:cNvPr id="150" name="object 150"/>
          <p:cNvGrpSpPr/>
          <p:nvPr/>
        </p:nvGrpSpPr>
        <p:grpSpPr>
          <a:xfrm>
            <a:off x="6121688" y="678527"/>
            <a:ext cx="833755" cy="202565"/>
            <a:chOff x="6121688" y="678527"/>
            <a:chExt cx="833755" cy="202565"/>
          </a:xfrm>
        </p:grpSpPr>
        <p:pic>
          <p:nvPicPr>
            <p:cNvPr id="151" name="object 15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121688" y="678527"/>
              <a:ext cx="319820" cy="202471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471497" y="680576"/>
              <a:ext cx="330202" cy="198374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822140" y="678527"/>
              <a:ext cx="132760" cy="202471"/>
            </a:xfrm>
            <a:prstGeom prst="rect">
              <a:avLst/>
            </a:prstGeom>
          </p:spPr>
        </p:pic>
      </p:grpSp>
      <p:grpSp>
        <p:nvGrpSpPr>
          <p:cNvPr id="154" name="object 154"/>
          <p:cNvGrpSpPr/>
          <p:nvPr/>
        </p:nvGrpSpPr>
        <p:grpSpPr>
          <a:xfrm>
            <a:off x="6585991" y="3037045"/>
            <a:ext cx="467995" cy="140335"/>
            <a:chOff x="6585991" y="3037045"/>
            <a:chExt cx="467995" cy="140335"/>
          </a:xfrm>
        </p:grpSpPr>
        <p:pic>
          <p:nvPicPr>
            <p:cNvPr id="155" name="object 15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585991" y="3037045"/>
              <a:ext cx="95201" cy="14031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706684" y="3038468"/>
              <a:ext cx="94463" cy="137473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22536" y="3037045"/>
              <a:ext cx="96620" cy="140313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948424" y="3038468"/>
              <a:ext cx="105332" cy="137473"/>
            </a:xfrm>
            <a:prstGeom prst="rect">
              <a:avLst/>
            </a:prstGeom>
          </p:spPr>
        </p:pic>
      </p:grpSp>
      <p:sp>
        <p:nvSpPr>
          <p:cNvPr id="159" name="object 159"/>
          <p:cNvSpPr/>
          <p:nvPr/>
        </p:nvSpPr>
        <p:spPr>
          <a:xfrm>
            <a:off x="7124649" y="3038799"/>
            <a:ext cx="19685" cy="137160"/>
          </a:xfrm>
          <a:custGeom>
            <a:avLst/>
            <a:gdLst/>
            <a:ahLst/>
            <a:cxnLst/>
            <a:rect l="l" t="t" r="r" b="b"/>
            <a:pathLst>
              <a:path w="19684" h="137160">
                <a:moveTo>
                  <a:pt x="19304" y="17780"/>
                </a:moveTo>
                <a:lnTo>
                  <a:pt x="12001" y="17780"/>
                </a:lnTo>
                <a:lnTo>
                  <a:pt x="12001" y="0"/>
                </a:lnTo>
                <a:lnTo>
                  <a:pt x="0" y="0"/>
                </a:lnTo>
                <a:lnTo>
                  <a:pt x="0" y="17780"/>
                </a:lnTo>
                <a:lnTo>
                  <a:pt x="0" y="137160"/>
                </a:lnTo>
                <a:lnTo>
                  <a:pt x="19304" y="137160"/>
                </a:lnTo>
                <a:lnTo>
                  <a:pt x="19304" y="1778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202741" y="3038799"/>
            <a:ext cx="19685" cy="137160"/>
          </a:xfrm>
          <a:custGeom>
            <a:avLst/>
            <a:gdLst/>
            <a:ahLst/>
            <a:cxnLst/>
            <a:rect l="l" t="t" r="r" b="b"/>
            <a:pathLst>
              <a:path w="19684" h="137160">
                <a:moveTo>
                  <a:pt x="19304" y="17780"/>
                </a:moveTo>
                <a:lnTo>
                  <a:pt x="10236" y="17780"/>
                </a:lnTo>
                <a:lnTo>
                  <a:pt x="10236" y="0"/>
                </a:lnTo>
                <a:lnTo>
                  <a:pt x="0" y="0"/>
                </a:lnTo>
                <a:lnTo>
                  <a:pt x="0" y="17780"/>
                </a:lnTo>
                <a:lnTo>
                  <a:pt x="0" y="137160"/>
                </a:lnTo>
                <a:lnTo>
                  <a:pt x="19304" y="137160"/>
                </a:lnTo>
                <a:lnTo>
                  <a:pt x="19304" y="1778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1" name="object 161"/>
          <p:cNvGrpSpPr/>
          <p:nvPr/>
        </p:nvGrpSpPr>
        <p:grpSpPr>
          <a:xfrm>
            <a:off x="7136662" y="3037045"/>
            <a:ext cx="927100" cy="140335"/>
            <a:chOff x="7136662" y="3037045"/>
            <a:chExt cx="927100" cy="140335"/>
          </a:xfrm>
        </p:grpSpPr>
        <p:sp>
          <p:nvSpPr>
            <p:cNvPr id="162" name="object 162"/>
            <p:cNvSpPr/>
            <p:nvPr/>
          </p:nvSpPr>
          <p:spPr>
            <a:xfrm>
              <a:off x="7136650" y="3038469"/>
              <a:ext cx="85725" cy="18415"/>
            </a:xfrm>
            <a:custGeom>
              <a:avLst/>
              <a:gdLst/>
              <a:ahLst/>
              <a:cxnLst/>
              <a:rect l="l" t="t" r="r" b="b"/>
              <a:pathLst>
                <a:path w="85725" h="18414">
                  <a:moveTo>
                    <a:pt x="66090" y="0"/>
                  </a:moveTo>
                  <a:lnTo>
                    <a:pt x="7302" y="0"/>
                  </a:lnTo>
                  <a:lnTo>
                    <a:pt x="0" y="0"/>
                  </a:lnTo>
                  <a:lnTo>
                    <a:pt x="0" y="18364"/>
                  </a:lnTo>
                  <a:lnTo>
                    <a:pt x="7302" y="18364"/>
                  </a:lnTo>
                  <a:lnTo>
                    <a:pt x="66090" y="18364"/>
                  </a:lnTo>
                  <a:lnTo>
                    <a:pt x="66090" y="0"/>
                  </a:lnTo>
                  <a:close/>
                </a:path>
                <a:path w="85725" h="18414">
                  <a:moveTo>
                    <a:pt x="85394" y="0"/>
                  </a:moveTo>
                  <a:lnTo>
                    <a:pt x="76327" y="0"/>
                  </a:lnTo>
                  <a:lnTo>
                    <a:pt x="76327" y="18364"/>
                  </a:lnTo>
                  <a:lnTo>
                    <a:pt x="85394" y="18364"/>
                  </a:lnTo>
                  <a:lnTo>
                    <a:pt x="85394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53254" y="3037045"/>
              <a:ext cx="96620" cy="140313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374463" y="3037045"/>
              <a:ext cx="315676" cy="140313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710923" y="3038468"/>
              <a:ext cx="96166" cy="137473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835907" y="3038468"/>
              <a:ext cx="105332" cy="137473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962022" y="3038468"/>
              <a:ext cx="101556" cy="137375"/>
            </a:xfrm>
            <a:prstGeom prst="rect">
              <a:avLst/>
            </a:prstGeom>
          </p:spPr>
        </p:pic>
      </p:grpSp>
      <p:pic>
        <p:nvPicPr>
          <p:cNvPr id="168" name="object 16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582182" y="3269429"/>
            <a:ext cx="79225" cy="138896"/>
          </a:xfrm>
          <a:prstGeom prst="rect">
            <a:avLst/>
          </a:prstGeom>
        </p:spPr>
      </p:pic>
      <p:grpSp>
        <p:nvGrpSpPr>
          <p:cNvPr id="169" name="object 169"/>
          <p:cNvGrpSpPr/>
          <p:nvPr/>
        </p:nvGrpSpPr>
        <p:grpSpPr>
          <a:xfrm>
            <a:off x="6740827" y="3269429"/>
            <a:ext cx="758190" cy="167005"/>
            <a:chOff x="6740827" y="3269429"/>
            <a:chExt cx="758190" cy="167005"/>
          </a:xfrm>
        </p:grpSpPr>
        <p:pic>
          <p:nvPicPr>
            <p:cNvPr id="170" name="object 17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740827" y="3270851"/>
              <a:ext cx="116852" cy="137473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91724" y="3270851"/>
              <a:ext cx="88325" cy="137473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004641" y="3269429"/>
              <a:ext cx="95203" cy="140314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119204" y="3270754"/>
              <a:ext cx="94554" cy="137570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247771" y="3270851"/>
              <a:ext cx="250747" cy="165458"/>
            </a:xfrm>
            <a:prstGeom prst="rect">
              <a:avLst/>
            </a:prstGeom>
          </p:spPr>
        </p:pic>
      </p:grpSp>
      <p:sp>
        <p:nvSpPr>
          <p:cNvPr id="175" name="object 175"/>
          <p:cNvSpPr/>
          <p:nvPr/>
        </p:nvSpPr>
        <p:spPr>
          <a:xfrm>
            <a:off x="6147831" y="2911820"/>
            <a:ext cx="318135" cy="250825"/>
          </a:xfrm>
          <a:custGeom>
            <a:avLst/>
            <a:gdLst/>
            <a:ahLst/>
            <a:cxnLst/>
            <a:rect l="l" t="t" r="r" b="b"/>
            <a:pathLst>
              <a:path w="318135" h="250825">
                <a:moveTo>
                  <a:pt x="35665" y="0"/>
                </a:moveTo>
                <a:lnTo>
                  <a:pt x="0" y="33552"/>
                </a:lnTo>
                <a:lnTo>
                  <a:pt x="227528" y="250581"/>
                </a:lnTo>
                <a:lnTo>
                  <a:pt x="317771" y="161430"/>
                </a:lnTo>
                <a:lnTo>
                  <a:pt x="283651" y="129503"/>
                </a:lnTo>
                <a:lnTo>
                  <a:pt x="225446" y="183478"/>
                </a:lnTo>
                <a:lnTo>
                  <a:pt x="356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" y="459744"/>
            <a:ext cx="10242550" cy="6689090"/>
            <a:chOff x="-190" y="459744"/>
            <a:chExt cx="10242550" cy="6689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675" y="459744"/>
              <a:ext cx="9555476" cy="6688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2242" y="748414"/>
              <a:ext cx="1741114" cy="4943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190" y="701787"/>
              <a:ext cx="7188834" cy="601980"/>
            </a:xfrm>
            <a:custGeom>
              <a:avLst/>
              <a:gdLst/>
              <a:ahLst/>
              <a:cxnLst/>
              <a:rect l="l" t="t" r="r" b="b"/>
              <a:pathLst>
                <a:path w="7188834" h="601980">
                  <a:moveTo>
                    <a:pt x="7188504" y="0"/>
                  </a:moveTo>
                  <a:lnTo>
                    <a:pt x="0" y="0"/>
                  </a:lnTo>
                  <a:lnTo>
                    <a:pt x="0" y="601977"/>
                  </a:lnTo>
                  <a:lnTo>
                    <a:pt x="7188504" y="601977"/>
                  </a:lnTo>
                  <a:lnTo>
                    <a:pt x="7188504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606" y="907466"/>
              <a:ext cx="348893" cy="2208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8216" y="909698"/>
              <a:ext cx="360222" cy="2164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0740" y="907466"/>
              <a:ext cx="144832" cy="2208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10931" y="910279"/>
              <a:ext cx="153670" cy="215900"/>
            </a:xfrm>
            <a:custGeom>
              <a:avLst/>
              <a:gdLst/>
              <a:ahLst/>
              <a:cxnLst/>
              <a:rect l="l" t="t" r="r" b="b"/>
              <a:pathLst>
                <a:path w="153669" h="215900">
                  <a:moveTo>
                    <a:pt x="153314" y="0"/>
                  </a:moveTo>
                  <a:lnTo>
                    <a:pt x="122936" y="0"/>
                  </a:lnTo>
                  <a:lnTo>
                    <a:pt x="122936" y="94830"/>
                  </a:lnTo>
                  <a:lnTo>
                    <a:pt x="30378" y="94830"/>
                  </a:lnTo>
                  <a:lnTo>
                    <a:pt x="30378" y="0"/>
                  </a:lnTo>
                  <a:lnTo>
                    <a:pt x="0" y="0"/>
                  </a:lnTo>
                  <a:lnTo>
                    <a:pt x="0" y="95250"/>
                  </a:lnTo>
                  <a:lnTo>
                    <a:pt x="0" y="123190"/>
                  </a:lnTo>
                  <a:lnTo>
                    <a:pt x="0" y="215900"/>
                  </a:lnTo>
                  <a:lnTo>
                    <a:pt x="30378" y="215900"/>
                  </a:lnTo>
                  <a:lnTo>
                    <a:pt x="30378" y="123685"/>
                  </a:lnTo>
                  <a:lnTo>
                    <a:pt x="122936" y="123685"/>
                  </a:lnTo>
                  <a:lnTo>
                    <a:pt x="122936" y="215900"/>
                  </a:lnTo>
                  <a:lnTo>
                    <a:pt x="153314" y="215900"/>
                  </a:lnTo>
                  <a:lnTo>
                    <a:pt x="153314" y="123685"/>
                  </a:lnTo>
                  <a:lnTo>
                    <a:pt x="153314" y="123190"/>
                  </a:lnTo>
                  <a:lnTo>
                    <a:pt x="153314" y="95250"/>
                  </a:lnTo>
                  <a:lnTo>
                    <a:pt x="153314" y="94830"/>
                  </a:lnTo>
                  <a:lnTo>
                    <a:pt x="15331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4018" y="909698"/>
              <a:ext cx="185472" cy="2164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9556" y="909547"/>
              <a:ext cx="148846" cy="21656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483777" y="909707"/>
              <a:ext cx="153670" cy="216535"/>
            </a:xfrm>
            <a:custGeom>
              <a:avLst/>
              <a:gdLst/>
              <a:ahLst/>
              <a:cxnLst/>
              <a:rect l="l" t="t" r="r" b="b"/>
              <a:pathLst>
                <a:path w="153669" h="216534">
                  <a:moveTo>
                    <a:pt x="153314" y="0"/>
                  </a:moveTo>
                  <a:lnTo>
                    <a:pt x="139039" y="0"/>
                  </a:lnTo>
                  <a:lnTo>
                    <a:pt x="139039" y="571"/>
                  </a:lnTo>
                  <a:lnTo>
                    <a:pt x="122936" y="571"/>
                  </a:lnTo>
                  <a:lnTo>
                    <a:pt x="122936" y="0"/>
                  </a:lnTo>
                  <a:lnTo>
                    <a:pt x="30378" y="0"/>
                  </a:lnTo>
                  <a:lnTo>
                    <a:pt x="18897" y="0"/>
                  </a:lnTo>
                  <a:lnTo>
                    <a:pt x="18897" y="571"/>
                  </a:lnTo>
                  <a:lnTo>
                    <a:pt x="0" y="571"/>
                  </a:lnTo>
                  <a:lnTo>
                    <a:pt x="0" y="28511"/>
                  </a:lnTo>
                  <a:lnTo>
                    <a:pt x="0" y="216471"/>
                  </a:lnTo>
                  <a:lnTo>
                    <a:pt x="30378" y="216471"/>
                  </a:lnTo>
                  <a:lnTo>
                    <a:pt x="30378" y="28905"/>
                  </a:lnTo>
                  <a:lnTo>
                    <a:pt x="122936" y="28905"/>
                  </a:lnTo>
                  <a:lnTo>
                    <a:pt x="122936" y="216471"/>
                  </a:lnTo>
                  <a:lnTo>
                    <a:pt x="153314" y="216471"/>
                  </a:lnTo>
                  <a:lnTo>
                    <a:pt x="153314" y="28905"/>
                  </a:lnTo>
                  <a:lnTo>
                    <a:pt x="153314" y="28511"/>
                  </a:lnTo>
                  <a:lnTo>
                    <a:pt x="15331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90643" y="909698"/>
              <a:ext cx="148841" cy="2164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3067" y="907466"/>
              <a:ext cx="151992" cy="22087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071177" y="909707"/>
              <a:ext cx="121920" cy="216535"/>
            </a:xfrm>
            <a:custGeom>
              <a:avLst/>
              <a:gdLst/>
              <a:ahLst/>
              <a:cxnLst/>
              <a:rect l="l" t="t" r="r" b="b"/>
              <a:pathLst>
                <a:path w="121919" h="216534">
                  <a:moveTo>
                    <a:pt x="121310" y="0"/>
                  </a:moveTo>
                  <a:lnTo>
                    <a:pt x="30378" y="0"/>
                  </a:lnTo>
                  <a:lnTo>
                    <a:pt x="14884" y="0"/>
                  </a:lnTo>
                  <a:lnTo>
                    <a:pt x="14884" y="571"/>
                  </a:lnTo>
                  <a:lnTo>
                    <a:pt x="0" y="571"/>
                  </a:lnTo>
                  <a:lnTo>
                    <a:pt x="0" y="28511"/>
                  </a:lnTo>
                  <a:lnTo>
                    <a:pt x="0" y="216471"/>
                  </a:lnTo>
                  <a:lnTo>
                    <a:pt x="30378" y="216471"/>
                  </a:lnTo>
                  <a:lnTo>
                    <a:pt x="30378" y="28905"/>
                  </a:lnTo>
                  <a:lnTo>
                    <a:pt x="121310" y="28905"/>
                  </a:lnTo>
                  <a:lnTo>
                    <a:pt x="12131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28213" y="909698"/>
              <a:ext cx="342493" cy="2164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03423" y="909698"/>
              <a:ext cx="183945" cy="2164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40966" y="909698"/>
              <a:ext cx="183945" cy="2164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4679" y="909698"/>
              <a:ext cx="185472" cy="21641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44292" y="907466"/>
              <a:ext cx="348894" cy="22087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25903" y="909698"/>
              <a:ext cx="151384" cy="2164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13814" y="907466"/>
              <a:ext cx="151992" cy="22087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091159" y="909698"/>
              <a:ext cx="201295" cy="261620"/>
            </a:xfrm>
            <a:custGeom>
              <a:avLst/>
              <a:gdLst/>
              <a:ahLst/>
              <a:cxnLst/>
              <a:rect l="l" t="t" r="r" b="b"/>
              <a:pathLst>
                <a:path w="201295" h="261619">
                  <a:moveTo>
                    <a:pt x="151" y="187556"/>
                  </a:moveTo>
                  <a:lnTo>
                    <a:pt x="0" y="187556"/>
                  </a:lnTo>
                  <a:lnTo>
                    <a:pt x="0" y="261216"/>
                  </a:lnTo>
                  <a:lnTo>
                    <a:pt x="30326" y="261216"/>
                  </a:lnTo>
                  <a:lnTo>
                    <a:pt x="30326" y="207468"/>
                  </a:lnTo>
                  <a:lnTo>
                    <a:pt x="151" y="207468"/>
                  </a:lnTo>
                  <a:lnTo>
                    <a:pt x="151" y="187556"/>
                  </a:lnTo>
                  <a:close/>
                </a:path>
                <a:path w="201295" h="261619">
                  <a:moveTo>
                    <a:pt x="172159" y="187556"/>
                  </a:moveTo>
                  <a:lnTo>
                    <a:pt x="170837" y="187556"/>
                  </a:lnTo>
                  <a:lnTo>
                    <a:pt x="170837" y="261216"/>
                  </a:lnTo>
                  <a:lnTo>
                    <a:pt x="201218" y="261216"/>
                  </a:lnTo>
                  <a:lnTo>
                    <a:pt x="201218" y="216410"/>
                  </a:lnTo>
                  <a:lnTo>
                    <a:pt x="172159" y="216410"/>
                  </a:lnTo>
                  <a:lnTo>
                    <a:pt x="172159" y="187556"/>
                  </a:lnTo>
                  <a:close/>
                </a:path>
                <a:path w="201295" h="261619">
                  <a:moveTo>
                    <a:pt x="141832" y="187556"/>
                  </a:moveTo>
                  <a:lnTo>
                    <a:pt x="53893" y="187556"/>
                  </a:lnTo>
                  <a:lnTo>
                    <a:pt x="53719" y="187783"/>
                  </a:lnTo>
                  <a:lnTo>
                    <a:pt x="47566" y="193706"/>
                  </a:lnTo>
                  <a:lnTo>
                    <a:pt x="40535" y="198630"/>
                  </a:lnTo>
                  <a:lnTo>
                    <a:pt x="32678" y="202497"/>
                  </a:lnTo>
                  <a:lnTo>
                    <a:pt x="30326" y="203250"/>
                  </a:lnTo>
                  <a:lnTo>
                    <a:pt x="30326" y="216410"/>
                  </a:lnTo>
                  <a:lnTo>
                    <a:pt x="141832" y="216410"/>
                  </a:lnTo>
                  <a:lnTo>
                    <a:pt x="141832" y="187556"/>
                  </a:lnTo>
                  <a:close/>
                </a:path>
                <a:path w="201295" h="261619">
                  <a:moveTo>
                    <a:pt x="157885" y="0"/>
                  </a:moveTo>
                  <a:lnTo>
                    <a:pt x="141832" y="0"/>
                  </a:lnTo>
                  <a:lnTo>
                    <a:pt x="141832" y="216410"/>
                  </a:lnTo>
                  <a:lnTo>
                    <a:pt x="170837" y="216410"/>
                  </a:lnTo>
                  <a:lnTo>
                    <a:pt x="170837" y="187556"/>
                  </a:lnTo>
                  <a:lnTo>
                    <a:pt x="172159" y="187556"/>
                  </a:lnTo>
                  <a:lnTo>
                    <a:pt x="172159" y="28907"/>
                  </a:lnTo>
                  <a:lnTo>
                    <a:pt x="157885" y="28907"/>
                  </a:lnTo>
                  <a:lnTo>
                    <a:pt x="157885" y="0"/>
                  </a:lnTo>
                  <a:close/>
                </a:path>
                <a:path w="201295" h="261619">
                  <a:moveTo>
                    <a:pt x="187653" y="187556"/>
                  </a:moveTo>
                  <a:lnTo>
                    <a:pt x="172159" y="187556"/>
                  </a:lnTo>
                  <a:lnTo>
                    <a:pt x="172159" y="216410"/>
                  </a:lnTo>
                  <a:lnTo>
                    <a:pt x="187653" y="216410"/>
                  </a:lnTo>
                  <a:lnTo>
                    <a:pt x="187653" y="187556"/>
                  </a:lnTo>
                  <a:close/>
                </a:path>
                <a:path w="201295" h="261619">
                  <a:moveTo>
                    <a:pt x="201218" y="187556"/>
                  </a:moveTo>
                  <a:lnTo>
                    <a:pt x="187653" y="187556"/>
                  </a:lnTo>
                  <a:lnTo>
                    <a:pt x="187653" y="216410"/>
                  </a:lnTo>
                  <a:lnTo>
                    <a:pt x="201218" y="216410"/>
                  </a:lnTo>
                  <a:lnTo>
                    <a:pt x="201218" y="187556"/>
                  </a:lnTo>
                  <a:close/>
                </a:path>
                <a:path w="201295" h="261619">
                  <a:moveTo>
                    <a:pt x="30326" y="187556"/>
                  </a:moveTo>
                  <a:lnTo>
                    <a:pt x="151" y="187556"/>
                  </a:lnTo>
                  <a:lnTo>
                    <a:pt x="151" y="207468"/>
                  </a:lnTo>
                  <a:lnTo>
                    <a:pt x="4467" y="207468"/>
                  </a:lnTo>
                  <a:lnTo>
                    <a:pt x="14640" y="206916"/>
                  </a:lnTo>
                  <a:lnTo>
                    <a:pt x="24045" y="205259"/>
                  </a:lnTo>
                  <a:lnTo>
                    <a:pt x="30326" y="203250"/>
                  </a:lnTo>
                  <a:lnTo>
                    <a:pt x="30326" y="187556"/>
                  </a:lnTo>
                  <a:close/>
                </a:path>
                <a:path w="201295" h="261619">
                  <a:moveTo>
                    <a:pt x="30326" y="203250"/>
                  </a:moveTo>
                  <a:lnTo>
                    <a:pt x="24045" y="205259"/>
                  </a:lnTo>
                  <a:lnTo>
                    <a:pt x="14640" y="206916"/>
                  </a:lnTo>
                  <a:lnTo>
                    <a:pt x="4467" y="207468"/>
                  </a:lnTo>
                  <a:lnTo>
                    <a:pt x="30326" y="207468"/>
                  </a:lnTo>
                  <a:lnTo>
                    <a:pt x="30326" y="203250"/>
                  </a:lnTo>
                  <a:close/>
                </a:path>
                <a:path w="201295" h="261619">
                  <a:moveTo>
                    <a:pt x="59842" y="0"/>
                  </a:moveTo>
                  <a:lnTo>
                    <a:pt x="40892" y="0"/>
                  </a:lnTo>
                  <a:lnTo>
                    <a:pt x="40892" y="129642"/>
                  </a:lnTo>
                  <a:lnTo>
                    <a:pt x="40253" y="142633"/>
                  </a:lnTo>
                  <a:lnTo>
                    <a:pt x="24873" y="179006"/>
                  </a:lnTo>
                  <a:lnTo>
                    <a:pt x="1471" y="187556"/>
                  </a:lnTo>
                  <a:lnTo>
                    <a:pt x="30326" y="187556"/>
                  </a:lnTo>
                  <a:lnTo>
                    <a:pt x="30326" y="203250"/>
                  </a:lnTo>
                  <a:lnTo>
                    <a:pt x="32678" y="202497"/>
                  </a:lnTo>
                  <a:lnTo>
                    <a:pt x="63395" y="172976"/>
                  </a:lnTo>
                  <a:lnTo>
                    <a:pt x="71272" y="132336"/>
                  </a:lnTo>
                  <a:lnTo>
                    <a:pt x="71272" y="28907"/>
                  </a:lnTo>
                  <a:lnTo>
                    <a:pt x="59842" y="28907"/>
                  </a:lnTo>
                  <a:lnTo>
                    <a:pt x="59842" y="0"/>
                  </a:lnTo>
                  <a:close/>
                </a:path>
                <a:path w="201295" h="261619">
                  <a:moveTo>
                    <a:pt x="71272" y="0"/>
                  </a:moveTo>
                  <a:lnTo>
                    <a:pt x="59842" y="0"/>
                  </a:lnTo>
                  <a:lnTo>
                    <a:pt x="59842" y="28907"/>
                  </a:lnTo>
                  <a:lnTo>
                    <a:pt x="71272" y="28907"/>
                  </a:lnTo>
                  <a:lnTo>
                    <a:pt x="71272" y="0"/>
                  </a:lnTo>
                  <a:close/>
                </a:path>
                <a:path w="201295" h="261619">
                  <a:moveTo>
                    <a:pt x="141832" y="0"/>
                  </a:moveTo>
                  <a:lnTo>
                    <a:pt x="71272" y="0"/>
                  </a:lnTo>
                  <a:lnTo>
                    <a:pt x="71272" y="28907"/>
                  </a:lnTo>
                  <a:lnTo>
                    <a:pt x="141832" y="28907"/>
                  </a:lnTo>
                  <a:lnTo>
                    <a:pt x="141832" y="0"/>
                  </a:lnTo>
                  <a:close/>
                </a:path>
                <a:path w="201295" h="261619">
                  <a:moveTo>
                    <a:pt x="172159" y="0"/>
                  </a:moveTo>
                  <a:lnTo>
                    <a:pt x="157885" y="0"/>
                  </a:lnTo>
                  <a:lnTo>
                    <a:pt x="157885" y="28907"/>
                  </a:lnTo>
                  <a:lnTo>
                    <a:pt x="172159" y="28907"/>
                  </a:lnTo>
                  <a:lnTo>
                    <a:pt x="172159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9147" y="909698"/>
              <a:ext cx="185472" cy="21641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82009" y="1494270"/>
              <a:ext cx="4567555" cy="1981200"/>
            </a:xfrm>
            <a:custGeom>
              <a:avLst/>
              <a:gdLst/>
              <a:ahLst/>
              <a:cxnLst/>
              <a:rect l="l" t="t" r="r" b="b"/>
              <a:pathLst>
                <a:path w="4567555" h="1981200">
                  <a:moveTo>
                    <a:pt x="4567226" y="0"/>
                  </a:moveTo>
                  <a:lnTo>
                    <a:pt x="0" y="0"/>
                  </a:lnTo>
                  <a:lnTo>
                    <a:pt x="0" y="1981205"/>
                  </a:lnTo>
                  <a:lnTo>
                    <a:pt x="4567226" y="1981205"/>
                  </a:lnTo>
                  <a:lnTo>
                    <a:pt x="4567226" y="0"/>
                  </a:lnTo>
                  <a:close/>
                </a:path>
              </a:pathLst>
            </a:custGeom>
            <a:solidFill>
              <a:srgbClr val="727271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84537" y="1638608"/>
              <a:ext cx="334645" cy="264160"/>
            </a:xfrm>
            <a:custGeom>
              <a:avLst/>
              <a:gdLst/>
              <a:ahLst/>
              <a:cxnLst/>
              <a:rect l="l" t="t" r="r" b="b"/>
              <a:pathLst>
                <a:path w="334644" h="264160">
                  <a:moveTo>
                    <a:pt x="37555" y="0"/>
                  </a:moveTo>
                  <a:lnTo>
                    <a:pt x="0" y="35333"/>
                  </a:lnTo>
                  <a:lnTo>
                    <a:pt x="239586" y="263865"/>
                  </a:lnTo>
                  <a:lnTo>
                    <a:pt x="334611" y="169988"/>
                  </a:lnTo>
                  <a:lnTo>
                    <a:pt x="298684" y="136367"/>
                  </a:lnTo>
                  <a:lnTo>
                    <a:pt x="237394" y="193205"/>
                  </a:lnTo>
                  <a:lnTo>
                    <a:pt x="375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9882" y="1728492"/>
              <a:ext cx="101743" cy="14775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45920" y="1729987"/>
              <a:ext cx="99505" cy="14476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94529" y="1729987"/>
              <a:ext cx="116351" cy="1447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46733" y="1729987"/>
              <a:ext cx="93005" cy="14476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68590" y="1729987"/>
              <a:ext cx="93005" cy="14476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38221" y="1728492"/>
              <a:ext cx="83426" cy="14625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047575" y="1728186"/>
              <a:ext cx="82609" cy="14805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197874" y="1729429"/>
              <a:ext cx="102235" cy="145415"/>
            </a:xfrm>
            <a:custGeom>
              <a:avLst/>
              <a:gdLst/>
              <a:ahLst/>
              <a:cxnLst/>
              <a:rect l="l" t="t" r="r" b="b"/>
              <a:pathLst>
                <a:path w="102235" h="145414">
                  <a:moveTo>
                    <a:pt x="10214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20320"/>
                  </a:lnTo>
                  <a:lnTo>
                    <a:pt x="40944" y="20320"/>
                  </a:lnTo>
                  <a:lnTo>
                    <a:pt x="40944" y="145326"/>
                  </a:lnTo>
                  <a:lnTo>
                    <a:pt x="61239" y="145326"/>
                  </a:lnTo>
                  <a:lnTo>
                    <a:pt x="61239" y="19900"/>
                  </a:lnTo>
                  <a:lnTo>
                    <a:pt x="102146" y="19900"/>
                  </a:lnTo>
                  <a:lnTo>
                    <a:pt x="102146" y="12700"/>
                  </a:lnTo>
                  <a:lnTo>
                    <a:pt x="102146" y="12420"/>
                  </a:lnTo>
                  <a:lnTo>
                    <a:pt x="102146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19944" y="1729987"/>
              <a:ext cx="106937" cy="14466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462695" y="1729429"/>
              <a:ext cx="102870" cy="144780"/>
            </a:xfrm>
            <a:custGeom>
              <a:avLst/>
              <a:gdLst/>
              <a:ahLst/>
              <a:cxnLst/>
              <a:rect l="l" t="t" r="r" b="b"/>
              <a:pathLst>
                <a:path w="102869" h="144780">
                  <a:moveTo>
                    <a:pt x="102552" y="558"/>
                  </a:moveTo>
                  <a:lnTo>
                    <a:pt x="93002" y="558"/>
                  </a:lnTo>
                  <a:lnTo>
                    <a:pt x="93002" y="0"/>
                  </a:lnTo>
                  <a:lnTo>
                    <a:pt x="82232" y="0"/>
                  </a:lnTo>
                  <a:lnTo>
                    <a:pt x="82232" y="558"/>
                  </a:lnTo>
                  <a:lnTo>
                    <a:pt x="20320" y="558"/>
                  </a:lnTo>
                  <a:lnTo>
                    <a:pt x="12636" y="558"/>
                  </a:lnTo>
                  <a:lnTo>
                    <a:pt x="12636" y="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0" y="144780"/>
                  </a:lnTo>
                  <a:lnTo>
                    <a:pt x="20320" y="144780"/>
                  </a:lnTo>
                  <a:lnTo>
                    <a:pt x="20320" y="20320"/>
                  </a:lnTo>
                  <a:lnTo>
                    <a:pt x="12636" y="20320"/>
                  </a:lnTo>
                  <a:lnTo>
                    <a:pt x="12636" y="19900"/>
                  </a:lnTo>
                  <a:lnTo>
                    <a:pt x="20320" y="19900"/>
                  </a:lnTo>
                  <a:lnTo>
                    <a:pt x="82232" y="19900"/>
                  </a:lnTo>
                  <a:lnTo>
                    <a:pt x="82232" y="20320"/>
                  </a:lnTo>
                  <a:lnTo>
                    <a:pt x="82232" y="144780"/>
                  </a:lnTo>
                  <a:lnTo>
                    <a:pt x="102552" y="144780"/>
                  </a:lnTo>
                  <a:lnTo>
                    <a:pt x="102552" y="20320"/>
                  </a:lnTo>
                  <a:lnTo>
                    <a:pt x="93002" y="20320"/>
                  </a:lnTo>
                  <a:lnTo>
                    <a:pt x="93002" y="19900"/>
                  </a:lnTo>
                  <a:lnTo>
                    <a:pt x="102552" y="19900"/>
                  </a:lnTo>
                  <a:lnTo>
                    <a:pt x="102552" y="5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98116" y="1728492"/>
              <a:ext cx="101743" cy="14775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30682" y="1729987"/>
              <a:ext cx="101264" cy="14476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917037" y="1729429"/>
              <a:ext cx="102870" cy="144780"/>
            </a:xfrm>
            <a:custGeom>
              <a:avLst/>
              <a:gdLst/>
              <a:ahLst/>
              <a:cxnLst/>
              <a:rect l="l" t="t" r="r" b="b"/>
              <a:pathLst>
                <a:path w="102869" h="144780">
                  <a:moveTo>
                    <a:pt x="102552" y="558"/>
                  </a:moveTo>
                  <a:lnTo>
                    <a:pt x="93002" y="558"/>
                  </a:lnTo>
                  <a:lnTo>
                    <a:pt x="93002" y="0"/>
                  </a:lnTo>
                  <a:lnTo>
                    <a:pt x="82232" y="0"/>
                  </a:lnTo>
                  <a:lnTo>
                    <a:pt x="82232" y="558"/>
                  </a:lnTo>
                  <a:lnTo>
                    <a:pt x="20320" y="558"/>
                  </a:lnTo>
                  <a:lnTo>
                    <a:pt x="12636" y="558"/>
                  </a:lnTo>
                  <a:lnTo>
                    <a:pt x="12636" y="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0" y="144780"/>
                  </a:lnTo>
                  <a:lnTo>
                    <a:pt x="20320" y="144780"/>
                  </a:lnTo>
                  <a:lnTo>
                    <a:pt x="20320" y="20320"/>
                  </a:lnTo>
                  <a:lnTo>
                    <a:pt x="12636" y="20320"/>
                  </a:lnTo>
                  <a:lnTo>
                    <a:pt x="12636" y="19900"/>
                  </a:lnTo>
                  <a:lnTo>
                    <a:pt x="20320" y="19900"/>
                  </a:lnTo>
                  <a:lnTo>
                    <a:pt x="82232" y="19900"/>
                  </a:lnTo>
                  <a:lnTo>
                    <a:pt x="82232" y="20320"/>
                  </a:lnTo>
                  <a:lnTo>
                    <a:pt x="82232" y="144780"/>
                  </a:lnTo>
                  <a:lnTo>
                    <a:pt x="102552" y="144780"/>
                  </a:lnTo>
                  <a:lnTo>
                    <a:pt x="102552" y="20320"/>
                  </a:lnTo>
                  <a:lnTo>
                    <a:pt x="93002" y="20320"/>
                  </a:lnTo>
                  <a:lnTo>
                    <a:pt x="93002" y="19900"/>
                  </a:lnTo>
                  <a:lnTo>
                    <a:pt x="102552" y="19900"/>
                  </a:lnTo>
                  <a:lnTo>
                    <a:pt x="102552" y="5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055412" y="1729987"/>
              <a:ext cx="99470" cy="14476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77402" y="1728492"/>
              <a:ext cx="101743" cy="14775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99057" y="1725026"/>
              <a:ext cx="143539" cy="1497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467473" y="1729987"/>
              <a:ext cx="106937" cy="14466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602311" y="1729987"/>
              <a:ext cx="116351" cy="14476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754514" y="1729987"/>
              <a:ext cx="93007" cy="14476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45920" y="2191916"/>
              <a:ext cx="99505" cy="14476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876371" y="1689278"/>
              <a:ext cx="106939" cy="18537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69882" y="2190423"/>
              <a:ext cx="101743" cy="14775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94529" y="2191916"/>
              <a:ext cx="116351" cy="14476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46733" y="2191916"/>
              <a:ext cx="93005" cy="14476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68590" y="2191916"/>
              <a:ext cx="93005" cy="14476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936253" y="2191916"/>
              <a:ext cx="41275" cy="144780"/>
            </a:xfrm>
            <a:custGeom>
              <a:avLst/>
              <a:gdLst/>
              <a:ahLst/>
              <a:cxnLst/>
              <a:rect l="l" t="t" r="r" b="b"/>
              <a:pathLst>
                <a:path w="41275" h="144780">
                  <a:moveTo>
                    <a:pt x="40913" y="0"/>
                  </a:moveTo>
                  <a:lnTo>
                    <a:pt x="20591" y="0"/>
                  </a:lnTo>
                  <a:lnTo>
                    <a:pt x="0" y="13762"/>
                  </a:lnTo>
                  <a:lnTo>
                    <a:pt x="0" y="34766"/>
                  </a:lnTo>
                  <a:lnTo>
                    <a:pt x="20591" y="22122"/>
                  </a:lnTo>
                  <a:lnTo>
                    <a:pt x="20591" y="144763"/>
                  </a:lnTo>
                  <a:lnTo>
                    <a:pt x="40913" y="144763"/>
                  </a:lnTo>
                  <a:lnTo>
                    <a:pt x="4091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010024" y="2190117"/>
              <a:ext cx="82609" cy="14805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18527" y="2190117"/>
              <a:ext cx="82609" cy="14805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276816" y="2191916"/>
              <a:ext cx="134603" cy="17473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7278" y="2191916"/>
              <a:ext cx="93007" cy="14476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59135" y="2190423"/>
              <a:ext cx="223633" cy="14775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935580" y="2190423"/>
              <a:ext cx="101742" cy="14775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13591" y="2191916"/>
              <a:ext cx="99470" cy="14476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068147" y="2191916"/>
              <a:ext cx="101263" cy="14476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45920" y="2642119"/>
              <a:ext cx="100244" cy="14775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73014" y="2643612"/>
              <a:ext cx="99470" cy="14476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95004" y="2642119"/>
              <a:ext cx="101743" cy="14775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27570" y="2643612"/>
              <a:ext cx="110915" cy="14476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813141" y="2643613"/>
              <a:ext cx="102870" cy="145415"/>
            </a:xfrm>
            <a:custGeom>
              <a:avLst/>
              <a:gdLst/>
              <a:ahLst/>
              <a:cxnLst/>
              <a:rect l="l" t="t" r="r" b="b"/>
              <a:pathLst>
                <a:path w="102869" h="145414">
                  <a:moveTo>
                    <a:pt x="102552" y="0"/>
                  </a:moveTo>
                  <a:lnTo>
                    <a:pt x="93002" y="0"/>
                  </a:lnTo>
                  <a:lnTo>
                    <a:pt x="93002" y="215"/>
                  </a:lnTo>
                  <a:lnTo>
                    <a:pt x="82232" y="215"/>
                  </a:lnTo>
                  <a:lnTo>
                    <a:pt x="82232" y="0"/>
                  </a:lnTo>
                  <a:lnTo>
                    <a:pt x="20320" y="0"/>
                  </a:lnTo>
                  <a:lnTo>
                    <a:pt x="12636" y="0"/>
                  </a:lnTo>
                  <a:lnTo>
                    <a:pt x="12636" y="215"/>
                  </a:lnTo>
                  <a:lnTo>
                    <a:pt x="0" y="215"/>
                  </a:lnTo>
                  <a:lnTo>
                    <a:pt x="0" y="19265"/>
                  </a:lnTo>
                  <a:lnTo>
                    <a:pt x="0" y="144995"/>
                  </a:lnTo>
                  <a:lnTo>
                    <a:pt x="20320" y="144995"/>
                  </a:lnTo>
                  <a:lnTo>
                    <a:pt x="20320" y="19342"/>
                  </a:lnTo>
                  <a:lnTo>
                    <a:pt x="82232" y="19342"/>
                  </a:lnTo>
                  <a:lnTo>
                    <a:pt x="82232" y="144995"/>
                  </a:lnTo>
                  <a:lnTo>
                    <a:pt x="102552" y="144995"/>
                  </a:lnTo>
                  <a:lnTo>
                    <a:pt x="102552" y="19342"/>
                  </a:lnTo>
                  <a:lnTo>
                    <a:pt x="10255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48557" y="2642119"/>
              <a:ext cx="101743" cy="14775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076192" y="2642119"/>
              <a:ext cx="332409" cy="14775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430489" y="2643612"/>
              <a:ext cx="101264" cy="14476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562101" y="2643612"/>
              <a:ext cx="110916" cy="14476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694901" y="2643612"/>
              <a:ext cx="106939" cy="14466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883466" y="2642119"/>
              <a:ext cx="84921" cy="14775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054974" y="2643612"/>
              <a:ext cx="123043" cy="14476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13870" y="2643612"/>
              <a:ext cx="93005" cy="14476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332768" y="2642119"/>
              <a:ext cx="100246" cy="14775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453404" y="2643512"/>
              <a:ext cx="99565" cy="14486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588790" y="2643612"/>
              <a:ext cx="264034" cy="174207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84529" y="2046408"/>
              <a:ext cx="334645" cy="728345"/>
            </a:xfrm>
            <a:custGeom>
              <a:avLst/>
              <a:gdLst/>
              <a:ahLst/>
              <a:cxnLst/>
              <a:rect l="l" t="t" r="r" b="b"/>
              <a:pathLst>
                <a:path w="334644" h="728344">
                  <a:moveTo>
                    <a:pt x="334619" y="633844"/>
                  </a:moveTo>
                  <a:lnTo>
                    <a:pt x="298691" y="600227"/>
                  </a:lnTo>
                  <a:lnTo>
                    <a:pt x="237401" y="657059"/>
                  </a:lnTo>
                  <a:lnTo>
                    <a:pt x="37553" y="463854"/>
                  </a:lnTo>
                  <a:lnTo>
                    <a:pt x="0" y="499186"/>
                  </a:lnTo>
                  <a:lnTo>
                    <a:pt x="239585" y="727722"/>
                  </a:lnTo>
                  <a:lnTo>
                    <a:pt x="334619" y="633844"/>
                  </a:lnTo>
                  <a:close/>
                </a:path>
                <a:path w="334644" h="728344">
                  <a:moveTo>
                    <a:pt x="334619" y="169989"/>
                  </a:moveTo>
                  <a:lnTo>
                    <a:pt x="298691" y="136359"/>
                  </a:lnTo>
                  <a:lnTo>
                    <a:pt x="237401" y="193205"/>
                  </a:lnTo>
                  <a:lnTo>
                    <a:pt x="37553" y="0"/>
                  </a:lnTo>
                  <a:lnTo>
                    <a:pt x="0" y="35331"/>
                  </a:lnTo>
                  <a:lnTo>
                    <a:pt x="239585" y="263855"/>
                  </a:lnTo>
                  <a:lnTo>
                    <a:pt x="334619" y="16998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812193" y="847020"/>
              <a:ext cx="1158875" cy="302260"/>
            </a:xfrm>
            <a:custGeom>
              <a:avLst/>
              <a:gdLst/>
              <a:ahLst/>
              <a:cxnLst/>
              <a:rect l="l" t="t" r="r" b="b"/>
              <a:pathLst>
                <a:path w="1158875" h="302259">
                  <a:moveTo>
                    <a:pt x="289331" y="237248"/>
                  </a:moveTo>
                  <a:lnTo>
                    <a:pt x="289293" y="63258"/>
                  </a:lnTo>
                  <a:lnTo>
                    <a:pt x="231571" y="63258"/>
                  </a:lnTo>
                  <a:lnTo>
                    <a:pt x="231571" y="6108"/>
                  </a:lnTo>
                  <a:lnTo>
                    <a:pt x="231444" y="6108"/>
                  </a:lnTo>
                  <a:lnTo>
                    <a:pt x="231444" y="63258"/>
                  </a:lnTo>
                  <a:lnTo>
                    <a:pt x="231444" y="237248"/>
                  </a:lnTo>
                  <a:lnTo>
                    <a:pt x="58000" y="237248"/>
                  </a:lnTo>
                  <a:lnTo>
                    <a:pt x="58000" y="64528"/>
                  </a:lnTo>
                  <a:lnTo>
                    <a:pt x="71247" y="64528"/>
                  </a:lnTo>
                  <a:lnTo>
                    <a:pt x="71247" y="63258"/>
                  </a:lnTo>
                  <a:lnTo>
                    <a:pt x="231444" y="63258"/>
                  </a:lnTo>
                  <a:lnTo>
                    <a:pt x="231444" y="6108"/>
                  </a:lnTo>
                  <a:lnTo>
                    <a:pt x="0" y="6108"/>
                  </a:lnTo>
                  <a:lnTo>
                    <a:pt x="0" y="63258"/>
                  </a:lnTo>
                  <a:lnTo>
                    <a:pt x="0" y="64528"/>
                  </a:lnTo>
                  <a:lnTo>
                    <a:pt x="0" y="237248"/>
                  </a:lnTo>
                  <a:lnTo>
                    <a:pt x="57886" y="237248"/>
                  </a:lnTo>
                  <a:lnTo>
                    <a:pt x="57886" y="294398"/>
                  </a:lnTo>
                  <a:lnTo>
                    <a:pt x="289331" y="294398"/>
                  </a:lnTo>
                  <a:lnTo>
                    <a:pt x="289331" y="237248"/>
                  </a:lnTo>
                  <a:close/>
                </a:path>
                <a:path w="1158875" h="302259">
                  <a:moveTo>
                    <a:pt x="659968" y="295719"/>
                  </a:moveTo>
                  <a:lnTo>
                    <a:pt x="641464" y="241769"/>
                  </a:lnTo>
                  <a:lnTo>
                    <a:pt x="622808" y="187350"/>
                  </a:lnTo>
                  <a:lnTo>
                    <a:pt x="579920" y="62230"/>
                  </a:lnTo>
                  <a:lnTo>
                    <a:pt x="560654" y="6032"/>
                  </a:lnTo>
                  <a:lnTo>
                    <a:pt x="549135" y="6019"/>
                  </a:lnTo>
                  <a:lnTo>
                    <a:pt x="549135" y="187350"/>
                  </a:lnTo>
                  <a:lnTo>
                    <a:pt x="472897" y="186994"/>
                  </a:lnTo>
                  <a:lnTo>
                    <a:pt x="510971" y="62230"/>
                  </a:lnTo>
                  <a:lnTo>
                    <a:pt x="549135" y="187350"/>
                  </a:lnTo>
                  <a:lnTo>
                    <a:pt x="549135" y="6019"/>
                  </a:lnTo>
                  <a:lnTo>
                    <a:pt x="461937" y="5905"/>
                  </a:lnTo>
                  <a:lnTo>
                    <a:pt x="361734" y="295617"/>
                  </a:lnTo>
                  <a:lnTo>
                    <a:pt x="438340" y="295719"/>
                  </a:lnTo>
                  <a:lnTo>
                    <a:pt x="456145" y="241858"/>
                  </a:lnTo>
                  <a:lnTo>
                    <a:pt x="566204" y="241808"/>
                  </a:lnTo>
                  <a:lnTo>
                    <a:pt x="583641" y="295770"/>
                  </a:lnTo>
                  <a:lnTo>
                    <a:pt x="659968" y="295719"/>
                  </a:lnTo>
                  <a:close/>
                </a:path>
                <a:path w="1158875" h="302259">
                  <a:moveTo>
                    <a:pt x="949032" y="144246"/>
                  </a:moveTo>
                  <a:lnTo>
                    <a:pt x="947343" y="127533"/>
                  </a:lnTo>
                  <a:lnTo>
                    <a:pt x="797267" y="127520"/>
                  </a:lnTo>
                  <a:lnTo>
                    <a:pt x="796696" y="138912"/>
                  </a:lnTo>
                  <a:lnTo>
                    <a:pt x="796518" y="158178"/>
                  </a:lnTo>
                  <a:lnTo>
                    <a:pt x="796785" y="177152"/>
                  </a:lnTo>
                  <a:lnTo>
                    <a:pt x="797585" y="187617"/>
                  </a:lnTo>
                  <a:lnTo>
                    <a:pt x="873213" y="187579"/>
                  </a:lnTo>
                  <a:lnTo>
                    <a:pt x="863714" y="212356"/>
                  </a:lnTo>
                  <a:lnTo>
                    <a:pt x="845337" y="229958"/>
                  </a:lnTo>
                  <a:lnTo>
                    <a:pt x="819950" y="239801"/>
                  </a:lnTo>
                  <a:lnTo>
                    <a:pt x="789470" y="241261"/>
                  </a:lnTo>
                  <a:lnTo>
                    <a:pt x="763816" y="233807"/>
                  </a:lnTo>
                  <a:lnTo>
                    <a:pt x="744334" y="217932"/>
                  </a:lnTo>
                  <a:lnTo>
                    <a:pt x="731215" y="195516"/>
                  </a:lnTo>
                  <a:lnTo>
                    <a:pt x="724636" y="168465"/>
                  </a:lnTo>
                  <a:lnTo>
                    <a:pt x="728916" y="117221"/>
                  </a:lnTo>
                  <a:lnTo>
                    <a:pt x="750785" y="83477"/>
                  </a:lnTo>
                  <a:lnTo>
                    <a:pt x="783463" y="67398"/>
                  </a:lnTo>
                  <a:lnTo>
                    <a:pt x="820204" y="69164"/>
                  </a:lnTo>
                  <a:lnTo>
                    <a:pt x="854265" y="88976"/>
                  </a:lnTo>
                  <a:lnTo>
                    <a:pt x="857389" y="91935"/>
                  </a:lnTo>
                  <a:lnTo>
                    <a:pt x="859053" y="96126"/>
                  </a:lnTo>
                  <a:lnTo>
                    <a:pt x="862088" y="98590"/>
                  </a:lnTo>
                  <a:lnTo>
                    <a:pt x="878776" y="91770"/>
                  </a:lnTo>
                  <a:lnTo>
                    <a:pt x="895731" y="83858"/>
                  </a:lnTo>
                  <a:lnTo>
                    <a:pt x="928941" y="67437"/>
                  </a:lnTo>
                  <a:lnTo>
                    <a:pt x="921042" y="54622"/>
                  </a:lnTo>
                  <a:lnTo>
                    <a:pt x="883272" y="21729"/>
                  </a:lnTo>
                  <a:lnTo>
                    <a:pt x="846759" y="6413"/>
                  </a:lnTo>
                  <a:lnTo>
                    <a:pt x="806462" y="0"/>
                  </a:lnTo>
                  <a:lnTo>
                    <a:pt x="778560" y="825"/>
                  </a:lnTo>
                  <a:lnTo>
                    <a:pt x="725271" y="15976"/>
                  </a:lnTo>
                  <a:lnTo>
                    <a:pt x="683742" y="47625"/>
                  </a:lnTo>
                  <a:lnTo>
                    <a:pt x="656209" y="92062"/>
                  </a:lnTo>
                  <a:lnTo>
                    <a:pt x="645591" y="133858"/>
                  </a:lnTo>
                  <a:lnTo>
                    <a:pt x="646671" y="175983"/>
                  </a:lnTo>
                  <a:lnTo>
                    <a:pt x="658787" y="215874"/>
                  </a:lnTo>
                  <a:lnTo>
                    <a:pt x="681266" y="250964"/>
                  </a:lnTo>
                  <a:lnTo>
                    <a:pt x="713447" y="278714"/>
                  </a:lnTo>
                  <a:lnTo>
                    <a:pt x="754646" y="296557"/>
                  </a:lnTo>
                  <a:lnTo>
                    <a:pt x="778903" y="300621"/>
                  </a:lnTo>
                  <a:lnTo>
                    <a:pt x="784288" y="301840"/>
                  </a:lnTo>
                  <a:lnTo>
                    <a:pt x="813841" y="301840"/>
                  </a:lnTo>
                  <a:lnTo>
                    <a:pt x="835507" y="297662"/>
                  </a:lnTo>
                  <a:lnTo>
                    <a:pt x="873417" y="286092"/>
                  </a:lnTo>
                  <a:lnTo>
                    <a:pt x="913866" y="256552"/>
                  </a:lnTo>
                  <a:lnTo>
                    <a:pt x="943152" y="198462"/>
                  </a:lnTo>
                  <a:lnTo>
                    <a:pt x="948499" y="163372"/>
                  </a:lnTo>
                  <a:lnTo>
                    <a:pt x="949032" y="144246"/>
                  </a:lnTo>
                  <a:close/>
                </a:path>
                <a:path w="1158875" h="302259">
                  <a:moveTo>
                    <a:pt x="1158494" y="6108"/>
                  </a:moveTo>
                  <a:lnTo>
                    <a:pt x="949706" y="6108"/>
                  </a:lnTo>
                  <a:lnTo>
                    <a:pt x="949706" y="74688"/>
                  </a:lnTo>
                  <a:lnTo>
                    <a:pt x="971181" y="74688"/>
                  </a:lnTo>
                  <a:lnTo>
                    <a:pt x="971181" y="75958"/>
                  </a:lnTo>
                  <a:lnTo>
                    <a:pt x="1015199" y="75958"/>
                  </a:lnTo>
                  <a:lnTo>
                    <a:pt x="1015199" y="295668"/>
                  </a:lnTo>
                  <a:lnTo>
                    <a:pt x="1092454" y="295668"/>
                  </a:lnTo>
                  <a:lnTo>
                    <a:pt x="1092454" y="75958"/>
                  </a:lnTo>
                  <a:lnTo>
                    <a:pt x="1158494" y="75958"/>
                  </a:lnTo>
                  <a:lnTo>
                    <a:pt x="1158494" y="74688"/>
                  </a:lnTo>
                  <a:lnTo>
                    <a:pt x="1158494" y="6108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4537" y="2906498"/>
              <a:ext cx="334645" cy="264160"/>
            </a:xfrm>
            <a:custGeom>
              <a:avLst/>
              <a:gdLst/>
              <a:ahLst/>
              <a:cxnLst/>
              <a:rect l="l" t="t" r="r" b="b"/>
              <a:pathLst>
                <a:path w="334644" h="264160">
                  <a:moveTo>
                    <a:pt x="37555" y="0"/>
                  </a:moveTo>
                  <a:lnTo>
                    <a:pt x="0" y="35331"/>
                  </a:lnTo>
                  <a:lnTo>
                    <a:pt x="239586" y="263862"/>
                  </a:lnTo>
                  <a:lnTo>
                    <a:pt x="334611" y="169989"/>
                  </a:lnTo>
                  <a:lnTo>
                    <a:pt x="298684" y="136368"/>
                  </a:lnTo>
                  <a:lnTo>
                    <a:pt x="237394" y="193201"/>
                  </a:lnTo>
                  <a:lnTo>
                    <a:pt x="375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245920" y="3018257"/>
              <a:ext cx="233384" cy="14775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501193" y="3018257"/>
              <a:ext cx="352760" cy="14775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36087" y="3018257"/>
              <a:ext cx="216806" cy="147751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2214637" y="3019752"/>
              <a:ext cx="41275" cy="144780"/>
            </a:xfrm>
            <a:custGeom>
              <a:avLst/>
              <a:gdLst/>
              <a:ahLst/>
              <a:cxnLst/>
              <a:rect l="l" t="t" r="r" b="b"/>
              <a:pathLst>
                <a:path w="41275" h="144780">
                  <a:moveTo>
                    <a:pt x="40914" y="0"/>
                  </a:moveTo>
                  <a:lnTo>
                    <a:pt x="20591" y="0"/>
                  </a:lnTo>
                  <a:lnTo>
                    <a:pt x="0" y="13761"/>
                  </a:lnTo>
                  <a:lnTo>
                    <a:pt x="0" y="34764"/>
                  </a:lnTo>
                  <a:lnTo>
                    <a:pt x="20591" y="22120"/>
                  </a:lnTo>
                  <a:lnTo>
                    <a:pt x="20591" y="144762"/>
                  </a:lnTo>
                  <a:lnTo>
                    <a:pt x="40914" y="144762"/>
                  </a:lnTo>
                  <a:lnTo>
                    <a:pt x="40914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288407" y="3017951"/>
              <a:ext cx="82609" cy="14805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396912" y="3017951"/>
              <a:ext cx="82608" cy="14805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505416" y="3017951"/>
              <a:ext cx="82608" cy="148057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2675623" y="3019749"/>
              <a:ext cx="153035" cy="144780"/>
            </a:xfrm>
            <a:custGeom>
              <a:avLst/>
              <a:gdLst/>
              <a:ahLst/>
              <a:cxnLst/>
              <a:rect l="l" t="t" r="r" b="b"/>
              <a:pathLst>
                <a:path w="153035" h="144780">
                  <a:moveTo>
                    <a:pt x="152920" y="0"/>
                  </a:moveTo>
                  <a:lnTo>
                    <a:pt x="132638" y="0"/>
                  </a:lnTo>
                  <a:lnTo>
                    <a:pt x="132638" y="125463"/>
                  </a:lnTo>
                  <a:lnTo>
                    <a:pt x="86626" y="125463"/>
                  </a:lnTo>
                  <a:lnTo>
                    <a:pt x="86626" y="12"/>
                  </a:lnTo>
                  <a:lnTo>
                    <a:pt x="66332" y="12"/>
                  </a:lnTo>
                  <a:lnTo>
                    <a:pt x="66332" y="125463"/>
                  </a:lnTo>
                  <a:lnTo>
                    <a:pt x="20320" y="125463"/>
                  </a:lnTo>
                  <a:lnTo>
                    <a:pt x="20320" y="0"/>
                  </a:lnTo>
                  <a:lnTo>
                    <a:pt x="0" y="0"/>
                  </a:lnTo>
                  <a:lnTo>
                    <a:pt x="0" y="125730"/>
                  </a:lnTo>
                  <a:lnTo>
                    <a:pt x="0" y="144780"/>
                  </a:lnTo>
                  <a:lnTo>
                    <a:pt x="11760" y="144780"/>
                  </a:lnTo>
                  <a:lnTo>
                    <a:pt x="20320" y="144767"/>
                  </a:lnTo>
                  <a:lnTo>
                    <a:pt x="66332" y="144767"/>
                  </a:lnTo>
                  <a:lnTo>
                    <a:pt x="86626" y="144767"/>
                  </a:lnTo>
                  <a:lnTo>
                    <a:pt x="132638" y="144767"/>
                  </a:lnTo>
                  <a:lnTo>
                    <a:pt x="142494" y="144780"/>
                  </a:lnTo>
                  <a:lnTo>
                    <a:pt x="152920" y="144767"/>
                  </a:lnTo>
                  <a:lnTo>
                    <a:pt x="152920" y="125730"/>
                  </a:lnTo>
                  <a:lnTo>
                    <a:pt x="152920" y="125463"/>
                  </a:lnTo>
                  <a:lnTo>
                    <a:pt x="15292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852437" y="3019749"/>
              <a:ext cx="233554" cy="14625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106893" y="3019752"/>
              <a:ext cx="110915" cy="1447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8297" y="459805"/>
            <a:ext cx="7418070" cy="662940"/>
            <a:chOff x="448297" y="459805"/>
            <a:chExt cx="7418070" cy="662940"/>
          </a:xfrm>
        </p:grpSpPr>
        <p:sp>
          <p:nvSpPr>
            <p:cNvPr id="3" name="object 3"/>
            <p:cNvSpPr/>
            <p:nvPr/>
          </p:nvSpPr>
          <p:spPr>
            <a:xfrm>
              <a:off x="448297" y="459805"/>
              <a:ext cx="7418070" cy="662940"/>
            </a:xfrm>
            <a:custGeom>
              <a:avLst/>
              <a:gdLst/>
              <a:ahLst/>
              <a:cxnLst/>
              <a:rect l="l" t="t" r="r" b="b"/>
              <a:pathLst>
                <a:path w="7418070" h="662940">
                  <a:moveTo>
                    <a:pt x="7417749" y="0"/>
                  </a:moveTo>
                  <a:lnTo>
                    <a:pt x="0" y="0"/>
                  </a:lnTo>
                  <a:lnTo>
                    <a:pt x="0" y="662943"/>
                  </a:lnTo>
                  <a:lnTo>
                    <a:pt x="7417749" y="662943"/>
                  </a:lnTo>
                  <a:lnTo>
                    <a:pt x="7417749" y="0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7576" y="688737"/>
              <a:ext cx="183945" cy="2164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290" y="688737"/>
              <a:ext cx="185472" cy="2164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9479" y="688737"/>
              <a:ext cx="148842" cy="2164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0743" y="688737"/>
              <a:ext cx="165808" cy="21641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79257" y="688740"/>
              <a:ext cx="317500" cy="216535"/>
            </a:xfrm>
            <a:custGeom>
              <a:avLst/>
              <a:gdLst/>
              <a:ahLst/>
              <a:cxnLst/>
              <a:rect l="l" t="t" r="r" b="b"/>
              <a:pathLst>
                <a:path w="317500" h="216534">
                  <a:moveTo>
                    <a:pt x="139039" y="0"/>
                  </a:moveTo>
                  <a:lnTo>
                    <a:pt x="30378" y="0"/>
                  </a:lnTo>
                  <a:lnTo>
                    <a:pt x="14732" y="0"/>
                  </a:lnTo>
                  <a:lnTo>
                    <a:pt x="14732" y="558"/>
                  </a:lnTo>
                  <a:lnTo>
                    <a:pt x="0" y="558"/>
                  </a:lnTo>
                  <a:lnTo>
                    <a:pt x="0" y="28498"/>
                  </a:lnTo>
                  <a:lnTo>
                    <a:pt x="0" y="94538"/>
                  </a:lnTo>
                  <a:lnTo>
                    <a:pt x="0" y="123748"/>
                  </a:lnTo>
                  <a:lnTo>
                    <a:pt x="0" y="187248"/>
                  </a:lnTo>
                  <a:lnTo>
                    <a:pt x="0" y="216458"/>
                  </a:lnTo>
                  <a:lnTo>
                    <a:pt x="14732" y="216458"/>
                  </a:lnTo>
                  <a:lnTo>
                    <a:pt x="30378" y="216408"/>
                  </a:lnTo>
                  <a:lnTo>
                    <a:pt x="139039" y="216408"/>
                  </a:lnTo>
                  <a:lnTo>
                    <a:pt x="139039" y="187553"/>
                  </a:lnTo>
                  <a:lnTo>
                    <a:pt x="30378" y="187553"/>
                  </a:lnTo>
                  <a:lnTo>
                    <a:pt x="14732" y="187553"/>
                  </a:lnTo>
                  <a:lnTo>
                    <a:pt x="14732" y="187248"/>
                  </a:lnTo>
                  <a:lnTo>
                    <a:pt x="30378" y="187248"/>
                  </a:lnTo>
                  <a:lnTo>
                    <a:pt x="30378" y="123748"/>
                  </a:lnTo>
                  <a:lnTo>
                    <a:pt x="14732" y="123748"/>
                  </a:lnTo>
                  <a:lnTo>
                    <a:pt x="14732" y="123393"/>
                  </a:lnTo>
                  <a:lnTo>
                    <a:pt x="30378" y="123393"/>
                  </a:lnTo>
                  <a:lnTo>
                    <a:pt x="122631" y="123393"/>
                  </a:lnTo>
                  <a:lnTo>
                    <a:pt x="122631" y="94538"/>
                  </a:lnTo>
                  <a:lnTo>
                    <a:pt x="30378" y="94538"/>
                  </a:lnTo>
                  <a:lnTo>
                    <a:pt x="30378" y="28905"/>
                  </a:lnTo>
                  <a:lnTo>
                    <a:pt x="139039" y="28905"/>
                  </a:lnTo>
                  <a:lnTo>
                    <a:pt x="139039" y="0"/>
                  </a:lnTo>
                  <a:close/>
                </a:path>
                <a:path w="317500" h="216534">
                  <a:moveTo>
                    <a:pt x="317004" y="558"/>
                  </a:moveTo>
                  <a:lnTo>
                    <a:pt x="164287" y="558"/>
                  </a:lnTo>
                  <a:lnTo>
                    <a:pt x="164287" y="18338"/>
                  </a:lnTo>
                  <a:lnTo>
                    <a:pt x="164287" y="28498"/>
                  </a:lnTo>
                  <a:lnTo>
                    <a:pt x="225501" y="28498"/>
                  </a:lnTo>
                  <a:lnTo>
                    <a:pt x="225501" y="216408"/>
                  </a:lnTo>
                  <a:lnTo>
                    <a:pt x="255841" y="216408"/>
                  </a:lnTo>
                  <a:lnTo>
                    <a:pt x="255841" y="28905"/>
                  </a:lnTo>
                  <a:lnTo>
                    <a:pt x="317004" y="28905"/>
                  </a:lnTo>
                  <a:lnTo>
                    <a:pt x="317004" y="18338"/>
                  </a:lnTo>
                  <a:lnTo>
                    <a:pt x="317004" y="17729"/>
                  </a:lnTo>
                  <a:lnTo>
                    <a:pt x="317004" y="5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6032" y="688737"/>
              <a:ext cx="159865" cy="21625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39442" y="688740"/>
              <a:ext cx="328295" cy="216535"/>
            </a:xfrm>
            <a:custGeom>
              <a:avLst/>
              <a:gdLst/>
              <a:ahLst/>
              <a:cxnLst/>
              <a:rect l="l" t="t" r="r" b="b"/>
              <a:pathLst>
                <a:path w="328294" h="216534">
                  <a:moveTo>
                    <a:pt x="153314" y="558"/>
                  </a:moveTo>
                  <a:lnTo>
                    <a:pt x="122936" y="558"/>
                  </a:lnTo>
                  <a:lnTo>
                    <a:pt x="122936" y="95402"/>
                  </a:lnTo>
                  <a:lnTo>
                    <a:pt x="30378" y="95402"/>
                  </a:lnTo>
                  <a:lnTo>
                    <a:pt x="30378" y="558"/>
                  </a:lnTo>
                  <a:lnTo>
                    <a:pt x="0" y="558"/>
                  </a:lnTo>
                  <a:lnTo>
                    <a:pt x="0" y="95808"/>
                  </a:lnTo>
                  <a:lnTo>
                    <a:pt x="0" y="123748"/>
                  </a:lnTo>
                  <a:lnTo>
                    <a:pt x="0" y="216458"/>
                  </a:lnTo>
                  <a:lnTo>
                    <a:pt x="30378" y="216458"/>
                  </a:lnTo>
                  <a:lnTo>
                    <a:pt x="30378" y="124256"/>
                  </a:lnTo>
                  <a:lnTo>
                    <a:pt x="122936" y="124256"/>
                  </a:lnTo>
                  <a:lnTo>
                    <a:pt x="122936" y="216458"/>
                  </a:lnTo>
                  <a:lnTo>
                    <a:pt x="153314" y="216458"/>
                  </a:lnTo>
                  <a:lnTo>
                    <a:pt x="153314" y="124256"/>
                  </a:lnTo>
                  <a:lnTo>
                    <a:pt x="153314" y="123748"/>
                  </a:lnTo>
                  <a:lnTo>
                    <a:pt x="153314" y="95808"/>
                  </a:lnTo>
                  <a:lnTo>
                    <a:pt x="153314" y="95402"/>
                  </a:lnTo>
                  <a:lnTo>
                    <a:pt x="153314" y="558"/>
                  </a:lnTo>
                  <a:close/>
                </a:path>
                <a:path w="328294" h="216534">
                  <a:moveTo>
                    <a:pt x="328168" y="0"/>
                  </a:moveTo>
                  <a:lnTo>
                    <a:pt x="237236" y="0"/>
                  </a:lnTo>
                  <a:lnTo>
                    <a:pt x="221742" y="0"/>
                  </a:lnTo>
                  <a:lnTo>
                    <a:pt x="221742" y="558"/>
                  </a:lnTo>
                  <a:lnTo>
                    <a:pt x="206857" y="558"/>
                  </a:lnTo>
                  <a:lnTo>
                    <a:pt x="206857" y="28498"/>
                  </a:lnTo>
                  <a:lnTo>
                    <a:pt x="206857" y="216458"/>
                  </a:lnTo>
                  <a:lnTo>
                    <a:pt x="237236" y="216458"/>
                  </a:lnTo>
                  <a:lnTo>
                    <a:pt x="237236" y="28905"/>
                  </a:lnTo>
                  <a:lnTo>
                    <a:pt x="328168" y="28905"/>
                  </a:lnTo>
                  <a:lnTo>
                    <a:pt x="32816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344210" y="1543528"/>
            <a:ext cx="4508500" cy="5384800"/>
            <a:chOff x="5344210" y="1543528"/>
            <a:chExt cx="4508500" cy="5384800"/>
          </a:xfrm>
        </p:grpSpPr>
        <p:sp>
          <p:nvSpPr>
            <p:cNvPr id="12" name="object 12"/>
            <p:cNvSpPr/>
            <p:nvPr/>
          </p:nvSpPr>
          <p:spPr>
            <a:xfrm>
              <a:off x="5344210" y="1543528"/>
              <a:ext cx="4508500" cy="5384800"/>
            </a:xfrm>
            <a:custGeom>
              <a:avLst/>
              <a:gdLst/>
              <a:ahLst/>
              <a:cxnLst/>
              <a:rect l="l" t="t" r="r" b="b"/>
              <a:pathLst>
                <a:path w="4508500" h="5384800">
                  <a:moveTo>
                    <a:pt x="4508500" y="0"/>
                  </a:moveTo>
                  <a:lnTo>
                    <a:pt x="0" y="0"/>
                  </a:lnTo>
                  <a:lnTo>
                    <a:pt x="0" y="5384801"/>
                  </a:lnTo>
                  <a:lnTo>
                    <a:pt x="4508500" y="5384801"/>
                  </a:lnTo>
                  <a:lnTo>
                    <a:pt x="4508500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60760" y="1719864"/>
              <a:ext cx="3458480" cy="5106433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48297" y="1543528"/>
            <a:ext cx="4508500" cy="5384800"/>
            <a:chOff x="448297" y="1543528"/>
            <a:chExt cx="4508500" cy="5384800"/>
          </a:xfrm>
        </p:grpSpPr>
        <p:sp>
          <p:nvSpPr>
            <p:cNvPr id="15" name="object 15"/>
            <p:cNvSpPr/>
            <p:nvPr/>
          </p:nvSpPr>
          <p:spPr>
            <a:xfrm>
              <a:off x="448297" y="1543528"/>
              <a:ext cx="4508500" cy="5384800"/>
            </a:xfrm>
            <a:custGeom>
              <a:avLst/>
              <a:gdLst/>
              <a:ahLst/>
              <a:cxnLst/>
              <a:rect l="l" t="t" r="r" b="b"/>
              <a:pathLst>
                <a:path w="4508500" h="5384800">
                  <a:moveTo>
                    <a:pt x="4508500" y="0"/>
                  </a:moveTo>
                  <a:lnTo>
                    <a:pt x="0" y="0"/>
                  </a:lnTo>
                  <a:lnTo>
                    <a:pt x="0" y="5384801"/>
                  </a:lnTo>
                  <a:lnTo>
                    <a:pt x="4508500" y="5384801"/>
                  </a:lnTo>
                  <a:lnTo>
                    <a:pt x="4508500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5269" y="1780513"/>
              <a:ext cx="2715767" cy="494690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18452" y="532198"/>
            <a:ext cx="1802131" cy="5116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4305" y="415309"/>
            <a:ext cx="1033144" cy="530860"/>
          </a:xfrm>
          <a:custGeom>
            <a:avLst/>
            <a:gdLst/>
            <a:ahLst/>
            <a:cxnLst/>
            <a:rect l="l" t="t" r="r" b="b"/>
            <a:pathLst>
              <a:path w="1033145" h="530860">
                <a:moveTo>
                  <a:pt x="524306" y="519899"/>
                </a:moveTo>
                <a:lnTo>
                  <a:pt x="491794" y="425069"/>
                </a:lnTo>
                <a:lnTo>
                  <a:pt x="459003" y="329387"/>
                </a:lnTo>
                <a:lnTo>
                  <a:pt x="383590" y="109410"/>
                </a:lnTo>
                <a:lnTo>
                  <a:pt x="349719" y="10617"/>
                </a:lnTo>
                <a:lnTo>
                  <a:pt x="329488" y="10591"/>
                </a:lnTo>
                <a:lnTo>
                  <a:pt x="329488" y="329387"/>
                </a:lnTo>
                <a:lnTo>
                  <a:pt x="195427" y="328752"/>
                </a:lnTo>
                <a:lnTo>
                  <a:pt x="262382" y="109410"/>
                </a:lnTo>
                <a:lnTo>
                  <a:pt x="329488" y="329387"/>
                </a:lnTo>
                <a:lnTo>
                  <a:pt x="329488" y="10591"/>
                </a:lnTo>
                <a:lnTo>
                  <a:pt x="176161" y="10388"/>
                </a:lnTo>
                <a:lnTo>
                  <a:pt x="0" y="519734"/>
                </a:lnTo>
                <a:lnTo>
                  <a:pt x="134683" y="519899"/>
                </a:lnTo>
                <a:lnTo>
                  <a:pt x="165976" y="425221"/>
                </a:lnTo>
                <a:lnTo>
                  <a:pt x="359498" y="425132"/>
                </a:lnTo>
                <a:lnTo>
                  <a:pt x="390131" y="520001"/>
                </a:lnTo>
                <a:lnTo>
                  <a:pt x="524306" y="519899"/>
                </a:lnTo>
                <a:close/>
              </a:path>
              <a:path w="1033145" h="530860">
                <a:moveTo>
                  <a:pt x="1032522" y="253606"/>
                </a:moveTo>
                <a:lnTo>
                  <a:pt x="1029563" y="224218"/>
                </a:lnTo>
                <a:lnTo>
                  <a:pt x="765708" y="224193"/>
                </a:lnTo>
                <a:lnTo>
                  <a:pt x="764705" y="244221"/>
                </a:lnTo>
                <a:lnTo>
                  <a:pt x="764387" y="278104"/>
                </a:lnTo>
                <a:lnTo>
                  <a:pt x="764870" y="311454"/>
                </a:lnTo>
                <a:lnTo>
                  <a:pt x="766267" y="329857"/>
                </a:lnTo>
                <a:lnTo>
                  <a:pt x="899223" y="329806"/>
                </a:lnTo>
                <a:lnTo>
                  <a:pt x="882535" y="373341"/>
                </a:lnTo>
                <a:lnTo>
                  <a:pt x="850214" y="404291"/>
                </a:lnTo>
                <a:lnTo>
                  <a:pt x="805586" y="421589"/>
                </a:lnTo>
                <a:lnTo>
                  <a:pt x="752005" y="424167"/>
                </a:lnTo>
                <a:lnTo>
                  <a:pt x="706894" y="411073"/>
                </a:lnTo>
                <a:lnTo>
                  <a:pt x="672642" y="383159"/>
                </a:lnTo>
                <a:lnTo>
                  <a:pt x="649579" y="343750"/>
                </a:lnTo>
                <a:lnTo>
                  <a:pt x="638022" y="296189"/>
                </a:lnTo>
                <a:lnTo>
                  <a:pt x="637679" y="242366"/>
                </a:lnTo>
                <a:lnTo>
                  <a:pt x="648512" y="197980"/>
                </a:lnTo>
                <a:lnTo>
                  <a:pt x="668477" y="163106"/>
                </a:lnTo>
                <a:lnTo>
                  <a:pt x="695528" y="137782"/>
                </a:lnTo>
                <a:lnTo>
                  <a:pt x="727633" y="122072"/>
                </a:lnTo>
                <a:lnTo>
                  <a:pt x="762762" y="116027"/>
                </a:lnTo>
                <a:lnTo>
                  <a:pt x="798880" y="119710"/>
                </a:lnTo>
                <a:lnTo>
                  <a:pt x="833945" y="133159"/>
                </a:lnTo>
                <a:lnTo>
                  <a:pt x="865911" y="156438"/>
                </a:lnTo>
                <a:lnTo>
                  <a:pt x="871397" y="161632"/>
                </a:lnTo>
                <a:lnTo>
                  <a:pt x="874331" y="169011"/>
                </a:lnTo>
                <a:lnTo>
                  <a:pt x="879678" y="173342"/>
                </a:lnTo>
                <a:lnTo>
                  <a:pt x="909002" y="161353"/>
                </a:lnTo>
                <a:lnTo>
                  <a:pt x="938809" y="147447"/>
                </a:lnTo>
                <a:lnTo>
                  <a:pt x="997204" y="118579"/>
                </a:lnTo>
                <a:lnTo>
                  <a:pt x="983322" y="96050"/>
                </a:lnTo>
                <a:lnTo>
                  <a:pt x="939457" y="53911"/>
                </a:lnTo>
                <a:lnTo>
                  <a:pt x="897267" y="27647"/>
                </a:lnTo>
                <a:lnTo>
                  <a:pt x="852728" y="11277"/>
                </a:lnTo>
                <a:lnTo>
                  <a:pt x="781875" y="0"/>
                </a:lnTo>
                <a:lnTo>
                  <a:pt x="732802" y="1460"/>
                </a:lnTo>
                <a:lnTo>
                  <a:pt x="684695" y="10680"/>
                </a:lnTo>
                <a:lnTo>
                  <a:pt x="639127" y="28105"/>
                </a:lnTo>
                <a:lnTo>
                  <a:pt x="599655" y="52654"/>
                </a:lnTo>
                <a:lnTo>
                  <a:pt x="566127" y="83731"/>
                </a:lnTo>
                <a:lnTo>
                  <a:pt x="538746" y="120434"/>
                </a:lnTo>
                <a:lnTo>
                  <a:pt x="517715" y="161848"/>
                </a:lnTo>
                <a:lnTo>
                  <a:pt x="503974" y="205638"/>
                </a:lnTo>
                <a:lnTo>
                  <a:pt x="497814" y="250266"/>
                </a:lnTo>
                <a:lnTo>
                  <a:pt x="498970" y="294767"/>
                </a:lnTo>
                <a:lnTo>
                  <a:pt x="507212" y="338175"/>
                </a:lnTo>
                <a:lnTo>
                  <a:pt x="522249" y="379526"/>
                </a:lnTo>
                <a:lnTo>
                  <a:pt x="543852" y="417842"/>
                </a:lnTo>
                <a:lnTo>
                  <a:pt x="571766" y="452158"/>
                </a:lnTo>
                <a:lnTo>
                  <a:pt x="605726" y="481495"/>
                </a:lnTo>
                <a:lnTo>
                  <a:pt x="645477" y="504901"/>
                </a:lnTo>
                <a:lnTo>
                  <a:pt x="690778" y="521385"/>
                </a:lnTo>
                <a:lnTo>
                  <a:pt x="733425" y="528523"/>
                </a:lnTo>
                <a:lnTo>
                  <a:pt x="742899" y="530682"/>
                </a:lnTo>
                <a:lnTo>
                  <a:pt x="794842" y="530682"/>
                </a:lnTo>
                <a:lnTo>
                  <a:pt x="811720" y="526986"/>
                </a:lnTo>
                <a:lnTo>
                  <a:pt x="841286" y="521652"/>
                </a:lnTo>
                <a:lnTo>
                  <a:pt x="879043" y="511213"/>
                </a:lnTo>
                <a:lnTo>
                  <a:pt x="920508" y="492175"/>
                </a:lnTo>
                <a:lnTo>
                  <a:pt x="961174" y="461098"/>
                </a:lnTo>
                <a:lnTo>
                  <a:pt x="996569" y="414502"/>
                </a:lnTo>
                <a:lnTo>
                  <a:pt x="1022184" y="348932"/>
                </a:lnTo>
                <a:lnTo>
                  <a:pt x="1031582" y="287235"/>
                </a:lnTo>
                <a:lnTo>
                  <a:pt x="1032522" y="253606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28010" y="425139"/>
            <a:ext cx="367665" cy="510540"/>
          </a:xfrm>
          <a:custGeom>
            <a:avLst/>
            <a:gdLst/>
            <a:ahLst/>
            <a:cxnLst/>
            <a:rect l="l" t="t" r="r" b="b"/>
            <a:pathLst>
              <a:path w="367665" h="510540">
                <a:moveTo>
                  <a:pt x="367080" y="0"/>
                </a:moveTo>
                <a:lnTo>
                  <a:pt x="0" y="0"/>
                </a:lnTo>
                <a:lnTo>
                  <a:pt x="0" y="121920"/>
                </a:lnTo>
                <a:lnTo>
                  <a:pt x="26771" y="121920"/>
                </a:lnTo>
                <a:lnTo>
                  <a:pt x="26771" y="123190"/>
                </a:lnTo>
                <a:lnTo>
                  <a:pt x="115138" y="123190"/>
                </a:lnTo>
                <a:lnTo>
                  <a:pt x="115138" y="509270"/>
                </a:lnTo>
                <a:lnTo>
                  <a:pt x="182041" y="509270"/>
                </a:lnTo>
                <a:lnTo>
                  <a:pt x="182041" y="510540"/>
                </a:lnTo>
                <a:lnTo>
                  <a:pt x="250761" y="510540"/>
                </a:lnTo>
                <a:lnTo>
                  <a:pt x="250761" y="509270"/>
                </a:lnTo>
                <a:lnTo>
                  <a:pt x="250977" y="509270"/>
                </a:lnTo>
                <a:lnTo>
                  <a:pt x="250977" y="123190"/>
                </a:lnTo>
                <a:lnTo>
                  <a:pt x="367080" y="123190"/>
                </a:lnTo>
                <a:lnTo>
                  <a:pt x="367080" y="121920"/>
                </a:lnTo>
                <a:lnTo>
                  <a:pt x="367080" y="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58328" y="425139"/>
            <a:ext cx="407670" cy="407670"/>
          </a:xfrm>
          <a:custGeom>
            <a:avLst/>
            <a:gdLst/>
            <a:ahLst/>
            <a:cxnLst/>
            <a:rect l="l" t="t" r="r" b="b"/>
            <a:pathLst>
              <a:path w="407670" h="407669">
                <a:moveTo>
                  <a:pt x="407123" y="0"/>
                </a:moveTo>
                <a:lnTo>
                  <a:pt x="0" y="0"/>
                </a:lnTo>
                <a:lnTo>
                  <a:pt x="0" y="101600"/>
                </a:lnTo>
                <a:lnTo>
                  <a:pt x="0" y="102870"/>
                </a:lnTo>
                <a:lnTo>
                  <a:pt x="0" y="407670"/>
                </a:lnTo>
                <a:lnTo>
                  <a:pt x="101981" y="407670"/>
                </a:lnTo>
                <a:lnTo>
                  <a:pt x="101981" y="102870"/>
                </a:lnTo>
                <a:lnTo>
                  <a:pt x="236613" y="102870"/>
                </a:lnTo>
                <a:lnTo>
                  <a:pt x="236613" y="101600"/>
                </a:lnTo>
                <a:lnTo>
                  <a:pt x="407123" y="101600"/>
                </a:lnTo>
                <a:lnTo>
                  <a:pt x="407123" y="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60118" y="526739"/>
            <a:ext cx="407034" cy="407670"/>
          </a:xfrm>
          <a:custGeom>
            <a:avLst/>
            <a:gdLst/>
            <a:ahLst/>
            <a:cxnLst/>
            <a:rect l="l" t="t" r="r" b="b"/>
            <a:pathLst>
              <a:path w="407034" h="407669">
                <a:moveTo>
                  <a:pt x="406908" y="406400"/>
                </a:moveTo>
                <a:lnTo>
                  <a:pt x="406895" y="306070"/>
                </a:lnTo>
                <a:lnTo>
                  <a:pt x="406831" y="0"/>
                </a:lnTo>
                <a:lnTo>
                  <a:pt x="305130" y="0"/>
                </a:lnTo>
                <a:lnTo>
                  <a:pt x="305130" y="306070"/>
                </a:lnTo>
                <a:lnTo>
                  <a:pt x="0" y="306070"/>
                </a:lnTo>
                <a:lnTo>
                  <a:pt x="0" y="406400"/>
                </a:lnTo>
                <a:lnTo>
                  <a:pt x="344309" y="406400"/>
                </a:lnTo>
                <a:lnTo>
                  <a:pt x="344309" y="407670"/>
                </a:lnTo>
                <a:lnTo>
                  <a:pt x="406908" y="407670"/>
                </a:lnTo>
                <a:lnTo>
                  <a:pt x="406908" y="40640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5938" y="1941166"/>
            <a:ext cx="1545353" cy="30957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204647" y="4053570"/>
            <a:ext cx="1517015" cy="906780"/>
            <a:chOff x="7204647" y="4053570"/>
            <a:chExt cx="1517015" cy="90678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4726" y="4053570"/>
              <a:ext cx="1516460" cy="9067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204647" y="4053660"/>
              <a:ext cx="501650" cy="151765"/>
            </a:xfrm>
            <a:custGeom>
              <a:avLst/>
              <a:gdLst/>
              <a:ahLst/>
              <a:cxnLst/>
              <a:rect l="l" t="t" r="r" b="b"/>
              <a:pathLst>
                <a:path w="501650" h="151764">
                  <a:moveTo>
                    <a:pt x="501152" y="0"/>
                  </a:moveTo>
                  <a:lnTo>
                    <a:pt x="0" y="0"/>
                  </a:lnTo>
                  <a:lnTo>
                    <a:pt x="0" y="151527"/>
                  </a:lnTo>
                  <a:lnTo>
                    <a:pt x="379505" y="149378"/>
                  </a:lnTo>
                  <a:lnTo>
                    <a:pt x="501152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57362" y="4086600"/>
              <a:ext cx="307900" cy="8790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117783" y="3023074"/>
            <a:ext cx="1544955" cy="926465"/>
            <a:chOff x="2117783" y="3023074"/>
            <a:chExt cx="1544955" cy="92646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8050" y="3024449"/>
              <a:ext cx="1544431" cy="92491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17783" y="3023074"/>
              <a:ext cx="511809" cy="154940"/>
            </a:xfrm>
            <a:custGeom>
              <a:avLst/>
              <a:gdLst/>
              <a:ahLst/>
              <a:cxnLst/>
              <a:rect l="l" t="t" r="r" b="b"/>
              <a:pathLst>
                <a:path w="511810" h="154939">
                  <a:moveTo>
                    <a:pt x="511267" y="0"/>
                  </a:moveTo>
                  <a:lnTo>
                    <a:pt x="0" y="0"/>
                  </a:lnTo>
                  <a:lnTo>
                    <a:pt x="0" y="154594"/>
                  </a:lnTo>
                  <a:lnTo>
                    <a:pt x="387164" y="152394"/>
                  </a:lnTo>
                  <a:lnTo>
                    <a:pt x="511267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25904" y="3055981"/>
              <a:ext cx="229508" cy="88776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829222" y="1941162"/>
            <a:ext cx="1545590" cy="926465"/>
            <a:chOff x="3829222" y="1941162"/>
            <a:chExt cx="1545590" cy="92646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30003" y="1942542"/>
              <a:ext cx="1544435" cy="92491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829222" y="1941162"/>
              <a:ext cx="511809" cy="154940"/>
            </a:xfrm>
            <a:custGeom>
              <a:avLst/>
              <a:gdLst/>
              <a:ahLst/>
              <a:cxnLst/>
              <a:rect l="l" t="t" r="r" b="b"/>
              <a:pathLst>
                <a:path w="511810" h="154939">
                  <a:moveTo>
                    <a:pt x="511268" y="0"/>
                  </a:moveTo>
                  <a:lnTo>
                    <a:pt x="0" y="0"/>
                  </a:lnTo>
                  <a:lnTo>
                    <a:pt x="0" y="154594"/>
                  </a:lnTo>
                  <a:lnTo>
                    <a:pt x="387165" y="152391"/>
                  </a:lnTo>
                  <a:lnTo>
                    <a:pt x="511268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37349" y="1974059"/>
              <a:ext cx="229863" cy="8878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117318" y="5180222"/>
            <a:ext cx="1546225" cy="927735"/>
            <a:chOff x="2117318" y="5180222"/>
            <a:chExt cx="1546225" cy="92773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17318" y="5180306"/>
              <a:ext cx="1546081" cy="92744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117509" y="5180222"/>
              <a:ext cx="511809" cy="154940"/>
            </a:xfrm>
            <a:custGeom>
              <a:avLst/>
              <a:gdLst/>
              <a:ahLst/>
              <a:cxnLst/>
              <a:rect l="l" t="t" r="r" b="b"/>
              <a:pathLst>
                <a:path w="511810" h="154939">
                  <a:moveTo>
                    <a:pt x="511268" y="0"/>
                  </a:moveTo>
                  <a:lnTo>
                    <a:pt x="0" y="0"/>
                  </a:lnTo>
                  <a:lnTo>
                    <a:pt x="0" y="154592"/>
                  </a:lnTo>
                  <a:lnTo>
                    <a:pt x="387165" y="152398"/>
                  </a:lnTo>
                  <a:lnTo>
                    <a:pt x="511268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25631" y="5213127"/>
              <a:ext cx="229738" cy="88783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2117106" y="4109313"/>
            <a:ext cx="1546225" cy="927735"/>
            <a:chOff x="2117106" y="4109313"/>
            <a:chExt cx="1546225" cy="927735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17318" y="4109403"/>
              <a:ext cx="1545785" cy="92750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17106" y="4109313"/>
              <a:ext cx="511809" cy="154940"/>
            </a:xfrm>
            <a:custGeom>
              <a:avLst/>
              <a:gdLst/>
              <a:ahLst/>
              <a:cxnLst/>
              <a:rect l="l" t="t" r="r" b="b"/>
              <a:pathLst>
                <a:path w="511810" h="154939">
                  <a:moveTo>
                    <a:pt x="511267" y="0"/>
                  </a:moveTo>
                  <a:lnTo>
                    <a:pt x="0" y="0"/>
                  </a:lnTo>
                  <a:lnTo>
                    <a:pt x="0" y="154590"/>
                  </a:lnTo>
                  <a:lnTo>
                    <a:pt x="387164" y="152402"/>
                  </a:lnTo>
                  <a:lnTo>
                    <a:pt x="511267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25231" y="4142217"/>
              <a:ext cx="229863" cy="88775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405936" y="5180216"/>
            <a:ext cx="1546225" cy="927735"/>
            <a:chOff x="405936" y="5180216"/>
            <a:chExt cx="1546225" cy="927735"/>
          </a:xfrm>
        </p:grpSpPr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5936" y="5180245"/>
              <a:ext cx="1546019" cy="92749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05936" y="5180216"/>
              <a:ext cx="511809" cy="154940"/>
            </a:xfrm>
            <a:custGeom>
              <a:avLst/>
              <a:gdLst/>
              <a:ahLst/>
              <a:cxnLst/>
              <a:rect l="l" t="t" r="r" b="b"/>
              <a:pathLst>
                <a:path w="511809" h="154939">
                  <a:moveTo>
                    <a:pt x="511267" y="0"/>
                  </a:moveTo>
                  <a:lnTo>
                    <a:pt x="0" y="0"/>
                  </a:lnTo>
                  <a:lnTo>
                    <a:pt x="0" y="154590"/>
                  </a:lnTo>
                  <a:lnTo>
                    <a:pt x="387164" y="152398"/>
                  </a:lnTo>
                  <a:lnTo>
                    <a:pt x="511267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4057" y="5213119"/>
              <a:ext cx="229863" cy="88780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3828477" y="4109317"/>
            <a:ext cx="1546225" cy="927735"/>
            <a:chOff x="3828477" y="4109317"/>
            <a:chExt cx="1546225" cy="927735"/>
          </a:xfrm>
        </p:grpSpPr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28531" y="4109320"/>
              <a:ext cx="1545713" cy="92740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828477" y="4109317"/>
              <a:ext cx="511809" cy="154940"/>
            </a:xfrm>
            <a:custGeom>
              <a:avLst/>
              <a:gdLst/>
              <a:ahLst/>
              <a:cxnLst/>
              <a:rect l="l" t="t" r="r" b="b"/>
              <a:pathLst>
                <a:path w="511810" h="154939">
                  <a:moveTo>
                    <a:pt x="511268" y="0"/>
                  </a:moveTo>
                  <a:lnTo>
                    <a:pt x="0" y="0"/>
                  </a:lnTo>
                  <a:lnTo>
                    <a:pt x="0" y="154586"/>
                  </a:lnTo>
                  <a:lnTo>
                    <a:pt x="387165" y="152398"/>
                  </a:lnTo>
                  <a:lnTo>
                    <a:pt x="511268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36603" y="4142223"/>
              <a:ext cx="230587" cy="88773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405938" y="1941170"/>
            <a:ext cx="511809" cy="154940"/>
            <a:chOff x="405938" y="1941170"/>
            <a:chExt cx="511809" cy="154940"/>
          </a:xfrm>
        </p:grpSpPr>
        <p:sp>
          <p:nvSpPr>
            <p:cNvPr id="36" name="object 36"/>
            <p:cNvSpPr/>
            <p:nvPr/>
          </p:nvSpPr>
          <p:spPr>
            <a:xfrm>
              <a:off x="405938" y="1941170"/>
              <a:ext cx="511809" cy="154940"/>
            </a:xfrm>
            <a:custGeom>
              <a:avLst/>
              <a:gdLst/>
              <a:ahLst/>
              <a:cxnLst/>
              <a:rect l="l" t="t" r="r" b="b"/>
              <a:pathLst>
                <a:path w="511809" h="154939">
                  <a:moveTo>
                    <a:pt x="511265" y="0"/>
                  </a:moveTo>
                  <a:lnTo>
                    <a:pt x="0" y="0"/>
                  </a:lnTo>
                  <a:lnTo>
                    <a:pt x="0" y="154586"/>
                  </a:lnTo>
                  <a:lnTo>
                    <a:pt x="387162" y="152391"/>
                  </a:lnTo>
                  <a:lnTo>
                    <a:pt x="511265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4061" y="1974071"/>
              <a:ext cx="149843" cy="88779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2113283" y="1936670"/>
            <a:ext cx="1555115" cy="936625"/>
            <a:chOff x="2113283" y="1936670"/>
            <a:chExt cx="1555115" cy="936625"/>
          </a:xfrm>
        </p:grpSpPr>
        <p:sp>
          <p:nvSpPr>
            <p:cNvPr id="39" name="object 39"/>
            <p:cNvSpPr/>
            <p:nvPr/>
          </p:nvSpPr>
          <p:spPr>
            <a:xfrm>
              <a:off x="2117783" y="1941170"/>
              <a:ext cx="1546225" cy="927735"/>
            </a:xfrm>
            <a:custGeom>
              <a:avLst/>
              <a:gdLst/>
              <a:ahLst/>
              <a:cxnLst/>
              <a:rect l="l" t="t" r="r" b="b"/>
              <a:pathLst>
                <a:path w="1546225" h="927735">
                  <a:moveTo>
                    <a:pt x="0" y="0"/>
                  </a:moveTo>
                  <a:lnTo>
                    <a:pt x="1545875" y="0"/>
                  </a:lnTo>
                  <a:lnTo>
                    <a:pt x="1545875" y="927521"/>
                  </a:lnTo>
                  <a:lnTo>
                    <a:pt x="0" y="927521"/>
                  </a:lnTo>
                  <a:lnTo>
                    <a:pt x="0" y="0"/>
                  </a:lnTo>
                  <a:close/>
                </a:path>
              </a:pathLst>
            </a:custGeom>
            <a:ln w="9000">
              <a:solidFill>
                <a:srgbClr val="DB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17783" y="1941162"/>
              <a:ext cx="511809" cy="154940"/>
            </a:xfrm>
            <a:custGeom>
              <a:avLst/>
              <a:gdLst/>
              <a:ahLst/>
              <a:cxnLst/>
              <a:rect l="l" t="t" r="r" b="b"/>
              <a:pathLst>
                <a:path w="511810" h="154939">
                  <a:moveTo>
                    <a:pt x="511263" y="0"/>
                  </a:moveTo>
                  <a:lnTo>
                    <a:pt x="0" y="0"/>
                  </a:lnTo>
                  <a:lnTo>
                    <a:pt x="0" y="154594"/>
                  </a:lnTo>
                  <a:lnTo>
                    <a:pt x="387160" y="152406"/>
                  </a:lnTo>
                  <a:lnTo>
                    <a:pt x="511263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25904" y="1974073"/>
              <a:ext cx="232265" cy="88773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3828585" y="3023074"/>
            <a:ext cx="1546225" cy="927735"/>
            <a:chOff x="3828585" y="3023074"/>
            <a:chExt cx="1546225" cy="927735"/>
          </a:xfrm>
        </p:grpSpPr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28761" y="3023084"/>
              <a:ext cx="1545609" cy="92744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828585" y="3023074"/>
              <a:ext cx="511809" cy="154940"/>
            </a:xfrm>
            <a:custGeom>
              <a:avLst/>
              <a:gdLst/>
              <a:ahLst/>
              <a:cxnLst/>
              <a:rect l="l" t="t" r="r" b="b"/>
              <a:pathLst>
                <a:path w="511810" h="154939">
                  <a:moveTo>
                    <a:pt x="511265" y="0"/>
                  </a:moveTo>
                  <a:lnTo>
                    <a:pt x="0" y="0"/>
                  </a:lnTo>
                  <a:lnTo>
                    <a:pt x="0" y="154594"/>
                  </a:lnTo>
                  <a:lnTo>
                    <a:pt x="387162" y="152406"/>
                  </a:lnTo>
                  <a:lnTo>
                    <a:pt x="511265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36708" y="3055989"/>
              <a:ext cx="230104" cy="88769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3828535" y="5180216"/>
            <a:ext cx="1545590" cy="928369"/>
            <a:chOff x="3828535" y="5180216"/>
            <a:chExt cx="1545590" cy="928369"/>
          </a:xfrm>
        </p:grpSpPr>
        <p:pic>
          <p:nvPicPr>
            <p:cNvPr id="4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28535" y="5180216"/>
              <a:ext cx="1545163" cy="92811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828912" y="5180522"/>
              <a:ext cx="511809" cy="154940"/>
            </a:xfrm>
            <a:custGeom>
              <a:avLst/>
              <a:gdLst/>
              <a:ahLst/>
              <a:cxnLst/>
              <a:rect l="l" t="t" r="r" b="b"/>
              <a:pathLst>
                <a:path w="511810" h="154939">
                  <a:moveTo>
                    <a:pt x="511265" y="0"/>
                  </a:moveTo>
                  <a:lnTo>
                    <a:pt x="0" y="0"/>
                  </a:lnTo>
                  <a:lnTo>
                    <a:pt x="0" y="154590"/>
                  </a:lnTo>
                  <a:lnTo>
                    <a:pt x="387162" y="152398"/>
                  </a:lnTo>
                  <a:lnTo>
                    <a:pt x="511265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37031" y="5213425"/>
              <a:ext cx="230587" cy="88783"/>
            </a:xfrm>
            <a:prstGeom prst="rect">
              <a:avLst/>
            </a:prstGeom>
          </p:spPr>
        </p:pic>
      </p:grpSp>
      <p:sp>
        <p:nvSpPr>
          <p:cNvPr id="50" name="object 50"/>
          <p:cNvSpPr/>
          <p:nvPr/>
        </p:nvSpPr>
        <p:spPr>
          <a:xfrm>
            <a:off x="403815" y="1185656"/>
            <a:ext cx="5003165" cy="343535"/>
          </a:xfrm>
          <a:custGeom>
            <a:avLst/>
            <a:gdLst/>
            <a:ahLst/>
            <a:cxnLst/>
            <a:rect l="l" t="t" r="r" b="b"/>
            <a:pathLst>
              <a:path w="5003165" h="343534">
                <a:moveTo>
                  <a:pt x="5002780" y="0"/>
                </a:moveTo>
                <a:lnTo>
                  <a:pt x="0" y="1151"/>
                </a:lnTo>
                <a:lnTo>
                  <a:pt x="0" y="342331"/>
                </a:lnTo>
                <a:lnTo>
                  <a:pt x="5000910" y="343231"/>
                </a:lnTo>
                <a:lnTo>
                  <a:pt x="5002780" y="0"/>
                </a:lnTo>
                <a:close/>
              </a:path>
            </a:pathLst>
          </a:custGeom>
          <a:solidFill>
            <a:srgbClr val="D1D2D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5526568" y="5180216"/>
            <a:ext cx="1514475" cy="909955"/>
            <a:chOff x="5526568" y="5180216"/>
            <a:chExt cx="1514475" cy="909955"/>
          </a:xfrm>
        </p:grpSpPr>
        <p:pic>
          <p:nvPicPr>
            <p:cNvPr id="52" name="object 5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26568" y="5180216"/>
              <a:ext cx="1514256" cy="90957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526733" y="5180226"/>
              <a:ext cx="501650" cy="151765"/>
            </a:xfrm>
            <a:custGeom>
              <a:avLst/>
              <a:gdLst/>
              <a:ahLst/>
              <a:cxnLst/>
              <a:rect l="l" t="t" r="r" b="b"/>
              <a:pathLst>
                <a:path w="501650" h="151764">
                  <a:moveTo>
                    <a:pt x="501149" y="0"/>
                  </a:moveTo>
                  <a:lnTo>
                    <a:pt x="0" y="0"/>
                  </a:lnTo>
                  <a:lnTo>
                    <a:pt x="0" y="151527"/>
                  </a:lnTo>
                  <a:lnTo>
                    <a:pt x="379501" y="149378"/>
                  </a:lnTo>
                  <a:lnTo>
                    <a:pt x="501149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572126" y="5212075"/>
              <a:ext cx="307975" cy="88265"/>
            </a:xfrm>
            <a:custGeom>
              <a:avLst/>
              <a:gdLst/>
              <a:ahLst/>
              <a:cxnLst/>
              <a:rect l="l" t="t" r="r" b="b"/>
              <a:pathLst>
                <a:path w="307975" h="88264">
                  <a:moveTo>
                    <a:pt x="23642" y="60815"/>
                  </a:moveTo>
                  <a:lnTo>
                    <a:pt x="0" y="63964"/>
                  </a:lnTo>
                  <a:lnTo>
                    <a:pt x="1544" y="69274"/>
                  </a:lnTo>
                  <a:lnTo>
                    <a:pt x="3763" y="73685"/>
                  </a:lnTo>
                  <a:lnTo>
                    <a:pt x="9526" y="80698"/>
                  </a:lnTo>
                  <a:lnTo>
                    <a:pt x="13183" y="83351"/>
                  </a:lnTo>
                  <a:lnTo>
                    <a:pt x="22115" y="86993"/>
                  </a:lnTo>
                  <a:lnTo>
                    <a:pt x="28214" y="87897"/>
                  </a:lnTo>
                  <a:lnTo>
                    <a:pt x="43873" y="87897"/>
                  </a:lnTo>
                  <a:lnTo>
                    <a:pt x="50270" y="86669"/>
                  </a:lnTo>
                  <a:lnTo>
                    <a:pt x="60008" y="81767"/>
                  </a:lnTo>
                  <a:lnTo>
                    <a:pt x="63731" y="78257"/>
                  </a:lnTo>
                  <a:lnTo>
                    <a:pt x="66431" y="73530"/>
                  </a:lnTo>
                  <a:lnTo>
                    <a:pt x="32372" y="73530"/>
                  </a:lnTo>
                  <a:lnTo>
                    <a:pt x="29898" y="72598"/>
                  </a:lnTo>
                  <a:lnTo>
                    <a:pt x="25995" y="68919"/>
                  </a:lnTo>
                  <a:lnTo>
                    <a:pt x="24570" y="65592"/>
                  </a:lnTo>
                  <a:lnTo>
                    <a:pt x="23642" y="60815"/>
                  </a:lnTo>
                  <a:close/>
                </a:path>
                <a:path w="307975" h="88264">
                  <a:moveTo>
                    <a:pt x="67316" y="48345"/>
                  </a:moveTo>
                  <a:lnTo>
                    <a:pt x="38646" y="48345"/>
                  </a:lnTo>
                  <a:lnTo>
                    <a:pt x="41400" y="49432"/>
                  </a:lnTo>
                  <a:lnTo>
                    <a:pt x="45435" y="53770"/>
                  </a:lnTo>
                  <a:lnTo>
                    <a:pt x="46447" y="56815"/>
                  </a:lnTo>
                  <a:lnTo>
                    <a:pt x="46447" y="64641"/>
                  </a:lnTo>
                  <a:lnTo>
                    <a:pt x="45396" y="67730"/>
                  </a:lnTo>
                  <a:lnTo>
                    <a:pt x="41181" y="72360"/>
                  </a:lnTo>
                  <a:lnTo>
                    <a:pt x="38549" y="73530"/>
                  </a:lnTo>
                  <a:lnTo>
                    <a:pt x="66431" y="73530"/>
                  </a:lnTo>
                  <a:lnTo>
                    <a:pt x="68861" y="69274"/>
                  </a:lnTo>
                  <a:lnTo>
                    <a:pt x="68988" y="68919"/>
                  </a:lnTo>
                  <a:lnTo>
                    <a:pt x="70143" y="64641"/>
                  </a:lnTo>
                  <a:lnTo>
                    <a:pt x="70204" y="55534"/>
                  </a:lnTo>
                  <a:lnTo>
                    <a:pt x="69411" y="52150"/>
                  </a:lnTo>
                  <a:lnTo>
                    <a:pt x="67316" y="48345"/>
                  </a:lnTo>
                  <a:close/>
                </a:path>
                <a:path w="307975" h="88264">
                  <a:moveTo>
                    <a:pt x="28785" y="32843"/>
                  </a:moveTo>
                  <a:lnTo>
                    <a:pt x="27559" y="49734"/>
                  </a:lnTo>
                  <a:lnTo>
                    <a:pt x="30787" y="48798"/>
                  </a:lnTo>
                  <a:lnTo>
                    <a:pt x="33340" y="48345"/>
                  </a:lnTo>
                  <a:lnTo>
                    <a:pt x="67316" y="48345"/>
                  </a:lnTo>
                  <a:lnTo>
                    <a:pt x="66283" y="46469"/>
                  </a:lnTo>
                  <a:lnTo>
                    <a:pt x="64109" y="44171"/>
                  </a:lnTo>
                  <a:lnTo>
                    <a:pt x="59551" y="41338"/>
                  </a:lnTo>
                  <a:lnTo>
                    <a:pt x="57042" y="40384"/>
                  </a:lnTo>
                  <a:lnTo>
                    <a:pt x="53755" y="39568"/>
                  </a:lnTo>
                  <a:lnTo>
                    <a:pt x="57791" y="37335"/>
                  </a:lnTo>
                  <a:lnTo>
                    <a:pt x="60801" y="34725"/>
                  </a:lnTo>
                  <a:lnTo>
                    <a:pt x="61869" y="33138"/>
                  </a:lnTo>
                  <a:lnTo>
                    <a:pt x="31087" y="33138"/>
                  </a:lnTo>
                  <a:lnTo>
                    <a:pt x="30074" y="33037"/>
                  </a:lnTo>
                  <a:lnTo>
                    <a:pt x="28785" y="32843"/>
                  </a:lnTo>
                  <a:close/>
                </a:path>
                <a:path w="307975" h="88264">
                  <a:moveTo>
                    <a:pt x="65423" y="14728"/>
                  </a:moveTo>
                  <a:lnTo>
                    <a:pt x="36569" y="14728"/>
                  </a:lnTo>
                  <a:lnTo>
                    <a:pt x="38686" y="15501"/>
                  </a:lnTo>
                  <a:lnTo>
                    <a:pt x="41756" y="18568"/>
                  </a:lnTo>
                  <a:lnTo>
                    <a:pt x="42527" y="20632"/>
                  </a:lnTo>
                  <a:lnTo>
                    <a:pt x="42485" y="26010"/>
                  </a:lnTo>
                  <a:lnTo>
                    <a:pt x="41497" y="28232"/>
                  </a:lnTo>
                  <a:lnTo>
                    <a:pt x="37419" y="32151"/>
                  </a:lnTo>
                  <a:lnTo>
                    <a:pt x="34862" y="33138"/>
                  </a:lnTo>
                  <a:lnTo>
                    <a:pt x="61869" y="33138"/>
                  </a:lnTo>
                  <a:lnTo>
                    <a:pt x="64800" y="28782"/>
                  </a:lnTo>
                  <a:lnTo>
                    <a:pt x="65808" y="25455"/>
                  </a:lnTo>
                  <a:lnTo>
                    <a:pt x="65790" y="15501"/>
                  </a:lnTo>
                  <a:lnTo>
                    <a:pt x="65423" y="14728"/>
                  </a:lnTo>
                  <a:close/>
                </a:path>
                <a:path w="307975" h="88264">
                  <a:moveTo>
                    <a:pt x="45457" y="0"/>
                  </a:moveTo>
                  <a:lnTo>
                    <a:pt x="24729" y="0"/>
                  </a:lnTo>
                  <a:lnTo>
                    <a:pt x="17265" y="1897"/>
                  </a:lnTo>
                  <a:lnTo>
                    <a:pt x="6714" y="9486"/>
                  </a:lnTo>
                  <a:lnTo>
                    <a:pt x="3168" y="14926"/>
                  </a:lnTo>
                  <a:lnTo>
                    <a:pt x="1306" y="22035"/>
                  </a:lnTo>
                  <a:lnTo>
                    <a:pt x="23642" y="26010"/>
                  </a:lnTo>
                  <a:lnTo>
                    <a:pt x="24253" y="21831"/>
                  </a:lnTo>
                  <a:lnTo>
                    <a:pt x="25420" y="18903"/>
                  </a:lnTo>
                  <a:lnTo>
                    <a:pt x="28887" y="15562"/>
                  </a:lnTo>
                  <a:lnTo>
                    <a:pt x="31122" y="14728"/>
                  </a:lnTo>
                  <a:lnTo>
                    <a:pt x="65423" y="14728"/>
                  </a:lnTo>
                  <a:lnTo>
                    <a:pt x="63334" y="10328"/>
                  </a:lnTo>
                  <a:lnTo>
                    <a:pt x="53453" y="2056"/>
                  </a:lnTo>
                  <a:lnTo>
                    <a:pt x="45457" y="0"/>
                  </a:lnTo>
                  <a:close/>
                </a:path>
                <a:path w="307975" h="88264">
                  <a:moveTo>
                    <a:pt x="120989" y="0"/>
                  </a:moveTo>
                  <a:lnTo>
                    <a:pt x="115265" y="0"/>
                  </a:lnTo>
                  <a:lnTo>
                    <a:pt x="106910" y="604"/>
                  </a:lnTo>
                  <a:lnTo>
                    <a:pt x="80491" y="32385"/>
                  </a:lnTo>
                  <a:lnTo>
                    <a:pt x="79945" y="50166"/>
                  </a:lnTo>
                  <a:lnTo>
                    <a:pt x="80521" y="56167"/>
                  </a:lnTo>
                  <a:lnTo>
                    <a:pt x="82796" y="67035"/>
                  </a:lnTo>
                  <a:lnTo>
                    <a:pt x="84399" y="71313"/>
                  </a:lnTo>
                  <a:lnTo>
                    <a:pt x="86440" y="74437"/>
                  </a:lnTo>
                  <a:lnTo>
                    <a:pt x="89273" y="78854"/>
                  </a:lnTo>
                  <a:lnTo>
                    <a:pt x="92876" y="82199"/>
                  </a:lnTo>
                  <a:lnTo>
                    <a:pt x="101704" y="86749"/>
                  </a:lnTo>
                  <a:lnTo>
                    <a:pt x="107485" y="87897"/>
                  </a:lnTo>
                  <a:lnTo>
                    <a:pt x="114631" y="87897"/>
                  </a:lnTo>
                  <a:lnTo>
                    <a:pt x="144632" y="71744"/>
                  </a:lnTo>
                  <a:lnTo>
                    <a:pt x="110912" y="71744"/>
                  </a:lnTo>
                  <a:lnTo>
                    <a:pt x="108140" y="69764"/>
                  </a:lnTo>
                  <a:lnTo>
                    <a:pt x="104296" y="61845"/>
                  </a:lnTo>
                  <a:lnTo>
                    <a:pt x="103348" y="54443"/>
                  </a:lnTo>
                  <a:lnTo>
                    <a:pt x="103412" y="32385"/>
                  </a:lnTo>
                  <a:lnTo>
                    <a:pt x="104220" y="25577"/>
                  </a:lnTo>
                  <a:lnTo>
                    <a:pt x="107702" y="17661"/>
                  </a:lnTo>
                  <a:lnTo>
                    <a:pt x="110512" y="15681"/>
                  </a:lnTo>
                  <a:lnTo>
                    <a:pt x="144345" y="15681"/>
                  </a:lnTo>
                  <a:lnTo>
                    <a:pt x="142510" y="12254"/>
                  </a:lnTo>
                  <a:lnTo>
                    <a:pt x="140688" y="9875"/>
                  </a:lnTo>
                  <a:lnTo>
                    <a:pt x="136033" y="5364"/>
                  </a:lnTo>
                  <a:lnTo>
                    <a:pt x="133045" y="3524"/>
                  </a:lnTo>
                  <a:lnTo>
                    <a:pt x="125702" y="713"/>
                  </a:lnTo>
                  <a:lnTo>
                    <a:pt x="120989" y="0"/>
                  </a:lnTo>
                  <a:close/>
                </a:path>
                <a:path w="307975" h="88264">
                  <a:moveTo>
                    <a:pt x="144345" y="15681"/>
                  </a:moveTo>
                  <a:lnTo>
                    <a:pt x="118257" y="15681"/>
                  </a:lnTo>
                  <a:lnTo>
                    <a:pt x="121126" y="17618"/>
                  </a:lnTo>
                  <a:lnTo>
                    <a:pt x="124966" y="25398"/>
                  </a:lnTo>
                  <a:lnTo>
                    <a:pt x="125843" y="32385"/>
                  </a:lnTo>
                  <a:lnTo>
                    <a:pt x="125917" y="51948"/>
                  </a:lnTo>
                  <a:lnTo>
                    <a:pt x="125500" y="57611"/>
                  </a:lnTo>
                  <a:lnTo>
                    <a:pt x="123836" y="64875"/>
                  </a:lnTo>
                  <a:lnTo>
                    <a:pt x="122551" y="67547"/>
                  </a:lnTo>
                  <a:lnTo>
                    <a:pt x="119026" y="70912"/>
                  </a:lnTo>
                  <a:lnTo>
                    <a:pt x="116950" y="71744"/>
                  </a:lnTo>
                  <a:lnTo>
                    <a:pt x="144632" y="71744"/>
                  </a:lnTo>
                  <a:lnTo>
                    <a:pt x="149437" y="36428"/>
                  </a:lnTo>
                  <a:lnTo>
                    <a:pt x="148644" y="29811"/>
                  </a:lnTo>
                  <a:lnTo>
                    <a:pt x="146250" y="20156"/>
                  </a:lnTo>
                  <a:lnTo>
                    <a:pt x="145181" y="17244"/>
                  </a:lnTo>
                  <a:lnTo>
                    <a:pt x="144345" y="15681"/>
                  </a:lnTo>
                  <a:close/>
                </a:path>
                <a:path w="307975" h="88264">
                  <a:moveTo>
                    <a:pt x="200221" y="0"/>
                  </a:moveTo>
                  <a:lnTo>
                    <a:pt x="194497" y="0"/>
                  </a:lnTo>
                  <a:lnTo>
                    <a:pt x="186142" y="604"/>
                  </a:lnTo>
                  <a:lnTo>
                    <a:pt x="159723" y="32385"/>
                  </a:lnTo>
                  <a:lnTo>
                    <a:pt x="159177" y="50166"/>
                  </a:lnTo>
                  <a:lnTo>
                    <a:pt x="159754" y="56167"/>
                  </a:lnTo>
                  <a:lnTo>
                    <a:pt x="162029" y="67035"/>
                  </a:lnTo>
                  <a:lnTo>
                    <a:pt x="163634" y="71313"/>
                  </a:lnTo>
                  <a:lnTo>
                    <a:pt x="165672" y="74437"/>
                  </a:lnTo>
                  <a:lnTo>
                    <a:pt x="168506" y="78854"/>
                  </a:lnTo>
                  <a:lnTo>
                    <a:pt x="172109" y="82199"/>
                  </a:lnTo>
                  <a:lnTo>
                    <a:pt x="180936" y="86749"/>
                  </a:lnTo>
                  <a:lnTo>
                    <a:pt x="186717" y="87897"/>
                  </a:lnTo>
                  <a:lnTo>
                    <a:pt x="193864" y="87897"/>
                  </a:lnTo>
                  <a:lnTo>
                    <a:pt x="223863" y="71744"/>
                  </a:lnTo>
                  <a:lnTo>
                    <a:pt x="190145" y="71744"/>
                  </a:lnTo>
                  <a:lnTo>
                    <a:pt x="187373" y="69764"/>
                  </a:lnTo>
                  <a:lnTo>
                    <a:pt x="183531" y="61845"/>
                  </a:lnTo>
                  <a:lnTo>
                    <a:pt x="182581" y="54443"/>
                  </a:lnTo>
                  <a:lnTo>
                    <a:pt x="182645" y="32385"/>
                  </a:lnTo>
                  <a:lnTo>
                    <a:pt x="183452" y="25577"/>
                  </a:lnTo>
                  <a:lnTo>
                    <a:pt x="186933" y="17661"/>
                  </a:lnTo>
                  <a:lnTo>
                    <a:pt x="189745" y="15681"/>
                  </a:lnTo>
                  <a:lnTo>
                    <a:pt x="223577" y="15681"/>
                  </a:lnTo>
                  <a:lnTo>
                    <a:pt x="221742" y="12254"/>
                  </a:lnTo>
                  <a:lnTo>
                    <a:pt x="219920" y="9875"/>
                  </a:lnTo>
                  <a:lnTo>
                    <a:pt x="215266" y="5364"/>
                  </a:lnTo>
                  <a:lnTo>
                    <a:pt x="212277" y="3524"/>
                  </a:lnTo>
                  <a:lnTo>
                    <a:pt x="204933" y="713"/>
                  </a:lnTo>
                  <a:lnTo>
                    <a:pt x="200221" y="0"/>
                  </a:lnTo>
                  <a:close/>
                </a:path>
                <a:path w="307975" h="88264">
                  <a:moveTo>
                    <a:pt x="223577" y="15681"/>
                  </a:moveTo>
                  <a:lnTo>
                    <a:pt x="197488" y="15681"/>
                  </a:lnTo>
                  <a:lnTo>
                    <a:pt x="200361" y="17618"/>
                  </a:lnTo>
                  <a:lnTo>
                    <a:pt x="204199" y="25398"/>
                  </a:lnTo>
                  <a:lnTo>
                    <a:pt x="205078" y="32385"/>
                  </a:lnTo>
                  <a:lnTo>
                    <a:pt x="205153" y="51948"/>
                  </a:lnTo>
                  <a:lnTo>
                    <a:pt x="204736" y="57611"/>
                  </a:lnTo>
                  <a:lnTo>
                    <a:pt x="203073" y="64875"/>
                  </a:lnTo>
                  <a:lnTo>
                    <a:pt x="201783" y="67547"/>
                  </a:lnTo>
                  <a:lnTo>
                    <a:pt x="198259" y="70912"/>
                  </a:lnTo>
                  <a:lnTo>
                    <a:pt x="196181" y="71744"/>
                  </a:lnTo>
                  <a:lnTo>
                    <a:pt x="223863" y="71744"/>
                  </a:lnTo>
                  <a:lnTo>
                    <a:pt x="228668" y="36428"/>
                  </a:lnTo>
                  <a:lnTo>
                    <a:pt x="227877" y="29811"/>
                  </a:lnTo>
                  <a:lnTo>
                    <a:pt x="225483" y="20156"/>
                  </a:lnTo>
                  <a:lnTo>
                    <a:pt x="224414" y="17244"/>
                  </a:lnTo>
                  <a:lnTo>
                    <a:pt x="223577" y="15681"/>
                  </a:lnTo>
                  <a:close/>
                </a:path>
                <a:path w="307975" h="88264">
                  <a:moveTo>
                    <a:pt x="263001" y="64502"/>
                  </a:moveTo>
                  <a:lnTo>
                    <a:pt x="239483" y="67424"/>
                  </a:lnTo>
                  <a:lnTo>
                    <a:pt x="240865" y="71946"/>
                  </a:lnTo>
                  <a:lnTo>
                    <a:pt x="242867" y="75708"/>
                  </a:lnTo>
                  <a:lnTo>
                    <a:pt x="248055" y="81699"/>
                  </a:lnTo>
                  <a:lnTo>
                    <a:pt x="251302" y="84002"/>
                  </a:lnTo>
                  <a:lnTo>
                    <a:pt x="259121" y="87130"/>
                  </a:lnTo>
                  <a:lnTo>
                    <a:pt x="264445" y="87897"/>
                  </a:lnTo>
                  <a:lnTo>
                    <a:pt x="271221" y="87897"/>
                  </a:lnTo>
                  <a:lnTo>
                    <a:pt x="300718" y="73411"/>
                  </a:lnTo>
                  <a:lnTo>
                    <a:pt x="269417" y="73411"/>
                  </a:lnTo>
                  <a:lnTo>
                    <a:pt x="267616" y="72737"/>
                  </a:lnTo>
                  <a:lnTo>
                    <a:pt x="264665" y="70067"/>
                  </a:lnTo>
                  <a:lnTo>
                    <a:pt x="263613" y="67748"/>
                  </a:lnTo>
                  <a:lnTo>
                    <a:pt x="263001" y="64502"/>
                  </a:lnTo>
                  <a:close/>
                </a:path>
                <a:path w="307975" h="88264">
                  <a:moveTo>
                    <a:pt x="307430" y="49791"/>
                  </a:moveTo>
                  <a:lnTo>
                    <a:pt x="283907" y="49791"/>
                  </a:lnTo>
                  <a:lnTo>
                    <a:pt x="283136" y="58892"/>
                  </a:lnTo>
                  <a:lnTo>
                    <a:pt x="281966" y="64861"/>
                  </a:lnTo>
                  <a:lnTo>
                    <a:pt x="280392" y="67748"/>
                  </a:lnTo>
                  <a:lnTo>
                    <a:pt x="278287" y="71507"/>
                  </a:lnTo>
                  <a:lnTo>
                    <a:pt x="275336" y="73411"/>
                  </a:lnTo>
                  <a:lnTo>
                    <a:pt x="300718" y="73411"/>
                  </a:lnTo>
                  <a:lnTo>
                    <a:pt x="302332" y="71085"/>
                  </a:lnTo>
                  <a:lnTo>
                    <a:pt x="305363" y="63425"/>
                  </a:lnTo>
                  <a:lnTo>
                    <a:pt x="307180" y="54230"/>
                  </a:lnTo>
                  <a:lnTo>
                    <a:pt x="307430" y="49791"/>
                  </a:lnTo>
                  <a:close/>
                </a:path>
                <a:path w="307975" h="88264">
                  <a:moveTo>
                    <a:pt x="278878" y="0"/>
                  </a:moveTo>
                  <a:lnTo>
                    <a:pt x="263279" y="0"/>
                  </a:lnTo>
                  <a:lnTo>
                    <a:pt x="257401" y="1181"/>
                  </a:lnTo>
                  <a:lnTo>
                    <a:pt x="237700" y="37814"/>
                  </a:lnTo>
                  <a:lnTo>
                    <a:pt x="240314" y="44662"/>
                  </a:lnTo>
                  <a:lnTo>
                    <a:pt x="250805" y="55490"/>
                  </a:lnTo>
                  <a:lnTo>
                    <a:pt x="257242" y="58197"/>
                  </a:lnTo>
                  <a:lnTo>
                    <a:pt x="268784" y="58197"/>
                  </a:lnTo>
                  <a:lnTo>
                    <a:pt x="272228" y="57528"/>
                  </a:lnTo>
                  <a:lnTo>
                    <a:pt x="278187" y="54820"/>
                  </a:lnTo>
                  <a:lnTo>
                    <a:pt x="281077" y="52703"/>
                  </a:lnTo>
                  <a:lnTo>
                    <a:pt x="283907" y="49791"/>
                  </a:lnTo>
                  <a:lnTo>
                    <a:pt x="307430" y="49791"/>
                  </a:lnTo>
                  <a:lnTo>
                    <a:pt x="307780" y="43596"/>
                  </a:lnTo>
                  <a:lnTo>
                    <a:pt x="268207" y="43596"/>
                  </a:lnTo>
                  <a:lnTo>
                    <a:pt x="265515" y="42329"/>
                  </a:lnTo>
                  <a:lnTo>
                    <a:pt x="261219" y="37296"/>
                  </a:lnTo>
                  <a:lnTo>
                    <a:pt x="260254" y="34009"/>
                  </a:lnTo>
                  <a:lnTo>
                    <a:pt x="260232" y="23893"/>
                  </a:lnTo>
                  <a:lnTo>
                    <a:pt x="261180" y="20632"/>
                  </a:lnTo>
                  <a:lnTo>
                    <a:pt x="265334" y="15911"/>
                  </a:lnTo>
                  <a:lnTo>
                    <a:pt x="267934" y="14728"/>
                  </a:lnTo>
                  <a:lnTo>
                    <a:pt x="301452" y="14728"/>
                  </a:lnTo>
                  <a:lnTo>
                    <a:pt x="300103" y="11934"/>
                  </a:lnTo>
                  <a:lnTo>
                    <a:pt x="295984" y="7305"/>
                  </a:lnTo>
                  <a:lnTo>
                    <a:pt x="285692" y="1461"/>
                  </a:lnTo>
                  <a:lnTo>
                    <a:pt x="278878" y="0"/>
                  </a:lnTo>
                  <a:close/>
                </a:path>
                <a:path w="307975" h="88264">
                  <a:moveTo>
                    <a:pt x="301452" y="14728"/>
                  </a:moveTo>
                  <a:lnTo>
                    <a:pt x="274403" y="14728"/>
                  </a:lnTo>
                  <a:lnTo>
                    <a:pt x="277235" y="16035"/>
                  </a:lnTo>
                  <a:lnTo>
                    <a:pt x="281870" y="21262"/>
                  </a:lnTo>
                  <a:lnTo>
                    <a:pt x="283039" y="24861"/>
                  </a:lnTo>
                  <a:lnTo>
                    <a:pt x="283039" y="34009"/>
                  </a:lnTo>
                  <a:lnTo>
                    <a:pt x="281927" y="37490"/>
                  </a:lnTo>
                  <a:lnTo>
                    <a:pt x="277514" y="42362"/>
                  </a:lnTo>
                  <a:lnTo>
                    <a:pt x="274741" y="43596"/>
                  </a:lnTo>
                  <a:lnTo>
                    <a:pt x="307780" y="43596"/>
                  </a:lnTo>
                  <a:lnTo>
                    <a:pt x="307496" y="36039"/>
                  </a:lnTo>
                  <a:lnTo>
                    <a:pt x="306629" y="29353"/>
                  </a:lnTo>
                  <a:lnTo>
                    <a:pt x="305187" y="23436"/>
                  </a:lnTo>
                  <a:lnTo>
                    <a:pt x="303170" y="18287"/>
                  </a:lnTo>
                  <a:lnTo>
                    <a:pt x="301452" y="1472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8882287" y="1952211"/>
            <a:ext cx="1513840" cy="909955"/>
            <a:chOff x="8882287" y="1952211"/>
            <a:chExt cx="1513840" cy="909955"/>
          </a:xfrm>
        </p:grpSpPr>
        <p:pic>
          <p:nvPicPr>
            <p:cNvPr id="56" name="object 5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882287" y="1952211"/>
              <a:ext cx="1513806" cy="90955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8882416" y="1952251"/>
              <a:ext cx="501650" cy="151765"/>
            </a:xfrm>
            <a:custGeom>
              <a:avLst/>
              <a:gdLst/>
              <a:ahLst/>
              <a:cxnLst/>
              <a:rect l="l" t="t" r="r" b="b"/>
              <a:pathLst>
                <a:path w="501650" h="151764">
                  <a:moveTo>
                    <a:pt x="501148" y="0"/>
                  </a:moveTo>
                  <a:lnTo>
                    <a:pt x="0" y="0"/>
                  </a:lnTo>
                  <a:lnTo>
                    <a:pt x="0" y="151531"/>
                  </a:lnTo>
                  <a:lnTo>
                    <a:pt x="379501" y="149374"/>
                  </a:lnTo>
                  <a:lnTo>
                    <a:pt x="501148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927809" y="1984092"/>
              <a:ext cx="307975" cy="88265"/>
            </a:xfrm>
            <a:custGeom>
              <a:avLst/>
              <a:gdLst/>
              <a:ahLst/>
              <a:cxnLst/>
              <a:rect l="l" t="t" r="r" b="b"/>
              <a:pathLst>
                <a:path w="307975" h="88264">
                  <a:moveTo>
                    <a:pt x="23637" y="60825"/>
                  </a:moveTo>
                  <a:lnTo>
                    <a:pt x="0" y="63972"/>
                  </a:lnTo>
                  <a:lnTo>
                    <a:pt x="1544" y="69274"/>
                  </a:lnTo>
                  <a:lnTo>
                    <a:pt x="3761" y="73695"/>
                  </a:lnTo>
                  <a:lnTo>
                    <a:pt x="9522" y="80698"/>
                  </a:lnTo>
                  <a:lnTo>
                    <a:pt x="13182" y="83351"/>
                  </a:lnTo>
                  <a:lnTo>
                    <a:pt x="22114" y="86993"/>
                  </a:lnTo>
                  <a:lnTo>
                    <a:pt x="28213" y="87908"/>
                  </a:lnTo>
                  <a:lnTo>
                    <a:pt x="43873" y="87908"/>
                  </a:lnTo>
                  <a:lnTo>
                    <a:pt x="50266" y="86681"/>
                  </a:lnTo>
                  <a:lnTo>
                    <a:pt x="60004" y="81774"/>
                  </a:lnTo>
                  <a:lnTo>
                    <a:pt x="63731" y="78267"/>
                  </a:lnTo>
                  <a:lnTo>
                    <a:pt x="66429" y="73534"/>
                  </a:lnTo>
                  <a:lnTo>
                    <a:pt x="32371" y="73534"/>
                  </a:lnTo>
                  <a:lnTo>
                    <a:pt x="29894" y="72602"/>
                  </a:lnTo>
                  <a:lnTo>
                    <a:pt x="25991" y="68921"/>
                  </a:lnTo>
                  <a:lnTo>
                    <a:pt x="24569" y="65591"/>
                  </a:lnTo>
                  <a:lnTo>
                    <a:pt x="23637" y="60825"/>
                  </a:lnTo>
                  <a:close/>
                </a:path>
                <a:path w="307975" h="88264">
                  <a:moveTo>
                    <a:pt x="67320" y="48351"/>
                  </a:moveTo>
                  <a:lnTo>
                    <a:pt x="38642" y="48351"/>
                  </a:lnTo>
                  <a:lnTo>
                    <a:pt x="41399" y="49438"/>
                  </a:lnTo>
                  <a:lnTo>
                    <a:pt x="45435" y="53773"/>
                  </a:lnTo>
                  <a:lnTo>
                    <a:pt x="46447" y="56826"/>
                  </a:lnTo>
                  <a:lnTo>
                    <a:pt x="46447" y="64645"/>
                  </a:lnTo>
                  <a:lnTo>
                    <a:pt x="45396" y="67730"/>
                  </a:lnTo>
                  <a:lnTo>
                    <a:pt x="41181" y="72363"/>
                  </a:lnTo>
                  <a:lnTo>
                    <a:pt x="38545" y="73534"/>
                  </a:lnTo>
                  <a:lnTo>
                    <a:pt x="66429" y="73534"/>
                  </a:lnTo>
                  <a:lnTo>
                    <a:pt x="68858" y="69274"/>
                  </a:lnTo>
                  <a:lnTo>
                    <a:pt x="68983" y="68921"/>
                  </a:lnTo>
                  <a:lnTo>
                    <a:pt x="70144" y="64645"/>
                  </a:lnTo>
                  <a:lnTo>
                    <a:pt x="70203" y="55533"/>
                  </a:lnTo>
                  <a:lnTo>
                    <a:pt x="69411" y="52150"/>
                  </a:lnTo>
                  <a:lnTo>
                    <a:pt x="67320" y="48351"/>
                  </a:lnTo>
                  <a:close/>
                </a:path>
                <a:path w="307975" h="88264">
                  <a:moveTo>
                    <a:pt x="28785" y="32847"/>
                  </a:moveTo>
                  <a:lnTo>
                    <a:pt x="27557" y="49738"/>
                  </a:lnTo>
                  <a:lnTo>
                    <a:pt x="30783" y="48802"/>
                  </a:lnTo>
                  <a:lnTo>
                    <a:pt x="33340" y="48351"/>
                  </a:lnTo>
                  <a:lnTo>
                    <a:pt x="67320" y="48351"/>
                  </a:lnTo>
                  <a:lnTo>
                    <a:pt x="66283" y="46469"/>
                  </a:lnTo>
                  <a:lnTo>
                    <a:pt x="64108" y="44171"/>
                  </a:lnTo>
                  <a:lnTo>
                    <a:pt x="61276" y="42429"/>
                  </a:lnTo>
                  <a:lnTo>
                    <a:pt x="59551" y="41342"/>
                  </a:lnTo>
                  <a:lnTo>
                    <a:pt x="57038" y="40399"/>
                  </a:lnTo>
                  <a:lnTo>
                    <a:pt x="53751" y="39582"/>
                  </a:lnTo>
                  <a:lnTo>
                    <a:pt x="57791" y="37343"/>
                  </a:lnTo>
                  <a:lnTo>
                    <a:pt x="60799" y="34733"/>
                  </a:lnTo>
                  <a:lnTo>
                    <a:pt x="61865" y="33149"/>
                  </a:lnTo>
                  <a:lnTo>
                    <a:pt x="31085" y="33149"/>
                  </a:lnTo>
                  <a:lnTo>
                    <a:pt x="30074" y="33047"/>
                  </a:lnTo>
                  <a:lnTo>
                    <a:pt x="28785" y="32847"/>
                  </a:lnTo>
                  <a:close/>
                </a:path>
                <a:path w="307975" h="88264">
                  <a:moveTo>
                    <a:pt x="65423" y="14738"/>
                  </a:moveTo>
                  <a:lnTo>
                    <a:pt x="36565" y="14738"/>
                  </a:lnTo>
                  <a:lnTo>
                    <a:pt x="38685" y="15509"/>
                  </a:lnTo>
                  <a:lnTo>
                    <a:pt x="41756" y="18572"/>
                  </a:lnTo>
                  <a:lnTo>
                    <a:pt x="42527" y="20632"/>
                  </a:lnTo>
                  <a:lnTo>
                    <a:pt x="42484" y="26017"/>
                  </a:lnTo>
                  <a:lnTo>
                    <a:pt x="41497" y="28234"/>
                  </a:lnTo>
                  <a:lnTo>
                    <a:pt x="37418" y="32155"/>
                  </a:lnTo>
                  <a:lnTo>
                    <a:pt x="34862" y="33149"/>
                  </a:lnTo>
                  <a:lnTo>
                    <a:pt x="61865" y="33149"/>
                  </a:lnTo>
                  <a:lnTo>
                    <a:pt x="64796" y="28793"/>
                  </a:lnTo>
                  <a:lnTo>
                    <a:pt x="65807" y="25463"/>
                  </a:lnTo>
                  <a:lnTo>
                    <a:pt x="65788" y="15509"/>
                  </a:lnTo>
                  <a:lnTo>
                    <a:pt x="65423" y="14738"/>
                  </a:lnTo>
                  <a:close/>
                </a:path>
                <a:path w="307975" h="88264">
                  <a:moveTo>
                    <a:pt x="45457" y="0"/>
                  </a:moveTo>
                  <a:lnTo>
                    <a:pt x="24728" y="0"/>
                  </a:lnTo>
                  <a:lnTo>
                    <a:pt x="17265" y="1911"/>
                  </a:lnTo>
                  <a:lnTo>
                    <a:pt x="6710" y="9485"/>
                  </a:lnTo>
                  <a:lnTo>
                    <a:pt x="3164" y="14928"/>
                  </a:lnTo>
                  <a:lnTo>
                    <a:pt x="1306" y="22035"/>
                  </a:lnTo>
                  <a:lnTo>
                    <a:pt x="23637" y="26017"/>
                  </a:lnTo>
                  <a:lnTo>
                    <a:pt x="24253" y="21841"/>
                  </a:lnTo>
                  <a:lnTo>
                    <a:pt x="25419" y="18907"/>
                  </a:lnTo>
                  <a:lnTo>
                    <a:pt x="28886" y="15566"/>
                  </a:lnTo>
                  <a:lnTo>
                    <a:pt x="31122" y="14738"/>
                  </a:lnTo>
                  <a:lnTo>
                    <a:pt x="65423" y="14738"/>
                  </a:lnTo>
                  <a:lnTo>
                    <a:pt x="63334" y="10335"/>
                  </a:lnTo>
                  <a:lnTo>
                    <a:pt x="53453" y="2066"/>
                  </a:lnTo>
                  <a:lnTo>
                    <a:pt x="45457" y="0"/>
                  </a:lnTo>
                  <a:close/>
                </a:path>
                <a:path w="307975" h="88264">
                  <a:moveTo>
                    <a:pt x="120989" y="0"/>
                  </a:moveTo>
                  <a:lnTo>
                    <a:pt x="115265" y="0"/>
                  </a:lnTo>
                  <a:lnTo>
                    <a:pt x="106909" y="606"/>
                  </a:lnTo>
                  <a:lnTo>
                    <a:pt x="80491" y="32389"/>
                  </a:lnTo>
                  <a:lnTo>
                    <a:pt x="79945" y="50173"/>
                  </a:lnTo>
                  <a:lnTo>
                    <a:pt x="80521" y="56167"/>
                  </a:lnTo>
                  <a:lnTo>
                    <a:pt x="82796" y="67035"/>
                  </a:lnTo>
                  <a:lnTo>
                    <a:pt x="84397" y="71313"/>
                  </a:lnTo>
                  <a:lnTo>
                    <a:pt x="86440" y="74441"/>
                  </a:lnTo>
                  <a:lnTo>
                    <a:pt x="89273" y="78861"/>
                  </a:lnTo>
                  <a:lnTo>
                    <a:pt x="92876" y="82205"/>
                  </a:lnTo>
                  <a:lnTo>
                    <a:pt x="101704" y="86760"/>
                  </a:lnTo>
                  <a:lnTo>
                    <a:pt x="107485" y="87908"/>
                  </a:lnTo>
                  <a:lnTo>
                    <a:pt x="114631" y="87908"/>
                  </a:lnTo>
                  <a:lnTo>
                    <a:pt x="144625" y="71754"/>
                  </a:lnTo>
                  <a:lnTo>
                    <a:pt x="110909" y="71754"/>
                  </a:lnTo>
                  <a:lnTo>
                    <a:pt x="108140" y="69771"/>
                  </a:lnTo>
                  <a:lnTo>
                    <a:pt x="104296" y="61855"/>
                  </a:lnTo>
                  <a:lnTo>
                    <a:pt x="103348" y="54449"/>
                  </a:lnTo>
                  <a:lnTo>
                    <a:pt x="103412" y="32389"/>
                  </a:lnTo>
                  <a:lnTo>
                    <a:pt x="104220" y="25585"/>
                  </a:lnTo>
                  <a:lnTo>
                    <a:pt x="107701" y="17665"/>
                  </a:lnTo>
                  <a:lnTo>
                    <a:pt x="110512" y="15681"/>
                  </a:lnTo>
                  <a:lnTo>
                    <a:pt x="144333" y="15681"/>
                  </a:lnTo>
                  <a:lnTo>
                    <a:pt x="142509" y="12258"/>
                  </a:lnTo>
                  <a:lnTo>
                    <a:pt x="140688" y="9881"/>
                  </a:lnTo>
                  <a:lnTo>
                    <a:pt x="136033" y="5370"/>
                  </a:lnTo>
                  <a:lnTo>
                    <a:pt x="133045" y="3528"/>
                  </a:lnTo>
                  <a:lnTo>
                    <a:pt x="125698" y="712"/>
                  </a:lnTo>
                  <a:lnTo>
                    <a:pt x="120989" y="0"/>
                  </a:lnTo>
                  <a:close/>
                </a:path>
                <a:path w="307975" h="88264">
                  <a:moveTo>
                    <a:pt x="144333" y="15681"/>
                  </a:moveTo>
                  <a:lnTo>
                    <a:pt x="118252" y="15681"/>
                  </a:lnTo>
                  <a:lnTo>
                    <a:pt x="121126" y="17626"/>
                  </a:lnTo>
                  <a:lnTo>
                    <a:pt x="124966" y="25408"/>
                  </a:lnTo>
                  <a:lnTo>
                    <a:pt x="125841" y="32389"/>
                  </a:lnTo>
                  <a:lnTo>
                    <a:pt x="125916" y="51951"/>
                  </a:lnTo>
                  <a:lnTo>
                    <a:pt x="125500" y="57618"/>
                  </a:lnTo>
                  <a:lnTo>
                    <a:pt x="123836" y="64879"/>
                  </a:lnTo>
                  <a:lnTo>
                    <a:pt x="122551" y="67553"/>
                  </a:lnTo>
                  <a:lnTo>
                    <a:pt x="119026" y="70920"/>
                  </a:lnTo>
                  <a:lnTo>
                    <a:pt x="116945" y="71754"/>
                  </a:lnTo>
                  <a:lnTo>
                    <a:pt x="144625" y="71754"/>
                  </a:lnTo>
                  <a:lnTo>
                    <a:pt x="149435" y="36432"/>
                  </a:lnTo>
                  <a:lnTo>
                    <a:pt x="148644" y="29822"/>
                  </a:lnTo>
                  <a:lnTo>
                    <a:pt x="146250" y="20156"/>
                  </a:lnTo>
                  <a:lnTo>
                    <a:pt x="145181" y="17244"/>
                  </a:lnTo>
                  <a:lnTo>
                    <a:pt x="144333" y="15681"/>
                  </a:lnTo>
                  <a:close/>
                </a:path>
                <a:path w="307975" h="88264">
                  <a:moveTo>
                    <a:pt x="200221" y="0"/>
                  </a:moveTo>
                  <a:lnTo>
                    <a:pt x="194496" y="0"/>
                  </a:lnTo>
                  <a:lnTo>
                    <a:pt x="186142" y="606"/>
                  </a:lnTo>
                  <a:lnTo>
                    <a:pt x="159723" y="32389"/>
                  </a:lnTo>
                  <a:lnTo>
                    <a:pt x="159177" y="50173"/>
                  </a:lnTo>
                  <a:lnTo>
                    <a:pt x="159753" y="56167"/>
                  </a:lnTo>
                  <a:lnTo>
                    <a:pt x="162029" y="67035"/>
                  </a:lnTo>
                  <a:lnTo>
                    <a:pt x="163630" y="71313"/>
                  </a:lnTo>
                  <a:lnTo>
                    <a:pt x="165671" y="74441"/>
                  </a:lnTo>
                  <a:lnTo>
                    <a:pt x="168504" y="78861"/>
                  </a:lnTo>
                  <a:lnTo>
                    <a:pt x="172109" y="82205"/>
                  </a:lnTo>
                  <a:lnTo>
                    <a:pt x="180935" y="86760"/>
                  </a:lnTo>
                  <a:lnTo>
                    <a:pt x="186717" y="87908"/>
                  </a:lnTo>
                  <a:lnTo>
                    <a:pt x="193864" y="87908"/>
                  </a:lnTo>
                  <a:lnTo>
                    <a:pt x="223858" y="71754"/>
                  </a:lnTo>
                  <a:lnTo>
                    <a:pt x="190141" y="71754"/>
                  </a:lnTo>
                  <a:lnTo>
                    <a:pt x="187373" y="69771"/>
                  </a:lnTo>
                  <a:lnTo>
                    <a:pt x="183527" y="61855"/>
                  </a:lnTo>
                  <a:lnTo>
                    <a:pt x="182581" y="54449"/>
                  </a:lnTo>
                  <a:lnTo>
                    <a:pt x="182645" y="32389"/>
                  </a:lnTo>
                  <a:lnTo>
                    <a:pt x="183452" y="25585"/>
                  </a:lnTo>
                  <a:lnTo>
                    <a:pt x="186933" y="17665"/>
                  </a:lnTo>
                  <a:lnTo>
                    <a:pt x="189745" y="15681"/>
                  </a:lnTo>
                  <a:lnTo>
                    <a:pt x="223576" y="15681"/>
                  </a:lnTo>
                  <a:lnTo>
                    <a:pt x="221742" y="12258"/>
                  </a:lnTo>
                  <a:lnTo>
                    <a:pt x="219920" y="9881"/>
                  </a:lnTo>
                  <a:lnTo>
                    <a:pt x="215265" y="5370"/>
                  </a:lnTo>
                  <a:lnTo>
                    <a:pt x="212277" y="3528"/>
                  </a:lnTo>
                  <a:lnTo>
                    <a:pt x="204933" y="712"/>
                  </a:lnTo>
                  <a:lnTo>
                    <a:pt x="200221" y="0"/>
                  </a:lnTo>
                  <a:close/>
                </a:path>
                <a:path w="307975" h="88264">
                  <a:moveTo>
                    <a:pt x="223576" y="15681"/>
                  </a:moveTo>
                  <a:lnTo>
                    <a:pt x="197488" y="15681"/>
                  </a:lnTo>
                  <a:lnTo>
                    <a:pt x="200357" y="17626"/>
                  </a:lnTo>
                  <a:lnTo>
                    <a:pt x="204199" y="25408"/>
                  </a:lnTo>
                  <a:lnTo>
                    <a:pt x="205074" y="32389"/>
                  </a:lnTo>
                  <a:lnTo>
                    <a:pt x="205149" y="51951"/>
                  </a:lnTo>
                  <a:lnTo>
                    <a:pt x="204731" y="57618"/>
                  </a:lnTo>
                  <a:lnTo>
                    <a:pt x="203069" y="64879"/>
                  </a:lnTo>
                  <a:lnTo>
                    <a:pt x="201783" y="67553"/>
                  </a:lnTo>
                  <a:lnTo>
                    <a:pt x="198259" y="70920"/>
                  </a:lnTo>
                  <a:lnTo>
                    <a:pt x="196181" y="71754"/>
                  </a:lnTo>
                  <a:lnTo>
                    <a:pt x="223858" y="71754"/>
                  </a:lnTo>
                  <a:lnTo>
                    <a:pt x="228668" y="36432"/>
                  </a:lnTo>
                  <a:lnTo>
                    <a:pt x="227876" y="29822"/>
                  </a:lnTo>
                  <a:lnTo>
                    <a:pt x="225482" y="20156"/>
                  </a:lnTo>
                  <a:lnTo>
                    <a:pt x="224412" y="17244"/>
                  </a:lnTo>
                  <a:lnTo>
                    <a:pt x="223576" y="15681"/>
                  </a:lnTo>
                  <a:close/>
                </a:path>
                <a:path w="307975" h="88264">
                  <a:moveTo>
                    <a:pt x="271788" y="0"/>
                  </a:moveTo>
                  <a:lnTo>
                    <a:pt x="263196" y="0"/>
                  </a:lnTo>
                  <a:lnTo>
                    <a:pt x="256291" y="1746"/>
                  </a:lnTo>
                  <a:lnTo>
                    <a:pt x="251059" y="5209"/>
                  </a:lnTo>
                  <a:lnTo>
                    <a:pt x="244372" y="9745"/>
                  </a:lnTo>
                  <a:lnTo>
                    <a:pt x="241184" y="15285"/>
                  </a:lnTo>
                  <a:lnTo>
                    <a:pt x="241058" y="27104"/>
                  </a:lnTo>
                  <a:lnTo>
                    <a:pt x="242190" y="30808"/>
                  </a:lnTo>
                  <a:lnTo>
                    <a:pt x="246193" y="36569"/>
                  </a:lnTo>
                  <a:lnTo>
                    <a:pt x="248903" y="38787"/>
                  </a:lnTo>
                  <a:lnTo>
                    <a:pt x="252608" y="40745"/>
                  </a:lnTo>
                  <a:lnTo>
                    <a:pt x="247773" y="42652"/>
                  </a:lnTo>
                  <a:lnTo>
                    <a:pt x="244213" y="45321"/>
                  </a:lnTo>
                  <a:lnTo>
                    <a:pt x="239580" y="52250"/>
                  </a:lnTo>
                  <a:lnTo>
                    <a:pt x="238409" y="56466"/>
                  </a:lnTo>
                  <a:lnTo>
                    <a:pt x="238409" y="66564"/>
                  </a:lnTo>
                  <a:lnTo>
                    <a:pt x="264603" y="87908"/>
                  </a:lnTo>
                  <a:lnTo>
                    <a:pt x="278424" y="87908"/>
                  </a:lnTo>
                  <a:lnTo>
                    <a:pt x="305014" y="73414"/>
                  </a:lnTo>
                  <a:lnTo>
                    <a:pt x="270248" y="73414"/>
                  </a:lnTo>
                  <a:lnTo>
                    <a:pt x="267610" y="72205"/>
                  </a:lnTo>
                  <a:lnTo>
                    <a:pt x="263080" y="67457"/>
                  </a:lnTo>
                  <a:lnTo>
                    <a:pt x="261932" y="64408"/>
                  </a:lnTo>
                  <a:lnTo>
                    <a:pt x="262016" y="56466"/>
                  </a:lnTo>
                  <a:lnTo>
                    <a:pt x="263023" y="53553"/>
                  </a:lnTo>
                  <a:lnTo>
                    <a:pt x="267397" y="48931"/>
                  </a:lnTo>
                  <a:lnTo>
                    <a:pt x="269949" y="47758"/>
                  </a:lnTo>
                  <a:lnTo>
                    <a:pt x="303415" y="47758"/>
                  </a:lnTo>
                  <a:lnTo>
                    <a:pt x="302242" y="45878"/>
                  </a:lnTo>
                  <a:lnTo>
                    <a:pt x="298796" y="42945"/>
                  </a:lnTo>
                  <a:lnTo>
                    <a:pt x="294203" y="40745"/>
                  </a:lnTo>
                  <a:lnTo>
                    <a:pt x="297705" y="38430"/>
                  </a:lnTo>
                  <a:lnTo>
                    <a:pt x="300261" y="36036"/>
                  </a:lnTo>
                  <a:lnTo>
                    <a:pt x="301697" y="33854"/>
                  </a:lnTo>
                  <a:lnTo>
                    <a:pt x="270305" y="33854"/>
                  </a:lnTo>
                  <a:lnTo>
                    <a:pt x="267850" y="32965"/>
                  </a:lnTo>
                  <a:lnTo>
                    <a:pt x="264171" y="29364"/>
                  </a:lnTo>
                  <a:lnTo>
                    <a:pt x="263280" y="27104"/>
                  </a:lnTo>
                  <a:lnTo>
                    <a:pt x="263235" y="21207"/>
                  </a:lnTo>
                  <a:lnTo>
                    <a:pt x="264149" y="18874"/>
                  </a:lnTo>
                  <a:lnTo>
                    <a:pt x="267754" y="15264"/>
                  </a:lnTo>
                  <a:lnTo>
                    <a:pt x="270107" y="14375"/>
                  </a:lnTo>
                  <a:lnTo>
                    <a:pt x="304227" y="14375"/>
                  </a:lnTo>
                  <a:lnTo>
                    <a:pt x="302460" y="10814"/>
                  </a:lnTo>
                  <a:lnTo>
                    <a:pt x="297014" y="6498"/>
                  </a:lnTo>
                  <a:lnTo>
                    <a:pt x="292378" y="3652"/>
                  </a:lnTo>
                  <a:lnTo>
                    <a:pt x="286630" y="1622"/>
                  </a:lnTo>
                  <a:lnTo>
                    <a:pt x="279768" y="405"/>
                  </a:lnTo>
                  <a:lnTo>
                    <a:pt x="271788" y="0"/>
                  </a:lnTo>
                  <a:close/>
                </a:path>
                <a:path w="307975" h="88264">
                  <a:moveTo>
                    <a:pt x="303415" y="47758"/>
                  </a:moveTo>
                  <a:lnTo>
                    <a:pt x="275868" y="47758"/>
                  </a:lnTo>
                  <a:lnTo>
                    <a:pt x="278481" y="48963"/>
                  </a:lnTo>
                  <a:lnTo>
                    <a:pt x="283018" y="53751"/>
                  </a:lnTo>
                  <a:lnTo>
                    <a:pt x="284013" y="56466"/>
                  </a:lnTo>
                  <a:lnTo>
                    <a:pt x="284107" y="64408"/>
                  </a:lnTo>
                  <a:lnTo>
                    <a:pt x="283018" y="67381"/>
                  </a:lnTo>
                  <a:lnTo>
                    <a:pt x="278542" y="72205"/>
                  </a:lnTo>
                  <a:lnTo>
                    <a:pt x="276007" y="73414"/>
                  </a:lnTo>
                  <a:lnTo>
                    <a:pt x="305014" y="73414"/>
                  </a:lnTo>
                  <a:lnTo>
                    <a:pt x="306932" y="69792"/>
                  </a:lnTo>
                  <a:lnTo>
                    <a:pt x="307901" y="65832"/>
                  </a:lnTo>
                  <a:lnTo>
                    <a:pt x="307775" y="56710"/>
                  </a:lnTo>
                  <a:lnTo>
                    <a:pt x="306773" y="53139"/>
                  </a:lnTo>
                  <a:lnTo>
                    <a:pt x="303415" y="47758"/>
                  </a:lnTo>
                  <a:close/>
                </a:path>
                <a:path w="307975" h="88264">
                  <a:moveTo>
                    <a:pt x="304227" y="14375"/>
                  </a:moveTo>
                  <a:lnTo>
                    <a:pt x="275810" y="14375"/>
                  </a:lnTo>
                  <a:lnTo>
                    <a:pt x="278146" y="15285"/>
                  </a:lnTo>
                  <a:lnTo>
                    <a:pt x="281807" y="18976"/>
                  </a:lnTo>
                  <a:lnTo>
                    <a:pt x="282669" y="21207"/>
                  </a:lnTo>
                  <a:lnTo>
                    <a:pt x="282722" y="27104"/>
                  </a:lnTo>
                  <a:lnTo>
                    <a:pt x="281847" y="29401"/>
                  </a:lnTo>
                  <a:lnTo>
                    <a:pt x="278344" y="32965"/>
                  </a:lnTo>
                  <a:lnTo>
                    <a:pt x="276105" y="33854"/>
                  </a:lnTo>
                  <a:lnTo>
                    <a:pt x="301697" y="33854"/>
                  </a:lnTo>
                  <a:lnTo>
                    <a:pt x="304081" y="30233"/>
                  </a:lnTo>
                  <a:lnTo>
                    <a:pt x="305074" y="26990"/>
                  </a:lnTo>
                  <a:lnTo>
                    <a:pt x="305172" y="16278"/>
                  </a:lnTo>
                  <a:lnTo>
                    <a:pt x="304227" y="1437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7204474" y="1952243"/>
            <a:ext cx="1514475" cy="909955"/>
            <a:chOff x="7204474" y="1952243"/>
            <a:chExt cx="1514475" cy="909955"/>
          </a:xfrm>
        </p:grpSpPr>
        <p:pic>
          <p:nvPicPr>
            <p:cNvPr id="60" name="object 6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04474" y="1952243"/>
              <a:ext cx="1513885" cy="90936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7204481" y="1952251"/>
              <a:ext cx="501650" cy="151765"/>
            </a:xfrm>
            <a:custGeom>
              <a:avLst/>
              <a:gdLst/>
              <a:ahLst/>
              <a:cxnLst/>
              <a:rect l="l" t="t" r="r" b="b"/>
              <a:pathLst>
                <a:path w="501650" h="151764">
                  <a:moveTo>
                    <a:pt x="501149" y="0"/>
                  </a:moveTo>
                  <a:lnTo>
                    <a:pt x="0" y="0"/>
                  </a:lnTo>
                  <a:lnTo>
                    <a:pt x="0" y="151531"/>
                  </a:lnTo>
                  <a:lnTo>
                    <a:pt x="379501" y="149374"/>
                  </a:lnTo>
                  <a:lnTo>
                    <a:pt x="501149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249874" y="1984092"/>
              <a:ext cx="308610" cy="88265"/>
            </a:xfrm>
            <a:custGeom>
              <a:avLst/>
              <a:gdLst/>
              <a:ahLst/>
              <a:cxnLst/>
              <a:rect l="l" t="t" r="r" b="b"/>
              <a:pathLst>
                <a:path w="308609" h="88264">
                  <a:moveTo>
                    <a:pt x="23641" y="60825"/>
                  </a:moveTo>
                  <a:lnTo>
                    <a:pt x="0" y="63972"/>
                  </a:lnTo>
                  <a:lnTo>
                    <a:pt x="1544" y="69274"/>
                  </a:lnTo>
                  <a:lnTo>
                    <a:pt x="3761" y="73695"/>
                  </a:lnTo>
                  <a:lnTo>
                    <a:pt x="9525" y="80698"/>
                  </a:lnTo>
                  <a:lnTo>
                    <a:pt x="13182" y="83351"/>
                  </a:lnTo>
                  <a:lnTo>
                    <a:pt x="22114" y="86993"/>
                  </a:lnTo>
                  <a:lnTo>
                    <a:pt x="28213" y="87908"/>
                  </a:lnTo>
                  <a:lnTo>
                    <a:pt x="43872" y="87908"/>
                  </a:lnTo>
                  <a:lnTo>
                    <a:pt x="50270" y="86681"/>
                  </a:lnTo>
                  <a:lnTo>
                    <a:pt x="60007" y="81774"/>
                  </a:lnTo>
                  <a:lnTo>
                    <a:pt x="63729" y="78267"/>
                  </a:lnTo>
                  <a:lnTo>
                    <a:pt x="66430" y="73534"/>
                  </a:lnTo>
                  <a:lnTo>
                    <a:pt x="32371" y="73534"/>
                  </a:lnTo>
                  <a:lnTo>
                    <a:pt x="29897" y="72602"/>
                  </a:lnTo>
                  <a:lnTo>
                    <a:pt x="25991" y="68921"/>
                  </a:lnTo>
                  <a:lnTo>
                    <a:pt x="24569" y="65591"/>
                  </a:lnTo>
                  <a:lnTo>
                    <a:pt x="23641" y="60825"/>
                  </a:lnTo>
                  <a:close/>
                </a:path>
                <a:path w="308609" h="88264">
                  <a:moveTo>
                    <a:pt x="67318" y="48351"/>
                  </a:moveTo>
                  <a:lnTo>
                    <a:pt x="38644" y="48351"/>
                  </a:lnTo>
                  <a:lnTo>
                    <a:pt x="41399" y="49438"/>
                  </a:lnTo>
                  <a:lnTo>
                    <a:pt x="45435" y="53773"/>
                  </a:lnTo>
                  <a:lnTo>
                    <a:pt x="46446" y="56826"/>
                  </a:lnTo>
                  <a:lnTo>
                    <a:pt x="46446" y="64645"/>
                  </a:lnTo>
                  <a:lnTo>
                    <a:pt x="45394" y="67730"/>
                  </a:lnTo>
                  <a:lnTo>
                    <a:pt x="41179" y="72363"/>
                  </a:lnTo>
                  <a:lnTo>
                    <a:pt x="38548" y="73534"/>
                  </a:lnTo>
                  <a:lnTo>
                    <a:pt x="66430" y="73534"/>
                  </a:lnTo>
                  <a:lnTo>
                    <a:pt x="68860" y="69274"/>
                  </a:lnTo>
                  <a:lnTo>
                    <a:pt x="68986" y="68921"/>
                  </a:lnTo>
                  <a:lnTo>
                    <a:pt x="70144" y="64645"/>
                  </a:lnTo>
                  <a:lnTo>
                    <a:pt x="70203" y="55533"/>
                  </a:lnTo>
                  <a:lnTo>
                    <a:pt x="69410" y="52150"/>
                  </a:lnTo>
                  <a:lnTo>
                    <a:pt x="67318" y="48351"/>
                  </a:lnTo>
                  <a:close/>
                </a:path>
                <a:path w="308609" h="88264">
                  <a:moveTo>
                    <a:pt x="28784" y="32847"/>
                  </a:moveTo>
                  <a:lnTo>
                    <a:pt x="27557" y="49738"/>
                  </a:lnTo>
                  <a:lnTo>
                    <a:pt x="30786" y="48802"/>
                  </a:lnTo>
                  <a:lnTo>
                    <a:pt x="33338" y="48351"/>
                  </a:lnTo>
                  <a:lnTo>
                    <a:pt x="67318" y="48351"/>
                  </a:lnTo>
                  <a:lnTo>
                    <a:pt x="66282" y="46469"/>
                  </a:lnTo>
                  <a:lnTo>
                    <a:pt x="64108" y="44171"/>
                  </a:lnTo>
                  <a:lnTo>
                    <a:pt x="61274" y="42429"/>
                  </a:lnTo>
                  <a:lnTo>
                    <a:pt x="59550" y="41342"/>
                  </a:lnTo>
                  <a:lnTo>
                    <a:pt x="57040" y="40399"/>
                  </a:lnTo>
                  <a:lnTo>
                    <a:pt x="53754" y="39582"/>
                  </a:lnTo>
                  <a:lnTo>
                    <a:pt x="57790" y="37343"/>
                  </a:lnTo>
                  <a:lnTo>
                    <a:pt x="60799" y="34733"/>
                  </a:lnTo>
                  <a:lnTo>
                    <a:pt x="61866" y="33149"/>
                  </a:lnTo>
                  <a:lnTo>
                    <a:pt x="31085" y="33149"/>
                  </a:lnTo>
                  <a:lnTo>
                    <a:pt x="30073" y="33047"/>
                  </a:lnTo>
                  <a:lnTo>
                    <a:pt x="28784" y="32847"/>
                  </a:lnTo>
                  <a:close/>
                </a:path>
                <a:path w="308609" h="88264">
                  <a:moveTo>
                    <a:pt x="65423" y="14738"/>
                  </a:moveTo>
                  <a:lnTo>
                    <a:pt x="36568" y="14738"/>
                  </a:lnTo>
                  <a:lnTo>
                    <a:pt x="38685" y="15509"/>
                  </a:lnTo>
                  <a:lnTo>
                    <a:pt x="41756" y="18572"/>
                  </a:lnTo>
                  <a:lnTo>
                    <a:pt x="42525" y="20632"/>
                  </a:lnTo>
                  <a:lnTo>
                    <a:pt x="42482" y="26017"/>
                  </a:lnTo>
                  <a:lnTo>
                    <a:pt x="41495" y="28234"/>
                  </a:lnTo>
                  <a:lnTo>
                    <a:pt x="37418" y="32155"/>
                  </a:lnTo>
                  <a:lnTo>
                    <a:pt x="34861" y="33149"/>
                  </a:lnTo>
                  <a:lnTo>
                    <a:pt x="61866" y="33149"/>
                  </a:lnTo>
                  <a:lnTo>
                    <a:pt x="64799" y="28793"/>
                  </a:lnTo>
                  <a:lnTo>
                    <a:pt x="65807" y="25463"/>
                  </a:lnTo>
                  <a:lnTo>
                    <a:pt x="65788" y="15509"/>
                  </a:lnTo>
                  <a:lnTo>
                    <a:pt x="65423" y="14738"/>
                  </a:lnTo>
                  <a:close/>
                </a:path>
                <a:path w="308609" h="88264">
                  <a:moveTo>
                    <a:pt x="45457" y="0"/>
                  </a:moveTo>
                  <a:lnTo>
                    <a:pt x="24728" y="0"/>
                  </a:lnTo>
                  <a:lnTo>
                    <a:pt x="17264" y="1911"/>
                  </a:lnTo>
                  <a:lnTo>
                    <a:pt x="6713" y="9485"/>
                  </a:lnTo>
                  <a:lnTo>
                    <a:pt x="3167" y="14928"/>
                  </a:lnTo>
                  <a:lnTo>
                    <a:pt x="1305" y="22035"/>
                  </a:lnTo>
                  <a:lnTo>
                    <a:pt x="23641" y="26017"/>
                  </a:lnTo>
                  <a:lnTo>
                    <a:pt x="24253" y="21841"/>
                  </a:lnTo>
                  <a:lnTo>
                    <a:pt x="25419" y="18907"/>
                  </a:lnTo>
                  <a:lnTo>
                    <a:pt x="28886" y="15566"/>
                  </a:lnTo>
                  <a:lnTo>
                    <a:pt x="31121" y="14738"/>
                  </a:lnTo>
                  <a:lnTo>
                    <a:pt x="65423" y="14738"/>
                  </a:lnTo>
                  <a:lnTo>
                    <a:pt x="63333" y="10335"/>
                  </a:lnTo>
                  <a:lnTo>
                    <a:pt x="53451" y="2066"/>
                  </a:lnTo>
                  <a:lnTo>
                    <a:pt x="45457" y="0"/>
                  </a:lnTo>
                  <a:close/>
                </a:path>
                <a:path w="308609" h="88264">
                  <a:moveTo>
                    <a:pt x="120987" y="0"/>
                  </a:moveTo>
                  <a:lnTo>
                    <a:pt x="115263" y="0"/>
                  </a:lnTo>
                  <a:lnTo>
                    <a:pt x="106909" y="606"/>
                  </a:lnTo>
                  <a:lnTo>
                    <a:pt x="80490" y="32389"/>
                  </a:lnTo>
                  <a:lnTo>
                    <a:pt x="79943" y="50173"/>
                  </a:lnTo>
                  <a:lnTo>
                    <a:pt x="80520" y="56167"/>
                  </a:lnTo>
                  <a:lnTo>
                    <a:pt x="81698" y="61855"/>
                  </a:lnTo>
                  <a:lnTo>
                    <a:pt x="82796" y="67035"/>
                  </a:lnTo>
                  <a:lnTo>
                    <a:pt x="84397" y="71313"/>
                  </a:lnTo>
                  <a:lnTo>
                    <a:pt x="86438" y="74441"/>
                  </a:lnTo>
                  <a:lnTo>
                    <a:pt x="89272" y="78861"/>
                  </a:lnTo>
                  <a:lnTo>
                    <a:pt x="92876" y="82205"/>
                  </a:lnTo>
                  <a:lnTo>
                    <a:pt x="101702" y="86760"/>
                  </a:lnTo>
                  <a:lnTo>
                    <a:pt x="107485" y="87908"/>
                  </a:lnTo>
                  <a:lnTo>
                    <a:pt x="114630" y="87908"/>
                  </a:lnTo>
                  <a:lnTo>
                    <a:pt x="144627" y="71754"/>
                  </a:lnTo>
                  <a:lnTo>
                    <a:pt x="110911" y="71754"/>
                  </a:lnTo>
                  <a:lnTo>
                    <a:pt x="108139" y="69771"/>
                  </a:lnTo>
                  <a:lnTo>
                    <a:pt x="104294" y="61855"/>
                  </a:lnTo>
                  <a:lnTo>
                    <a:pt x="103348" y="54449"/>
                  </a:lnTo>
                  <a:lnTo>
                    <a:pt x="103412" y="32389"/>
                  </a:lnTo>
                  <a:lnTo>
                    <a:pt x="104220" y="25585"/>
                  </a:lnTo>
                  <a:lnTo>
                    <a:pt x="107701" y="17665"/>
                  </a:lnTo>
                  <a:lnTo>
                    <a:pt x="110511" y="15681"/>
                  </a:lnTo>
                  <a:lnTo>
                    <a:pt x="144343" y="15681"/>
                  </a:lnTo>
                  <a:lnTo>
                    <a:pt x="142509" y="12258"/>
                  </a:lnTo>
                  <a:lnTo>
                    <a:pt x="140686" y="9881"/>
                  </a:lnTo>
                  <a:lnTo>
                    <a:pt x="136032" y="5370"/>
                  </a:lnTo>
                  <a:lnTo>
                    <a:pt x="133045" y="3528"/>
                  </a:lnTo>
                  <a:lnTo>
                    <a:pt x="125700" y="712"/>
                  </a:lnTo>
                  <a:lnTo>
                    <a:pt x="120987" y="0"/>
                  </a:lnTo>
                  <a:close/>
                </a:path>
                <a:path w="308609" h="88264">
                  <a:moveTo>
                    <a:pt x="144343" y="15681"/>
                  </a:moveTo>
                  <a:lnTo>
                    <a:pt x="118256" y="15681"/>
                  </a:lnTo>
                  <a:lnTo>
                    <a:pt x="121124" y="17626"/>
                  </a:lnTo>
                  <a:lnTo>
                    <a:pt x="124966" y="25408"/>
                  </a:lnTo>
                  <a:lnTo>
                    <a:pt x="125841" y="32389"/>
                  </a:lnTo>
                  <a:lnTo>
                    <a:pt x="125916" y="51951"/>
                  </a:lnTo>
                  <a:lnTo>
                    <a:pt x="125498" y="57618"/>
                  </a:lnTo>
                  <a:lnTo>
                    <a:pt x="123835" y="64879"/>
                  </a:lnTo>
                  <a:lnTo>
                    <a:pt x="122551" y="67553"/>
                  </a:lnTo>
                  <a:lnTo>
                    <a:pt x="119025" y="70920"/>
                  </a:lnTo>
                  <a:lnTo>
                    <a:pt x="116949" y="71754"/>
                  </a:lnTo>
                  <a:lnTo>
                    <a:pt x="144627" y="71754"/>
                  </a:lnTo>
                  <a:lnTo>
                    <a:pt x="149435" y="36432"/>
                  </a:lnTo>
                  <a:lnTo>
                    <a:pt x="148643" y="29822"/>
                  </a:lnTo>
                  <a:lnTo>
                    <a:pt x="146249" y="20156"/>
                  </a:lnTo>
                  <a:lnTo>
                    <a:pt x="145180" y="17244"/>
                  </a:lnTo>
                  <a:lnTo>
                    <a:pt x="144343" y="15681"/>
                  </a:lnTo>
                  <a:close/>
                </a:path>
                <a:path w="308609" h="88264">
                  <a:moveTo>
                    <a:pt x="200220" y="0"/>
                  </a:moveTo>
                  <a:lnTo>
                    <a:pt x="194496" y="0"/>
                  </a:lnTo>
                  <a:lnTo>
                    <a:pt x="186141" y="606"/>
                  </a:lnTo>
                  <a:lnTo>
                    <a:pt x="159722" y="32389"/>
                  </a:lnTo>
                  <a:lnTo>
                    <a:pt x="159176" y="50173"/>
                  </a:lnTo>
                  <a:lnTo>
                    <a:pt x="159753" y="56167"/>
                  </a:lnTo>
                  <a:lnTo>
                    <a:pt x="162027" y="67035"/>
                  </a:lnTo>
                  <a:lnTo>
                    <a:pt x="163634" y="71313"/>
                  </a:lnTo>
                  <a:lnTo>
                    <a:pt x="165671" y="74441"/>
                  </a:lnTo>
                  <a:lnTo>
                    <a:pt x="168504" y="78861"/>
                  </a:lnTo>
                  <a:lnTo>
                    <a:pt x="172107" y="82205"/>
                  </a:lnTo>
                  <a:lnTo>
                    <a:pt x="180935" y="86760"/>
                  </a:lnTo>
                  <a:lnTo>
                    <a:pt x="186716" y="87908"/>
                  </a:lnTo>
                  <a:lnTo>
                    <a:pt x="193862" y="87908"/>
                  </a:lnTo>
                  <a:lnTo>
                    <a:pt x="223859" y="71754"/>
                  </a:lnTo>
                  <a:lnTo>
                    <a:pt x="190144" y="71754"/>
                  </a:lnTo>
                  <a:lnTo>
                    <a:pt x="187371" y="69771"/>
                  </a:lnTo>
                  <a:lnTo>
                    <a:pt x="183531" y="61855"/>
                  </a:lnTo>
                  <a:lnTo>
                    <a:pt x="182580" y="54449"/>
                  </a:lnTo>
                  <a:lnTo>
                    <a:pt x="182643" y="32389"/>
                  </a:lnTo>
                  <a:lnTo>
                    <a:pt x="183451" y="25585"/>
                  </a:lnTo>
                  <a:lnTo>
                    <a:pt x="186932" y="17665"/>
                  </a:lnTo>
                  <a:lnTo>
                    <a:pt x="189744" y="15681"/>
                  </a:lnTo>
                  <a:lnTo>
                    <a:pt x="223576" y="15681"/>
                  </a:lnTo>
                  <a:lnTo>
                    <a:pt x="221741" y="12258"/>
                  </a:lnTo>
                  <a:lnTo>
                    <a:pt x="219919" y="9881"/>
                  </a:lnTo>
                  <a:lnTo>
                    <a:pt x="215264" y="5370"/>
                  </a:lnTo>
                  <a:lnTo>
                    <a:pt x="212276" y="3528"/>
                  </a:lnTo>
                  <a:lnTo>
                    <a:pt x="204933" y="712"/>
                  </a:lnTo>
                  <a:lnTo>
                    <a:pt x="200220" y="0"/>
                  </a:lnTo>
                  <a:close/>
                </a:path>
                <a:path w="308609" h="88264">
                  <a:moveTo>
                    <a:pt x="223576" y="15681"/>
                  </a:moveTo>
                  <a:lnTo>
                    <a:pt x="197488" y="15681"/>
                  </a:lnTo>
                  <a:lnTo>
                    <a:pt x="200361" y="17626"/>
                  </a:lnTo>
                  <a:lnTo>
                    <a:pt x="204198" y="25408"/>
                  </a:lnTo>
                  <a:lnTo>
                    <a:pt x="205076" y="32389"/>
                  </a:lnTo>
                  <a:lnTo>
                    <a:pt x="205151" y="51951"/>
                  </a:lnTo>
                  <a:lnTo>
                    <a:pt x="204735" y="57618"/>
                  </a:lnTo>
                  <a:lnTo>
                    <a:pt x="203071" y="64879"/>
                  </a:lnTo>
                  <a:lnTo>
                    <a:pt x="201782" y="67553"/>
                  </a:lnTo>
                  <a:lnTo>
                    <a:pt x="198258" y="70920"/>
                  </a:lnTo>
                  <a:lnTo>
                    <a:pt x="196181" y="71754"/>
                  </a:lnTo>
                  <a:lnTo>
                    <a:pt x="223859" y="71754"/>
                  </a:lnTo>
                  <a:lnTo>
                    <a:pt x="228667" y="36432"/>
                  </a:lnTo>
                  <a:lnTo>
                    <a:pt x="227876" y="29822"/>
                  </a:lnTo>
                  <a:lnTo>
                    <a:pt x="225482" y="20156"/>
                  </a:lnTo>
                  <a:lnTo>
                    <a:pt x="224412" y="17244"/>
                  </a:lnTo>
                  <a:lnTo>
                    <a:pt x="223576" y="15681"/>
                  </a:lnTo>
                  <a:close/>
                </a:path>
                <a:path w="308609" h="88264">
                  <a:moveTo>
                    <a:pt x="261338" y="61772"/>
                  </a:moveTo>
                  <a:lnTo>
                    <a:pt x="237459" y="64386"/>
                  </a:lnTo>
                  <a:lnTo>
                    <a:pt x="238629" y="68385"/>
                  </a:lnTo>
                  <a:lnTo>
                    <a:pt x="240073" y="71715"/>
                  </a:lnTo>
                  <a:lnTo>
                    <a:pt x="267630" y="87908"/>
                  </a:lnTo>
                  <a:lnTo>
                    <a:pt x="281037" y="87908"/>
                  </a:lnTo>
                  <a:lnTo>
                    <a:pt x="287451" y="86583"/>
                  </a:lnTo>
                  <a:lnTo>
                    <a:pt x="297470" y="81234"/>
                  </a:lnTo>
                  <a:lnTo>
                    <a:pt x="301330" y="77374"/>
                  </a:lnTo>
                  <a:lnTo>
                    <a:pt x="303393" y="73534"/>
                  </a:lnTo>
                  <a:lnTo>
                    <a:pt x="270071" y="73534"/>
                  </a:lnTo>
                  <a:lnTo>
                    <a:pt x="267533" y="72547"/>
                  </a:lnTo>
                  <a:lnTo>
                    <a:pt x="263278" y="68544"/>
                  </a:lnTo>
                  <a:lnTo>
                    <a:pt x="261909" y="65613"/>
                  </a:lnTo>
                  <a:lnTo>
                    <a:pt x="261338" y="61772"/>
                  </a:lnTo>
                  <a:close/>
                </a:path>
                <a:path w="308609" h="88264">
                  <a:moveTo>
                    <a:pt x="306211" y="43955"/>
                  </a:moveTo>
                  <a:lnTo>
                    <a:pt x="276086" y="43955"/>
                  </a:lnTo>
                  <a:lnTo>
                    <a:pt x="278978" y="45144"/>
                  </a:lnTo>
                  <a:lnTo>
                    <a:pt x="283293" y="49852"/>
                  </a:lnTo>
                  <a:lnTo>
                    <a:pt x="284384" y="53553"/>
                  </a:lnTo>
                  <a:lnTo>
                    <a:pt x="284384" y="63572"/>
                  </a:lnTo>
                  <a:lnTo>
                    <a:pt x="283311" y="67298"/>
                  </a:lnTo>
                  <a:lnTo>
                    <a:pt x="279017" y="72284"/>
                  </a:lnTo>
                  <a:lnTo>
                    <a:pt x="276306" y="73534"/>
                  </a:lnTo>
                  <a:lnTo>
                    <a:pt x="303393" y="73534"/>
                  </a:lnTo>
                  <a:lnTo>
                    <a:pt x="306773" y="67241"/>
                  </a:lnTo>
                  <a:lnTo>
                    <a:pt x="308141" y="61970"/>
                  </a:lnTo>
                  <a:lnTo>
                    <a:pt x="308141" y="48665"/>
                  </a:lnTo>
                  <a:lnTo>
                    <a:pt x="306211" y="43955"/>
                  </a:lnTo>
                  <a:close/>
                </a:path>
                <a:path w="308609" h="88264">
                  <a:moveTo>
                    <a:pt x="304102" y="1430"/>
                  </a:moveTo>
                  <a:lnTo>
                    <a:pt x="248036" y="1430"/>
                  </a:lnTo>
                  <a:lnTo>
                    <a:pt x="240548" y="47138"/>
                  </a:lnTo>
                  <a:lnTo>
                    <a:pt x="260686" y="50050"/>
                  </a:lnTo>
                  <a:lnTo>
                    <a:pt x="262564" y="47915"/>
                  </a:lnTo>
                  <a:lnTo>
                    <a:pt x="264307" y="46451"/>
                  </a:lnTo>
                  <a:lnTo>
                    <a:pt x="265892" y="45637"/>
                  </a:lnTo>
                  <a:lnTo>
                    <a:pt x="268008" y="44507"/>
                  </a:lnTo>
                  <a:lnTo>
                    <a:pt x="270229" y="43955"/>
                  </a:lnTo>
                  <a:lnTo>
                    <a:pt x="306211" y="43955"/>
                  </a:lnTo>
                  <a:lnTo>
                    <a:pt x="305488" y="42191"/>
                  </a:lnTo>
                  <a:lnTo>
                    <a:pt x="296075" y="33047"/>
                  </a:lnTo>
                  <a:lnTo>
                    <a:pt x="264109" y="33047"/>
                  </a:lnTo>
                  <a:lnTo>
                    <a:pt x="266129" y="20318"/>
                  </a:lnTo>
                  <a:lnTo>
                    <a:pt x="304102" y="20318"/>
                  </a:lnTo>
                  <a:lnTo>
                    <a:pt x="304102" y="1430"/>
                  </a:lnTo>
                  <a:close/>
                </a:path>
                <a:path w="308609" h="88264">
                  <a:moveTo>
                    <a:pt x="288006" y="29343"/>
                  </a:moveTo>
                  <a:lnTo>
                    <a:pt x="277000" y="29343"/>
                  </a:lnTo>
                  <a:lnTo>
                    <a:pt x="274463" y="29668"/>
                  </a:lnTo>
                  <a:lnTo>
                    <a:pt x="269314" y="30887"/>
                  </a:lnTo>
                  <a:lnTo>
                    <a:pt x="266722" y="31823"/>
                  </a:lnTo>
                  <a:lnTo>
                    <a:pt x="264109" y="33047"/>
                  </a:lnTo>
                  <a:lnTo>
                    <a:pt x="296075" y="33047"/>
                  </a:lnTo>
                  <a:lnTo>
                    <a:pt x="294915" y="31921"/>
                  </a:lnTo>
                  <a:lnTo>
                    <a:pt x="288006" y="2934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5526547" y="1952251"/>
            <a:ext cx="1514475" cy="909955"/>
            <a:chOff x="5526547" y="1952251"/>
            <a:chExt cx="1514475" cy="909955"/>
          </a:xfrm>
        </p:grpSpPr>
        <p:pic>
          <p:nvPicPr>
            <p:cNvPr id="64" name="object 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26568" y="1952341"/>
              <a:ext cx="1513914" cy="909496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5526547" y="1952251"/>
              <a:ext cx="501650" cy="151765"/>
            </a:xfrm>
            <a:custGeom>
              <a:avLst/>
              <a:gdLst/>
              <a:ahLst/>
              <a:cxnLst/>
              <a:rect l="l" t="t" r="r" b="b"/>
              <a:pathLst>
                <a:path w="501650" h="151764">
                  <a:moveTo>
                    <a:pt x="501152" y="0"/>
                  </a:moveTo>
                  <a:lnTo>
                    <a:pt x="0" y="0"/>
                  </a:lnTo>
                  <a:lnTo>
                    <a:pt x="0" y="151531"/>
                  </a:lnTo>
                  <a:lnTo>
                    <a:pt x="379505" y="149374"/>
                  </a:lnTo>
                  <a:lnTo>
                    <a:pt x="501152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71943" y="1984092"/>
              <a:ext cx="308613" cy="87908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7204726" y="5180224"/>
            <a:ext cx="1515745" cy="909319"/>
            <a:chOff x="7204726" y="5180224"/>
            <a:chExt cx="1515745" cy="909319"/>
          </a:xfrm>
        </p:grpSpPr>
        <p:pic>
          <p:nvPicPr>
            <p:cNvPr id="68" name="object 6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204727" y="5180224"/>
              <a:ext cx="1515383" cy="909232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204726" y="5180281"/>
              <a:ext cx="501650" cy="151765"/>
            </a:xfrm>
            <a:custGeom>
              <a:avLst/>
              <a:gdLst/>
              <a:ahLst/>
              <a:cxnLst/>
              <a:rect l="l" t="t" r="r" b="b"/>
              <a:pathLst>
                <a:path w="501650" h="151764">
                  <a:moveTo>
                    <a:pt x="501152" y="0"/>
                  </a:moveTo>
                  <a:lnTo>
                    <a:pt x="0" y="0"/>
                  </a:lnTo>
                  <a:lnTo>
                    <a:pt x="0" y="151527"/>
                  </a:lnTo>
                  <a:lnTo>
                    <a:pt x="379505" y="149385"/>
                  </a:lnTo>
                  <a:lnTo>
                    <a:pt x="501152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09648" y="5212532"/>
              <a:ext cx="227087" cy="87026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7204726" y="2991074"/>
            <a:ext cx="1515745" cy="909319"/>
            <a:chOff x="7204726" y="2991074"/>
            <a:chExt cx="1515745" cy="909319"/>
          </a:xfrm>
        </p:grpSpPr>
        <p:pic>
          <p:nvPicPr>
            <p:cNvPr id="72" name="object 7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204727" y="2991074"/>
              <a:ext cx="1515263" cy="909208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204726" y="2991106"/>
              <a:ext cx="501650" cy="151765"/>
            </a:xfrm>
            <a:custGeom>
              <a:avLst/>
              <a:gdLst/>
              <a:ahLst/>
              <a:cxnLst/>
              <a:rect l="l" t="t" r="r" b="b"/>
              <a:pathLst>
                <a:path w="501650" h="151764">
                  <a:moveTo>
                    <a:pt x="501152" y="0"/>
                  </a:moveTo>
                  <a:lnTo>
                    <a:pt x="0" y="0"/>
                  </a:lnTo>
                  <a:lnTo>
                    <a:pt x="0" y="151527"/>
                  </a:lnTo>
                  <a:lnTo>
                    <a:pt x="379509" y="149390"/>
                  </a:lnTo>
                  <a:lnTo>
                    <a:pt x="501152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309652" y="3023362"/>
              <a:ext cx="226612" cy="87025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5526568" y="4053568"/>
            <a:ext cx="1514475" cy="909955"/>
            <a:chOff x="5526568" y="4053568"/>
            <a:chExt cx="1514475" cy="909955"/>
          </a:xfrm>
        </p:grpSpPr>
        <p:sp>
          <p:nvSpPr>
            <p:cNvPr id="76" name="object 76"/>
            <p:cNvSpPr/>
            <p:nvPr/>
          </p:nvSpPr>
          <p:spPr>
            <a:xfrm>
              <a:off x="5526568" y="4053568"/>
              <a:ext cx="1514475" cy="909955"/>
            </a:xfrm>
            <a:custGeom>
              <a:avLst/>
              <a:gdLst/>
              <a:ahLst/>
              <a:cxnLst/>
              <a:rect l="l" t="t" r="r" b="b"/>
              <a:pathLst>
                <a:path w="1514475" h="909954">
                  <a:moveTo>
                    <a:pt x="1513879" y="0"/>
                  </a:moveTo>
                  <a:lnTo>
                    <a:pt x="0" y="0"/>
                  </a:lnTo>
                  <a:lnTo>
                    <a:pt x="0" y="909471"/>
                  </a:lnTo>
                  <a:lnTo>
                    <a:pt x="1513879" y="909471"/>
                  </a:lnTo>
                  <a:lnTo>
                    <a:pt x="1513879" y="0"/>
                  </a:lnTo>
                  <a:close/>
                </a:path>
              </a:pathLst>
            </a:custGeom>
            <a:solidFill>
              <a:srgbClr val="454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526568" y="4053568"/>
              <a:ext cx="487045" cy="147320"/>
            </a:xfrm>
            <a:custGeom>
              <a:avLst/>
              <a:gdLst/>
              <a:ahLst/>
              <a:cxnLst/>
              <a:rect l="l" t="t" r="r" b="b"/>
              <a:pathLst>
                <a:path w="487045" h="147320">
                  <a:moveTo>
                    <a:pt x="486427" y="0"/>
                  </a:moveTo>
                  <a:lnTo>
                    <a:pt x="0" y="0"/>
                  </a:lnTo>
                  <a:lnTo>
                    <a:pt x="0" y="147081"/>
                  </a:lnTo>
                  <a:lnTo>
                    <a:pt x="368355" y="144993"/>
                  </a:lnTo>
                  <a:lnTo>
                    <a:pt x="486427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28408" y="4084883"/>
              <a:ext cx="222012" cy="84466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5526568" y="2991078"/>
            <a:ext cx="1515745" cy="909319"/>
            <a:chOff x="5526568" y="2991078"/>
            <a:chExt cx="1515745" cy="909319"/>
          </a:xfrm>
        </p:grpSpPr>
        <p:pic>
          <p:nvPicPr>
            <p:cNvPr id="80" name="object 8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526568" y="2991078"/>
              <a:ext cx="1515488" cy="909175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5526568" y="2991078"/>
              <a:ext cx="501650" cy="151765"/>
            </a:xfrm>
            <a:custGeom>
              <a:avLst/>
              <a:gdLst/>
              <a:ahLst/>
              <a:cxnLst/>
              <a:rect l="l" t="t" r="r" b="b"/>
              <a:pathLst>
                <a:path w="501650" h="151764">
                  <a:moveTo>
                    <a:pt x="501148" y="0"/>
                  </a:moveTo>
                  <a:lnTo>
                    <a:pt x="0" y="0"/>
                  </a:lnTo>
                  <a:lnTo>
                    <a:pt x="0" y="151527"/>
                  </a:lnTo>
                  <a:lnTo>
                    <a:pt x="379501" y="149385"/>
                  </a:lnTo>
                  <a:lnTo>
                    <a:pt x="501148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631491" y="3023329"/>
              <a:ext cx="226374" cy="87022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8882665" y="2991078"/>
            <a:ext cx="1515110" cy="909955"/>
            <a:chOff x="8882665" y="2991078"/>
            <a:chExt cx="1515110" cy="909955"/>
          </a:xfrm>
        </p:grpSpPr>
        <p:pic>
          <p:nvPicPr>
            <p:cNvPr id="84" name="object 8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883817" y="2991207"/>
              <a:ext cx="1513881" cy="909469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8882665" y="2991078"/>
              <a:ext cx="501650" cy="151765"/>
            </a:xfrm>
            <a:custGeom>
              <a:avLst/>
              <a:gdLst/>
              <a:ahLst/>
              <a:cxnLst/>
              <a:rect l="l" t="t" r="r" b="b"/>
              <a:pathLst>
                <a:path w="501650" h="151764">
                  <a:moveTo>
                    <a:pt x="501148" y="0"/>
                  </a:moveTo>
                  <a:lnTo>
                    <a:pt x="0" y="0"/>
                  </a:lnTo>
                  <a:lnTo>
                    <a:pt x="0" y="151527"/>
                  </a:lnTo>
                  <a:lnTo>
                    <a:pt x="379500" y="149377"/>
                  </a:lnTo>
                  <a:lnTo>
                    <a:pt x="501148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987586" y="3023329"/>
              <a:ext cx="226260" cy="87022"/>
            </a:xfrm>
            <a:prstGeom prst="rect">
              <a:avLst/>
            </a:prstGeom>
          </p:spPr>
        </p:pic>
      </p:grpSp>
      <p:pic>
        <p:nvPicPr>
          <p:cNvPr id="87" name="object 8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83715" y="1974067"/>
            <a:ext cx="70777" cy="88783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584678" y="2019552"/>
            <a:ext cx="279222" cy="279223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402116" y="372243"/>
            <a:ext cx="5029200" cy="594360"/>
            <a:chOff x="402116" y="372243"/>
            <a:chExt cx="5029200" cy="594360"/>
          </a:xfrm>
        </p:grpSpPr>
        <p:sp>
          <p:nvSpPr>
            <p:cNvPr id="90" name="object 90"/>
            <p:cNvSpPr/>
            <p:nvPr/>
          </p:nvSpPr>
          <p:spPr>
            <a:xfrm>
              <a:off x="402116" y="372243"/>
              <a:ext cx="5029200" cy="594360"/>
            </a:xfrm>
            <a:custGeom>
              <a:avLst/>
              <a:gdLst/>
              <a:ahLst/>
              <a:cxnLst/>
              <a:rect l="l" t="t" r="r" b="b"/>
              <a:pathLst>
                <a:path w="5029200" h="594360">
                  <a:moveTo>
                    <a:pt x="5029200" y="0"/>
                  </a:moveTo>
                  <a:lnTo>
                    <a:pt x="0" y="0"/>
                  </a:lnTo>
                  <a:lnTo>
                    <a:pt x="0" y="594363"/>
                  </a:lnTo>
                  <a:lnTo>
                    <a:pt x="5029200" y="594363"/>
                  </a:lnTo>
                  <a:lnTo>
                    <a:pt x="5029200" y="0"/>
                  </a:lnTo>
                  <a:close/>
                </a:path>
              </a:pathLst>
            </a:custGeom>
            <a:solidFill>
              <a:srgbClr val="C6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38611" y="598525"/>
              <a:ext cx="137962" cy="16230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98897" y="598525"/>
              <a:ext cx="139103" cy="162305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362534" y="598525"/>
              <a:ext cx="22860" cy="162560"/>
            </a:xfrm>
            <a:custGeom>
              <a:avLst/>
              <a:gdLst/>
              <a:ahLst/>
              <a:cxnLst/>
              <a:rect l="l" t="t" r="r" b="b"/>
              <a:pathLst>
                <a:path w="22859" h="162559">
                  <a:moveTo>
                    <a:pt x="22785" y="0"/>
                  </a:moveTo>
                  <a:lnTo>
                    <a:pt x="0" y="0"/>
                  </a:lnTo>
                  <a:lnTo>
                    <a:pt x="0" y="162305"/>
                  </a:lnTo>
                  <a:lnTo>
                    <a:pt x="22785" y="162305"/>
                  </a:lnTo>
                  <a:lnTo>
                    <a:pt x="2278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425477" y="598525"/>
              <a:ext cx="119901" cy="16219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43604" y="596847"/>
              <a:ext cx="112396" cy="165661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780574" y="596847"/>
              <a:ext cx="114070" cy="165661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929199" y="596847"/>
              <a:ext cx="237327" cy="165661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201082" y="596847"/>
              <a:ext cx="252947" cy="165661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5524455" y="1185656"/>
            <a:ext cx="4859655" cy="343535"/>
            <a:chOff x="5524455" y="1185656"/>
            <a:chExt cx="4859655" cy="343535"/>
          </a:xfrm>
        </p:grpSpPr>
        <p:sp>
          <p:nvSpPr>
            <p:cNvPr id="100" name="object 100"/>
            <p:cNvSpPr/>
            <p:nvPr/>
          </p:nvSpPr>
          <p:spPr>
            <a:xfrm>
              <a:off x="5524455" y="1185656"/>
              <a:ext cx="4859655" cy="343535"/>
            </a:xfrm>
            <a:custGeom>
              <a:avLst/>
              <a:gdLst/>
              <a:ahLst/>
              <a:cxnLst/>
              <a:rect l="l" t="t" r="r" b="b"/>
              <a:pathLst>
                <a:path w="4859655" h="343534">
                  <a:moveTo>
                    <a:pt x="4859625" y="0"/>
                  </a:moveTo>
                  <a:lnTo>
                    <a:pt x="0" y="1151"/>
                  </a:lnTo>
                  <a:lnTo>
                    <a:pt x="0" y="342331"/>
                  </a:lnTo>
                  <a:lnTo>
                    <a:pt x="4857810" y="343231"/>
                  </a:lnTo>
                  <a:lnTo>
                    <a:pt x="4859625" y="0"/>
                  </a:lnTo>
                  <a:close/>
                </a:path>
              </a:pathLst>
            </a:custGeom>
            <a:solidFill>
              <a:srgbClr val="D1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743933" y="1306651"/>
              <a:ext cx="2304741" cy="101239"/>
            </a:xfrm>
            <a:prstGeom prst="rect">
              <a:avLst/>
            </a:prstGeom>
          </p:spPr>
        </p:pic>
      </p:grpSp>
      <p:grpSp>
        <p:nvGrpSpPr>
          <p:cNvPr id="102" name="object 102"/>
          <p:cNvGrpSpPr/>
          <p:nvPr/>
        </p:nvGrpSpPr>
        <p:grpSpPr>
          <a:xfrm>
            <a:off x="2521479" y="1306651"/>
            <a:ext cx="767715" cy="101600"/>
            <a:chOff x="2521479" y="1306651"/>
            <a:chExt cx="767715" cy="101600"/>
          </a:xfrm>
        </p:grpSpPr>
        <p:pic>
          <p:nvPicPr>
            <p:cNvPr id="103" name="object 10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521479" y="1306651"/>
              <a:ext cx="157096" cy="101239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699693" y="1307677"/>
              <a:ext cx="141963" cy="9918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876439" y="1306651"/>
              <a:ext cx="412494" cy="101239"/>
            </a:xfrm>
            <a:prstGeom prst="rect">
              <a:avLst/>
            </a:prstGeom>
          </p:spPr>
        </p:pic>
      </p:grpSp>
      <p:grpSp>
        <p:nvGrpSpPr>
          <p:cNvPr id="106" name="object 106"/>
          <p:cNvGrpSpPr/>
          <p:nvPr/>
        </p:nvGrpSpPr>
        <p:grpSpPr>
          <a:xfrm>
            <a:off x="402116" y="6463681"/>
            <a:ext cx="10053320" cy="594360"/>
            <a:chOff x="402116" y="6463681"/>
            <a:chExt cx="10053320" cy="594360"/>
          </a:xfrm>
        </p:grpSpPr>
        <p:sp>
          <p:nvSpPr>
            <p:cNvPr id="107" name="object 107"/>
            <p:cNvSpPr/>
            <p:nvPr/>
          </p:nvSpPr>
          <p:spPr>
            <a:xfrm>
              <a:off x="402116" y="6463681"/>
              <a:ext cx="10053320" cy="594360"/>
            </a:xfrm>
            <a:custGeom>
              <a:avLst/>
              <a:gdLst/>
              <a:ahLst/>
              <a:cxnLst/>
              <a:rect l="l" t="t" r="r" b="b"/>
              <a:pathLst>
                <a:path w="10053320" h="594359">
                  <a:moveTo>
                    <a:pt x="10052730" y="0"/>
                  </a:moveTo>
                  <a:lnTo>
                    <a:pt x="0" y="0"/>
                  </a:lnTo>
                  <a:lnTo>
                    <a:pt x="0" y="594363"/>
                  </a:lnTo>
                  <a:lnTo>
                    <a:pt x="10052730" y="594363"/>
                  </a:lnTo>
                  <a:lnTo>
                    <a:pt x="10052730" y="0"/>
                  </a:lnTo>
                  <a:close/>
                </a:path>
              </a:pathLst>
            </a:custGeom>
            <a:solidFill>
              <a:srgbClr val="C6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89354" y="6712448"/>
              <a:ext cx="70271" cy="99187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1384164" y="6712448"/>
              <a:ext cx="13970" cy="99695"/>
            </a:xfrm>
            <a:custGeom>
              <a:avLst/>
              <a:gdLst/>
              <a:ahLst/>
              <a:cxnLst/>
              <a:rect l="l" t="t" r="r" b="b"/>
              <a:pathLst>
                <a:path w="13969" h="99695">
                  <a:moveTo>
                    <a:pt x="13924" y="0"/>
                  </a:moveTo>
                  <a:lnTo>
                    <a:pt x="0" y="0"/>
                  </a:lnTo>
                  <a:lnTo>
                    <a:pt x="0" y="99187"/>
                  </a:lnTo>
                  <a:lnTo>
                    <a:pt x="13924" y="99187"/>
                  </a:lnTo>
                  <a:lnTo>
                    <a:pt x="13924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420634" y="6711422"/>
              <a:ext cx="69823" cy="101239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11571" y="6712448"/>
              <a:ext cx="70271" cy="99187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41893" y="6711422"/>
              <a:ext cx="69823" cy="101239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32831" y="6711422"/>
              <a:ext cx="314333" cy="101239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645004" y="6711422"/>
              <a:ext cx="1305676" cy="101239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143546" y="6711422"/>
              <a:ext cx="987687" cy="101239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9140075" y="6712452"/>
              <a:ext cx="342265" cy="99695"/>
            </a:xfrm>
            <a:custGeom>
              <a:avLst/>
              <a:gdLst/>
              <a:ahLst/>
              <a:cxnLst/>
              <a:rect l="l" t="t" r="r" b="b"/>
              <a:pathLst>
                <a:path w="342265" h="99695">
                  <a:moveTo>
                    <a:pt x="69989" y="457"/>
                  </a:moveTo>
                  <a:lnTo>
                    <a:pt x="0" y="457"/>
                  </a:lnTo>
                  <a:lnTo>
                    <a:pt x="0" y="8077"/>
                  </a:lnTo>
                  <a:lnTo>
                    <a:pt x="0" y="13157"/>
                  </a:lnTo>
                  <a:lnTo>
                    <a:pt x="28054" y="13157"/>
                  </a:lnTo>
                  <a:lnTo>
                    <a:pt x="28054" y="99187"/>
                  </a:lnTo>
                  <a:lnTo>
                    <a:pt x="41960" y="99187"/>
                  </a:lnTo>
                  <a:lnTo>
                    <a:pt x="41960" y="13246"/>
                  </a:lnTo>
                  <a:lnTo>
                    <a:pt x="69989" y="13246"/>
                  </a:lnTo>
                  <a:lnTo>
                    <a:pt x="69989" y="8128"/>
                  </a:lnTo>
                  <a:lnTo>
                    <a:pt x="41960" y="8128"/>
                  </a:lnTo>
                  <a:lnTo>
                    <a:pt x="28054" y="8128"/>
                  </a:lnTo>
                  <a:lnTo>
                    <a:pt x="69989" y="8077"/>
                  </a:lnTo>
                  <a:lnTo>
                    <a:pt x="69989" y="457"/>
                  </a:lnTo>
                  <a:close/>
                </a:path>
                <a:path w="342265" h="99695">
                  <a:moveTo>
                    <a:pt x="152946" y="99187"/>
                  </a:moveTo>
                  <a:lnTo>
                    <a:pt x="144919" y="77419"/>
                  </a:lnTo>
                  <a:lnTo>
                    <a:pt x="140042" y="64198"/>
                  </a:lnTo>
                  <a:lnTo>
                    <a:pt x="125907" y="25857"/>
                  </a:lnTo>
                  <a:lnTo>
                    <a:pt x="125907" y="64198"/>
                  </a:lnTo>
                  <a:lnTo>
                    <a:pt x="94970" y="64198"/>
                  </a:lnTo>
                  <a:lnTo>
                    <a:pt x="110439" y="19164"/>
                  </a:lnTo>
                  <a:lnTo>
                    <a:pt x="125907" y="64198"/>
                  </a:lnTo>
                  <a:lnTo>
                    <a:pt x="125907" y="25857"/>
                  </a:lnTo>
                  <a:lnTo>
                    <a:pt x="123444" y="19164"/>
                  </a:lnTo>
                  <a:lnTo>
                    <a:pt x="116370" y="0"/>
                  </a:lnTo>
                  <a:lnTo>
                    <a:pt x="104521" y="0"/>
                  </a:lnTo>
                  <a:lnTo>
                    <a:pt x="67945" y="99187"/>
                  </a:lnTo>
                  <a:lnTo>
                    <a:pt x="82956" y="99187"/>
                  </a:lnTo>
                  <a:lnTo>
                    <a:pt x="90436" y="77419"/>
                  </a:lnTo>
                  <a:lnTo>
                    <a:pt x="130454" y="77419"/>
                  </a:lnTo>
                  <a:lnTo>
                    <a:pt x="137934" y="99187"/>
                  </a:lnTo>
                  <a:lnTo>
                    <a:pt x="152946" y="99187"/>
                  </a:lnTo>
                  <a:close/>
                </a:path>
                <a:path w="342265" h="99695">
                  <a:moveTo>
                    <a:pt x="231673" y="85966"/>
                  </a:moveTo>
                  <a:lnTo>
                    <a:pt x="181864" y="85966"/>
                  </a:lnTo>
                  <a:lnTo>
                    <a:pt x="181864" y="0"/>
                  </a:lnTo>
                  <a:lnTo>
                    <a:pt x="167944" y="0"/>
                  </a:lnTo>
                  <a:lnTo>
                    <a:pt x="167944" y="99187"/>
                  </a:lnTo>
                  <a:lnTo>
                    <a:pt x="174904" y="99187"/>
                  </a:lnTo>
                  <a:lnTo>
                    <a:pt x="181864" y="99187"/>
                  </a:lnTo>
                  <a:lnTo>
                    <a:pt x="231673" y="99187"/>
                  </a:lnTo>
                  <a:lnTo>
                    <a:pt x="231673" y="85966"/>
                  </a:lnTo>
                  <a:close/>
                </a:path>
                <a:path w="342265" h="99695">
                  <a:moveTo>
                    <a:pt x="311746" y="85966"/>
                  </a:moveTo>
                  <a:lnTo>
                    <a:pt x="261937" y="85966"/>
                  </a:lnTo>
                  <a:lnTo>
                    <a:pt x="261937" y="0"/>
                  </a:lnTo>
                  <a:lnTo>
                    <a:pt x="248018" y="0"/>
                  </a:lnTo>
                  <a:lnTo>
                    <a:pt x="248018" y="99187"/>
                  </a:lnTo>
                  <a:lnTo>
                    <a:pt x="254977" y="99187"/>
                  </a:lnTo>
                  <a:lnTo>
                    <a:pt x="261937" y="99187"/>
                  </a:lnTo>
                  <a:lnTo>
                    <a:pt x="311746" y="99187"/>
                  </a:lnTo>
                  <a:lnTo>
                    <a:pt x="311746" y="85966"/>
                  </a:lnTo>
                  <a:close/>
                </a:path>
                <a:path w="342265" h="99695">
                  <a:moveTo>
                    <a:pt x="342011" y="0"/>
                  </a:moveTo>
                  <a:lnTo>
                    <a:pt x="328091" y="0"/>
                  </a:lnTo>
                  <a:lnTo>
                    <a:pt x="328091" y="99187"/>
                  </a:lnTo>
                  <a:lnTo>
                    <a:pt x="342011" y="99187"/>
                  </a:lnTo>
                  <a:lnTo>
                    <a:pt x="34201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33537" y="6621116"/>
              <a:ext cx="250106" cy="197222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504642" y="6711422"/>
              <a:ext cx="68654" cy="10123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289191" y="6621116"/>
              <a:ext cx="250106" cy="197222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780115" y="6621116"/>
              <a:ext cx="250106" cy="197222"/>
            </a:xfrm>
            <a:prstGeom prst="rect">
              <a:avLst/>
            </a:prstGeom>
          </p:spPr>
        </p:pic>
      </p:grpSp>
      <p:grpSp>
        <p:nvGrpSpPr>
          <p:cNvPr id="121" name="object 121"/>
          <p:cNvGrpSpPr/>
          <p:nvPr/>
        </p:nvGrpSpPr>
        <p:grpSpPr>
          <a:xfrm>
            <a:off x="518317" y="4501457"/>
            <a:ext cx="618490" cy="144780"/>
            <a:chOff x="518317" y="4501457"/>
            <a:chExt cx="618490" cy="144780"/>
          </a:xfrm>
        </p:grpSpPr>
        <p:sp>
          <p:nvSpPr>
            <p:cNvPr id="122" name="object 122"/>
            <p:cNvSpPr/>
            <p:nvPr/>
          </p:nvSpPr>
          <p:spPr>
            <a:xfrm>
              <a:off x="518312" y="4501839"/>
              <a:ext cx="102235" cy="144145"/>
            </a:xfrm>
            <a:custGeom>
              <a:avLst/>
              <a:gdLst/>
              <a:ahLst/>
              <a:cxnLst/>
              <a:rect l="l" t="t" r="r" b="b"/>
              <a:pathLst>
                <a:path w="102234" h="144145">
                  <a:moveTo>
                    <a:pt x="101803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0" y="19050"/>
                  </a:lnTo>
                  <a:lnTo>
                    <a:pt x="40805" y="19050"/>
                  </a:lnTo>
                  <a:lnTo>
                    <a:pt x="40805" y="143992"/>
                  </a:lnTo>
                  <a:lnTo>
                    <a:pt x="61023" y="143992"/>
                  </a:lnTo>
                  <a:lnTo>
                    <a:pt x="61023" y="18999"/>
                  </a:lnTo>
                  <a:lnTo>
                    <a:pt x="101803" y="18999"/>
                  </a:lnTo>
                  <a:lnTo>
                    <a:pt x="101803" y="11544"/>
                  </a:lnTo>
                  <a:lnTo>
                    <a:pt x="61023" y="11544"/>
                  </a:lnTo>
                  <a:lnTo>
                    <a:pt x="40805" y="11544"/>
                  </a:lnTo>
                  <a:lnTo>
                    <a:pt x="101803" y="11430"/>
                  </a:lnTo>
                  <a:lnTo>
                    <a:pt x="10180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39964" y="4501457"/>
              <a:ext cx="105189" cy="144371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72416" y="4501559"/>
              <a:ext cx="92692" cy="144269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93861" y="4501559"/>
              <a:ext cx="106578" cy="14416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36134" y="4501559"/>
              <a:ext cx="100615" cy="144269"/>
            </a:xfrm>
            <a:prstGeom prst="rect">
              <a:avLst/>
            </a:prstGeom>
          </p:spPr>
        </p:pic>
      </p:grpSp>
      <p:grpSp>
        <p:nvGrpSpPr>
          <p:cNvPr id="127" name="object 127"/>
          <p:cNvGrpSpPr/>
          <p:nvPr/>
        </p:nvGrpSpPr>
        <p:grpSpPr>
          <a:xfrm>
            <a:off x="532583" y="4750627"/>
            <a:ext cx="455930" cy="166370"/>
            <a:chOff x="532583" y="4750627"/>
            <a:chExt cx="455930" cy="166370"/>
          </a:xfrm>
        </p:grpSpPr>
        <p:pic>
          <p:nvPicPr>
            <p:cNvPr id="128" name="object 12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32583" y="4750970"/>
              <a:ext cx="93535" cy="163983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55189" y="4750627"/>
              <a:ext cx="92621" cy="166004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76839" y="4750970"/>
              <a:ext cx="93535" cy="163983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94948" y="4750970"/>
              <a:ext cx="93535" cy="1639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42985" y="486937"/>
            <a:ext cx="949325" cy="488315"/>
          </a:xfrm>
          <a:custGeom>
            <a:avLst/>
            <a:gdLst/>
            <a:ahLst/>
            <a:cxnLst/>
            <a:rect l="l" t="t" r="r" b="b"/>
            <a:pathLst>
              <a:path w="949325" h="488315">
                <a:moveTo>
                  <a:pt x="482003" y="477951"/>
                </a:moveTo>
                <a:lnTo>
                  <a:pt x="452120" y="390753"/>
                </a:lnTo>
                <a:lnTo>
                  <a:pt x="421970" y="302806"/>
                </a:lnTo>
                <a:lnTo>
                  <a:pt x="352640" y="100571"/>
                </a:lnTo>
                <a:lnTo>
                  <a:pt x="321500" y="9753"/>
                </a:lnTo>
                <a:lnTo>
                  <a:pt x="302895" y="9740"/>
                </a:lnTo>
                <a:lnTo>
                  <a:pt x="302895" y="302806"/>
                </a:lnTo>
                <a:lnTo>
                  <a:pt x="179654" y="302221"/>
                </a:lnTo>
                <a:lnTo>
                  <a:pt x="241211" y="100571"/>
                </a:lnTo>
                <a:lnTo>
                  <a:pt x="302895" y="302806"/>
                </a:lnTo>
                <a:lnTo>
                  <a:pt x="302895" y="9740"/>
                </a:lnTo>
                <a:lnTo>
                  <a:pt x="161950" y="9537"/>
                </a:lnTo>
                <a:lnTo>
                  <a:pt x="0" y="477786"/>
                </a:lnTo>
                <a:lnTo>
                  <a:pt x="123812" y="477939"/>
                </a:lnTo>
                <a:lnTo>
                  <a:pt x="152577" y="390906"/>
                </a:lnTo>
                <a:lnTo>
                  <a:pt x="330492" y="390817"/>
                </a:lnTo>
                <a:lnTo>
                  <a:pt x="358660" y="478028"/>
                </a:lnTo>
                <a:lnTo>
                  <a:pt x="482003" y="477951"/>
                </a:lnTo>
                <a:close/>
              </a:path>
              <a:path w="949325" h="488315">
                <a:moveTo>
                  <a:pt x="949210" y="233133"/>
                </a:moveTo>
                <a:lnTo>
                  <a:pt x="946480" y="206121"/>
                </a:lnTo>
                <a:lnTo>
                  <a:pt x="703922" y="206095"/>
                </a:lnTo>
                <a:lnTo>
                  <a:pt x="702995" y="224510"/>
                </a:lnTo>
                <a:lnTo>
                  <a:pt x="702703" y="255663"/>
                </a:lnTo>
                <a:lnTo>
                  <a:pt x="703148" y="286308"/>
                </a:lnTo>
                <a:lnTo>
                  <a:pt x="704443" y="303225"/>
                </a:lnTo>
                <a:lnTo>
                  <a:pt x="826655" y="303187"/>
                </a:lnTo>
                <a:lnTo>
                  <a:pt x="811326" y="343217"/>
                </a:lnTo>
                <a:lnTo>
                  <a:pt x="781608" y="371665"/>
                </a:lnTo>
                <a:lnTo>
                  <a:pt x="740575" y="387565"/>
                </a:lnTo>
                <a:lnTo>
                  <a:pt x="691324" y="389928"/>
                </a:lnTo>
                <a:lnTo>
                  <a:pt x="649859" y="377901"/>
                </a:lnTo>
                <a:lnTo>
                  <a:pt x="618363" y="352234"/>
                </a:lnTo>
                <a:lnTo>
                  <a:pt x="597166" y="316001"/>
                </a:lnTo>
                <a:lnTo>
                  <a:pt x="586536" y="272288"/>
                </a:lnTo>
                <a:lnTo>
                  <a:pt x="586943" y="217220"/>
                </a:lnTo>
                <a:lnTo>
                  <a:pt x="600049" y="173164"/>
                </a:lnTo>
                <a:lnTo>
                  <a:pt x="623189" y="140169"/>
                </a:lnTo>
                <a:lnTo>
                  <a:pt x="653694" y="118325"/>
                </a:lnTo>
                <a:lnTo>
                  <a:pt x="688898" y="107696"/>
                </a:lnTo>
                <a:lnTo>
                  <a:pt x="726135" y="108356"/>
                </a:lnTo>
                <a:lnTo>
                  <a:pt x="762736" y="120370"/>
                </a:lnTo>
                <a:lnTo>
                  <a:pt x="796048" y="143814"/>
                </a:lnTo>
                <a:lnTo>
                  <a:pt x="801090" y="148590"/>
                </a:lnTo>
                <a:lnTo>
                  <a:pt x="803783" y="155359"/>
                </a:lnTo>
                <a:lnTo>
                  <a:pt x="808697" y="159346"/>
                </a:lnTo>
                <a:lnTo>
                  <a:pt x="835660" y="148323"/>
                </a:lnTo>
                <a:lnTo>
                  <a:pt x="863053" y="135547"/>
                </a:lnTo>
                <a:lnTo>
                  <a:pt x="916736" y="109004"/>
                </a:lnTo>
                <a:lnTo>
                  <a:pt x="903973" y="88290"/>
                </a:lnTo>
                <a:lnTo>
                  <a:pt x="863650" y="49555"/>
                </a:lnTo>
                <a:lnTo>
                  <a:pt x="824865" y="25412"/>
                </a:lnTo>
                <a:lnTo>
                  <a:pt x="783920" y="10363"/>
                </a:lnTo>
                <a:lnTo>
                  <a:pt x="718781" y="0"/>
                </a:lnTo>
                <a:lnTo>
                  <a:pt x="673671" y="1333"/>
                </a:lnTo>
                <a:lnTo>
                  <a:pt x="629450" y="9817"/>
                </a:lnTo>
                <a:lnTo>
                  <a:pt x="587552" y="25831"/>
                </a:lnTo>
                <a:lnTo>
                  <a:pt x="551268" y="48399"/>
                </a:lnTo>
                <a:lnTo>
                  <a:pt x="520446" y="76974"/>
                </a:lnTo>
                <a:lnTo>
                  <a:pt x="495274" y="110705"/>
                </a:lnTo>
                <a:lnTo>
                  <a:pt x="475945" y="148793"/>
                </a:lnTo>
                <a:lnTo>
                  <a:pt x="462343" y="193573"/>
                </a:lnTo>
                <a:lnTo>
                  <a:pt x="457314" y="239191"/>
                </a:lnTo>
                <a:lnTo>
                  <a:pt x="460527" y="284429"/>
                </a:lnTo>
                <a:lnTo>
                  <a:pt x="471665" y="328066"/>
                </a:lnTo>
                <a:lnTo>
                  <a:pt x="490410" y="368858"/>
                </a:lnTo>
                <a:lnTo>
                  <a:pt x="516445" y="405612"/>
                </a:lnTo>
                <a:lnTo>
                  <a:pt x="549440" y="437083"/>
                </a:lnTo>
                <a:lnTo>
                  <a:pt x="589076" y="462051"/>
                </a:lnTo>
                <a:lnTo>
                  <a:pt x="635038" y="479310"/>
                </a:lnTo>
                <a:lnTo>
                  <a:pt x="674243" y="485863"/>
                </a:lnTo>
                <a:lnTo>
                  <a:pt x="682955" y="487857"/>
                </a:lnTo>
                <a:lnTo>
                  <a:pt x="730694" y="487857"/>
                </a:lnTo>
                <a:lnTo>
                  <a:pt x="746213" y="484466"/>
                </a:lnTo>
                <a:lnTo>
                  <a:pt x="773391" y="479552"/>
                </a:lnTo>
                <a:lnTo>
                  <a:pt x="846226" y="452450"/>
                </a:lnTo>
                <a:lnTo>
                  <a:pt x="883615" y="423887"/>
                </a:lnTo>
                <a:lnTo>
                  <a:pt x="916152" y="381050"/>
                </a:lnTo>
                <a:lnTo>
                  <a:pt x="939711" y="320763"/>
                </a:lnTo>
                <a:lnTo>
                  <a:pt x="948347" y="264058"/>
                </a:lnTo>
                <a:lnTo>
                  <a:pt x="949210" y="233133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3275" y="496259"/>
            <a:ext cx="337820" cy="468630"/>
          </a:xfrm>
          <a:custGeom>
            <a:avLst/>
            <a:gdLst/>
            <a:ahLst/>
            <a:cxnLst/>
            <a:rect l="l" t="t" r="r" b="b"/>
            <a:pathLst>
              <a:path w="337820" h="468630">
                <a:moveTo>
                  <a:pt x="337464" y="111760"/>
                </a:moveTo>
                <a:lnTo>
                  <a:pt x="337451" y="0"/>
                </a:lnTo>
                <a:lnTo>
                  <a:pt x="0" y="0"/>
                </a:lnTo>
                <a:lnTo>
                  <a:pt x="0" y="111760"/>
                </a:lnTo>
                <a:lnTo>
                  <a:pt x="28524" y="111760"/>
                </a:lnTo>
                <a:lnTo>
                  <a:pt x="28524" y="113030"/>
                </a:lnTo>
                <a:lnTo>
                  <a:pt x="105854" y="113030"/>
                </a:lnTo>
                <a:lnTo>
                  <a:pt x="105854" y="468630"/>
                </a:lnTo>
                <a:lnTo>
                  <a:pt x="230720" y="468630"/>
                </a:lnTo>
                <a:lnTo>
                  <a:pt x="230720" y="113030"/>
                </a:lnTo>
                <a:lnTo>
                  <a:pt x="337464" y="113030"/>
                </a:lnTo>
                <a:lnTo>
                  <a:pt x="337464" y="11176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58328" y="496259"/>
            <a:ext cx="467995" cy="467359"/>
          </a:xfrm>
          <a:custGeom>
            <a:avLst/>
            <a:gdLst/>
            <a:ahLst/>
            <a:cxnLst/>
            <a:rect l="l" t="t" r="r" b="b"/>
            <a:pathLst>
              <a:path w="467995" h="467359">
                <a:moveTo>
                  <a:pt x="467639" y="373380"/>
                </a:moveTo>
                <a:lnTo>
                  <a:pt x="467588" y="92710"/>
                </a:lnTo>
                <a:lnTo>
                  <a:pt x="374281" y="92710"/>
                </a:lnTo>
                <a:lnTo>
                  <a:pt x="374281" y="0"/>
                </a:lnTo>
                <a:lnTo>
                  <a:pt x="374078" y="0"/>
                </a:lnTo>
                <a:lnTo>
                  <a:pt x="374078" y="92710"/>
                </a:lnTo>
                <a:lnTo>
                  <a:pt x="374078" y="373380"/>
                </a:lnTo>
                <a:lnTo>
                  <a:pt x="93751" y="373380"/>
                </a:lnTo>
                <a:lnTo>
                  <a:pt x="93751" y="93980"/>
                </a:lnTo>
                <a:lnTo>
                  <a:pt x="356933" y="93980"/>
                </a:lnTo>
                <a:lnTo>
                  <a:pt x="356933" y="92710"/>
                </a:lnTo>
                <a:lnTo>
                  <a:pt x="374078" y="92710"/>
                </a:lnTo>
                <a:lnTo>
                  <a:pt x="374078" y="0"/>
                </a:lnTo>
                <a:lnTo>
                  <a:pt x="0" y="0"/>
                </a:lnTo>
                <a:lnTo>
                  <a:pt x="0" y="92710"/>
                </a:lnTo>
                <a:lnTo>
                  <a:pt x="0" y="93980"/>
                </a:lnTo>
                <a:lnTo>
                  <a:pt x="0" y="373380"/>
                </a:lnTo>
                <a:lnTo>
                  <a:pt x="0" y="374650"/>
                </a:lnTo>
                <a:lnTo>
                  <a:pt x="74472" y="374650"/>
                </a:lnTo>
                <a:lnTo>
                  <a:pt x="74472" y="373380"/>
                </a:lnTo>
                <a:lnTo>
                  <a:pt x="93573" y="373380"/>
                </a:lnTo>
                <a:lnTo>
                  <a:pt x="93573" y="467360"/>
                </a:lnTo>
                <a:lnTo>
                  <a:pt x="467639" y="467360"/>
                </a:lnTo>
                <a:lnTo>
                  <a:pt x="467639" y="37338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71635" y="490359"/>
            <a:ext cx="7212330" cy="594360"/>
            <a:chOff x="371635" y="490359"/>
            <a:chExt cx="7212330" cy="594360"/>
          </a:xfrm>
        </p:grpSpPr>
        <p:sp>
          <p:nvSpPr>
            <p:cNvPr id="6" name="object 6"/>
            <p:cNvSpPr/>
            <p:nvPr/>
          </p:nvSpPr>
          <p:spPr>
            <a:xfrm>
              <a:off x="371635" y="490359"/>
              <a:ext cx="7212330" cy="594360"/>
            </a:xfrm>
            <a:custGeom>
              <a:avLst/>
              <a:gdLst/>
              <a:ahLst/>
              <a:cxnLst/>
              <a:rect l="l" t="t" r="r" b="b"/>
              <a:pathLst>
                <a:path w="7212330" h="594360">
                  <a:moveTo>
                    <a:pt x="7212139" y="0"/>
                  </a:moveTo>
                  <a:lnTo>
                    <a:pt x="0" y="0"/>
                  </a:lnTo>
                  <a:lnTo>
                    <a:pt x="0" y="594363"/>
                  </a:lnTo>
                  <a:lnTo>
                    <a:pt x="7212139" y="594363"/>
                  </a:lnTo>
                  <a:lnTo>
                    <a:pt x="7212139" y="0"/>
                  </a:lnTo>
                  <a:close/>
                </a:path>
              </a:pathLst>
            </a:custGeom>
            <a:solidFill>
              <a:srgbClr val="916C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8129" y="712829"/>
              <a:ext cx="401194" cy="1623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3857" y="712829"/>
              <a:ext cx="119901" cy="1621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0606" y="711151"/>
              <a:ext cx="267878" cy="1656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3020" y="712713"/>
              <a:ext cx="118338" cy="16242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32026" y="712829"/>
              <a:ext cx="113154" cy="1623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9817" y="712829"/>
              <a:ext cx="104280" cy="1623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74512" y="711151"/>
              <a:ext cx="112396" cy="1656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11482" y="711151"/>
              <a:ext cx="114070" cy="1656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60108" y="711151"/>
              <a:ext cx="237326" cy="1656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31990" y="711151"/>
              <a:ext cx="252947" cy="16566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71635" y="3328058"/>
            <a:ext cx="1383665" cy="829944"/>
            <a:chOff x="371635" y="3328058"/>
            <a:chExt cx="1383665" cy="829944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1635" y="3328113"/>
              <a:ext cx="1383043" cy="82960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71711" y="3328058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4" h="138429">
                  <a:moveTo>
                    <a:pt x="457386" y="0"/>
                  </a:moveTo>
                  <a:lnTo>
                    <a:pt x="0" y="0"/>
                  </a:lnTo>
                  <a:lnTo>
                    <a:pt x="0" y="138294"/>
                  </a:lnTo>
                  <a:lnTo>
                    <a:pt x="346363" y="136335"/>
                  </a:lnTo>
                  <a:lnTo>
                    <a:pt x="457386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9577" y="3353510"/>
              <a:ext cx="231627" cy="79470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371635" y="1355277"/>
            <a:ext cx="1383030" cy="829944"/>
            <a:chOff x="371635" y="1355277"/>
            <a:chExt cx="1383030" cy="829944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1758" y="1355334"/>
              <a:ext cx="1382806" cy="8297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1635" y="1355277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4" h="138430">
                  <a:moveTo>
                    <a:pt x="457384" y="0"/>
                  </a:moveTo>
                  <a:lnTo>
                    <a:pt x="0" y="0"/>
                  </a:lnTo>
                  <a:lnTo>
                    <a:pt x="0" y="138297"/>
                  </a:lnTo>
                  <a:lnTo>
                    <a:pt x="346359" y="136342"/>
                  </a:lnTo>
                  <a:lnTo>
                    <a:pt x="457384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9619" y="1380855"/>
              <a:ext cx="231735" cy="79474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371635" y="2341591"/>
            <a:ext cx="1383030" cy="829944"/>
            <a:chOff x="371635" y="2341591"/>
            <a:chExt cx="1383030" cy="829944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1711" y="2341591"/>
              <a:ext cx="1382892" cy="82994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71635" y="2341670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4" h="138430">
                  <a:moveTo>
                    <a:pt x="457384" y="0"/>
                  </a:moveTo>
                  <a:lnTo>
                    <a:pt x="0" y="0"/>
                  </a:lnTo>
                  <a:lnTo>
                    <a:pt x="0" y="138297"/>
                  </a:lnTo>
                  <a:lnTo>
                    <a:pt x="346359" y="136343"/>
                  </a:lnTo>
                  <a:lnTo>
                    <a:pt x="457384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4656" y="2364029"/>
              <a:ext cx="219377" cy="79470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240811" y="1343843"/>
            <a:ext cx="4804610" cy="5737903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371635" y="4314250"/>
            <a:ext cx="1383030" cy="829944"/>
            <a:chOff x="371635" y="4314250"/>
            <a:chExt cx="1383030" cy="829944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1635" y="4314250"/>
              <a:ext cx="1382824" cy="82974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71646" y="4314319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4" h="138429">
                  <a:moveTo>
                    <a:pt x="457390" y="0"/>
                  </a:moveTo>
                  <a:lnTo>
                    <a:pt x="0" y="0"/>
                  </a:lnTo>
                  <a:lnTo>
                    <a:pt x="0" y="138297"/>
                  </a:lnTo>
                  <a:lnTo>
                    <a:pt x="346365" y="136339"/>
                  </a:lnTo>
                  <a:lnTo>
                    <a:pt x="457390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8158" y="4343756"/>
              <a:ext cx="208004" cy="79419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371635" y="5300524"/>
            <a:ext cx="1383665" cy="831215"/>
            <a:chOff x="371635" y="5300524"/>
            <a:chExt cx="1383665" cy="831215"/>
          </a:xfrm>
        </p:grpSpPr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1635" y="5300524"/>
              <a:ext cx="1383112" cy="83083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71635" y="5300552"/>
              <a:ext cx="456565" cy="138430"/>
            </a:xfrm>
            <a:custGeom>
              <a:avLst/>
              <a:gdLst/>
              <a:ahLst/>
              <a:cxnLst/>
              <a:rect l="l" t="t" r="r" b="b"/>
              <a:pathLst>
                <a:path w="456565" h="138429">
                  <a:moveTo>
                    <a:pt x="456430" y="0"/>
                  </a:moveTo>
                  <a:lnTo>
                    <a:pt x="0" y="0"/>
                  </a:lnTo>
                  <a:lnTo>
                    <a:pt x="0" y="138003"/>
                  </a:lnTo>
                  <a:lnTo>
                    <a:pt x="345639" y="136047"/>
                  </a:lnTo>
                  <a:lnTo>
                    <a:pt x="456430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67945" y="5329921"/>
              <a:ext cx="205431" cy="79265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1960996" y="1355277"/>
            <a:ext cx="1384300" cy="828040"/>
            <a:chOff x="1960996" y="1355277"/>
            <a:chExt cx="1384300" cy="828040"/>
          </a:xfrm>
        </p:grpSpPr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60996" y="1355277"/>
              <a:ext cx="1384192" cy="82754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961038" y="1355281"/>
              <a:ext cx="458470" cy="139065"/>
            </a:xfrm>
            <a:custGeom>
              <a:avLst/>
              <a:gdLst/>
              <a:ahLst/>
              <a:cxnLst/>
              <a:rect l="l" t="t" r="r" b="b"/>
              <a:pathLst>
                <a:path w="458469" h="139065">
                  <a:moveTo>
                    <a:pt x="458075" y="0"/>
                  </a:moveTo>
                  <a:lnTo>
                    <a:pt x="0" y="0"/>
                  </a:lnTo>
                  <a:lnTo>
                    <a:pt x="0" y="138502"/>
                  </a:lnTo>
                  <a:lnTo>
                    <a:pt x="346885" y="136547"/>
                  </a:lnTo>
                  <a:lnTo>
                    <a:pt x="458075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023494" y="1387177"/>
              <a:ext cx="280145" cy="80229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1960999" y="2340637"/>
            <a:ext cx="1384935" cy="828040"/>
            <a:chOff x="1960999" y="2340637"/>
            <a:chExt cx="1384935" cy="828040"/>
          </a:xfrm>
        </p:grpSpPr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60999" y="2340708"/>
              <a:ext cx="1384491" cy="82738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961093" y="2340637"/>
              <a:ext cx="458470" cy="139065"/>
            </a:xfrm>
            <a:custGeom>
              <a:avLst/>
              <a:gdLst/>
              <a:ahLst/>
              <a:cxnLst/>
              <a:rect l="l" t="t" r="r" b="b"/>
              <a:pathLst>
                <a:path w="458469" h="139064">
                  <a:moveTo>
                    <a:pt x="458073" y="0"/>
                  </a:moveTo>
                  <a:lnTo>
                    <a:pt x="0" y="0"/>
                  </a:lnTo>
                  <a:lnTo>
                    <a:pt x="0" y="138498"/>
                  </a:lnTo>
                  <a:lnTo>
                    <a:pt x="346881" y="136540"/>
                  </a:lnTo>
                  <a:lnTo>
                    <a:pt x="458073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023549" y="2372529"/>
              <a:ext cx="280901" cy="80225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1960995" y="3325895"/>
            <a:ext cx="1382395" cy="830580"/>
            <a:chOff x="1960995" y="3325895"/>
            <a:chExt cx="1382395" cy="830580"/>
          </a:xfrm>
        </p:grpSpPr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61236" y="3326054"/>
              <a:ext cx="1381672" cy="8300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960995" y="3325895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5" h="138429">
                  <a:moveTo>
                    <a:pt x="457386" y="0"/>
                  </a:moveTo>
                  <a:lnTo>
                    <a:pt x="0" y="0"/>
                  </a:lnTo>
                  <a:lnTo>
                    <a:pt x="0" y="138294"/>
                  </a:lnTo>
                  <a:lnTo>
                    <a:pt x="346363" y="136331"/>
                  </a:lnTo>
                  <a:lnTo>
                    <a:pt x="457386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56756" y="3355333"/>
              <a:ext cx="206499" cy="79423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3508181" y="1355277"/>
            <a:ext cx="1382395" cy="830580"/>
            <a:chOff x="3508181" y="1355277"/>
            <a:chExt cx="1382395" cy="830580"/>
          </a:xfrm>
        </p:grpSpPr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508462" y="1355407"/>
              <a:ext cx="1381669" cy="83004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508181" y="1355277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5" h="138430">
                  <a:moveTo>
                    <a:pt x="457386" y="0"/>
                  </a:moveTo>
                  <a:lnTo>
                    <a:pt x="0" y="0"/>
                  </a:lnTo>
                  <a:lnTo>
                    <a:pt x="0" y="138297"/>
                  </a:lnTo>
                  <a:lnTo>
                    <a:pt x="346363" y="136331"/>
                  </a:lnTo>
                  <a:lnTo>
                    <a:pt x="457386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603942" y="1384718"/>
              <a:ext cx="208756" cy="79419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1960999" y="6287727"/>
            <a:ext cx="1383665" cy="830580"/>
            <a:chOff x="1960999" y="6287727"/>
            <a:chExt cx="1383665" cy="830580"/>
          </a:xfrm>
        </p:grpSpPr>
        <p:pic>
          <p:nvPicPr>
            <p:cNvPr id="55" name="object 5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62980" y="6287727"/>
              <a:ext cx="1381667" cy="83004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960999" y="6288648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5" h="138429">
                  <a:moveTo>
                    <a:pt x="457382" y="0"/>
                  </a:moveTo>
                  <a:lnTo>
                    <a:pt x="0" y="0"/>
                  </a:lnTo>
                  <a:lnTo>
                    <a:pt x="0" y="138294"/>
                  </a:lnTo>
                  <a:lnTo>
                    <a:pt x="346359" y="136339"/>
                  </a:lnTo>
                  <a:lnTo>
                    <a:pt x="457382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56756" y="6318085"/>
              <a:ext cx="206823" cy="79427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1960996" y="4313897"/>
            <a:ext cx="1384300" cy="830580"/>
            <a:chOff x="1960996" y="4313897"/>
            <a:chExt cx="1384300" cy="830580"/>
          </a:xfrm>
        </p:grpSpPr>
        <p:pic>
          <p:nvPicPr>
            <p:cNvPr id="59" name="object 5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60996" y="4313897"/>
              <a:ext cx="1384274" cy="830044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961117" y="4314001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5" h="138429">
                  <a:moveTo>
                    <a:pt x="457384" y="0"/>
                  </a:moveTo>
                  <a:lnTo>
                    <a:pt x="0" y="0"/>
                  </a:lnTo>
                  <a:lnTo>
                    <a:pt x="0" y="138301"/>
                  </a:lnTo>
                  <a:lnTo>
                    <a:pt x="346359" y="136335"/>
                  </a:lnTo>
                  <a:lnTo>
                    <a:pt x="457384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017678" y="4343439"/>
              <a:ext cx="279589" cy="79427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3508185" y="2342033"/>
            <a:ext cx="1384300" cy="830580"/>
            <a:chOff x="3508185" y="2342033"/>
            <a:chExt cx="1384300" cy="830580"/>
          </a:xfrm>
        </p:grpSpPr>
        <p:pic>
          <p:nvPicPr>
            <p:cNvPr id="63" name="object 6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508185" y="2342033"/>
              <a:ext cx="1384272" cy="83004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3508631" y="2342138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5" h="138430">
                  <a:moveTo>
                    <a:pt x="457384" y="0"/>
                  </a:moveTo>
                  <a:lnTo>
                    <a:pt x="0" y="0"/>
                  </a:lnTo>
                  <a:lnTo>
                    <a:pt x="0" y="138296"/>
                  </a:lnTo>
                  <a:lnTo>
                    <a:pt x="346359" y="136338"/>
                  </a:lnTo>
                  <a:lnTo>
                    <a:pt x="457384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568261" y="2371574"/>
              <a:ext cx="277445" cy="79420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1960995" y="5301741"/>
            <a:ext cx="1390650" cy="828675"/>
            <a:chOff x="1960995" y="5301741"/>
            <a:chExt cx="1390650" cy="828675"/>
          </a:xfrm>
        </p:grpSpPr>
        <p:pic>
          <p:nvPicPr>
            <p:cNvPr id="67" name="object 6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960999" y="5301741"/>
              <a:ext cx="1390143" cy="828189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960995" y="5301747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5" h="138429">
                  <a:moveTo>
                    <a:pt x="457386" y="0"/>
                  </a:moveTo>
                  <a:lnTo>
                    <a:pt x="0" y="0"/>
                  </a:lnTo>
                  <a:lnTo>
                    <a:pt x="0" y="138294"/>
                  </a:lnTo>
                  <a:lnTo>
                    <a:pt x="346363" y="136331"/>
                  </a:lnTo>
                  <a:lnTo>
                    <a:pt x="457386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057507" y="5331175"/>
              <a:ext cx="206503" cy="79433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3508189" y="6287943"/>
            <a:ext cx="1383030" cy="829944"/>
            <a:chOff x="3508189" y="6287943"/>
            <a:chExt cx="1383030" cy="829944"/>
          </a:xfrm>
        </p:grpSpPr>
        <p:pic>
          <p:nvPicPr>
            <p:cNvPr id="71" name="object 7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508189" y="6287943"/>
              <a:ext cx="1383012" cy="82983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3508189" y="6287997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5" h="138429">
                  <a:moveTo>
                    <a:pt x="457382" y="0"/>
                  </a:moveTo>
                  <a:lnTo>
                    <a:pt x="0" y="0"/>
                  </a:lnTo>
                  <a:lnTo>
                    <a:pt x="0" y="138297"/>
                  </a:lnTo>
                  <a:lnTo>
                    <a:pt x="346359" y="136347"/>
                  </a:lnTo>
                  <a:lnTo>
                    <a:pt x="457382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604702" y="6317434"/>
              <a:ext cx="206499" cy="79423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3508185" y="5301596"/>
            <a:ext cx="1383665" cy="829944"/>
            <a:chOff x="3508185" y="5301596"/>
            <a:chExt cx="1383665" cy="829944"/>
          </a:xfrm>
        </p:grpSpPr>
        <p:pic>
          <p:nvPicPr>
            <p:cNvPr id="75" name="object 7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508187" y="5301702"/>
              <a:ext cx="1383089" cy="829668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3508185" y="5301596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5" h="138429">
                  <a:moveTo>
                    <a:pt x="457386" y="0"/>
                  </a:moveTo>
                  <a:lnTo>
                    <a:pt x="0" y="0"/>
                  </a:lnTo>
                  <a:lnTo>
                    <a:pt x="0" y="138294"/>
                  </a:lnTo>
                  <a:lnTo>
                    <a:pt x="346363" y="136335"/>
                  </a:lnTo>
                  <a:lnTo>
                    <a:pt x="457386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604702" y="5331034"/>
              <a:ext cx="205854" cy="79423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3508181" y="3328656"/>
            <a:ext cx="1382395" cy="830580"/>
            <a:chOff x="3508181" y="3328656"/>
            <a:chExt cx="1382395" cy="830580"/>
          </a:xfrm>
        </p:grpSpPr>
        <p:pic>
          <p:nvPicPr>
            <p:cNvPr id="79" name="object 7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508462" y="3328656"/>
              <a:ext cx="1381669" cy="830044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3508181" y="3329056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5" h="138429">
                  <a:moveTo>
                    <a:pt x="457386" y="0"/>
                  </a:moveTo>
                  <a:lnTo>
                    <a:pt x="0" y="0"/>
                  </a:lnTo>
                  <a:lnTo>
                    <a:pt x="0" y="138296"/>
                  </a:lnTo>
                  <a:lnTo>
                    <a:pt x="346363" y="136335"/>
                  </a:lnTo>
                  <a:lnTo>
                    <a:pt x="457386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604694" y="3358490"/>
              <a:ext cx="206071" cy="79427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371638" y="6287889"/>
            <a:ext cx="1383665" cy="829944"/>
            <a:chOff x="371638" y="6287889"/>
            <a:chExt cx="1383665" cy="829944"/>
          </a:xfrm>
        </p:grpSpPr>
        <p:pic>
          <p:nvPicPr>
            <p:cNvPr id="83" name="object 8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71670" y="6287889"/>
              <a:ext cx="1383094" cy="829886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371638" y="6287979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4" h="138429">
                  <a:moveTo>
                    <a:pt x="457386" y="0"/>
                  </a:moveTo>
                  <a:lnTo>
                    <a:pt x="0" y="0"/>
                  </a:lnTo>
                  <a:lnTo>
                    <a:pt x="0" y="138294"/>
                  </a:lnTo>
                  <a:lnTo>
                    <a:pt x="346363" y="136335"/>
                  </a:lnTo>
                  <a:lnTo>
                    <a:pt x="457386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8151" y="6317408"/>
              <a:ext cx="205855" cy="79427"/>
            </a:xfrm>
            <a:prstGeom prst="rect">
              <a:avLst/>
            </a:prstGeom>
          </p:spPr>
        </p:pic>
      </p:grpSp>
      <p:grpSp>
        <p:nvGrpSpPr>
          <p:cNvPr id="86" name="object 86"/>
          <p:cNvGrpSpPr/>
          <p:nvPr/>
        </p:nvGrpSpPr>
        <p:grpSpPr>
          <a:xfrm>
            <a:off x="3508185" y="4315276"/>
            <a:ext cx="1383030" cy="829944"/>
            <a:chOff x="3508185" y="4315276"/>
            <a:chExt cx="1383030" cy="829944"/>
          </a:xfrm>
        </p:grpSpPr>
        <p:pic>
          <p:nvPicPr>
            <p:cNvPr id="87" name="object 8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508185" y="4315276"/>
              <a:ext cx="1382932" cy="829745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3508185" y="4315276"/>
              <a:ext cx="457834" cy="138430"/>
            </a:xfrm>
            <a:custGeom>
              <a:avLst/>
              <a:gdLst/>
              <a:ahLst/>
              <a:cxnLst/>
              <a:rect l="l" t="t" r="r" b="b"/>
              <a:pathLst>
                <a:path w="457835" h="138429">
                  <a:moveTo>
                    <a:pt x="457382" y="0"/>
                  </a:moveTo>
                  <a:lnTo>
                    <a:pt x="0" y="0"/>
                  </a:lnTo>
                  <a:lnTo>
                    <a:pt x="0" y="138297"/>
                  </a:lnTo>
                  <a:lnTo>
                    <a:pt x="346359" y="136331"/>
                  </a:lnTo>
                  <a:lnTo>
                    <a:pt x="457382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604698" y="4344710"/>
              <a:ext cx="191472" cy="794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055" y="3554474"/>
            <a:ext cx="2859375" cy="180173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60917" y="1661933"/>
            <a:ext cx="4192257" cy="272151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694305" y="415309"/>
            <a:ext cx="1033144" cy="530860"/>
          </a:xfrm>
          <a:custGeom>
            <a:avLst/>
            <a:gdLst/>
            <a:ahLst/>
            <a:cxnLst/>
            <a:rect l="l" t="t" r="r" b="b"/>
            <a:pathLst>
              <a:path w="1033145" h="530860">
                <a:moveTo>
                  <a:pt x="524306" y="519899"/>
                </a:moveTo>
                <a:lnTo>
                  <a:pt x="491794" y="425069"/>
                </a:lnTo>
                <a:lnTo>
                  <a:pt x="459003" y="329387"/>
                </a:lnTo>
                <a:lnTo>
                  <a:pt x="383590" y="109410"/>
                </a:lnTo>
                <a:lnTo>
                  <a:pt x="349719" y="10617"/>
                </a:lnTo>
                <a:lnTo>
                  <a:pt x="329488" y="10591"/>
                </a:lnTo>
                <a:lnTo>
                  <a:pt x="329488" y="329387"/>
                </a:lnTo>
                <a:lnTo>
                  <a:pt x="195427" y="328752"/>
                </a:lnTo>
                <a:lnTo>
                  <a:pt x="262382" y="109410"/>
                </a:lnTo>
                <a:lnTo>
                  <a:pt x="329488" y="329387"/>
                </a:lnTo>
                <a:lnTo>
                  <a:pt x="329488" y="10591"/>
                </a:lnTo>
                <a:lnTo>
                  <a:pt x="176161" y="10388"/>
                </a:lnTo>
                <a:lnTo>
                  <a:pt x="0" y="519734"/>
                </a:lnTo>
                <a:lnTo>
                  <a:pt x="134683" y="519899"/>
                </a:lnTo>
                <a:lnTo>
                  <a:pt x="165976" y="425221"/>
                </a:lnTo>
                <a:lnTo>
                  <a:pt x="359498" y="425132"/>
                </a:lnTo>
                <a:lnTo>
                  <a:pt x="390131" y="520001"/>
                </a:lnTo>
                <a:lnTo>
                  <a:pt x="524306" y="519899"/>
                </a:lnTo>
                <a:close/>
              </a:path>
              <a:path w="1033145" h="530860">
                <a:moveTo>
                  <a:pt x="1032522" y="253606"/>
                </a:moveTo>
                <a:lnTo>
                  <a:pt x="1029563" y="224218"/>
                </a:lnTo>
                <a:lnTo>
                  <a:pt x="765708" y="224193"/>
                </a:lnTo>
                <a:lnTo>
                  <a:pt x="764705" y="244221"/>
                </a:lnTo>
                <a:lnTo>
                  <a:pt x="764387" y="278104"/>
                </a:lnTo>
                <a:lnTo>
                  <a:pt x="764870" y="311454"/>
                </a:lnTo>
                <a:lnTo>
                  <a:pt x="766267" y="329857"/>
                </a:lnTo>
                <a:lnTo>
                  <a:pt x="899223" y="329806"/>
                </a:lnTo>
                <a:lnTo>
                  <a:pt x="882535" y="373341"/>
                </a:lnTo>
                <a:lnTo>
                  <a:pt x="850214" y="404291"/>
                </a:lnTo>
                <a:lnTo>
                  <a:pt x="805586" y="421589"/>
                </a:lnTo>
                <a:lnTo>
                  <a:pt x="752005" y="424167"/>
                </a:lnTo>
                <a:lnTo>
                  <a:pt x="706894" y="411073"/>
                </a:lnTo>
                <a:lnTo>
                  <a:pt x="672642" y="383159"/>
                </a:lnTo>
                <a:lnTo>
                  <a:pt x="649579" y="343750"/>
                </a:lnTo>
                <a:lnTo>
                  <a:pt x="638022" y="296189"/>
                </a:lnTo>
                <a:lnTo>
                  <a:pt x="637679" y="242366"/>
                </a:lnTo>
                <a:lnTo>
                  <a:pt x="648512" y="197980"/>
                </a:lnTo>
                <a:lnTo>
                  <a:pt x="668477" y="163106"/>
                </a:lnTo>
                <a:lnTo>
                  <a:pt x="695528" y="137782"/>
                </a:lnTo>
                <a:lnTo>
                  <a:pt x="727633" y="122072"/>
                </a:lnTo>
                <a:lnTo>
                  <a:pt x="762762" y="116027"/>
                </a:lnTo>
                <a:lnTo>
                  <a:pt x="798880" y="119710"/>
                </a:lnTo>
                <a:lnTo>
                  <a:pt x="833945" y="133159"/>
                </a:lnTo>
                <a:lnTo>
                  <a:pt x="865911" y="156438"/>
                </a:lnTo>
                <a:lnTo>
                  <a:pt x="871397" y="161632"/>
                </a:lnTo>
                <a:lnTo>
                  <a:pt x="874331" y="169011"/>
                </a:lnTo>
                <a:lnTo>
                  <a:pt x="879678" y="173342"/>
                </a:lnTo>
                <a:lnTo>
                  <a:pt x="909002" y="161353"/>
                </a:lnTo>
                <a:lnTo>
                  <a:pt x="938809" y="147447"/>
                </a:lnTo>
                <a:lnTo>
                  <a:pt x="997204" y="118579"/>
                </a:lnTo>
                <a:lnTo>
                  <a:pt x="983322" y="96050"/>
                </a:lnTo>
                <a:lnTo>
                  <a:pt x="939457" y="53911"/>
                </a:lnTo>
                <a:lnTo>
                  <a:pt x="897267" y="27647"/>
                </a:lnTo>
                <a:lnTo>
                  <a:pt x="852728" y="11277"/>
                </a:lnTo>
                <a:lnTo>
                  <a:pt x="781875" y="0"/>
                </a:lnTo>
                <a:lnTo>
                  <a:pt x="732802" y="1460"/>
                </a:lnTo>
                <a:lnTo>
                  <a:pt x="684695" y="10680"/>
                </a:lnTo>
                <a:lnTo>
                  <a:pt x="639127" y="28105"/>
                </a:lnTo>
                <a:lnTo>
                  <a:pt x="599655" y="52654"/>
                </a:lnTo>
                <a:lnTo>
                  <a:pt x="566127" y="83731"/>
                </a:lnTo>
                <a:lnTo>
                  <a:pt x="538746" y="120434"/>
                </a:lnTo>
                <a:lnTo>
                  <a:pt x="517715" y="161848"/>
                </a:lnTo>
                <a:lnTo>
                  <a:pt x="503974" y="205638"/>
                </a:lnTo>
                <a:lnTo>
                  <a:pt x="497814" y="250266"/>
                </a:lnTo>
                <a:lnTo>
                  <a:pt x="498970" y="294767"/>
                </a:lnTo>
                <a:lnTo>
                  <a:pt x="507212" y="338175"/>
                </a:lnTo>
                <a:lnTo>
                  <a:pt x="522249" y="379526"/>
                </a:lnTo>
                <a:lnTo>
                  <a:pt x="543852" y="417842"/>
                </a:lnTo>
                <a:lnTo>
                  <a:pt x="571766" y="452158"/>
                </a:lnTo>
                <a:lnTo>
                  <a:pt x="605726" y="481495"/>
                </a:lnTo>
                <a:lnTo>
                  <a:pt x="645477" y="504901"/>
                </a:lnTo>
                <a:lnTo>
                  <a:pt x="690778" y="521385"/>
                </a:lnTo>
                <a:lnTo>
                  <a:pt x="733425" y="528523"/>
                </a:lnTo>
                <a:lnTo>
                  <a:pt x="742899" y="530682"/>
                </a:lnTo>
                <a:lnTo>
                  <a:pt x="794842" y="530682"/>
                </a:lnTo>
                <a:lnTo>
                  <a:pt x="811720" y="526986"/>
                </a:lnTo>
                <a:lnTo>
                  <a:pt x="841286" y="521652"/>
                </a:lnTo>
                <a:lnTo>
                  <a:pt x="879043" y="511213"/>
                </a:lnTo>
                <a:lnTo>
                  <a:pt x="920508" y="492175"/>
                </a:lnTo>
                <a:lnTo>
                  <a:pt x="961174" y="461098"/>
                </a:lnTo>
                <a:lnTo>
                  <a:pt x="996569" y="414502"/>
                </a:lnTo>
                <a:lnTo>
                  <a:pt x="1022184" y="348932"/>
                </a:lnTo>
                <a:lnTo>
                  <a:pt x="1031582" y="287235"/>
                </a:lnTo>
                <a:lnTo>
                  <a:pt x="1032522" y="253606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28010" y="425139"/>
            <a:ext cx="367665" cy="510540"/>
          </a:xfrm>
          <a:custGeom>
            <a:avLst/>
            <a:gdLst/>
            <a:ahLst/>
            <a:cxnLst/>
            <a:rect l="l" t="t" r="r" b="b"/>
            <a:pathLst>
              <a:path w="367665" h="510540">
                <a:moveTo>
                  <a:pt x="367080" y="0"/>
                </a:moveTo>
                <a:lnTo>
                  <a:pt x="0" y="0"/>
                </a:lnTo>
                <a:lnTo>
                  <a:pt x="0" y="121920"/>
                </a:lnTo>
                <a:lnTo>
                  <a:pt x="26771" y="121920"/>
                </a:lnTo>
                <a:lnTo>
                  <a:pt x="26771" y="123190"/>
                </a:lnTo>
                <a:lnTo>
                  <a:pt x="115138" y="123190"/>
                </a:lnTo>
                <a:lnTo>
                  <a:pt x="115138" y="509270"/>
                </a:lnTo>
                <a:lnTo>
                  <a:pt x="182041" y="509270"/>
                </a:lnTo>
                <a:lnTo>
                  <a:pt x="182041" y="510540"/>
                </a:lnTo>
                <a:lnTo>
                  <a:pt x="250761" y="510540"/>
                </a:lnTo>
                <a:lnTo>
                  <a:pt x="250761" y="509270"/>
                </a:lnTo>
                <a:lnTo>
                  <a:pt x="250977" y="509270"/>
                </a:lnTo>
                <a:lnTo>
                  <a:pt x="250977" y="123190"/>
                </a:lnTo>
                <a:lnTo>
                  <a:pt x="367080" y="123190"/>
                </a:lnTo>
                <a:lnTo>
                  <a:pt x="367080" y="121920"/>
                </a:lnTo>
                <a:lnTo>
                  <a:pt x="367080" y="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58328" y="425139"/>
            <a:ext cx="407670" cy="407670"/>
          </a:xfrm>
          <a:custGeom>
            <a:avLst/>
            <a:gdLst/>
            <a:ahLst/>
            <a:cxnLst/>
            <a:rect l="l" t="t" r="r" b="b"/>
            <a:pathLst>
              <a:path w="407670" h="407669">
                <a:moveTo>
                  <a:pt x="407123" y="0"/>
                </a:moveTo>
                <a:lnTo>
                  <a:pt x="0" y="0"/>
                </a:lnTo>
                <a:lnTo>
                  <a:pt x="0" y="101600"/>
                </a:lnTo>
                <a:lnTo>
                  <a:pt x="0" y="102870"/>
                </a:lnTo>
                <a:lnTo>
                  <a:pt x="0" y="407670"/>
                </a:lnTo>
                <a:lnTo>
                  <a:pt x="101981" y="407670"/>
                </a:lnTo>
                <a:lnTo>
                  <a:pt x="101981" y="102870"/>
                </a:lnTo>
                <a:lnTo>
                  <a:pt x="236613" y="102870"/>
                </a:lnTo>
                <a:lnTo>
                  <a:pt x="236613" y="101600"/>
                </a:lnTo>
                <a:lnTo>
                  <a:pt x="407123" y="101600"/>
                </a:lnTo>
                <a:lnTo>
                  <a:pt x="407123" y="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60118" y="526739"/>
            <a:ext cx="407034" cy="407670"/>
          </a:xfrm>
          <a:custGeom>
            <a:avLst/>
            <a:gdLst/>
            <a:ahLst/>
            <a:cxnLst/>
            <a:rect l="l" t="t" r="r" b="b"/>
            <a:pathLst>
              <a:path w="407034" h="407669">
                <a:moveTo>
                  <a:pt x="406908" y="406400"/>
                </a:moveTo>
                <a:lnTo>
                  <a:pt x="406895" y="306070"/>
                </a:lnTo>
                <a:lnTo>
                  <a:pt x="406831" y="0"/>
                </a:lnTo>
                <a:lnTo>
                  <a:pt x="305130" y="0"/>
                </a:lnTo>
                <a:lnTo>
                  <a:pt x="305130" y="306070"/>
                </a:lnTo>
                <a:lnTo>
                  <a:pt x="0" y="306070"/>
                </a:lnTo>
                <a:lnTo>
                  <a:pt x="0" y="406400"/>
                </a:lnTo>
                <a:lnTo>
                  <a:pt x="344309" y="406400"/>
                </a:lnTo>
                <a:lnTo>
                  <a:pt x="344309" y="407670"/>
                </a:lnTo>
                <a:lnTo>
                  <a:pt x="406908" y="407670"/>
                </a:lnTo>
                <a:lnTo>
                  <a:pt x="406908" y="40640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104" y="1155225"/>
            <a:ext cx="9864725" cy="312420"/>
          </a:xfrm>
          <a:custGeom>
            <a:avLst/>
            <a:gdLst/>
            <a:ahLst/>
            <a:cxnLst/>
            <a:rect l="l" t="t" r="r" b="b"/>
            <a:pathLst>
              <a:path w="9864725" h="312419">
                <a:moveTo>
                  <a:pt x="9864453" y="0"/>
                </a:moveTo>
                <a:lnTo>
                  <a:pt x="0" y="0"/>
                </a:lnTo>
                <a:lnTo>
                  <a:pt x="0" y="312418"/>
                </a:lnTo>
                <a:lnTo>
                  <a:pt x="9864453" y="312418"/>
                </a:lnTo>
                <a:lnTo>
                  <a:pt x="9864453" y="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63498" y="4497167"/>
            <a:ext cx="4186572" cy="2751706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32589" y="379868"/>
            <a:ext cx="5029200" cy="594360"/>
            <a:chOff x="432589" y="379868"/>
            <a:chExt cx="5029200" cy="594360"/>
          </a:xfrm>
        </p:grpSpPr>
        <p:sp>
          <p:nvSpPr>
            <p:cNvPr id="11" name="object 11"/>
            <p:cNvSpPr/>
            <p:nvPr/>
          </p:nvSpPr>
          <p:spPr>
            <a:xfrm>
              <a:off x="432589" y="379868"/>
              <a:ext cx="5029200" cy="594360"/>
            </a:xfrm>
            <a:custGeom>
              <a:avLst/>
              <a:gdLst/>
              <a:ahLst/>
              <a:cxnLst/>
              <a:rect l="l" t="t" r="r" b="b"/>
              <a:pathLst>
                <a:path w="5029200" h="594360">
                  <a:moveTo>
                    <a:pt x="5029200" y="0"/>
                  </a:moveTo>
                  <a:lnTo>
                    <a:pt x="0" y="0"/>
                  </a:lnTo>
                  <a:lnTo>
                    <a:pt x="0" y="594363"/>
                  </a:lnTo>
                  <a:lnTo>
                    <a:pt x="5029200" y="594363"/>
                  </a:lnTo>
                  <a:lnTo>
                    <a:pt x="5029200" y="0"/>
                  </a:lnTo>
                  <a:close/>
                </a:path>
              </a:pathLst>
            </a:custGeom>
            <a:solidFill>
              <a:srgbClr val="795D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084" y="627332"/>
              <a:ext cx="318783" cy="1656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5529" y="629010"/>
              <a:ext cx="113153" cy="1623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6902" y="627332"/>
              <a:ext cx="114070" cy="1656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1324" y="629010"/>
              <a:ext cx="139104" cy="1623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4963" y="629010"/>
              <a:ext cx="119901" cy="16219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85022" y="629010"/>
              <a:ext cx="113154" cy="1623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86421" y="627332"/>
              <a:ext cx="371588" cy="1656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92566" y="629010"/>
              <a:ext cx="119900" cy="162190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4055" y="1661933"/>
            <a:ext cx="2860343" cy="180144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852625" y="629010"/>
            <a:ext cx="104280" cy="16230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4704" y="5447307"/>
            <a:ext cx="2859702" cy="1801566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3047320" y="627332"/>
            <a:ext cx="810895" cy="165735"/>
            <a:chOff x="3047320" y="627332"/>
            <a:chExt cx="810895" cy="165735"/>
          </a:xfrm>
        </p:grpSpPr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47320" y="627332"/>
              <a:ext cx="112396" cy="16566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84290" y="627332"/>
              <a:ext cx="114070" cy="16566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32915" y="627332"/>
              <a:ext cx="237326" cy="16566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04798" y="627332"/>
              <a:ext cx="252947" cy="165661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845037" y="1669748"/>
            <a:ext cx="2510732" cy="5575528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2813151" y="5054555"/>
            <a:ext cx="343535" cy="165735"/>
            <a:chOff x="2813151" y="5054555"/>
            <a:chExt cx="343535" cy="165735"/>
          </a:xfrm>
        </p:grpSpPr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13151" y="5054555"/>
              <a:ext cx="95213" cy="1656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39072" y="5054555"/>
              <a:ext cx="98413" cy="1656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65983" y="5054555"/>
              <a:ext cx="90505" cy="163982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2851250" y="3180035"/>
            <a:ext cx="328930" cy="165735"/>
            <a:chOff x="2851250" y="3180035"/>
            <a:chExt cx="328930" cy="165735"/>
          </a:xfrm>
        </p:grpSpPr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51250" y="3180035"/>
              <a:ext cx="95213" cy="1656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75493" y="3180035"/>
              <a:ext cx="90505" cy="16398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91662" y="3181711"/>
              <a:ext cx="88314" cy="162305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820772" y="7005279"/>
            <a:ext cx="95213" cy="165661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2946693" y="7005279"/>
            <a:ext cx="227329" cy="165735"/>
            <a:chOff x="2946693" y="7005279"/>
            <a:chExt cx="227329" cy="165735"/>
          </a:xfrm>
        </p:grpSpPr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75282" y="7005279"/>
              <a:ext cx="98413" cy="16566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46693" y="7005279"/>
              <a:ext cx="98413" cy="165661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9889585" y="6958122"/>
            <a:ext cx="324485" cy="165735"/>
            <a:chOff x="9889585" y="6958122"/>
            <a:chExt cx="324485" cy="165735"/>
          </a:xfrm>
        </p:grpSpPr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889585" y="6959800"/>
              <a:ext cx="88314" cy="16230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02474" y="6958122"/>
              <a:ext cx="95211" cy="16566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125575" y="6959800"/>
              <a:ext cx="88315" cy="162306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8527078" y="6924283"/>
            <a:ext cx="475615" cy="202565"/>
            <a:chOff x="8527078" y="6924283"/>
            <a:chExt cx="475615" cy="202565"/>
          </a:xfrm>
        </p:grpSpPr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527078" y="6924283"/>
              <a:ext cx="144727" cy="20247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704544" y="6981047"/>
              <a:ext cx="116791" cy="14570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849973" y="6926332"/>
              <a:ext cx="152366" cy="199072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9091004" y="6926269"/>
            <a:ext cx="701675" cy="200660"/>
            <a:chOff x="9091004" y="6926269"/>
            <a:chExt cx="701675" cy="200660"/>
          </a:xfrm>
        </p:grpSpPr>
        <p:pic>
          <p:nvPicPr>
            <p:cNvPr id="50" name="object 5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091004" y="6926269"/>
              <a:ext cx="256769" cy="20048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383910" y="6983095"/>
              <a:ext cx="113061" cy="14365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535204" y="6981047"/>
              <a:ext cx="112553" cy="14570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78445" y="6926331"/>
              <a:ext cx="113760" cy="1983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242" y="1788623"/>
            <a:ext cx="5210001" cy="31513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71438" y="1788623"/>
            <a:ext cx="4492698" cy="53047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694305" y="415309"/>
            <a:ext cx="1033144" cy="530860"/>
          </a:xfrm>
          <a:custGeom>
            <a:avLst/>
            <a:gdLst/>
            <a:ahLst/>
            <a:cxnLst/>
            <a:rect l="l" t="t" r="r" b="b"/>
            <a:pathLst>
              <a:path w="1033145" h="530860">
                <a:moveTo>
                  <a:pt x="524306" y="519899"/>
                </a:moveTo>
                <a:lnTo>
                  <a:pt x="491794" y="425069"/>
                </a:lnTo>
                <a:lnTo>
                  <a:pt x="459003" y="329387"/>
                </a:lnTo>
                <a:lnTo>
                  <a:pt x="383590" y="109410"/>
                </a:lnTo>
                <a:lnTo>
                  <a:pt x="349719" y="10617"/>
                </a:lnTo>
                <a:lnTo>
                  <a:pt x="329488" y="10591"/>
                </a:lnTo>
                <a:lnTo>
                  <a:pt x="329488" y="329387"/>
                </a:lnTo>
                <a:lnTo>
                  <a:pt x="195427" y="328752"/>
                </a:lnTo>
                <a:lnTo>
                  <a:pt x="262382" y="109410"/>
                </a:lnTo>
                <a:lnTo>
                  <a:pt x="329488" y="329387"/>
                </a:lnTo>
                <a:lnTo>
                  <a:pt x="329488" y="10591"/>
                </a:lnTo>
                <a:lnTo>
                  <a:pt x="176161" y="10388"/>
                </a:lnTo>
                <a:lnTo>
                  <a:pt x="0" y="519734"/>
                </a:lnTo>
                <a:lnTo>
                  <a:pt x="134683" y="519899"/>
                </a:lnTo>
                <a:lnTo>
                  <a:pt x="165976" y="425221"/>
                </a:lnTo>
                <a:lnTo>
                  <a:pt x="359498" y="425132"/>
                </a:lnTo>
                <a:lnTo>
                  <a:pt x="390131" y="520001"/>
                </a:lnTo>
                <a:lnTo>
                  <a:pt x="524306" y="519899"/>
                </a:lnTo>
                <a:close/>
              </a:path>
              <a:path w="1033145" h="530860">
                <a:moveTo>
                  <a:pt x="1032522" y="253606"/>
                </a:moveTo>
                <a:lnTo>
                  <a:pt x="1029563" y="224218"/>
                </a:lnTo>
                <a:lnTo>
                  <a:pt x="765708" y="224193"/>
                </a:lnTo>
                <a:lnTo>
                  <a:pt x="764705" y="244221"/>
                </a:lnTo>
                <a:lnTo>
                  <a:pt x="764387" y="278104"/>
                </a:lnTo>
                <a:lnTo>
                  <a:pt x="764870" y="311454"/>
                </a:lnTo>
                <a:lnTo>
                  <a:pt x="766267" y="329857"/>
                </a:lnTo>
                <a:lnTo>
                  <a:pt x="899223" y="329806"/>
                </a:lnTo>
                <a:lnTo>
                  <a:pt x="882535" y="373341"/>
                </a:lnTo>
                <a:lnTo>
                  <a:pt x="850214" y="404291"/>
                </a:lnTo>
                <a:lnTo>
                  <a:pt x="805586" y="421589"/>
                </a:lnTo>
                <a:lnTo>
                  <a:pt x="752005" y="424167"/>
                </a:lnTo>
                <a:lnTo>
                  <a:pt x="706894" y="411073"/>
                </a:lnTo>
                <a:lnTo>
                  <a:pt x="672642" y="383159"/>
                </a:lnTo>
                <a:lnTo>
                  <a:pt x="649579" y="343750"/>
                </a:lnTo>
                <a:lnTo>
                  <a:pt x="638022" y="296189"/>
                </a:lnTo>
                <a:lnTo>
                  <a:pt x="637679" y="242366"/>
                </a:lnTo>
                <a:lnTo>
                  <a:pt x="648512" y="197980"/>
                </a:lnTo>
                <a:lnTo>
                  <a:pt x="668477" y="163106"/>
                </a:lnTo>
                <a:lnTo>
                  <a:pt x="695528" y="137782"/>
                </a:lnTo>
                <a:lnTo>
                  <a:pt x="727633" y="122072"/>
                </a:lnTo>
                <a:lnTo>
                  <a:pt x="762762" y="116027"/>
                </a:lnTo>
                <a:lnTo>
                  <a:pt x="798880" y="119710"/>
                </a:lnTo>
                <a:lnTo>
                  <a:pt x="833945" y="133159"/>
                </a:lnTo>
                <a:lnTo>
                  <a:pt x="865911" y="156438"/>
                </a:lnTo>
                <a:lnTo>
                  <a:pt x="871397" y="161632"/>
                </a:lnTo>
                <a:lnTo>
                  <a:pt x="874331" y="169011"/>
                </a:lnTo>
                <a:lnTo>
                  <a:pt x="879678" y="173342"/>
                </a:lnTo>
                <a:lnTo>
                  <a:pt x="909002" y="161353"/>
                </a:lnTo>
                <a:lnTo>
                  <a:pt x="938809" y="147447"/>
                </a:lnTo>
                <a:lnTo>
                  <a:pt x="997204" y="118579"/>
                </a:lnTo>
                <a:lnTo>
                  <a:pt x="983322" y="96050"/>
                </a:lnTo>
                <a:lnTo>
                  <a:pt x="939457" y="53911"/>
                </a:lnTo>
                <a:lnTo>
                  <a:pt x="897267" y="27647"/>
                </a:lnTo>
                <a:lnTo>
                  <a:pt x="852728" y="11277"/>
                </a:lnTo>
                <a:lnTo>
                  <a:pt x="781875" y="0"/>
                </a:lnTo>
                <a:lnTo>
                  <a:pt x="732802" y="1460"/>
                </a:lnTo>
                <a:lnTo>
                  <a:pt x="684695" y="10680"/>
                </a:lnTo>
                <a:lnTo>
                  <a:pt x="639127" y="28105"/>
                </a:lnTo>
                <a:lnTo>
                  <a:pt x="599655" y="52654"/>
                </a:lnTo>
                <a:lnTo>
                  <a:pt x="566127" y="83731"/>
                </a:lnTo>
                <a:lnTo>
                  <a:pt x="538746" y="120434"/>
                </a:lnTo>
                <a:lnTo>
                  <a:pt x="517715" y="161848"/>
                </a:lnTo>
                <a:lnTo>
                  <a:pt x="503974" y="205638"/>
                </a:lnTo>
                <a:lnTo>
                  <a:pt x="497814" y="250266"/>
                </a:lnTo>
                <a:lnTo>
                  <a:pt x="498970" y="294767"/>
                </a:lnTo>
                <a:lnTo>
                  <a:pt x="507212" y="338175"/>
                </a:lnTo>
                <a:lnTo>
                  <a:pt x="522249" y="379526"/>
                </a:lnTo>
                <a:lnTo>
                  <a:pt x="543852" y="417842"/>
                </a:lnTo>
                <a:lnTo>
                  <a:pt x="571766" y="452158"/>
                </a:lnTo>
                <a:lnTo>
                  <a:pt x="605726" y="481495"/>
                </a:lnTo>
                <a:lnTo>
                  <a:pt x="645477" y="504901"/>
                </a:lnTo>
                <a:lnTo>
                  <a:pt x="690778" y="521385"/>
                </a:lnTo>
                <a:lnTo>
                  <a:pt x="733425" y="528523"/>
                </a:lnTo>
                <a:lnTo>
                  <a:pt x="742899" y="530682"/>
                </a:lnTo>
                <a:lnTo>
                  <a:pt x="794842" y="530682"/>
                </a:lnTo>
                <a:lnTo>
                  <a:pt x="811720" y="526986"/>
                </a:lnTo>
                <a:lnTo>
                  <a:pt x="841286" y="521652"/>
                </a:lnTo>
                <a:lnTo>
                  <a:pt x="879043" y="511213"/>
                </a:lnTo>
                <a:lnTo>
                  <a:pt x="920508" y="492175"/>
                </a:lnTo>
                <a:lnTo>
                  <a:pt x="961174" y="461098"/>
                </a:lnTo>
                <a:lnTo>
                  <a:pt x="996569" y="414502"/>
                </a:lnTo>
                <a:lnTo>
                  <a:pt x="1022184" y="348932"/>
                </a:lnTo>
                <a:lnTo>
                  <a:pt x="1031582" y="287235"/>
                </a:lnTo>
                <a:lnTo>
                  <a:pt x="1032522" y="253606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28010" y="425139"/>
            <a:ext cx="367665" cy="510540"/>
          </a:xfrm>
          <a:custGeom>
            <a:avLst/>
            <a:gdLst/>
            <a:ahLst/>
            <a:cxnLst/>
            <a:rect l="l" t="t" r="r" b="b"/>
            <a:pathLst>
              <a:path w="367665" h="510540">
                <a:moveTo>
                  <a:pt x="367080" y="0"/>
                </a:moveTo>
                <a:lnTo>
                  <a:pt x="0" y="0"/>
                </a:lnTo>
                <a:lnTo>
                  <a:pt x="0" y="121920"/>
                </a:lnTo>
                <a:lnTo>
                  <a:pt x="26771" y="121920"/>
                </a:lnTo>
                <a:lnTo>
                  <a:pt x="26771" y="123190"/>
                </a:lnTo>
                <a:lnTo>
                  <a:pt x="115138" y="123190"/>
                </a:lnTo>
                <a:lnTo>
                  <a:pt x="115138" y="509270"/>
                </a:lnTo>
                <a:lnTo>
                  <a:pt x="182041" y="509270"/>
                </a:lnTo>
                <a:lnTo>
                  <a:pt x="182041" y="510540"/>
                </a:lnTo>
                <a:lnTo>
                  <a:pt x="250761" y="510540"/>
                </a:lnTo>
                <a:lnTo>
                  <a:pt x="250761" y="509270"/>
                </a:lnTo>
                <a:lnTo>
                  <a:pt x="250977" y="509270"/>
                </a:lnTo>
                <a:lnTo>
                  <a:pt x="250977" y="123190"/>
                </a:lnTo>
                <a:lnTo>
                  <a:pt x="367080" y="123190"/>
                </a:lnTo>
                <a:lnTo>
                  <a:pt x="367080" y="121920"/>
                </a:lnTo>
                <a:lnTo>
                  <a:pt x="367080" y="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58328" y="425139"/>
            <a:ext cx="407670" cy="407670"/>
          </a:xfrm>
          <a:custGeom>
            <a:avLst/>
            <a:gdLst/>
            <a:ahLst/>
            <a:cxnLst/>
            <a:rect l="l" t="t" r="r" b="b"/>
            <a:pathLst>
              <a:path w="407670" h="407669">
                <a:moveTo>
                  <a:pt x="407123" y="0"/>
                </a:moveTo>
                <a:lnTo>
                  <a:pt x="0" y="0"/>
                </a:lnTo>
                <a:lnTo>
                  <a:pt x="0" y="101600"/>
                </a:lnTo>
                <a:lnTo>
                  <a:pt x="0" y="102870"/>
                </a:lnTo>
                <a:lnTo>
                  <a:pt x="0" y="407670"/>
                </a:lnTo>
                <a:lnTo>
                  <a:pt x="101981" y="407670"/>
                </a:lnTo>
                <a:lnTo>
                  <a:pt x="101981" y="102870"/>
                </a:lnTo>
                <a:lnTo>
                  <a:pt x="236613" y="102870"/>
                </a:lnTo>
                <a:lnTo>
                  <a:pt x="236613" y="101600"/>
                </a:lnTo>
                <a:lnTo>
                  <a:pt x="407123" y="101600"/>
                </a:lnTo>
                <a:lnTo>
                  <a:pt x="407123" y="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60118" y="526739"/>
            <a:ext cx="407034" cy="407670"/>
          </a:xfrm>
          <a:custGeom>
            <a:avLst/>
            <a:gdLst/>
            <a:ahLst/>
            <a:cxnLst/>
            <a:rect l="l" t="t" r="r" b="b"/>
            <a:pathLst>
              <a:path w="407034" h="407669">
                <a:moveTo>
                  <a:pt x="406908" y="406400"/>
                </a:moveTo>
                <a:lnTo>
                  <a:pt x="406895" y="306070"/>
                </a:lnTo>
                <a:lnTo>
                  <a:pt x="406831" y="0"/>
                </a:lnTo>
                <a:lnTo>
                  <a:pt x="305130" y="0"/>
                </a:lnTo>
                <a:lnTo>
                  <a:pt x="305130" y="306070"/>
                </a:lnTo>
                <a:lnTo>
                  <a:pt x="0" y="306070"/>
                </a:lnTo>
                <a:lnTo>
                  <a:pt x="0" y="406400"/>
                </a:lnTo>
                <a:lnTo>
                  <a:pt x="344309" y="406400"/>
                </a:lnTo>
                <a:lnTo>
                  <a:pt x="344309" y="407670"/>
                </a:lnTo>
                <a:lnTo>
                  <a:pt x="406908" y="407670"/>
                </a:lnTo>
                <a:lnTo>
                  <a:pt x="406908" y="40640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104" y="1155225"/>
            <a:ext cx="9864725" cy="312420"/>
          </a:xfrm>
          <a:custGeom>
            <a:avLst/>
            <a:gdLst/>
            <a:ahLst/>
            <a:cxnLst/>
            <a:rect l="l" t="t" r="r" b="b"/>
            <a:pathLst>
              <a:path w="9864725" h="312419">
                <a:moveTo>
                  <a:pt x="9864453" y="0"/>
                </a:moveTo>
                <a:lnTo>
                  <a:pt x="0" y="0"/>
                </a:lnTo>
                <a:lnTo>
                  <a:pt x="0" y="312418"/>
                </a:lnTo>
                <a:lnTo>
                  <a:pt x="9864453" y="312418"/>
                </a:lnTo>
                <a:lnTo>
                  <a:pt x="9864453" y="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32589" y="379868"/>
            <a:ext cx="5029200" cy="594360"/>
            <a:chOff x="432589" y="379868"/>
            <a:chExt cx="5029200" cy="594360"/>
          </a:xfrm>
        </p:grpSpPr>
        <p:sp>
          <p:nvSpPr>
            <p:cNvPr id="10" name="object 10"/>
            <p:cNvSpPr/>
            <p:nvPr/>
          </p:nvSpPr>
          <p:spPr>
            <a:xfrm>
              <a:off x="432589" y="379868"/>
              <a:ext cx="5029200" cy="594360"/>
            </a:xfrm>
            <a:custGeom>
              <a:avLst/>
              <a:gdLst/>
              <a:ahLst/>
              <a:cxnLst/>
              <a:rect l="l" t="t" r="r" b="b"/>
              <a:pathLst>
                <a:path w="5029200" h="594360">
                  <a:moveTo>
                    <a:pt x="5029200" y="0"/>
                  </a:moveTo>
                  <a:lnTo>
                    <a:pt x="0" y="0"/>
                  </a:lnTo>
                  <a:lnTo>
                    <a:pt x="0" y="594363"/>
                  </a:lnTo>
                  <a:lnTo>
                    <a:pt x="5029200" y="594363"/>
                  </a:lnTo>
                  <a:lnTo>
                    <a:pt x="5029200" y="0"/>
                  </a:lnTo>
                  <a:close/>
                </a:path>
              </a:pathLst>
            </a:custGeom>
            <a:solidFill>
              <a:srgbClr val="795D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9084" y="627332"/>
              <a:ext cx="318783" cy="1656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6902" y="627332"/>
              <a:ext cx="114070" cy="1656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5529" y="629010"/>
              <a:ext cx="113153" cy="1623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61324" y="629010"/>
              <a:ext cx="139104" cy="1623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24963" y="629010"/>
              <a:ext cx="119901" cy="16219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5022" y="629010"/>
              <a:ext cx="113154" cy="1623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86421" y="627332"/>
              <a:ext cx="371588" cy="1656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92566" y="629010"/>
              <a:ext cx="119900" cy="16219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47320" y="627332"/>
              <a:ext cx="112396" cy="1656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52625" y="629010"/>
              <a:ext cx="104280" cy="1623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84289" y="627332"/>
              <a:ext cx="114070" cy="1656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32915" y="627332"/>
              <a:ext cx="237326" cy="1656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04798" y="627332"/>
              <a:ext cx="252947" cy="165661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455512" y="5057322"/>
            <a:ext cx="1620520" cy="972185"/>
            <a:chOff x="455512" y="5057322"/>
            <a:chExt cx="1620520" cy="972185"/>
          </a:xfrm>
        </p:grpSpPr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5512" y="5057398"/>
              <a:ext cx="1620071" cy="97204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5651" y="5057322"/>
              <a:ext cx="535940" cy="162560"/>
            </a:xfrm>
            <a:custGeom>
              <a:avLst/>
              <a:gdLst/>
              <a:ahLst/>
              <a:cxnLst/>
              <a:rect l="l" t="t" r="r" b="b"/>
              <a:pathLst>
                <a:path w="535940" h="162560">
                  <a:moveTo>
                    <a:pt x="535785" y="0"/>
                  </a:moveTo>
                  <a:lnTo>
                    <a:pt x="0" y="0"/>
                  </a:lnTo>
                  <a:lnTo>
                    <a:pt x="0" y="161999"/>
                  </a:lnTo>
                  <a:lnTo>
                    <a:pt x="405730" y="159711"/>
                  </a:lnTo>
                  <a:lnTo>
                    <a:pt x="535785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8757" y="5091807"/>
              <a:ext cx="243607" cy="93042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455651" y="6138007"/>
            <a:ext cx="1620520" cy="972185"/>
            <a:chOff x="455651" y="6138007"/>
            <a:chExt cx="1620520" cy="972185"/>
          </a:xfrm>
        </p:grpSpPr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5691" y="6138111"/>
              <a:ext cx="1619935" cy="97187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55651" y="6138007"/>
              <a:ext cx="535940" cy="162560"/>
            </a:xfrm>
            <a:custGeom>
              <a:avLst/>
              <a:gdLst/>
              <a:ahLst/>
              <a:cxnLst/>
              <a:rect l="l" t="t" r="r" b="b"/>
              <a:pathLst>
                <a:path w="535940" h="162560">
                  <a:moveTo>
                    <a:pt x="535785" y="0"/>
                  </a:moveTo>
                  <a:lnTo>
                    <a:pt x="0" y="0"/>
                  </a:lnTo>
                  <a:lnTo>
                    <a:pt x="0" y="161999"/>
                  </a:lnTo>
                  <a:lnTo>
                    <a:pt x="405730" y="159710"/>
                  </a:lnTo>
                  <a:lnTo>
                    <a:pt x="535785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8757" y="6172491"/>
              <a:ext cx="241090" cy="93037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2246461" y="5057322"/>
            <a:ext cx="1618615" cy="972819"/>
            <a:chOff x="2246461" y="5057322"/>
            <a:chExt cx="1618615" cy="972819"/>
          </a:xfrm>
        </p:grpSpPr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46461" y="5057323"/>
              <a:ext cx="1618293" cy="97249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246461" y="5057322"/>
              <a:ext cx="537210" cy="162560"/>
            </a:xfrm>
            <a:custGeom>
              <a:avLst/>
              <a:gdLst/>
              <a:ahLst/>
              <a:cxnLst/>
              <a:rect l="l" t="t" r="r" b="b"/>
              <a:pathLst>
                <a:path w="537210" h="162560">
                  <a:moveTo>
                    <a:pt x="536587" y="0"/>
                  </a:moveTo>
                  <a:lnTo>
                    <a:pt x="0" y="0"/>
                  </a:lnTo>
                  <a:lnTo>
                    <a:pt x="0" y="162241"/>
                  </a:lnTo>
                  <a:lnTo>
                    <a:pt x="406339" y="159941"/>
                  </a:lnTo>
                  <a:lnTo>
                    <a:pt x="536587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59736" y="5091857"/>
              <a:ext cx="140596" cy="9317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27909" y="5093362"/>
              <a:ext cx="73155" cy="90154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2244164" y="6133830"/>
            <a:ext cx="1620520" cy="976630"/>
            <a:chOff x="2244164" y="6133830"/>
            <a:chExt cx="1620520" cy="976630"/>
          </a:xfrm>
        </p:grpSpPr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44164" y="6133873"/>
              <a:ext cx="1620003" cy="97610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244171" y="6133830"/>
              <a:ext cx="536575" cy="162560"/>
            </a:xfrm>
            <a:custGeom>
              <a:avLst/>
              <a:gdLst/>
              <a:ahLst/>
              <a:cxnLst/>
              <a:rect l="l" t="t" r="r" b="b"/>
              <a:pathLst>
                <a:path w="536575" h="162560">
                  <a:moveTo>
                    <a:pt x="536436" y="0"/>
                  </a:moveTo>
                  <a:lnTo>
                    <a:pt x="0" y="0"/>
                  </a:lnTo>
                  <a:lnTo>
                    <a:pt x="0" y="162198"/>
                  </a:lnTo>
                  <a:lnTo>
                    <a:pt x="406224" y="159894"/>
                  </a:lnTo>
                  <a:lnTo>
                    <a:pt x="536436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56485" y="6168359"/>
              <a:ext cx="244824" cy="93145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4035631" y="5057322"/>
            <a:ext cx="1618615" cy="972819"/>
            <a:chOff x="4035631" y="5057322"/>
            <a:chExt cx="1618615" cy="972819"/>
          </a:xfrm>
        </p:grpSpPr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35758" y="5057322"/>
              <a:ext cx="1618490" cy="97231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035631" y="5058403"/>
              <a:ext cx="535940" cy="162560"/>
            </a:xfrm>
            <a:custGeom>
              <a:avLst/>
              <a:gdLst/>
              <a:ahLst/>
              <a:cxnLst/>
              <a:rect l="l" t="t" r="r" b="b"/>
              <a:pathLst>
                <a:path w="535939" h="162560">
                  <a:moveTo>
                    <a:pt x="535781" y="0"/>
                  </a:moveTo>
                  <a:lnTo>
                    <a:pt x="0" y="0"/>
                  </a:lnTo>
                  <a:lnTo>
                    <a:pt x="0" y="161992"/>
                  </a:lnTo>
                  <a:lnTo>
                    <a:pt x="405728" y="159702"/>
                  </a:lnTo>
                  <a:lnTo>
                    <a:pt x="535781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47804" y="5092880"/>
              <a:ext cx="225176" cy="93045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4032712" y="6137491"/>
            <a:ext cx="1621790" cy="972819"/>
            <a:chOff x="4032712" y="6137491"/>
            <a:chExt cx="1621790" cy="972819"/>
          </a:xfrm>
        </p:grpSpPr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32712" y="6137668"/>
              <a:ext cx="1621537" cy="97231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032957" y="6137491"/>
              <a:ext cx="535940" cy="162560"/>
            </a:xfrm>
            <a:custGeom>
              <a:avLst/>
              <a:gdLst/>
              <a:ahLst/>
              <a:cxnLst/>
              <a:rect l="l" t="t" r="r" b="b"/>
              <a:pathLst>
                <a:path w="535939" h="162560">
                  <a:moveTo>
                    <a:pt x="535785" y="0"/>
                  </a:moveTo>
                  <a:lnTo>
                    <a:pt x="0" y="0"/>
                  </a:lnTo>
                  <a:lnTo>
                    <a:pt x="0" y="161999"/>
                  </a:lnTo>
                  <a:lnTo>
                    <a:pt x="405730" y="159707"/>
                  </a:lnTo>
                  <a:lnTo>
                    <a:pt x="535785" y="0"/>
                  </a:lnTo>
                  <a:close/>
                </a:path>
              </a:pathLst>
            </a:custGeom>
            <a:solidFill>
              <a:srgbClr val="5B5C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45130" y="6171975"/>
              <a:ext cx="242020" cy="930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4497" y="1441339"/>
            <a:ext cx="3163823" cy="530046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1489" y="1478033"/>
            <a:ext cx="5222585" cy="391695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676780" y="277311"/>
            <a:ext cx="1033144" cy="530860"/>
          </a:xfrm>
          <a:custGeom>
            <a:avLst/>
            <a:gdLst/>
            <a:ahLst/>
            <a:cxnLst/>
            <a:rect l="l" t="t" r="r" b="b"/>
            <a:pathLst>
              <a:path w="1033145" h="530860">
                <a:moveTo>
                  <a:pt x="524319" y="519899"/>
                </a:moveTo>
                <a:lnTo>
                  <a:pt x="491807" y="425056"/>
                </a:lnTo>
                <a:lnTo>
                  <a:pt x="459003" y="329387"/>
                </a:lnTo>
                <a:lnTo>
                  <a:pt x="383590" y="109397"/>
                </a:lnTo>
                <a:lnTo>
                  <a:pt x="349719" y="10604"/>
                </a:lnTo>
                <a:lnTo>
                  <a:pt x="329488" y="10579"/>
                </a:lnTo>
                <a:lnTo>
                  <a:pt x="329488" y="329387"/>
                </a:lnTo>
                <a:lnTo>
                  <a:pt x="195427" y="328752"/>
                </a:lnTo>
                <a:lnTo>
                  <a:pt x="262382" y="109397"/>
                </a:lnTo>
                <a:lnTo>
                  <a:pt x="329488" y="329387"/>
                </a:lnTo>
                <a:lnTo>
                  <a:pt x="329488" y="10579"/>
                </a:lnTo>
                <a:lnTo>
                  <a:pt x="176174" y="10375"/>
                </a:lnTo>
                <a:lnTo>
                  <a:pt x="0" y="519722"/>
                </a:lnTo>
                <a:lnTo>
                  <a:pt x="134683" y="519887"/>
                </a:lnTo>
                <a:lnTo>
                  <a:pt x="165976" y="425221"/>
                </a:lnTo>
                <a:lnTo>
                  <a:pt x="359511" y="425132"/>
                </a:lnTo>
                <a:lnTo>
                  <a:pt x="390144" y="519988"/>
                </a:lnTo>
                <a:lnTo>
                  <a:pt x="524319" y="519899"/>
                </a:lnTo>
                <a:close/>
              </a:path>
              <a:path w="1033145" h="530860">
                <a:moveTo>
                  <a:pt x="1032535" y="253593"/>
                </a:moveTo>
                <a:lnTo>
                  <a:pt x="1029563" y="224205"/>
                </a:lnTo>
                <a:lnTo>
                  <a:pt x="765708" y="224180"/>
                </a:lnTo>
                <a:lnTo>
                  <a:pt x="764705" y="244221"/>
                </a:lnTo>
                <a:lnTo>
                  <a:pt x="764387" y="278104"/>
                </a:lnTo>
                <a:lnTo>
                  <a:pt x="764882" y="311442"/>
                </a:lnTo>
                <a:lnTo>
                  <a:pt x="766279" y="329844"/>
                </a:lnTo>
                <a:lnTo>
                  <a:pt x="899223" y="329793"/>
                </a:lnTo>
                <a:lnTo>
                  <a:pt x="882548" y="373329"/>
                </a:lnTo>
                <a:lnTo>
                  <a:pt x="850214" y="404291"/>
                </a:lnTo>
                <a:lnTo>
                  <a:pt x="805586" y="421589"/>
                </a:lnTo>
                <a:lnTo>
                  <a:pt x="752017" y="424154"/>
                </a:lnTo>
                <a:lnTo>
                  <a:pt x="706907" y="411060"/>
                </a:lnTo>
                <a:lnTo>
                  <a:pt x="672655" y="383146"/>
                </a:lnTo>
                <a:lnTo>
                  <a:pt x="649579" y="343738"/>
                </a:lnTo>
                <a:lnTo>
                  <a:pt x="638022" y="296176"/>
                </a:lnTo>
                <a:lnTo>
                  <a:pt x="637692" y="242354"/>
                </a:lnTo>
                <a:lnTo>
                  <a:pt x="648512" y="197967"/>
                </a:lnTo>
                <a:lnTo>
                  <a:pt x="668477" y="163093"/>
                </a:lnTo>
                <a:lnTo>
                  <a:pt x="695528" y="137769"/>
                </a:lnTo>
                <a:lnTo>
                  <a:pt x="727633" y="122059"/>
                </a:lnTo>
                <a:lnTo>
                  <a:pt x="762774" y="116027"/>
                </a:lnTo>
                <a:lnTo>
                  <a:pt x="798880" y="119697"/>
                </a:lnTo>
                <a:lnTo>
                  <a:pt x="833945" y="133146"/>
                </a:lnTo>
                <a:lnTo>
                  <a:pt x="865924" y="156438"/>
                </a:lnTo>
                <a:lnTo>
                  <a:pt x="871410" y="161632"/>
                </a:lnTo>
                <a:lnTo>
                  <a:pt x="874344" y="168998"/>
                </a:lnTo>
                <a:lnTo>
                  <a:pt x="879678" y="173329"/>
                </a:lnTo>
                <a:lnTo>
                  <a:pt x="909015" y="161340"/>
                </a:lnTo>
                <a:lnTo>
                  <a:pt x="938822" y="147434"/>
                </a:lnTo>
                <a:lnTo>
                  <a:pt x="997204" y="118567"/>
                </a:lnTo>
                <a:lnTo>
                  <a:pt x="983322" y="96037"/>
                </a:lnTo>
                <a:lnTo>
                  <a:pt x="939469" y="53898"/>
                </a:lnTo>
                <a:lnTo>
                  <a:pt x="897280" y="27647"/>
                </a:lnTo>
                <a:lnTo>
                  <a:pt x="852741" y="11264"/>
                </a:lnTo>
                <a:lnTo>
                  <a:pt x="781875" y="0"/>
                </a:lnTo>
                <a:lnTo>
                  <a:pt x="732815" y="1447"/>
                </a:lnTo>
                <a:lnTo>
                  <a:pt x="684695" y="10668"/>
                </a:lnTo>
                <a:lnTo>
                  <a:pt x="639127" y="28105"/>
                </a:lnTo>
                <a:lnTo>
                  <a:pt x="599655" y="52654"/>
                </a:lnTo>
                <a:lnTo>
                  <a:pt x="566127" y="83731"/>
                </a:lnTo>
                <a:lnTo>
                  <a:pt x="538746" y="120434"/>
                </a:lnTo>
                <a:lnTo>
                  <a:pt x="517715" y="161848"/>
                </a:lnTo>
                <a:lnTo>
                  <a:pt x="503974" y="205625"/>
                </a:lnTo>
                <a:lnTo>
                  <a:pt x="497814" y="250253"/>
                </a:lnTo>
                <a:lnTo>
                  <a:pt x="498983" y="294754"/>
                </a:lnTo>
                <a:lnTo>
                  <a:pt x="507212" y="338162"/>
                </a:lnTo>
                <a:lnTo>
                  <a:pt x="522262" y="379514"/>
                </a:lnTo>
                <a:lnTo>
                  <a:pt x="543864" y="417830"/>
                </a:lnTo>
                <a:lnTo>
                  <a:pt x="571766" y="452145"/>
                </a:lnTo>
                <a:lnTo>
                  <a:pt x="605726" y="481495"/>
                </a:lnTo>
                <a:lnTo>
                  <a:pt x="645477" y="504888"/>
                </a:lnTo>
                <a:lnTo>
                  <a:pt x="690778" y="521373"/>
                </a:lnTo>
                <a:lnTo>
                  <a:pt x="733437" y="528510"/>
                </a:lnTo>
                <a:lnTo>
                  <a:pt x="742899" y="530669"/>
                </a:lnTo>
                <a:lnTo>
                  <a:pt x="794842" y="530669"/>
                </a:lnTo>
                <a:lnTo>
                  <a:pt x="811720" y="526986"/>
                </a:lnTo>
                <a:lnTo>
                  <a:pt x="841286" y="521652"/>
                </a:lnTo>
                <a:lnTo>
                  <a:pt x="879043" y="511200"/>
                </a:lnTo>
                <a:lnTo>
                  <a:pt x="920508" y="492175"/>
                </a:lnTo>
                <a:lnTo>
                  <a:pt x="961186" y="461086"/>
                </a:lnTo>
                <a:lnTo>
                  <a:pt x="996569" y="414502"/>
                </a:lnTo>
                <a:lnTo>
                  <a:pt x="1022197" y="348919"/>
                </a:lnTo>
                <a:lnTo>
                  <a:pt x="1031595" y="287235"/>
                </a:lnTo>
                <a:lnTo>
                  <a:pt x="1032535" y="253593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10484" y="287979"/>
            <a:ext cx="367665" cy="509270"/>
          </a:xfrm>
          <a:custGeom>
            <a:avLst/>
            <a:gdLst/>
            <a:ahLst/>
            <a:cxnLst/>
            <a:rect l="l" t="t" r="r" b="b"/>
            <a:pathLst>
              <a:path w="367665" h="509270">
                <a:moveTo>
                  <a:pt x="367080" y="0"/>
                </a:moveTo>
                <a:lnTo>
                  <a:pt x="0" y="0"/>
                </a:lnTo>
                <a:lnTo>
                  <a:pt x="0" y="121920"/>
                </a:lnTo>
                <a:lnTo>
                  <a:pt x="115150" y="121920"/>
                </a:lnTo>
                <a:lnTo>
                  <a:pt x="115150" y="509270"/>
                </a:lnTo>
                <a:lnTo>
                  <a:pt x="250977" y="509270"/>
                </a:lnTo>
                <a:lnTo>
                  <a:pt x="250977" y="121920"/>
                </a:lnTo>
                <a:lnTo>
                  <a:pt x="367080" y="121920"/>
                </a:lnTo>
                <a:lnTo>
                  <a:pt x="367080" y="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40814" y="286709"/>
            <a:ext cx="509270" cy="509270"/>
          </a:xfrm>
          <a:custGeom>
            <a:avLst/>
            <a:gdLst/>
            <a:ahLst/>
            <a:cxnLst/>
            <a:rect l="l" t="t" r="r" b="b"/>
            <a:pathLst>
              <a:path w="509270" h="509270">
                <a:moveTo>
                  <a:pt x="508685" y="407670"/>
                </a:moveTo>
                <a:lnTo>
                  <a:pt x="508622" y="101600"/>
                </a:lnTo>
                <a:lnTo>
                  <a:pt x="407123" y="101600"/>
                </a:lnTo>
                <a:lnTo>
                  <a:pt x="407123" y="0"/>
                </a:lnTo>
                <a:lnTo>
                  <a:pt x="406908" y="0"/>
                </a:lnTo>
                <a:lnTo>
                  <a:pt x="406908" y="102870"/>
                </a:lnTo>
                <a:lnTo>
                  <a:pt x="406908" y="407670"/>
                </a:lnTo>
                <a:lnTo>
                  <a:pt x="101981" y="407670"/>
                </a:lnTo>
                <a:lnTo>
                  <a:pt x="101981" y="102870"/>
                </a:lnTo>
                <a:lnTo>
                  <a:pt x="406908" y="102870"/>
                </a:lnTo>
                <a:lnTo>
                  <a:pt x="406908" y="0"/>
                </a:lnTo>
                <a:lnTo>
                  <a:pt x="0" y="0"/>
                </a:lnTo>
                <a:lnTo>
                  <a:pt x="0" y="101600"/>
                </a:lnTo>
                <a:lnTo>
                  <a:pt x="0" y="102870"/>
                </a:lnTo>
                <a:lnTo>
                  <a:pt x="0" y="407670"/>
                </a:lnTo>
                <a:lnTo>
                  <a:pt x="101777" y="407670"/>
                </a:lnTo>
                <a:lnTo>
                  <a:pt x="101777" y="509270"/>
                </a:lnTo>
                <a:lnTo>
                  <a:pt x="508685" y="509270"/>
                </a:lnTo>
                <a:lnTo>
                  <a:pt x="508685" y="40767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15068" y="241862"/>
            <a:ext cx="7120255" cy="594360"/>
            <a:chOff x="415068" y="241862"/>
            <a:chExt cx="7120255" cy="594360"/>
          </a:xfrm>
        </p:grpSpPr>
        <p:sp>
          <p:nvSpPr>
            <p:cNvPr id="8" name="object 8"/>
            <p:cNvSpPr/>
            <p:nvPr/>
          </p:nvSpPr>
          <p:spPr>
            <a:xfrm>
              <a:off x="415068" y="241862"/>
              <a:ext cx="7120255" cy="594360"/>
            </a:xfrm>
            <a:custGeom>
              <a:avLst/>
              <a:gdLst/>
              <a:ahLst/>
              <a:cxnLst/>
              <a:rect l="l" t="t" r="r" b="b"/>
              <a:pathLst>
                <a:path w="7120255" h="594360">
                  <a:moveTo>
                    <a:pt x="7120014" y="0"/>
                  </a:moveTo>
                  <a:lnTo>
                    <a:pt x="0" y="0"/>
                  </a:lnTo>
                  <a:lnTo>
                    <a:pt x="0" y="594363"/>
                  </a:lnTo>
                  <a:lnTo>
                    <a:pt x="7120014" y="594363"/>
                  </a:lnTo>
                  <a:lnTo>
                    <a:pt x="7120014" y="0"/>
                  </a:lnTo>
                  <a:close/>
                </a:path>
              </a:pathLst>
            </a:custGeom>
            <a:solidFill>
              <a:srgbClr val="9D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23556" y="430837"/>
              <a:ext cx="183945" cy="2164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7271" y="430837"/>
              <a:ext cx="185472" cy="2164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55459" y="430837"/>
              <a:ext cx="148842" cy="2164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6724" y="430837"/>
              <a:ext cx="165808" cy="21641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945244" y="430219"/>
              <a:ext cx="317500" cy="217170"/>
            </a:xfrm>
            <a:custGeom>
              <a:avLst/>
              <a:gdLst/>
              <a:ahLst/>
              <a:cxnLst/>
              <a:rect l="l" t="t" r="r" b="b"/>
              <a:pathLst>
                <a:path w="317500" h="217170">
                  <a:moveTo>
                    <a:pt x="139039" y="622"/>
                  </a:moveTo>
                  <a:lnTo>
                    <a:pt x="30378" y="622"/>
                  </a:lnTo>
                  <a:lnTo>
                    <a:pt x="14732" y="622"/>
                  </a:lnTo>
                  <a:lnTo>
                    <a:pt x="14732" y="0"/>
                  </a:lnTo>
                  <a:lnTo>
                    <a:pt x="0" y="0"/>
                  </a:lnTo>
                  <a:lnTo>
                    <a:pt x="0" y="29210"/>
                  </a:lnTo>
                  <a:lnTo>
                    <a:pt x="0" y="95250"/>
                  </a:lnTo>
                  <a:lnTo>
                    <a:pt x="0" y="124460"/>
                  </a:lnTo>
                  <a:lnTo>
                    <a:pt x="0" y="187960"/>
                  </a:lnTo>
                  <a:lnTo>
                    <a:pt x="0" y="217170"/>
                  </a:lnTo>
                  <a:lnTo>
                    <a:pt x="14732" y="217170"/>
                  </a:lnTo>
                  <a:lnTo>
                    <a:pt x="14732" y="217030"/>
                  </a:lnTo>
                  <a:lnTo>
                    <a:pt x="30378" y="217030"/>
                  </a:lnTo>
                  <a:lnTo>
                    <a:pt x="139039" y="217030"/>
                  </a:lnTo>
                  <a:lnTo>
                    <a:pt x="139039" y="188175"/>
                  </a:lnTo>
                  <a:lnTo>
                    <a:pt x="30378" y="188175"/>
                  </a:lnTo>
                  <a:lnTo>
                    <a:pt x="14732" y="188175"/>
                  </a:lnTo>
                  <a:lnTo>
                    <a:pt x="14732" y="187960"/>
                  </a:lnTo>
                  <a:lnTo>
                    <a:pt x="30378" y="187960"/>
                  </a:lnTo>
                  <a:lnTo>
                    <a:pt x="30378" y="124460"/>
                  </a:lnTo>
                  <a:lnTo>
                    <a:pt x="14732" y="124460"/>
                  </a:lnTo>
                  <a:lnTo>
                    <a:pt x="14732" y="124015"/>
                  </a:lnTo>
                  <a:lnTo>
                    <a:pt x="30378" y="124015"/>
                  </a:lnTo>
                  <a:lnTo>
                    <a:pt x="122631" y="124015"/>
                  </a:lnTo>
                  <a:lnTo>
                    <a:pt x="122631" y="95161"/>
                  </a:lnTo>
                  <a:lnTo>
                    <a:pt x="30378" y="95161"/>
                  </a:lnTo>
                  <a:lnTo>
                    <a:pt x="30378" y="29527"/>
                  </a:lnTo>
                  <a:lnTo>
                    <a:pt x="139039" y="29527"/>
                  </a:lnTo>
                  <a:lnTo>
                    <a:pt x="139039" y="622"/>
                  </a:lnTo>
                  <a:close/>
                </a:path>
                <a:path w="317500" h="217170">
                  <a:moveTo>
                    <a:pt x="316992" y="0"/>
                  </a:moveTo>
                  <a:lnTo>
                    <a:pt x="164287" y="0"/>
                  </a:lnTo>
                  <a:lnTo>
                    <a:pt x="164287" y="17780"/>
                  </a:lnTo>
                  <a:lnTo>
                    <a:pt x="164287" y="29210"/>
                  </a:lnTo>
                  <a:lnTo>
                    <a:pt x="225501" y="29210"/>
                  </a:lnTo>
                  <a:lnTo>
                    <a:pt x="225501" y="217030"/>
                  </a:lnTo>
                  <a:lnTo>
                    <a:pt x="255828" y="217030"/>
                  </a:lnTo>
                  <a:lnTo>
                    <a:pt x="255828" y="29527"/>
                  </a:lnTo>
                  <a:lnTo>
                    <a:pt x="316992" y="29527"/>
                  </a:lnTo>
                  <a:lnTo>
                    <a:pt x="316992" y="18351"/>
                  </a:lnTo>
                  <a:lnTo>
                    <a:pt x="255828" y="18351"/>
                  </a:lnTo>
                  <a:lnTo>
                    <a:pt x="225501" y="18351"/>
                  </a:lnTo>
                  <a:lnTo>
                    <a:pt x="225501" y="17780"/>
                  </a:lnTo>
                  <a:lnTo>
                    <a:pt x="316992" y="17780"/>
                  </a:lnTo>
                  <a:lnTo>
                    <a:pt x="31699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92012" y="430837"/>
              <a:ext cx="159865" cy="21625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05416" y="430219"/>
              <a:ext cx="905510" cy="217170"/>
            </a:xfrm>
            <a:custGeom>
              <a:avLst/>
              <a:gdLst/>
              <a:ahLst/>
              <a:cxnLst/>
              <a:rect l="l" t="t" r="r" b="b"/>
              <a:pathLst>
                <a:path w="905510" h="217170">
                  <a:moveTo>
                    <a:pt x="153314" y="0"/>
                  </a:moveTo>
                  <a:lnTo>
                    <a:pt x="122936" y="0"/>
                  </a:lnTo>
                  <a:lnTo>
                    <a:pt x="122936" y="96024"/>
                  </a:lnTo>
                  <a:lnTo>
                    <a:pt x="30378" y="96024"/>
                  </a:lnTo>
                  <a:lnTo>
                    <a:pt x="30378" y="0"/>
                  </a:lnTo>
                  <a:lnTo>
                    <a:pt x="0" y="0"/>
                  </a:lnTo>
                  <a:lnTo>
                    <a:pt x="0" y="96520"/>
                  </a:lnTo>
                  <a:lnTo>
                    <a:pt x="0" y="124460"/>
                  </a:lnTo>
                  <a:lnTo>
                    <a:pt x="0" y="217170"/>
                  </a:lnTo>
                  <a:lnTo>
                    <a:pt x="30378" y="217170"/>
                  </a:lnTo>
                  <a:lnTo>
                    <a:pt x="30378" y="124879"/>
                  </a:lnTo>
                  <a:lnTo>
                    <a:pt x="122936" y="124879"/>
                  </a:lnTo>
                  <a:lnTo>
                    <a:pt x="122936" y="217170"/>
                  </a:lnTo>
                  <a:lnTo>
                    <a:pt x="153314" y="217170"/>
                  </a:lnTo>
                  <a:lnTo>
                    <a:pt x="153314" y="124879"/>
                  </a:lnTo>
                  <a:lnTo>
                    <a:pt x="153314" y="124460"/>
                  </a:lnTo>
                  <a:lnTo>
                    <a:pt x="153314" y="96520"/>
                  </a:lnTo>
                  <a:lnTo>
                    <a:pt x="153314" y="96024"/>
                  </a:lnTo>
                  <a:lnTo>
                    <a:pt x="153314" y="0"/>
                  </a:lnTo>
                  <a:close/>
                </a:path>
                <a:path w="905510" h="217170">
                  <a:moveTo>
                    <a:pt x="328168" y="622"/>
                  </a:moveTo>
                  <a:lnTo>
                    <a:pt x="237236" y="622"/>
                  </a:lnTo>
                  <a:lnTo>
                    <a:pt x="221742" y="622"/>
                  </a:lnTo>
                  <a:lnTo>
                    <a:pt x="221742" y="0"/>
                  </a:lnTo>
                  <a:lnTo>
                    <a:pt x="206857" y="0"/>
                  </a:lnTo>
                  <a:lnTo>
                    <a:pt x="206857" y="29210"/>
                  </a:lnTo>
                  <a:lnTo>
                    <a:pt x="206857" y="217170"/>
                  </a:lnTo>
                  <a:lnTo>
                    <a:pt x="237236" y="217170"/>
                  </a:lnTo>
                  <a:lnTo>
                    <a:pt x="237236" y="29527"/>
                  </a:lnTo>
                  <a:lnTo>
                    <a:pt x="328168" y="29527"/>
                  </a:lnTo>
                  <a:lnTo>
                    <a:pt x="328168" y="622"/>
                  </a:lnTo>
                  <a:close/>
                </a:path>
                <a:path w="905510" h="217170">
                  <a:moveTo>
                    <a:pt x="536854" y="125031"/>
                  </a:moveTo>
                  <a:lnTo>
                    <a:pt x="436829" y="125031"/>
                  </a:lnTo>
                  <a:lnTo>
                    <a:pt x="436829" y="153936"/>
                  </a:lnTo>
                  <a:lnTo>
                    <a:pt x="536854" y="153936"/>
                  </a:lnTo>
                  <a:lnTo>
                    <a:pt x="536854" y="125031"/>
                  </a:lnTo>
                  <a:close/>
                </a:path>
                <a:path w="905510" h="217170">
                  <a:moveTo>
                    <a:pt x="821093" y="0"/>
                  </a:moveTo>
                  <a:lnTo>
                    <a:pt x="790714" y="0"/>
                  </a:lnTo>
                  <a:lnTo>
                    <a:pt x="790714" y="96024"/>
                  </a:lnTo>
                  <a:lnTo>
                    <a:pt x="698157" y="96024"/>
                  </a:lnTo>
                  <a:lnTo>
                    <a:pt x="698157" y="0"/>
                  </a:lnTo>
                  <a:lnTo>
                    <a:pt x="667778" y="0"/>
                  </a:lnTo>
                  <a:lnTo>
                    <a:pt x="667778" y="96520"/>
                  </a:lnTo>
                  <a:lnTo>
                    <a:pt x="667778" y="124460"/>
                  </a:lnTo>
                  <a:lnTo>
                    <a:pt x="667778" y="217170"/>
                  </a:lnTo>
                  <a:lnTo>
                    <a:pt x="698157" y="217170"/>
                  </a:lnTo>
                  <a:lnTo>
                    <a:pt x="698157" y="124879"/>
                  </a:lnTo>
                  <a:lnTo>
                    <a:pt x="790714" y="124879"/>
                  </a:lnTo>
                  <a:lnTo>
                    <a:pt x="790714" y="217170"/>
                  </a:lnTo>
                  <a:lnTo>
                    <a:pt x="821093" y="217170"/>
                  </a:lnTo>
                  <a:lnTo>
                    <a:pt x="821093" y="124879"/>
                  </a:lnTo>
                  <a:lnTo>
                    <a:pt x="821093" y="124460"/>
                  </a:lnTo>
                  <a:lnTo>
                    <a:pt x="821093" y="96520"/>
                  </a:lnTo>
                  <a:lnTo>
                    <a:pt x="821093" y="96024"/>
                  </a:lnTo>
                  <a:lnTo>
                    <a:pt x="821093" y="0"/>
                  </a:lnTo>
                  <a:close/>
                </a:path>
                <a:path w="905510" h="217170">
                  <a:moveTo>
                    <a:pt x="905014" y="622"/>
                  </a:moveTo>
                  <a:lnTo>
                    <a:pt x="874636" y="622"/>
                  </a:lnTo>
                  <a:lnTo>
                    <a:pt x="874636" y="217030"/>
                  </a:lnTo>
                  <a:lnTo>
                    <a:pt x="905014" y="217030"/>
                  </a:lnTo>
                  <a:lnTo>
                    <a:pt x="905014" y="62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59558" y="428605"/>
              <a:ext cx="152398" cy="2208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58030" y="430219"/>
              <a:ext cx="153670" cy="217170"/>
            </a:xfrm>
            <a:custGeom>
              <a:avLst/>
              <a:gdLst/>
              <a:ahLst/>
              <a:cxnLst/>
              <a:rect l="l" t="t" r="r" b="b"/>
              <a:pathLst>
                <a:path w="153670" h="217170">
                  <a:moveTo>
                    <a:pt x="153314" y="0"/>
                  </a:moveTo>
                  <a:lnTo>
                    <a:pt x="122936" y="0"/>
                  </a:lnTo>
                  <a:lnTo>
                    <a:pt x="122936" y="96024"/>
                  </a:lnTo>
                  <a:lnTo>
                    <a:pt x="30378" y="96024"/>
                  </a:lnTo>
                  <a:lnTo>
                    <a:pt x="30378" y="0"/>
                  </a:lnTo>
                  <a:lnTo>
                    <a:pt x="0" y="0"/>
                  </a:lnTo>
                  <a:lnTo>
                    <a:pt x="0" y="96520"/>
                  </a:lnTo>
                  <a:lnTo>
                    <a:pt x="0" y="124460"/>
                  </a:lnTo>
                  <a:lnTo>
                    <a:pt x="0" y="217170"/>
                  </a:lnTo>
                  <a:lnTo>
                    <a:pt x="30378" y="217170"/>
                  </a:lnTo>
                  <a:lnTo>
                    <a:pt x="30378" y="124879"/>
                  </a:lnTo>
                  <a:lnTo>
                    <a:pt x="122936" y="124879"/>
                  </a:lnTo>
                  <a:lnTo>
                    <a:pt x="122936" y="217170"/>
                  </a:lnTo>
                  <a:lnTo>
                    <a:pt x="153314" y="217170"/>
                  </a:lnTo>
                  <a:lnTo>
                    <a:pt x="153314" y="124879"/>
                  </a:lnTo>
                  <a:lnTo>
                    <a:pt x="153314" y="124460"/>
                  </a:lnTo>
                  <a:lnTo>
                    <a:pt x="153314" y="96520"/>
                  </a:lnTo>
                  <a:lnTo>
                    <a:pt x="153314" y="96024"/>
                  </a:lnTo>
                  <a:lnTo>
                    <a:pt x="153314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42314" y="428605"/>
              <a:ext cx="152398" cy="22087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140782" y="430219"/>
              <a:ext cx="139065" cy="217170"/>
            </a:xfrm>
            <a:custGeom>
              <a:avLst/>
              <a:gdLst/>
              <a:ahLst/>
              <a:cxnLst/>
              <a:rect l="l" t="t" r="r" b="b"/>
              <a:pathLst>
                <a:path w="139064" h="217170">
                  <a:moveTo>
                    <a:pt x="139039" y="188175"/>
                  </a:moveTo>
                  <a:lnTo>
                    <a:pt x="30378" y="188175"/>
                  </a:lnTo>
                  <a:lnTo>
                    <a:pt x="15189" y="188175"/>
                  </a:lnTo>
                  <a:lnTo>
                    <a:pt x="15189" y="187960"/>
                  </a:lnTo>
                  <a:lnTo>
                    <a:pt x="30378" y="187960"/>
                  </a:lnTo>
                  <a:lnTo>
                    <a:pt x="30378" y="0"/>
                  </a:lnTo>
                  <a:lnTo>
                    <a:pt x="0" y="0"/>
                  </a:lnTo>
                  <a:lnTo>
                    <a:pt x="0" y="187960"/>
                  </a:lnTo>
                  <a:lnTo>
                    <a:pt x="0" y="217170"/>
                  </a:lnTo>
                  <a:lnTo>
                    <a:pt x="15189" y="217170"/>
                  </a:lnTo>
                  <a:lnTo>
                    <a:pt x="15189" y="217030"/>
                  </a:lnTo>
                  <a:lnTo>
                    <a:pt x="30378" y="217030"/>
                  </a:lnTo>
                  <a:lnTo>
                    <a:pt x="139039" y="217030"/>
                  </a:lnTo>
                  <a:lnTo>
                    <a:pt x="139039" y="18817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05181" y="428605"/>
              <a:ext cx="151992" cy="22087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86994" y="428605"/>
              <a:ext cx="157888" cy="22087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68707" y="428605"/>
              <a:ext cx="157888" cy="220877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488516" y="4324226"/>
            <a:ext cx="3330759" cy="2614471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413581" y="7182763"/>
            <a:ext cx="9864725" cy="140970"/>
          </a:xfrm>
          <a:custGeom>
            <a:avLst/>
            <a:gdLst/>
            <a:ahLst/>
            <a:cxnLst/>
            <a:rect l="l" t="t" r="r" b="b"/>
            <a:pathLst>
              <a:path w="9864725" h="140970">
                <a:moveTo>
                  <a:pt x="9864454" y="0"/>
                </a:moveTo>
                <a:lnTo>
                  <a:pt x="0" y="0"/>
                </a:lnTo>
                <a:lnTo>
                  <a:pt x="0" y="140511"/>
                </a:lnTo>
                <a:lnTo>
                  <a:pt x="9864454" y="140511"/>
                </a:lnTo>
                <a:lnTo>
                  <a:pt x="9864454" y="0"/>
                </a:lnTo>
                <a:close/>
              </a:path>
            </a:pathLst>
          </a:custGeom>
          <a:solidFill>
            <a:srgbClr val="9D9E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" y="0"/>
            <a:ext cx="10692725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3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0</Words>
  <Application>Microsoft Office PowerPoint</Application>
  <PresentationFormat>Произвольный</PresentationFormat>
  <Paragraphs>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агт для семинаров и менеджеров от 12.08.cdr</dc:title>
  <dc:creator>Афанасьева Людмила Юрьевна</dc:creator>
  <cp:lastModifiedBy>Афанасьева Людмила Юрьевна</cp:lastModifiedBy>
  <cp:revision>2</cp:revision>
  <dcterms:created xsi:type="dcterms:W3CDTF">2022-09-23T12:24:34Z</dcterms:created>
  <dcterms:modified xsi:type="dcterms:W3CDTF">2022-09-23T13:08:14Z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2022-09-23T00:00:00Z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2022-09-23T00:00:00Z</vt:filetime>
  </property>
</Properties>
</file>