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3.jpg" ContentType="image/jpeg"/>
  <Override PartName="/ppt/media/image4.jpg" ContentType="image/jpeg"/>
  <Override PartName="/ppt/media/image5.jpg" ContentType="image/jpeg"/>
  <Override PartName="/ppt/media/image7.jpg" ContentType="image/jpeg"/>
  <Override PartName="/ppt/media/image8.jpg" ContentType="image/jpeg"/>
  <Override PartName="/ppt/media/image9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5" r:id="rId3"/>
    <p:sldId id="270" r:id="rId4"/>
    <p:sldId id="271" r:id="rId5"/>
    <p:sldId id="266" r:id="rId6"/>
    <p:sldId id="269" r:id="rId7"/>
    <p:sldId id="267" r:id="rId8"/>
    <p:sldId id="268" r:id="rId9"/>
    <p:sldId id="264" r:id="rId10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49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285"/>
            <a:ext cx="10692130" cy="7557770"/>
            <a:chOff x="0" y="2285"/>
            <a:chExt cx="10692130" cy="75577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285"/>
              <a:ext cx="10691928" cy="755771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72566" y="1782769"/>
              <a:ext cx="3416300" cy="1024890"/>
            </a:xfrm>
            <a:custGeom>
              <a:avLst/>
              <a:gdLst/>
              <a:ahLst/>
              <a:cxnLst/>
              <a:rect l="l" t="t" r="r" b="b"/>
              <a:pathLst>
                <a:path w="3416300" h="1024889">
                  <a:moveTo>
                    <a:pt x="633768" y="0"/>
                  </a:moveTo>
                  <a:lnTo>
                    <a:pt x="0" y="0"/>
                  </a:lnTo>
                  <a:lnTo>
                    <a:pt x="0" y="165100"/>
                  </a:lnTo>
                  <a:lnTo>
                    <a:pt x="0" y="434340"/>
                  </a:lnTo>
                  <a:lnTo>
                    <a:pt x="0" y="599440"/>
                  </a:lnTo>
                  <a:lnTo>
                    <a:pt x="0" y="1024890"/>
                  </a:lnTo>
                  <a:lnTo>
                    <a:pt x="182359" y="1024890"/>
                  </a:lnTo>
                  <a:lnTo>
                    <a:pt x="182359" y="599440"/>
                  </a:lnTo>
                  <a:lnTo>
                    <a:pt x="633768" y="599440"/>
                  </a:lnTo>
                  <a:lnTo>
                    <a:pt x="633768" y="434340"/>
                  </a:lnTo>
                  <a:lnTo>
                    <a:pt x="182359" y="434340"/>
                  </a:lnTo>
                  <a:lnTo>
                    <a:pt x="182359" y="165100"/>
                  </a:lnTo>
                  <a:lnTo>
                    <a:pt x="633768" y="165100"/>
                  </a:lnTo>
                  <a:lnTo>
                    <a:pt x="633768" y="0"/>
                  </a:lnTo>
                  <a:close/>
                </a:path>
                <a:path w="3416300" h="1024889">
                  <a:moveTo>
                    <a:pt x="3416084" y="26670"/>
                  </a:moveTo>
                  <a:lnTo>
                    <a:pt x="3247479" y="26670"/>
                  </a:lnTo>
                  <a:lnTo>
                    <a:pt x="3247479" y="186690"/>
                  </a:lnTo>
                  <a:lnTo>
                    <a:pt x="3247479" y="430530"/>
                  </a:lnTo>
                  <a:lnTo>
                    <a:pt x="2959747" y="430530"/>
                  </a:lnTo>
                  <a:lnTo>
                    <a:pt x="2959747" y="186690"/>
                  </a:lnTo>
                  <a:lnTo>
                    <a:pt x="3247479" y="186690"/>
                  </a:lnTo>
                  <a:lnTo>
                    <a:pt x="3247479" y="26670"/>
                  </a:lnTo>
                  <a:lnTo>
                    <a:pt x="2782849" y="26670"/>
                  </a:lnTo>
                  <a:lnTo>
                    <a:pt x="2782849" y="186690"/>
                  </a:lnTo>
                  <a:lnTo>
                    <a:pt x="2782849" y="430530"/>
                  </a:lnTo>
                  <a:lnTo>
                    <a:pt x="2782849" y="590550"/>
                  </a:lnTo>
                  <a:lnTo>
                    <a:pt x="2782849" y="1019810"/>
                  </a:lnTo>
                  <a:lnTo>
                    <a:pt x="2959646" y="1019810"/>
                  </a:lnTo>
                  <a:lnTo>
                    <a:pt x="2959646" y="590550"/>
                  </a:lnTo>
                  <a:lnTo>
                    <a:pt x="3416084" y="590550"/>
                  </a:lnTo>
                  <a:lnTo>
                    <a:pt x="3416084" y="430657"/>
                  </a:lnTo>
                  <a:lnTo>
                    <a:pt x="3416084" y="430530"/>
                  </a:lnTo>
                  <a:lnTo>
                    <a:pt x="3416084" y="186690"/>
                  </a:lnTo>
                  <a:lnTo>
                    <a:pt x="3416084" y="186359"/>
                  </a:lnTo>
                  <a:lnTo>
                    <a:pt x="3416084" y="2667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20024" y="1623232"/>
              <a:ext cx="1347470" cy="1347470"/>
            </a:xfrm>
            <a:custGeom>
              <a:avLst/>
              <a:gdLst/>
              <a:ahLst/>
              <a:cxnLst/>
              <a:rect l="l" t="t" r="r" b="b"/>
              <a:pathLst>
                <a:path w="1347470" h="1347470">
                  <a:moveTo>
                    <a:pt x="673493" y="449008"/>
                  </a:moveTo>
                  <a:lnTo>
                    <a:pt x="336753" y="0"/>
                  </a:lnTo>
                  <a:lnTo>
                    <a:pt x="0" y="0"/>
                  </a:lnTo>
                  <a:lnTo>
                    <a:pt x="336753" y="449008"/>
                  </a:lnTo>
                  <a:lnTo>
                    <a:pt x="673493" y="449008"/>
                  </a:lnTo>
                  <a:close/>
                </a:path>
                <a:path w="1347470" h="1347470">
                  <a:moveTo>
                    <a:pt x="1347012" y="1347012"/>
                  </a:moveTo>
                  <a:lnTo>
                    <a:pt x="1010259" y="897991"/>
                  </a:lnTo>
                  <a:lnTo>
                    <a:pt x="673506" y="898017"/>
                  </a:lnTo>
                  <a:lnTo>
                    <a:pt x="1010259" y="1347012"/>
                  </a:lnTo>
                  <a:lnTo>
                    <a:pt x="1347012" y="1347012"/>
                  </a:lnTo>
                  <a:close/>
                </a:path>
                <a:path w="1347470" h="1347470">
                  <a:moveTo>
                    <a:pt x="1347012" y="0"/>
                  </a:moveTo>
                  <a:lnTo>
                    <a:pt x="1010259" y="0"/>
                  </a:lnTo>
                  <a:lnTo>
                    <a:pt x="673506" y="449008"/>
                  </a:lnTo>
                  <a:lnTo>
                    <a:pt x="0" y="1347012"/>
                  </a:lnTo>
                  <a:lnTo>
                    <a:pt x="336753" y="1347012"/>
                  </a:lnTo>
                  <a:lnTo>
                    <a:pt x="673506" y="898017"/>
                  </a:lnTo>
                  <a:lnTo>
                    <a:pt x="13470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13612" y="1540267"/>
              <a:ext cx="134887" cy="13209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776768" y="1860023"/>
              <a:ext cx="1626235" cy="888365"/>
            </a:xfrm>
            <a:custGeom>
              <a:avLst/>
              <a:gdLst/>
              <a:ahLst/>
              <a:cxnLst/>
              <a:rect l="l" t="t" r="r" b="b"/>
              <a:pathLst>
                <a:path w="1626235" h="888364">
                  <a:moveTo>
                    <a:pt x="25501" y="0"/>
                  </a:moveTo>
                  <a:lnTo>
                    <a:pt x="0" y="0"/>
                  </a:lnTo>
                  <a:lnTo>
                    <a:pt x="0" y="888314"/>
                  </a:lnTo>
                  <a:lnTo>
                    <a:pt x="25501" y="888314"/>
                  </a:lnTo>
                  <a:lnTo>
                    <a:pt x="25501" y="0"/>
                  </a:lnTo>
                  <a:close/>
                </a:path>
                <a:path w="1626235" h="888364">
                  <a:moveTo>
                    <a:pt x="1625638" y="0"/>
                  </a:moveTo>
                  <a:lnTo>
                    <a:pt x="1600149" y="0"/>
                  </a:lnTo>
                  <a:lnTo>
                    <a:pt x="1600149" y="888314"/>
                  </a:lnTo>
                  <a:lnTo>
                    <a:pt x="1625638" y="888314"/>
                  </a:lnTo>
                  <a:lnTo>
                    <a:pt x="1625638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" y="0"/>
            <a:ext cx="10692200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55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"/>
            <a:ext cx="10693400" cy="756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80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9"/>
            <a:ext cx="10693400" cy="756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310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" y="0"/>
            <a:ext cx="10692200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068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" y="0"/>
            <a:ext cx="10692200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393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9"/>
            <a:ext cx="10693400" cy="756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73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9"/>
            <a:ext cx="10693400" cy="756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187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285"/>
            <a:ext cx="10692130" cy="7557770"/>
            <a:chOff x="0" y="2285"/>
            <a:chExt cx="10692130" cy="75577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285"/>
              <a:ext cx="10691928" cy="755771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414585" y="3478359"/>
              <a:ext cx="3862704" cy="330835"/>
            </a:xfrm>
            <a:custGeom>
              <a:avLst/>
              <a:gdLst/>
              <a:ahLst/>
              <a:cxnLst/>
              <a:rect l="l" t="t" r="r" b="b"/>
              <a:pathLst>
                <a:path w="3862704" h="330835">
                  <a:moveTo>
                    <a:pt x="252450" y="238112"/>
                  </a:moveTo>
                  <a:lnTo>
                    <a:pt x="235432" y="238112"/>
                  </a:lnTo>
                  <a:lnTo>
                    <a:pt x="216001" y="238112"/>
                  </a:lnTo>
                  <a:lnTo>
                    <a:pt x="216001" y="39065"/>
                  </a:lnTo>
                  <a:lnTo>
                    <a:pt x="216001" y="2806"/>
                  </a:lnTo>
                  <a:lnTo>
                    <a:pt x="198081" y="2806"/>
                  </a:lnTo>
                  <a:lnTo>
                    <a:pt x="177939" y="2806"/>
                  </a:lnTo>
                  <a:lnTo>
                    <a:pt x="177939" y="39065"/>
                  </a:lnTo>
                  <a:lnTo>
                    <a:pt x="177939" y="238112"/>
                  </a:lnTo>
                  <a:lnTo>
                    <a:pt x="67614" y="238112"/>
                  </a:lnTo>
                  <a:lnTo>
                    <a:pt x="86944" y="196507"/>
                  </a:lnTo>
                  <a:lnTo>
                    <a:pt x="89420" y="168833"/>
                  </a:lnTo>
                  <a:lnTo>
                    <a:pt x="89420" y="39065"/>
                  </a:lnTo>
                  <a:lnTo>
                    <a:pt x="177939" y="39065"/>
                  </a:lnTo>
                  <a:lnTo>
                    <a:pt x="177939" y="2806"/>
                  </a:lnTo>
                  <a:lnTo>
                    <a:pt x="89420" y="2806"/>
                  </a:lnTo>
                  <a:lnTo>
                    <a:pt x="75082" y="2806"/>
                  </a:lnTo>
                  <a:lnTo>
                    <a:pt x="51308" y="2806"/>
                  </a:lnTo>
                  <a:lnTo>
                    <a:pt x="51308" y="165455"/>
                  </a:lnTo>
                  <a:lnTo>
                    <a:pt x="50507" y="181749"/>
                  </a:lnTo>
                  <a:lnTo>
                    <a:pt x="38366" y="219049"/>
                  </a:lnTo>
                  <a:lnTo>
                    <a:pt x="1841" y="238112"/>
                  </a:lnTo>
                  <a:lnTo>
                    <a:pt x="190" y="238112"/>
                  </a:lnTo>
                  <a:lnTo>
                    <a:pt x="0" y="238112"/>
                  </a:lnTo>
                  <a:lnTo>
                    <a:pt x="0" y="330530"/>
                  </a:lnTo>
                  <a:lnTo>
                    <a:pt x="38049" y="330530"/>
                  </a:lnTo>
                  <a:lnTo>
                    <a:pt x="38049" y="274320"/>
                  </a:lnTo>
                  <a:lnTo>
                    <a:pt x="177939" y="274320"/>
                  </a:lnTo>
                  <a:lnTo>
                    <a:pt x="214337" y="274320"/>
                  </a:lnTo>
                  <a:lnTo>
                    <a:pt x="214337" y="330530"/>
                  </a:lnTo>
                  <a:lnTo>
                    <a:pt x="252450" y="330530"/>
                  </a:lnTo>
                  <a:lnTo>
                    <a:pt x="252450" y="274320"/>
                  </a:lnTo>
                  <a:lnTo>
                    <a:pt x="252450" y="238112"/>
                  </a:lnTo>
                  <a:close/>
                </a:path>
                <a:path w="3862704" h="330835">
                  <a:moveTo>
                    <a:pt x="488022" y="98780"/>
                  </a:moveTo>
                  <a:lnTo>
                    <a:pt x="481418" y="59321"/>
                  </a:lnTo>
                  <a:lnTo>
                    <a:pt x="470103" y="37541"/>
                  </a:lnTo>
                  <a:lnTo>
                    <a:pt x="469684" y="36842"/>
                  </a:lnTo>
                  <a:lnTo>
                    <a:pt x="461899" y="27432"/>
                  </a:lnTo>
                  <a:lnTo>
                    <a:pt x="452907" y="19278"/>
                  </a:lnTo>
                  <a:lnTo>
                    <a:pt x="449021" y="16675"/>
                  </a:lnTo>
                  <a:lnTo>
                    <a:pt x="449021" y="98780"/>
                  </a:lnTo>
                  <a:lnTo>
                    <a:pt x="449021" y="178333"/>
                  </a:lnTo>
                  <a:lnTo>
                    <a:pt x="438150" y="217093"/>
                  </a:lnTo>
                  <a:lnTo>
                    <a:pt x="400799" y="239102"/>
                  </a:lnTo>
                  <a:lnTo>
                    <a:pt x="392671" y="239572"/>
                  </a:lnTo>
                  <a:lnTo>
                    <a:pt x="384505" y="239102"/>
                  </a:lnTo>
                  <a:lnTo>
                    <a:pt x="347129" y="217093"/>
                  </a:lnTo>
                  <a:lnTo>
                    <a:pt x="336270" y="178333"/>
                  </a:lnTo>
                  <a:lnTo>
                    <a:pt x="336270" y="98780"/>
                  </a:lnTo>
                  <a:lnTo>
                    <a:pt x="347129" y="60032"/>
                  </a:lnTo>
                  <a:lnTo>
                    <a:pt x="384505" y="38011"/>
                  </a:lnTo>
                  <a:lnTo>
                    <a:pt x="392671" y="37541"/>
                  </a:lnTo>
                  <a:lnTo>
                    <a:pt x="400799" y="38011"/>
                  </a:lnTo>
                  <a:lnTo>
                    <a:pt x="438150" y="60032"/>
                  </a:lnTo>
                  <a:lnTo>
                    <a:pt x="449021" y="98780"/>
                  </a:lnTo>
                  <a:lnTo>
                    <a:pt x="449021" y="16675"/>
                  </a:lnTo>
                  <a:lnTo>
                    <a:pt x="406412" y="774"/>
                  </a:lnTo>
                  <a:lnTo>
                    <a:pt x="392671" y="0"/>
                  </a:lnTo>
                  <a:lnTo>
                    <a:pt x="378891" y="774"/>
                  </a:lnTo>
                  <a:lnTo>
                    <a:pt x="342582" y="12420"/>
                  </a:lnTo>
                  <a:lnTo>
                    <a:pt x="309118" y="47548"/>
                  </a:lnTo>
                  <a:lnTo>
                    <a:pt x="298005" y="85623"/>
                  </a:lnTo>
                  <a:lnTo>
                    <a:pt x="297319" y="178333"/>
                  </a:lnTo>
                  <a:lnTo>
                    <a:pt x="298005" y="191528"/>
                  </a:lnTo>
                  <a:lnTo>
                    <a:pt x="309118" y="229577"/>
                  </a:lnTo>
                  <a:lnTo>
                    <a:pt x="342582" y="264693"/>
                  </a:lnTo>
                  <a:lnTo>
                    <a:pt x="378891" y="276339"/>
                  </a:lnTo>
                  <a:lnTo>
                    <a:pt x="392671" y="277114"/>
                  </a:lnTo>
                  <a:lnTo>
                    <a:pt x="406412" y="276339"/>
                  </a:lnTo>
                  <a:lnTo>
                    <a:pt x="442709" y="264693"/>
                  </a:lnTo>
                  <a:lnTo>
                    <a:pt x="470115" y="239572"/>
                  </a:lnTo>
                  <a:lnTo>
                    <a:pt x="476237" y="229577"/>
                  </a:lnTo>
                  <a:lnTo>
                    <a:pt x="481418" y="217792"/>
                  </a:lnTo>
                  <a:lnTo>
                    <a:pt x="485127" y="205105"/>
                  </a:lnTo>
                  <a:lnTo>
                    <a:pt x="487349" y="191528"/>
                  </a:lnTo>
                  <a:lnTo>
                    <a:pt x="488022" y="178333"/>
                  </a:lnTo>
                  <a:lnTo>
                    <a:pt x="488022" y="98780"/>
                  </a:lnTo>
                  <a:close/>
                </a:path>
                <a:path w="3862704" h="330835">
                  <a:moveTo>
                    <a:pt x="732637" y="193243"/>
                  </a:moveTo>
                  <a:lnTo>
                    <a:pt x="723011" y="149199"/>
                  </a:lnTo>
                  <a:lnTo>
                    <a:pt x="695096" y="121412"/>
                  </a:lnTo>
                  <a:lnTo>
                    <a:pt x="693635" y="120777"/>
                  </a:lnTo>
                  <a:lnTo>
                    <a:pt x="693635" y="183680"/>
                  </a:lnTo>
                  <a:lnTo>
                    <a:pt x="693635" y="202742"/>
                  </a:lnTo>
                  <a:lnTo>
                    <a:pt x="668515" y="236321"/>
                  </a:lnTo>
                  <a:lnTo>
                    <a:pt x="661060" y="238112"/>
                  </a:lnTo>
                  <a:lnTo>
                    <a:pt x="584009" y="238112"/>
                  </a:lnTo>
                  <a:lnTo>
                    <a:pt x="584009" y="148120"/>
                  </a:lnTo>
                  <a:lnTo>
                    <a:pt x="661060" y="148120"/>
                  </a:lnTo>
                  <a:lnTo>
                    <a:pt x="691972" y="175526"/>
                  </a:lnTo>
                  <a:lnTo>
                    <a:pt x="693635" y="183680"/>
                  </a:lnTo>
                  <a:lnTo>
                    <a:pt x="693635" y="120777"/>
                  </a:lnTo>
                  <a:lnTo>
                    <a:pt x="685495" y="117233"/>
                  </a:lnTo>
                  <a:lnTo>
                    <a:pt x="674941" y="114249"/>
                  </a:lnTo>
                  <a:lnTo>
                    <a:pt x="663460" y="112458"/>
                  </a:lnTo>
                  <a:lnTo>
                    <a:pt x="651052" y="111848"/>
                  </a:lnTo>
                  <a:lnTo>
                    <a:pt x="584009" y="111848"/>
                  </a:lnTo>
                  <a:lnTo>
                    <a:pt x="584009" y="39065"/>
                  </a:lnTo>
                  <a:lnTo>
                    <a:pt x="712876" y="39065"/>
                  </a:lnTo>
                  <a:lnTo>
                    <a:pt x="712876" y="2806"/>
                  </a:lnTo>
                  <a:lnTo>
                    <a:pt x="584009" y="2806"/>
                  </a:lnTo>
                  <a:lnTo>
                    <a:pt x="564375" y="2806"/>
                  </a:lnTo>
                  <a:lnTo>
                    <a:pt x="545896" y="2806"/>
                  </a:lnTo>
                  <a:lnTo>
                    <a:pt x="545896" y="274320"/>
                  </a:lnTo>
                  <a:lnTo>
                    <a:pt x="565518" y="274320"/>
                  </a:lnTo>
                  <a:lnTo>
                    <a:pt x="584009" y="274320"/>
                  </a:lnTo>
                  <a:lnTo>
                    <a:pt x="651052" y="274320"/>
                  </a:lnTo>
                  <a:lnTo>
                    <a:pt x="663460" y="273723"/>
                  </a:lnTo>
                  <a:lnTo>
                    <a:pt x="703719" y="259499"/>
                  </a:lnTo>
                  <a:lnTo>
                    <a:pt x="727227" y="227507"/>
                  </a:lnTo>
                  <a:lnTo>
                    <a:pt x="732040" y="205587"/>
                  </a:lnTo>
                  <a:lnTo>
                    <a:pt x="732637" y="193243"/>
                  </a:lnTo>
                  <a:close/>
                </a:path>
                <a:path w="3862704" h="330835">
                  <a:moveTo>
                    <a:pt x="976299" y="86106"/>
                  </a:moveTo>
                  <a:lnTo>
                    <a:pt x="966101" y="42379"/>
                  </a:lnTo>
                  <a:lnTo>
                    <a:pt x="937488" y="13182"/>
                  </a:lnTo>
                  <a:lnTo>
                    <a:pt x="937298" y="13093"/>
                  </a:lnTo>
                  <a:lnTo>
                    <a:pt x="937298" y="76733"/>
                  </a:lnTo>
                  <a:lnTo>
                    <a:pt x="937298" y="95288"/>
                  </a:lnTo>
                  <a:lnTo>
                    <a:pt x="911415" y="130848"/>
                  </a:lnTo>
                  <a:lnTo>
                    <a:pt x="904214" y="132753"/>
                  </a:lnTo>
                  <a:lnTo>
                    <a:pt x="827671" y="132753"/>
                  </a:lnTo>
                  <a:lnTo>
                    <a:pt x="827671" y="39065"/>
                  </a:lnTo>
                  <a:lnTo>
                    <a:pt x="904214" y="39065"/>
                  </a:lnTo>
                  <a:lnTo>
                    <a:pt x="911415" y="40982"/>
                  </a:lnTo>
                  <a:lnTo>
                    <a:pt x="917663" y="44932"/>
                  </a:lnTo>
                  <a:lnTo>
                    <a:pt x="923912" y="48818"/>
                  </a:lnTo>
                  <a:lnTo>
                    <a:pt x="928687" y="54356"/>
                  </a:lnTo>
                  <a:lnTo>
                    <a:pt x="935570" y="68516"/>
                  </a:lnTo>
                  <a:lnTo>
                    <a:pt x="937298" y="76733"/>
                  </a:lnTo>
                  <a:lnTo>
                    <a:pt x="937298" y="13093"/>
                  </a:lnTo>
                  <a:lnTo>
                    <a:pt x="927862" y="8636"/>
                  </a:lnTo>
                  <a:lnTo>
                    <a:pt x="917536" y="5397"/>
                  </a:lnTo>
                  <a:lnTo>
                    <a:pt x="906487" y="3454"/>
                  </a:lnTo>
                  <a:lnTo>
                    <a:pt x="894715" y="2806"/>
                  </a:lnTo>
                  <a:lnTo>
                    <a:pt x="827671" y="2806"/>
                  </a:lnTo>
                  <a:lnTo>
                    <a:pt x="809180" y="2806"/>
                  </a:lnTo>
                  <a:lnTo>
                    <a:pt x="789559" y="2806"/>
                  </a:lnTo>
                  <a:lnTo>
                    <a:pt x="789559" y="274320"/>
                  </a:lnTo>
                  <a:lnTo>
                    <a:pt x="827671" y="274320"/>
                  </a:lnTo>
                  <a:lnTo>
                    <a:pt x="827671" y="169024"/>
                  </a:lnTo>
                  <a:lnTo>
                    <a:pt x="894715" y="169024"/>
                  </a:lnTo>
                  <a:lnTo>
                    <a:pt x="937488" y="158699"/>
                  </a:lnTo>
                  <a:lnTo>
                    <a:pt x="966101" y="129705"/>
                  </a:lnTo>
                  <a:lnTo>
                    <a:pt x="975664" y="98145"/>
                  </a:lnTo>
                  <a:lnTo>
                    <a:pt x="976299" y="86106"/>
                  </a:lnTo>
                  <a:close/>
                </a:path>
                <a:path w="3862704" h="330835">
                  <a:moveTo>
                    <a:pt x="1209128" y="98780"/>
                  </a:moveTo>
                  <a:lnTo>
                    <a:pt x="1202524" y="59321"/>
                  </a:lnTo>
                  <a:lnTo>
                    <a:pt x="1191209" y="37541"/>
                  </a:lnTo>
                  <a:lnTo>
                    <a:pt x="1190790" y="36842"/>
                  </a:lnTo>
                  <a:lnTo>
                    <a:pt x="1183005" y="27432"/>
                  </a:lnTo>
                  <a:lnTo>
                    <a:pt x="1174013" y="19278"/>
                  </a:lnTo>
                  <a:lnTo>
                    <a:pt x="1170114" y="16662"/>
                  </a:lnTo>
                  <a:lnTo>
                    <a:pt x="1170114" y="98780"/>
                  </a:lnTo>
                  <a:lnTo>
                    <a:pt x="1170114" y="178333"/>
                  </a:lnTo>
                  <a:lnTo>
                    <a:pt x="1159256" y="217093"/>
                  </a:lnTo>
                  <a:lnTo>
                    <a:pt x="1121905" y="239102"/>
                  </a:lnTo>
                  <a:lnTo>
                    <a:pt x="1113777" y="239572"/>
                  </a:lnTo>
                  <a:lnTo>
                    <a:pt x="1105611" y="239102"/>
                  </a:lnTo>
                  <a:lnTo>
                    <a:pt x="1068235" y="217093"/>
                  </a:lnTo>
                  <a:lnTo>
                    <a:pt x="1057376" y="178333"/>
                  </a:lnTo>
                  <a:lnTo>
                    <a:pt x="1057376" y="98780"/>
                  </a:lnTo>
                  <a:lnTo>
                    <a:pt x="1068235" y="60032"/>
                  </a:lnTo>
                  <a:lnTo>
                    <a:pt x="1105611" y="38011"/>
                  </a:lnTo>
                  <a:lnTo>
                    <a:pt x="1113777" y="37541"/>
                  </a:lnTo>
                  <a:lnTo>
                    <a:pt x="1121905" y="38011"/>
                  </a:lnTo>
                  <a:lnTo>
                    <a:pt x="1159256" y="60032"/>
                  </a:lnTo>
                  <a:lnTo>
                    <a:pt x="1170114" y="98780"/>
                  </a:lnTo>
                  <a:lnTo>
                    <a:pt x="1170114" y="16662"/>
                  </a:lnTo>
                  <a:lnTo>
                    <a:pt x="1127518" y="774"/>
                  </a:lnTo>
                  <a:lnTo>
                    <a:pt x="1113777" y="0"/>
                  </a:lnTo>
                  <a:lnTo>
                    <a:pt x="1099997" y="774"/>
                  </a:lnTo>
                  <a:lnTo>
                    <a:pt x="1063688" y="12420"/>
                  </a:lnTo>
                  <a:lnTo>
                    <a:pt x="1030224" y="47548"/>
                  </a:lnTo>
                  <a:lnTo>
                    <a:pt x="1019111" y="85623"/>
                  </a:lnTo>
                  <a:lnTo>
                    <a:pt x="1018425" y="178333"/>
                  </a:lnTo>
                  <a:lnTo>
                    <a:pt x="1019111" y="191528"/>
                  </a:lnTo>
                  <a:lnTo>
                    <a:pt x="1030224" y="229577"/>
                  </a:lnTo>
                  <a:lnTo>
                    <a:pt x="1063688" y="264693"/>
                  </a:lnTo>
                  <a:lnTo>
                    <a:pt x="1099997" y="276339"/>
                  </a:lnTo>
                  <a:lnTo>
                    <a:pt x="1113777" y="277114"/>
                  </a:lnTo>
                  <a:lnTo>
                    <a:pt x="1127518" y="276339"/>
                  </a:lnTo>
                  <a:lnTo>
                    <a:pt x="1163815" y="264693"/>
                  </a:lnTo>
                  <a:lnTo>
                    <a:pt x="1191221" y="239572"/>
                  </a:lnTo>
                  <a:lnTo>
                    <a:pt x="1197330" y="229577"/>
                  </a:lnTo>
                  <a:lnTo>
                    <a:pt x="1202524" y="217792"/>
                  </a:lnTo>
                  <a:lnTo>
                    <a:pt x="1206220" y="205105"/>
                  </a:lnTo>
                  <a:lnTo>
                    <a:pt x="1208455" y="191528"/>
                  </a:lnTo>
                  <a:lnTo>
                    <a:pt x="1209128" y="178333"/>
                  </a:lnTo>
                  <a:lnTo>
                    <a:pt x="1209128" y="98780"/>
                  </a:lnTo>
                  <a:close/>
                </a:path>
                <a:path w="3862704" h="330835">
                  <a:moveTo>
                    <a:pt x="1565795" y="2806"/>
                  </a:moveTo>
                  <a:lnTo>
                    <a:pt x="1547888" y="2806"/>
                  </a:lnTo>
                  <a:lnTo>
                    <a:pt x="1547888" y="2400"/>
                  </a:lnTo>
                  <a:lnTo>
                    <a:pt x="1527683" y="2400"/>
                  </a:lnTo>
                  <a:lnTo>
                    <a:pt x="1527683" y="2806"/>
                  </a:lnTo>
                  <a:lnTo>
                    <a:pt x="1411554" y="2806"/>
                  </a:lnTo>
                  <a:lnTo>
                    <a:pt x="1397152" y="2806"/>
                  </a:lnTo>
                  <a:lnTo>
                    <a:pt x="1397152" y="2400"/>
                  </a:lnTo>
                  <a:lnTo>
                    <a:pt x="1373441" y="2400"/>
                  </a:lnTo>
                  <a:lnTo>
                    <a:pt x="1373441" y="39230"/>
                  </a:lnTo>
                  <a:lnTo>
                    <a:pt x="1373441" y="274180"/>
                  </a:lnTo>
                  <a:lnTo>
                    <a:pt x="1411554" y="274180"/>
                  </a:lnTo>
                  <a:lnTo>
                    <a:pt x="1411554" y="39230"/>
                  </a:lnTo>
                  <a:lnTo>
                    <a:pt x="1397152" y="39230"/>
                  </a:lnTo>
                  <a:lnTo>
                    <a:pt x="1397152" y="39065"/>
                  </a:lnTo>
                  <a:lnTo>
                    <a:pt x="1411554" y="39065"/>
                  </a:lnTo>
                  <a:lnTo>
                    <a:pt x="1527683" y="39065"/>
                  </a:lnTo>
                  <a:lnTo>
                    <a:pt x="1527683" y="39230"/>
                  </a:lnTo>
                  <a:lnTo>
                    <a:pt x="1527683" y="274180"/>
                  </a:lnTo>
                  <a:lnTo>
                    <a:pt x="1565795" y="274180"/>
                  </a:lnTo>
                  <a:lnTo>
                    <a:pt x="1565795" y="39230"/>
                  </a:lnTo>
                  <a:lnTo>
                    <a:pt x="1547888" y="39230"/>
                  </a:lnTo>
                  <a:lnTo>
                    <a:pt x="1547888" y="39065"/>
                  </a:lnTo>
                  <a:lnTo>
                    <a:pt x="1565795" y="39065"/>
                  </a:lnTo>
                  <a:lnTo>
                    <a:pt x="1565795" y="2806"/>
                  </a:lnTo>
                  <a:close/>
                </a:path>
                <a:path w="3862704" h="330835">
                  <a:moveTo>
                    <a:pt x="1818182" y="98780"/>
                  </a:moveTo>
                  <a:lnTo>
                    <a:pt x="1811578" y="59321"/>
                  </a:lnTo>
                  <a:lnTo>
                    <a:pt x="1800263" y="37541"/>
                  </a:lnTo>
                  <a:lnTo>
                    <a:pt x="1799844" y="36842"/>
                  </a:lnTo>
                  <a:lnTo>
                    <a:pt x="1792071" y="27432"/>
                  </a:lnTo>
                  <a:lnTo>
                    <a:pt x="1783067" y="19278"/>
                  </a:lnTo>
                  <a:lnTo>
                    <a:pt x="1779181" y="16675"/>
                  </a:lnTo>
                  <a:lnTo>
                    <a:pt x="1779181" y="98780"/>
                  </a:lnTo>
                  <a:lnTo>
                    <a:pt x="1779181" y="178333"/>
                  </a:lnTo>
                  <a:lnTo>
                    <a:pt x="1768322" y="217093"/>
                  </a:lnTo>
                  <a:lnTo>
                    <a:pt x="1730959" y="239102"/>
                  </a:lnTo>
                  <a:lnTo>
                    <a:pt x="1722831" y="239572"/>
                  </a:lnTo>
                  <a:lnTo>
                    <a:pt x="1714677" y="239102"/>
                  </a:lnTo>
                  <a:lnTo>
                    <a:pt x="1677289" y="217093"/>
                  </a:lnTo>
                  <a:lnTo>
                    <a:pt x="1666430" y="178333"/>
                  </a:lnTo>
                  <a:lnTo>
                    <a:pt x="1666430" y="98780"/>
                  </a:lnTo>
                  <a:lnTo>
                    <a:pt x="1677289" y="60032"/>
                  </a:lnTo>
                  <a:lnTo>
                    <a:pt x="1714677" y="38011"/>
                  </a:lnTo>
                  <a:lnTo>
                    <a:pt x="1722831" y="37541"/>
                  </a:lnTo>
                  <a:lnTo>
                    <a:pt x="1730959" y="38011"/>
                  </a:lnTo>
                  <a:lnTo>
                    <a:pt x="1768322" y="60032"/>
                  </a:lnTo>
                  <a:lnTo>
                    <a:pt x="1779181" y="98780"/>
                  </a:lnTo>
                  <a:lnTo>
                    <a:pt x="1779181" y="16675"/>
                  </a:lnTo>
                  <a:lnTo>
                    <a:pt x="1736572" y="774"/>
                  </a:lnTo>
                  <a:lnTo>
                    <a:pt x="1722831" y="0"/>
                  </a:lnTo>
                  <a:lnTo>
                    <a:pt x="1709051" y="774"/>
                  </a:lnTo>
                  <a:lnTo>
                    <a:pt x="1672742" y="12420"/>
                  </a:lnTo>
                  <a:lnTo>
                    <a:pt x="1639277" y="47548"/>
                  </a:lnTo>
                  <a:lnTo>
                    <a:pt x="1628165" y="85623"/>
                  </a:lnTo>
                  <a:lnTo>
                    <a:pt x="1627492" y="98780"/>
                  </a:lnTo>
                  <a:lnTo>
                    <a:pt x="1627492" y="178333"/>
                  </a:lnTo>
                  <a:lnTo>
                    <a:pt x="1634096" y="217792"/>
                  </a:lnTo>
                  <a:lnTo>
                    <a:pt x="1662544" y="257848"/>
                  </a:lnTo>
                  <a:lnTo>
                    <a:pt x="1709051" y="276339"/>
                  </a:lnTo>
                  <a:lnTo>
                    <a:pt x="1722831" y="277114"/>
                  </a:lnTo>
                  <a:lnTo>
                    <a:pt x="1736572" y="276339"/>
                  </a:lnTo>
                  <a:lnTo>
                    <a:pt x="1772869" y="264693"/>
                  </a:lnTo>
                  <a:lnTo>
                    <a:pt x="1806397" y="229577"/>
                  </a:lnTo>
                  <a:lnTo>
                    <a:pt x="1817509" y="191528"/>
                  </a:lnTo>
                  <a:lnTo>
                    <a:pt x="1818182" y="178333"/>
                  </a:lnTo>
                  <a:lnTo>
                    <a:pt x="1818182" y="98780"/>
                  </a:lnTo>
                  <a:close/>
                </a:path>
                <a:path w="3862704" h="330835">
                  <a:moveTo>
                    <a:pt x="2197671" y="274320"/>
                  </a:moveTo>
                  <a:lnTo>
                    <a:pt x="2113673" y="158699"/>
                  </a:lnTo>
                  <a:lnTo>
                    <a:pt x="2112886" y="157619"/>
                  </a:lnTo>
                  <a:lnTo>
                    <a:pt x="2097455" y="136385"/>
                  </a:lnTo>
                  <a:lnTo>
                    <a:pt x="2107412" y="121412"/>
                  </a:lnTo>
                  <a:lnTo>
                    <a:pt x="2186254" y="2806"/>
                  </a:lnTo>
                  <a:lnTo>
                    <a:pt x="2138451" y="2806"/>
                  </a:lnTo>
                  <a:lnTo>
                    <a:pt x="2065756" y="121412"/>
                  </a:lnTo>
                  <a:lnTo>
                    <a:pt x="2037245" y="121412"/>
                  </a:lnTo>
                  <a:lnTo>
                    <a:pt x="2037245" y="2806"/>
                  </a:lnTo>
                  <a:lnTo>
                    <a:pt x="1999132" y="2806"/>
                  </a:lnTo>
                  <a:lnTo>
                    <a:pt x="1999132" y="121412"/>
                  </a:lnTo>
                  <a:lnTo>
                    <a:pt x="1970620" y="121412"/>
                  </a:lnTo>
                  <a:lnTo>
                    <a:pt x="1939607" y="70827"/>
                  </a:lnTo>
                  <a:lnTo>
                    <a:pt x="1939607" y="137414"/>
                  </a:lnTo>
                  <a:lnTo>
                    <a:pt x="1939607" y="157619"/>
                  </a:lnTo>
                  <a:lnTo>
                    <a:pt x="1939594" y="137414"/>
                  </a:lnTo>
                  <a:lnTo>
                    <a:pt x="1939607" y="70827"/>
                  </a:lnTo>
                  <a:lnTo>
                    <a:pt x="1897913" y="2806"/>
                  </a:lnTo>
                  <a:lnTo>
                    <a:pt x="1850123" y="2806"/>
                  </a:lnTo>
                  <a:lnTo>
                    <a:pt x="1938921" y="136385"/>
                  </a:lnTo>
                  <a:lnTo>
                    <a:pt x="1838769" y="274320"/>
                  </a:lnTo>
                  <a:lnTo>
                    <a:pt x="1891601" y="274320"/>
                  </a:lnTo>
                  <a:lnTo>
                    <a:pt x="1970532" y="158699"/>
                  </a:lnTo>
                  <a:lnTo>
                    <a:pt x="1973186" y="154813"/>
                  </a:lnTo>
                  <a:lnTo>
                    <a:pt x="1971281" y="157619"/>
                  </a:lnTo>
                  <a:lnTo>
                    <a:pt x="1999132" y="157619"/>
                  </a:lnTo>
                  <a:lnTo>
                    <a:pt x="1999132" y="274320"/>
                  </a:lnTo>
                  <a:lnTo>
                    <a:pt x="2037245" y="274320"/>
                  </a:lnTo>
                  <a:lnTo>
                    <a:pt x="2037245" y="157619"/>
                  </a:lnTo>
                  <a:lnTo>
                    <a:pt x="2065096" y="157619"/>
                  </a:lnTo>
                  <a:lnTo>
                    <a:pt x="2144763" y="274320"/>
                  </a:lnTo>
                  <a:lnTo>
                    <a:pt x="2197671" y="274320"/>
                  </a:lnTo>
                  <a:close/>
                </a:path>
                <a:path w="3862704" h="330835">
                  <a:moveTo>
                    <a:pt x="2441524" y="274320"/>
                  </a:moveTo>
                  <a:lnTo>
                    <a:pt x="2419540" y="214718"/>
                  </a:lnTo>
                  <a:lnTo>
                    <a:pt x="2406192" y="178523"/>
                  </a:lnTo>
                  <a:lnTo>
                    <a:pt x="2367496" y="73583"/>
                  </a:lnTo>
                  <a:lnTo>
                    <a:pt x="2367496" y="178523"/>
                  </a:lnTo>
                  <a:lnTo>
                    <a:pt x="2282825" y="178523"/>
                  </a:lnTo>
                  <a:lnTo>
                    <a:pt x="2325141" y="55257"/>
                  </a:lnTo>
                  <a:lnTo>
                    <a:pt x="2367496" y="178523"/>
                  </a:lnTo>
                  <a:lnTo>
                    <a:pt x="2367496" y="73583"/>
                  </a:lnTo>
                  <a:lnTo>
                    <a:pt x="2360739" y="55257"/>
                  </a:lnTo>
                  <a:lnTo>
                    <a:pt x="2341397" y="2806"/>
                  </a:lnTo>
                  <a:lnTo>
                    <a:pt x="2308949" y="2806"/>
                  </a:lnTo>
                  <a:lnTo>
                    <a:pt x="2208822" y="274320"/>
                  </a:lnTo>
                  <a:lnTo>
                    <a:pt x="2249932" y="274320"/>
                  </a:lnTo>
                  <a:lnTo>
                    <a:pt x="2270391" y="214718"/>
                  </a:lnTo>
                  <a:lnTo>
                    <a:pt x="2379929" y="214718"/>
                  </a:lnTo>
                  <a:lnTo>
                    <a:pt x="2400414" y="274320"/>
                  </a:lnTo>
                  <a:lnTo>
                    <a:pt x="2441524" y="274320"/>
                  </a:lnTo>
                  <a:close/>
                </a:path>
                <a:path w="3862704" h="330835">
                  <a:moveTo>
                    <a:pt x="2693339" y="2806"/>
                  </a:moveTo>
                  <a:lnTo>
                    <a:pt x="2693339" y="2806"/>
                  </a:lnTo>
                  <a:lnTo>
                    <a:pt x="2521572" y="2806"/>
                  </a:lnTo>
                  <a:lnTo>
                    <a:pt x="2521572" y="165455"/>
                  </a:lnTo>
                  <a:lnTo>
                    <a:pt x="2516733" y="207010"/>
                  </a:lnTo>
                  <a:lnTo>
                    <a:pt x="2489949" y="236207"/>
                  </a:lnTo>
                  <a:lnTo>
                    <a:pt x="2475115" y="238112"/>
                  </a:lnTo>
                  <a:lnTo>
                    <a:pt x="2475115" y="274320"/>
                  </a:lnTo>
                  <a:lnTo>
                    <a:pt x="2478811" y="274320"/>
                  </a:lnTo>
                  <a:lnTo>
                    <a:pt x="2492413" y="273583"/>
                  </a:lnTo>
                  <a:lnTo>
                    <a:pt x="2533408" y="256133"/>
                  </a:lnTo>
                  <a:lnTo>
                    <a:pt x="2554960" y="213690"/>
                  </a:lnTo>
                  <a:lnTo>
                    <a:pt x="2559621" y="165455"/>
                  </a:lnTo>
                  <a:lnTo>
                    <a:pt x="2559685" y="39065"/>
                  </a:lnTo>
                  <a:lnTo>
                    <a:pt x="2655290" y="39065"/>
                  </a:lnTo>
                  <a:lnTo>
                    <a:pt x="2655290" y="274320"/>
                  </a:lnTo>
                  <a:lnTo>
                    <a:pt x="2693339" y="274320"/>
                  </a:lnTo>
                  <a:lnTo>
                    <a:pt x="2693339" y="39065"/>
                  </a:lnTo>
                  <a:lnTo>
                    <a:pt x="2693339" y="2806"/>
                  </a:lnTo>
                  <a:close/>
                </a:path>
                <a:path w="3862704" h="330835">
                  <a:moveTo>
                    <a:pt x="2945790" y="98780"/>
                  </a:moveTo>
                  <a:lnTo>
                    <a:pt x="2939186" y="59321"/>
                  </a:lnTo>
                  <a:lnTo>
                    <a:pt x="2910675" y="19278"/>
                  </a:lnTo>
                  <a:lnTo>
                    <a:pt x="2906788" y="16675"/>
                  </a:lnTo>
                  <a:lnTo>
                    <a:pt x="2906788" y="98780"/>
                  </a:lnTo>
                  <a:lnTo>
                    <a:pt x="2906788" y="178333"/>
                  </a:lnTo>
                  <a:lnTo>
                    <a:pt x="2895930" y="217093"/>
                  </a:lnTo>
                  <a:lnTo>
                    <a:pt x="2858566" y="239102"/>
                  </a:lnTo>
                  <a:lnTo>
                    <a:pt x="2850451" y="239572"/>
                  </a:lnTo>
                  <a:lnTo>
                    <a:pt x="2842285" y="239102"/>
                  </a:lnTo>
                  <a:lnTo>
                    <a:pt x="2804896" y="217093"/>
                  </a:lnTo>
                  <a:lnTo>
                    <a:pt x="2794038" y="178333"/>
                  </a:lnTo>
                  <a:lnTo>
                    <a:pt x="2794038" y="98780"/>
                  </a:lnTo>
                  <a:lnTo>
                    <a:pt x="2804896" y="60032"/>
                  </a:lnTo>
                  <a:lnTo>
                    <a:pt x="2842285" y="38011"/>
                  </a:lnTo>
                  <a:lnTo>
                    <a:pt x="2850451" y="37541"/>
                  </a:lnTo>
                  <a:lnTo>
                    <a:pt x="2858566" y="38011"/>
                  </a:lnTo>
                  <a:lnTo>
                    <a:pt x="2895930" y="60032"/>
                  </a:lnTo>
                  <a:lnTo>
                    <a:pt x="2906788" y="98780"/>
                  </a:lnTo>
                  <a:lnTo>
                    <a:pt x="2906788" y="16675"/>
                  </a:lnTo>
                  <a:lnTo>
                    <a:pt x="2864193" y="774"/>
                  </a:lnTo>
                  <a:lnTo>
                    <a:pt x="2850451" y="0"/>
                  </a:lnTo>
                  <a:lnTo>
                    <a:pt x="2836672" y="774"/>
                  </a:lnTo>
                  <a:lnTo>
                    <a:pt x="2800350" y="12420"/>
                  </a:lnTo>
                  <a:lnTo>
                    <a:pt x="2766885" y="47548"/>
                  </a:lnTo>
                  <a:lnTo>
                    <a:pt x="2755773" y="85623"/>
                  </a:lnTo>
                  <a:lnTo>
                    <a:pt x="2755100" y="98780"/>
                  </a:lnTo>
                  <a:lnTo>
                    <a:pt x="2755100" y="178333"/>
                  </a:lnTo>
                  <a:lnTo>
                    <a:pt x="2761704" y="217792"/>
                  </a:lnTo>
                  <a:lnTo>
                    <a:pt x="2790152" y="257848"/>
                  </a:lnTo>
                  <a:lnTo>
                    <a:pt x="2836672" y="276339"/>
                  </a:lnTo>
                  <a:lnTo>
                    <a:pt x="2850451" y="277114"/>
                  </a:lnTo>
                  <a:lnTo>
                    <a:pt x="2864193" y="276339"/>
                  </a:lnTo>
                  <a:lnTo>
                    <a:pt x="2900476" y="264693"/>
                  </a:lnTo>
                  <a:lnTo>
                    <a:pt x="2934004" y="229577"/>
                  </a:lnTo>
                  <a:lnTo>
                    <a:pt x="2945117" y="191528"/>
                  </a:lnTo>
                  <a:lnTo>
                    <a:pt x="2945790" y="178333"/>
                  </a:lnTo>
                  <a:lnTo>
                    <a:pt x="2945790" y="98780"/>
                  </a:lnTo>
                  <a:close/>
                </a:path>
                <a:path w="3862704" h="330835">
                  <a:moveTo>
                    <a:pt x="3193592" y="199809"/>
                  </a:moveTo>
                  <a:lnTo>
                    <a:pt x="3179483" y="157251"/>
                  </a:lnTo>
                  <a:lnTo>
                    <a:pt x="3155099" y="139090"/>
                  </a:lnTo>
                  <a:lnTo>
                    <a:pt x="3155099" y="187248"/>
                  </a:lnTo>
                  <a:lnTo>
                    <a:pt x="3155099" y="197002"/>
                  </a:lnTo>
                  <a:lnTo>
                    <a:pt x="3134258" y="232816"/>
                  </a:lnTo>
                  <a:lnTo>
                    <a:pt x="3099651" y="239001"/>
                  </a:lnTo>
                  <a:lnTo>
                    <a:pt x="3041586" y="239001"/>
                  </a:lnTo>
                  <a:lnTo>
                    <a:pt x="3041586" y="152196"/>
                  </a:lnTo>
                  <a:lnTo>
                    <a:pt x="3109023" y="152196"/>
                  </a:lnTo>
                  <a:lnTo>
                    <a:pt x="3147199" y="166154"/>
                  </a:lnTo>
                  <a:lnTo>
                    <a:pt x="3155099" y="187248"/>
                  </a:lnTo>
                  <a:lnTo>
                    <a:pt x="3155099" y="139090"/>
                  </a:lnTo>
                  <a:lnTo>
                    <a:pt x="3148507" y="136842"/>
                  </a:lnTo>
                  <a:lnTo>
                    <a:pt x="3140570" y="135178"/>
                  </a:lnTo>
                  <a:lnTo>
                    <a:pt x="3148457" y="133337"/>
                  </a:lnTo>
                  <a:lnTo>
                    <a:pt x="3181566" y="108508"/>
                  </a:lnTo>
                  <a:lnTo>
                    <a:pt x="3190024" y="76415"/>
                  </a:lnTo>
                  <a:lnTo>
                    <a:pt x="3189478" y="65392"/>
                  </a:lnTo>
                  <a:lnTo>
                    <a:pt x="3176333" y="29413"/>
                  </a:lnTo>
                  <a:lnTo>
                    <a:pt x="3151594" y="10490"/>
                  </a:lnTo>
                  <a:lnTo>
                    <a:pt x="3151594" y="78651"/>
                  </a:lnTo>
                  <a:lnTo>
                    <a:pt x="3150920" y="87757"/>
                  </a:lnTo>
                  <a:lnTo>
                    <a:pt x="3118904" y="117221"/>
                  </a:lnTo>
                  <a:lnTo>
                    <a:pt x="3109023" y="117843"/>
                  </a:lnTo>
                  <a:lnTo>
                    <a:pt x="3041586" y="117843"/>
                  </a:lnTo>
                  <a:lnTo>
                    <a:pt x="3041586" y="38112"/>
                  </a:lnTo>
                  <a:lnTo>
                    <a:pt x="3103791" y="38112"/>
                  </a:lnTo>
                  <a:lnTo>
                    <a:pt x="3144850" y="53886"/>
                  </a:lnTo>
                  <a:lnTo>
                    <a:pt x="3151594" y="78651"/>
                  </a:lnTo>
                  <a:lnTo>
                    <a:pt x="3151594" y="10490"/>
                  </a:lnTo>
                  <a:lnTo>
                    <a:pt x="3145332" y="7861"/>
                  </a:lnTo>
                  <a:lnTo>
                    <a:pt x="3134842" y="5054"/>
                  </a:lnTo>
                  <a:lnTo>
                    <a:pt x="3123298" y="3365"/>
                  </a:lnTo>
                  <a:lnTo>
                    <a:pt x="3110674" y="2806"/>
                  </a:lnTo>
                  <a:lnTo>
                    <a:pt x="3041586" y="2806"/>
                  </a:lnTo>
                  <a:lnTo>
                    <a:pt x="3026105" y="2806"/>
                  </a:lnTo>
                  <a:lnTo>
                    <a:pt x="3003664" y="2806"/>
                  </a:lnTo>
                  <a:lnTo>
                    <a:pt x="3003664" y="274320"/>
                  </a:lnTo>
                  <a:lnTo>
                    <a:pt x="3026105" y="274320"/>
                  </a:lnTo>
                  <a:lnTo>
                    <a:pt x="3041586" y="274320"/>
                  </a:lnTo>
                  <a:lnTo>
                    <a:pt x="3113862" y="274320"/>
                  </a:lnTo>
                  <a:lnTo>
                    <a:pt x="3125533" y="273735"/>
                  </a:lnTo>
                  <a:lnTo>
                    <a:pt x="3164573" y="260108"/>
                  </a:lnTo>
                  <a:lnTo>
                    <a:pt x="3191154" y="221081"/>
                  </a:lnTo>
                  <a:lnTo>
                    <a:pt x="3193592" y="200380"/>
                  </a:lnTo>
                  <a:lnTo>
                    <a:pt x="3193592" y="199809"/>
                  </a:lnTo>
                  <a:close/>
                </a:path>
                <a:path w="3862704" h="330835">
                  <a:moveTo>
                    <a:pt x="3451479" y="274320"/>
                  </a:moveTo>
                  <a:lnTo>
                    <a:pt x="3429495" y="214718"/>
                  </a:lnTo>
                  <a:lnTo>
                    <a:pt x="3416147" y="178523"/>
                  </a:lnTo>
                  <a:lnTo>
                    <a:pt x="3377450" y="73621"/>
                  </a:lnTo>
                  <a:lnTo>
                    <a:pt x="3377450" y="178523"/>
                  </a:lnTo>
                  <a:lnTo>
                    <a:pt x="3292767" y="178523"/>
                  </a:lnTo>
                  <a:lnTo>
                    <a:pt x="3335096" y="55257"/>
                  </a:lnTo>
                  <a:lnTo>
                    <a:pt x="3377450" y="178523"/>
                  </a:lnTo>
                  <a:lnTo>
                    <a:pt x="3377450" y="73621"/>
                  </a:lnTo>
                  <a:lnTo>
                    <a:pt x="3370681" y="55257"/>
                  </a:lnTo>
                  <a:lnTo>
                    <a:pt x="3351339" y="2806"/>
                  </a:lnTo>
                  <a:lnTo>
                    <a:pt x="3318903" y="2806"/>
                  </a:lnTo>
                  <a:lnTo>
                    <a:pt x="3218777" y="274320"/>
                  </a:lnTo>
                  <a:lnTo>
                    <a:pt x="3259886" y="274320"/>
                  </a:lnTo>
                  <a:lnTo>
                    <a:pt x="3280346" y="214718"/>
                  </a:lnTo>
                  <a:lnTo>
                    <a:pt x="3389884" y="214718"/>
                  </a:lnTo>
                  <a:lnTo>
                    <a:pt x="3410369" y="274320"/>
                  </a:lnTo>
                  <a:lnTo>
                    <a:pt x="3451479" y="274320"/>
                  </a:lnTo>
                  <a:close/>
                </a:path>
                <a:path w="3862704" h="330835">
                  <a:moveTo>
                    <a:pt x="3639299" y="2400"/>
                  </a:moveTo>
                  <a:lnTo>
                    <a:pt x="3447707" y="2400"/>
                  </a:lnTo>
                  <a:lnTo>
                    <a:pt x="3447707" y="25260"/>
                  </a:lnTo>
                  <a:lnTo>
                    <a:pt x="3447707" y="39230"/>
                  </a:lnTo>
                  <a:lnTo>
                    <a:pt x="3524516" y="39230"/>
                  </a:lnTo>
                  <a:lnTo>
                    <a:pt x="3524516" y="274320"/>
                  </a:lnTo>
                  <a:lnTo>
                    <a:pt x="3562566" y="274320"/>
                  </a:lnTo>
                  <a:lnTo>
                    <a:pt x="3562566" y="39065"/>
                  </a:lnTo>
                  <a:lnTo>
                    <a:pt x="3639299" y="39065"/>
                  </a:lnTo>
                  <a:lnTo>
                    <a:pt x="3639299" y="25260"/>
                  </a:lnTo>
                  <a:lnTo>
                    <a:pt x="3639299" y="25044"/>
                  </a:lnTo>
                  <a:lnTo>
                    <a:pt x="3639299" y="2400"/>
                  </a:lnTo>
                  <a:close/>
                </a:path>
                <a:path w="3862704" h="330835">
                  <a:moveTo>
                    <a:pt x="3862438" y="193243"/>
                  </a:moveTo>
                  <a:lnTo>
                    <a:pt x="3852875" y="149199"/>
                  </a:lnTo>
                  <a:lnTo>
                    <a:pt x="3824960" y="121412"/>
                  </a:lnTo>
                  <a:lnTo>
                    <a:pt x="3823436" y="120751"/>
                  </a:lnTo>
                  <a:lnTo>
                    <a:pt x="3823436" y="183680"/>
                  </a:lnTo>
                  <a:lnTo>
                    <a:pt x="3823436" y="202742"/>
                  </a:lnTo>
                  <a:lnTo>
                    <a:pt x="3821836" y="210832"/>
                  </a:lnTo>
                  <a:lnTo>
                    <a:pt x="3818585" y="217525"/>
                  </a:lnTo>
                  <a:lnTo>
                    <a:pt x="3815334" y="224282"/>
                  </a:lnTo>
                  <a:lnTo>
                    <a:pt x="3810622" y="229374"/>
                  </a:lnTo>
                  <a:lnTo>
                    <a:pt x="3804501" y="232879"/>
                  </a:lnTo>
                  <a:lnTo>
                    <a:pt x="3798316" y="236321"/>
                  </a:lnTo>
                  <a:lnTo>
                    <a:pt x="3790861" y="238112"/>
                  </a:lnTo>
                  <a:lnTo>
                    <a:pt x="3714762" y="238112"/>
                  </a:lnTo>
                  <a:lnTo>
                    <a:pt x="3714762" y="148120"/>
                  </a:lnTo>
                  <a:lnTo>
                    <a:pt x="3790861" y="148120"/>
                  </a:lnTo>
                  <a:lnTo>
                    <a:pt x="3798316" y="149834"/>
                  </a:lnTo>
                  <a:lnTo>
                    <a:pt x="3810622" y="156972"/>
                  </a:lnTo>
                  <a:lnTo>
                    <a:pt x="3815334" y="162077"/>
                  </a:lnTo>
                  <a:lnTo>
                    <a:pt x="3818585" y="168833"/>
                  </a:lnTo>
                  <a:lnTo>
                    <a:pt x="3821836" y="175526"/>
                  </a:lnTo>
                  <a:lnTo>
                    <a:pt x="3823436" y="183680"/>
                  </a:lnTo>
                  <a:lnTo>
                    <a:pt x="3823436" y="120751"/>
                  </a:lnTo>
                  <a:lnTo>
                    <a:pt x="3815334" y="117233"/>
                  </a:lnTo>
                  <a:lnTo>
                    <a:pt x="3804780" y="114249"/>
                  </a:lnTo>
                  <a:lnTo>
                    <a:pt x="3793286" y="112458"/>
                  </a:lnTo>
                  <a:lnTo>
                    <a:pt x="3780853" y="111848"/>
                  </a:lnTo>
                  <a:lnTo>
                    <a:pt x="3714762" y="111848"/>
                  </a:lnTo>
                  <a:lnTo>
                    <a:pt x="3714762" y="2806"/>
                  </a:lnTo>
                  <a:lnTo>
                    <a:pt x="3676650" y="2806"/>
                  </a:lnTo>
                  <a:lnTo>
                    <a:pt x="3676650" y="274320"/>
                  </a:lnTo>
                  <a:lnTo>
                    <a:pt x="3696284" y="274320"/>
                  </a:lnTo>
                  <a:lnTo>
                    <a:pt x="3714762" y="274320"/>
                  </a:lnTo>
                  <a:lnTo>
                    <a:pt x="3780853" y="274320"/>
                  </a:lnTo>
                  <a:lnTo>
                    <a:pt x="3793286" y="273723"/>
                  </a:lnTo>
                  <a:lnTo>
                    <a:pt x="3833558" y="259499"/>
                  </a:lnTo>
                  <a:lnTo>
                    <a:pt x="3857066" y="227507"/>
                  </a:lnTo>
                  <a:lnTo>
                    <a:pt x="3861841" y="205587"/>
                  </a:lnTo>
                  <a:lnTo>
                    <a:pt x="3862438" y="193243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87959" y="3903893"/>
              <a:ext cx="126622" cy="1810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20973" y="3903893"/>
              <a:ext cx="153856" cy="1810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19657" y="3903893"/>
              <a:ext cx="133718" cy="18088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98159" y="3903893"/>
              <a:ext cx="124495" cy="18100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25312" y="3903893"/>
              <a:ext cx="128235" cy="18100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60943" y="3903893"/>
              <a:ext cx="128235" cy="1810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78448" y="3903893"/>
              <a:ext cx="155131" cy="1810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30266" y="3902025"/>
              <a:ext cx="271086" cy="18474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26251" y="3903893"/>
              <a:ext cx="272148" cy="18100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25764" y="3903893"/>
              <a:ext cx="128235" cy="18100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95085" y="3902025"/>
              <a:ext cx="127217" cy="18474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50941" y="3903893"/>
              <a:ext cx="145482" cy="18100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37554" y="3902025"/>
              <a:ext cx="127217" cy="18474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403302" y="3903669"/>
              <a:ext cx="101600" cy="181610"/>
            </a:xfrm>
            <a:custGeom>
              <a:avLst/>
              <a:gdLst/>
              <a:ahLst/>
              <a:cxnLst/>
              <a:rect l="l" t="t" r="r" b="b"/>
              <a:pathLst>
                <a:path w="101600" h="181610">
                  <a:moveTo>
                    <a:pt x="101473" y="228"/>
                  </a:moveTo>
                  <a:lnTo>
                    <a:pt x="25412" y="228"/>
                  </a:lnTo>
                  <a:lnTo>
                    <a:pt x="12446" y="228"/>
                  </a:lnTo>
                  <a:lnTo>
                    <a:pt x="12446" y="0"/>
                  </a:lnTo>
                  <a:lnTo>
                    <a:pt x="0" y="0"/>
                  </a:lnTo>
                  <a:lnTo>
                    <a:pt x="0" y="24130"/>
                  </a:lnTo>
                  <a:lnTo>
                    <a:pt x="0" y="181610"/>
                  </a:lnTo>
                  <a:lnTo>
                    <a:pt x="25412" y="181610"/>
                  </a:lnTo>
                  <a:lnTo>
                    <a:pt x="25412" y="24409"/>
                  </a:lnTo>
                  <a:lnTo>
                    <a:pt x="101473" y="24409"/>
                  </a:lnTo>
                  <a:lnTo>
                    <a:pt x="101473" y="228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34647" y="3903893"/>
              <a:ext cx="133718" cy="18088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13149" y="3852988"/>
              <a:ext cx="133718" cy="23178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890410" y="3903898"/>
              <a:ext cx="26670" cy="181610"/>
            </a:xfrm>
            <a:custGeom>
              <a:avLst/>
              <a:gdLst/>
              <a:ahLst/>
              <a:cxnLst/>
              <a:rect l="l" t="t" r="r" b="b"/>
              <a:pathLst>
                <a:path w="26670" h="181610">
                  <a:moveTo>
                    <a:pt x="26009" y="0"/>
                  </a:moveTo>
                  <a:lnTo>
                    <a:pt x="647" y="0"/>
                  </a:lnTo>
                  <a:lnTo>
                    <a:pt x="647" y="134569"/>
                  </a:lnTo>
                  <a:lnTo>
                    <a:pt x="26009" y="134569"/>
                  </a:lnTo>
                  <a:lnTo>
                    <a:pt x="26009" y="0"/>
                  </a:lnTo>
                  <a:close/>
                </a:path>
                <a:path w="26670" h="181610">
                  <a:moveTo>
                    <a:pt x="26644" y="154368"/>
                  </a:moveTo>
                  <a:lnTo>
                    <a:pt x="0" y="154368"/>
                  </a:lnTo>
                  <a:lnTo>
                    <a:pt x="0" y="181013"/>
                  </a:lnTo>
                  <a:lnTo>
                    <a:pt x="26644" y="181013"/>
                  </a:lnTo>
                  <a:lnTo>
                    <a:pt x="26644" y="154368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0</Words>
  <Application>Microsoft Office PowerPoint</Application>
  <PresentationFormat>Произвольный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ПРЕЗА ФЕНИКС САММИТ.cdr</dc:title>
  <dc:creator>Афанасьева Людмила Юрьевна</dc:creator>
  <cp:lastModifiedBy>Афанасьева Людмила Юрьевна</cp:lastModifiedBy>
  <cp:revision>1</cp:revision>
  <dcterms:created xsi:type="dcterms:W3CDTF">2022-09-23T12:35:00Z</dcterms:created>
  <dcterms:modified xsi:type="dcterms:W3CDTF">2022-09-23T12:49:22Z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2022-09-23T00:00:00Z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2022-09-23T00:00:00Z</vt:filetime>
  </property>
</Properties>
</file>