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4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.png"/><Relationship Id="rId671" Type="http://schemas.openxmlformats.org/officeDocument/2006/relationships/image" Target="../media/image670.png"/><Relationship Id="rId21" Type="http://schemas.openxmlformats.org/officeDocument/2006/relationships/image" Target="../media/image20.png"/><Relationship Id="rId324" Type="http://schemas.openxmlformats.org/officeDocument/2006/relationships/image" Target="../media/image323.png"/><Relationship Id="rId531" Type="http://schemas.openxmlformats.org/officeDocument/2006/relationships/image" Target="../media/image530.png"/><Relationship Id="rId629" Type="http://schemas.openxmlformats.org/officeDocument/2006/relationships/image" Target="../media/image628.png"/><Relationship Id="rId170" Type="http://schemas.openxmlformats.org/officeDocument/2006/relationships/image" Target="../media/image169.png"/><Relationship Id="rId268" Type="http://schemas.openxmlformats.org/officeDocument/2006/relationships/image" Target="../media/image267.png"/><Relationship Id="rId475" Type="http://schemas.openxmlformats.org/officeDocument/2006/relationships/image" Target="../media/image474.png"/><Relationship Id="rId682" Type="http://schemas.openxmlformats.org/officeDocument/2006/relationships/image" Target="../media/image681.png"/><Relationship Id="rId32" Type="http://schemas.openxmlformats.org/officeDocument/2006/relationships/image" Target="../media/image31.png"/><Relationship Id="rId128" Type="http://schemas.openxmlformats.org/officeDocument/2006/relationships/image" Target="../media/image127.png"/><Relationship Id="rId335" Type="http://schemas.openxmlformats.org/officeDocument/2006/relationships/image" Target="../media/image334.png"/><Relationship Id="rId542" Type="http://schemas.openxmlformats.org/officeDocument/2006/relationships/image" Target="../media/image541.png"/><Relationship Id="rId181" Type="http://schemas.openxmlformats.org/officeDocument/2006/relationships/image" Target="../media/image180.png"/><Relationship Id="rId402" Type="http://schemas.openxmlformats.org/officeDocument/2006/relationships/image" Target="../media/image401.png"/><Relationship Id="rId279" Type="http://schemas.openxmlformats.org/officeDocument/2006/relationships/image" Target="../media/image278.png"/><Relationship Id="rId486" Type="http://schemas.openxmlformats.org/officeDocument/2006/relationships/image" Target="../media/image485.png"/><Relationship Id="rId693" Type="http://schemas.openxmlformats.org/officeDocument/2006/relationships/image" Target="../media/image692.png"/><Relationship Id="rId707" Type="http://schemas.openxmlformats.org/officeDocument/2006/relationships/image" Target="../media/image706.png"/><Relationship Id="rId43" Type="http://schemas.openxmlformats.org/officeDocument/2006/relationships/image" Target="../media/image42.png"/><Relationship Id="rId139" Type="http://schemas.openxmlformats.org/officeDocument/2006/relationships/image" Target="../media/image138.png"/><Relationship Id="rId346" Type="http://schemas.openxmlformats.org/officeDocument/2006/relationships/image" Target="../media/image345.png"/><Relationship Id="rId553" Type="http://schemas.openxmlformats.org/officeDocument/2006/relationships/image" Target="../media/image552.png"/><Relationship Id="rId192" Type="http://schemas.openxmlformats.org/officeDocument/2006/relationships/image" Target="../media/image191.png"/><Relationship Id="rId206" Type="http://schemas.openxmlformats.org/officeDocument/2006/relationships/image" Target="../media/image205.png"/><Relationship Id="rId413" Type="http://schemas.openxmlformats.org/officeDocument/2006/relationships/image" Target="../media/image412.png"/><Relationship Id="rId497" Type="http://schemas.openxmlformats.org/officeDocument/2006/relationships/image" Target="../media/image496.png"/><Relationship Id="rId620" Type="http://schemas.openxmlformats.org/officeDocument/2006/relationships/image" Target="../media/image619.png"/><Relationship Id="rId718" Type="http://schemas.openxmlformats.org/officeDocument/2006/relationships/image" Target="../media/image717.png"/><Relationship Id="rId357" Type="http://schemas.openxmlformats.org/officeDocument/2006/relationships/image" Target="../media/image356.png"/><Relationship Id="rId54" Type="http://schemas.openxmlformats.org/officeDocument/2006/relationships/image" Target="../media/image53.png"/><Relationship Id="rId217" Type="http://schemas.openxmlformats.org/officeDocument/2006/relationships/image" Target="../media/image216.png"/><Relationship Id="rId564" Type="http://schemas.openxmlformats.org/officeDocument/2006/relationships/image" Target="../media/image563.png"/><Relationship Id="rId424" Type="http://schemas.openxmlformats.org/officeDocument/2006/relationships/image" Target="../media/image423.png"/><Relationship Id="rId631" Type="http://schemas.openxmlformats.org/officeDocument/2006/relationships/image" Target="../media/image630.png"/><Relationship Id="rId270" Type="http://schemas.openxmlformats.org/officeDocument/2006/relationships/image" Target="../media/image269.png"/><Relationship Id="rId65" Type="http://schemas.openxmlformats.org/officeDocument/2006/relationships/image" Target="../media/image64.png"/><Relationship Id="rId130" Type="http://schemas.openxmlformats.org/officeDocument/2006/relationships/image" Target="../media/image129.png"/><Relationship Id="rId368" Type="http://schemas.openxmlformats.org/officeDocument/2006/relationships/image" Target="../media/image367.png"/><Relationship Id="rId575" Type="http://schemas.openxmlformats.org/officeDocument/2006/relationships/image" Target="../media/image574.png"/><Relationship Id="rId228" Type="http://schemas.openxmlformats.org/officeDocument/2006/relationships/image" Target="../media/image227.png"/><Relationship Id="rId435" Type="http://schemas.openxmlformats.org/officeDocument/2006/relationships/image" Target="../media/image434.png"/><Relationship Id="rId642" Type="http://schemas.openxmlformats.org/officeDocument/2006/relationships/image" Target="../media/image641.png"/><Relationship Id="rId281" Type="http://schemas.openxmlformats.org/officeDocument/2006/relationships/image" Target="../media/image280.png"/><Relationship Id="rId502" Type="http://schemas.openxmlformats.org/officeDocument/2006/relationships/image" Target="../media/image501.png"/><Relationship Id="rId76" Type="http://schemas.openxmlformats.org/officeDocument/2006/relationships/image" Target="../media/image75.png"/><Relationship Id="rId141" Type="http://schemas.openxmlformats.org/officeDocument/2006/relationships/image" Target="../media/image140.png"/><Relationship Id="rId379" Type="http://schemas.openxmlformats.org/officeDocument/2006/relationships/image" Target="../media/image378.png"/><Relationship Id="rId586" Type="http://schemas.openxmlformats.org/officeDocument/2006/relationships/image" Target="../media/image585.png"/><Relationship Id="rId7" Type="http://schemas.openxmlformats.org/officeDocument/2006/relationships/image" Target="../media/image6.png"/><Relationship Id="rId239" Type="http://schemas.openxmlformats.org/officeDocument/2006/relationships/image" Target="../media/image238.png"/><Relationship Id="rId446" Type="http://schemas.openxmlformats.org/officeDocument/2006/relationships/image" Target="../media/image445.png"/><Relationship Id="rId653" Type="http://schemas.openxmlformats.org/officeDocument/2006/relationships/image" Target="../media/image652.png"/><Relationship Id="rId292" Type="http://schemas.openxmlformats.org/officeDocument/2006/relationships/image" Target="../media/image291.png"/><Relationship Id="rId306" Type="http://schemas.openxmlformats.org/officeDocument/2006/relationships/image" Target="../media/image305.png"/><Relationship Id="rId87" Type="http://schemas.openxmlformats.org/officeDocument/2006/relationships/image" Target="../media/image86.png"/><Relationship Id="rId513" Type="http://schemas.openxmlformats.org/officeDocument/2006/relationships/image" Target="../media/image512.png"/><Relationship Id="rId597" Type="http://schemas.openxmlformats.org/officeDocument/2006/relationships/image" Target="../media/image596.png"/><Relationship Id="rId720" Type="http://schemas.openxmlformats.org/officeDocument/2006/relationships/image" Target="../media/image719.png"/><Relationship Id="rId152" Type="http://schemas.openxmlformats.org/officeDocument/2006/relationships/image" Target="../media/image151.png"/><Relationship Id="rId457" Type="http://schemas.openxmlformats.org/officeDocument/2006/relationships/image" Target="../media/image456.png"/><Relationship Id="rId664" Type="http://schemas.openxmlformats.org/officeDocument/2006/relationships/image" Target="../media/image663.png"/><Relationship Id="rId14" Type="http://schemas.openxmlformats.org/officeDocument/2006/relationships/image" Target="../media/image13.png"/><Relationship Id="rId317" Type="http://schemas.openxmlformats.org/officeDocument/2006/relationships/image" Target="../media/image316.png"/><Relationship Id="rId524" Type="http://schemas.openxmlformats.org/officeDocument/2006/relationships/image" Target="../media/image523.png"/><Relationship Id="rId98" Type="http://schemas.openxmlformats.org/officeDocument/2006/relationships/image" Target="../media/image97.png"/><Relationship Id="rId163" Type="http://schemas.openxmlformats.org/officeDocument/2006/relationships/image" Target="../media/image162.png"/><Relationship Id="rId370" Type="http://schemas.openxmlformats.org/officeDocument/2006/relationships/image" Target="../media/image369.png"/><Relationship Id="rId230" Type="http://schemas.openxmlformats.org/officeDocument/2006/relationships/image" Target="../media/image229.png"/><Relationship Id="rId468" Type="http://schemas.openxmlformats.org/officeDocument/2006/relationships/image" Target="../media/image467.png"/><Relationship Id="rId675" Type="http://schemas.openxmlformats.org/officeDocument/2006/relationships/image" Target="../media/image674.png"/><Relationship Id="rId25" Type="http://schemas.openxmlformats.org/officeDocument/2006/relationships/image" Target="../media/image24.png"/><Relationship Id="rId328" Type="http://schemas.openxmlformats.org/officeDocument/2006/relationships/image" Target="../media/image327.png"/><Relationship Id="rId535" Type="http://schemas.openxmlformats.org/officeDocument/2006/relationships/image" Target="../media/image534.png"/><Relationship Id="rId174" Type="http://schemas.openxmlformats.org/officeDocument/2006/relationships/image" Target="../media/image173.png"/><Relationship Id="rId381" Type="http://schemas.openxmlformats.org/officeDocument/2006/relationships/image" Target="../media/image380.png"/><Relationship Id="rId602" Type="http://schemas.openxmlformats.org/officeDocument/2006/relationships/image" Target="../media/image601.png"/><Relationship Id="rId241" Type="http://schemas.openxmlformats.org/officeDocument/2006/relationships/image" Target="../media/image240.png"/><Relationship Id="rId479" Type="http://schemas.openxmlformats.org/officeDocument/2006/relationships/image" Target="../media/image478.png"/><Relationship Id="rId686" Type="http://schemas.openxmlformats.org/officeDocument/2006/relationships/image" Target="../media/image685.png"/><Relationship Id="rId36" Type="http://schemas.openxmlformats.org/officeDocument/2006/relationships/image" Target="../media/image35.png"/><Relationship Id="rId339" Type="http://schemas.openxmlformats.org/officeDocument/2006/relationships/image" Target="../media/image338.png"/><Relationship Id="rId546" Type="http://schemas.openxmlformats.org/officeDocument/2006/relationships/image" Target="../media/image545.png"/><Relationship Id="rId101" Type="http://schemas.openxmlformats.org/officeDocument/2006/relationships/image" Target="../media/image100.png"/><Relationship Id="rId185" Type="http://schemas.openxmlformats.org/officeDocument/2006/relationships/image" Target="../media/image184.png"/><Relationship Id="rId406" Type="http://schemas.openxmlformats.org/officeDocument/2006/relationships/image" Target="../media/image405.png"/><Relationship Id="rId392" Type="http://schemas.openxmlformats.org/officeDocument/2006/relationships/image" Target="../media/image391.png"/><Relationship Id="rId613" Type="http://schemas.openxmlformats.org/officeDocument/2006/relationships/image" Target="../media/image612.png"/><Relationship Id="rId697" Type="http://schemas.openxmlformats.org/officeDocument/2006/relationships/image" Target="../media/image696.png"/><Relationship Id="rId252" Type="http://schemas.openxmlformats.org/officeDocument/2006/relationships/image" Target="../media/image251.png"/><Relationship Id="rId47" Type="http://schemas.openxmlformats.org/officeDocument/2006/relationships/image" Target="../media/image46.png"/><Relationship Id="rId112" Type="http://schemas.openxmlformats.org/officeDocument/2006/relationships/image" Target="../media/image111.png"/><Relationship Id="rId557" Type="http://schemas.openxmlformats.org/officeDocument/2006/relationships/image" Target="../media/image556.png"/><Relationship Id="rId196" Type="http://schemas.openxmlformats.org/officeDocument/2006/relationships/image" Target="../media/image195.png"/><Relationship Id="rId417" Type="http://schemas.openxmlformats.org/officeDocument/2006/relationships/image" Target="../media/image416.png"/><Relationship Id="rId624" Type="http://schemas.openxmlformats.org/officeDocument/2006/relationships/image" Target="../media/image623.png"/><Relationship Id="rId263" Type="http://schemas.openxmlformats.org/officeDocument/2006/relationships/image" Target="../media/image262.png"/><Relationship Id="rId470" Type="http://schemas.openxmlformats.org/officeDocument/2006/relationships/image" Target="../media/image469.png"/><Relationship Id="rId58" Type="http://schemas.openxmlformats.org/officeDocument/2006/relationships/image" Target="../media/image57.png"/><Relationship Id="rId123" Type="http://schemas.openxmlformats.org/officeDocument/2006/relationships/image" Target="../media/image122.png"/><Relationship Id="rId330" Type="http://schemas.openxmlformats.org/officeDocument/2006/relationships/image" Target="../media/image329.png"/><Relationship Id="rId568" Type="http://schemas.openxmlformats.org/officeDocument/2006/relationships/image" Target="../media/image567.png"/><Relationship Id="rId428" Type="http://schemas.openxmlformats.org/officeDocument/2006/relationships/image" Target="../media/image427.png"/><Relationship Id="rId635" Type="http://schemas.openxmlformats.org/officeDocument/2006/relationships/image" Target="../media/image634.png"/><Relationship Id="rId274" Type="http://schemas.openxmlformats.org/officeDocument/2006/relationships/image" Target="../media/image273.png"/><Relationship Id="rId481" Type="http://schemas.openxmlformats.org/officeDocument/2006/relationships/image" Target="../media/image480.png"/><Relationship Id="rId702" Type="http://schemas.openxmlformats.org/officeDocument/2006/relationships/image" Target="../media/image701.png"/><Relationship Id="rId69" Type="http://schemas.openxmlformats.org/officeDocument/2006/relationships/image" Target="../media/image68.png"/><Relationship Id="rId134" Type="http://schemas.openxmlformats.org/officeDocument/2006/relationships/image" Target="../media/image133.png"/><Relationship Id="rId579" Type="http://schemas.openxmlformats.org/officeDocument/2006/relationships/image" Target="../media/image578.png"/><Relationship Id="rId341" Type="http://schemas.openxmlformats.org/officeDocument/2006/relationships/image" Target="../media/image340.png"/><Relationship Id="rId439" Type="http://schemas.openxmlformats.org/officeDocument/2006/relationships/image" Target="../media/image438.png"/><Relationship Id="rId646" Type="http://schemas.openxmlformats.org/officeDocument/2006/relationships/image" Target="../media/image645.png"/><Relationship Id="rId201" Type="http://schemas.openxmlformats.org/officeDocument/2006/relationships/image" Target="../media/image200.png"/><Relationship Id="rId285" Type="http://schemas.openxmlformats.org/officeDocument/2006/relationships/image" Target="../media/image284.png"/><Relationship Id="rId506" Type="http://schemas.openxmlformats.org/officeDocument/2006/relationships/image" Target="../media/image505.png"/><Relationship Id="rId492" Type="http://schemas.openxmlformats.org/officeDocument/2006/relationships/image" Target="../media/image491.png"/><Relationship Id="rId713" Type="http://schemas.openxmlformats.org/officeDocument/2006/relationships/image" Target="../media/image712.png"/><Relationship Id="rId145" Type="http://schemas.openxmlformats.org/officeDocument/2006/relationships/image" Target="../media/image144.png"/><Relationship Id="rId352" Type="http://schemas.openxmlformats.org/officeDocument/2006/relationships/image" Target="../media/image351.png"/><Relationship Id="rId212" Type="http://schemas.openxmlformats.org/officeDocument/2006/relationships/image" Target="../media/image211.png"/><Relationship Id="rId657" Type="http://schemas.openxmlformats.org/officeDocument/2006/relationships/image" Target="../media/image656.png"/><Relationship Id="rId296" Type="http://schemas.openxmlformats.org/officeDocument/2006/relationships/image" Target="../media/image295.png"/><Relationship Id="rId517" Type="http://schemas.openxmlformats.org/officeDocument/2006/relationships/image" Target="../media/image516.png"/><Relationship Id="rId60" Type="http://schemas.openxmlformats.org/officeDocument/2006/relationships/image" Target="../media/image59.png"/><Relationship Id="rId156" Type="http://schemas.openxmlformats.org/officeDocument/2006/relationships/image" Target="../media/image155.png"/><Relationship Id="rId363" Type="http://schemas.openxmlformats.org/officeDocument/2006/relationships/image" Target="../media/image362.png"/><Relationship Id="rId570" Type="http://schemas.openxmlformats.org/officeDocument/2006/relationships/image" Target="../media/image569.png"/><Relationship Id="rId223" Type="http://schemas.openxmlformats.org/officeDocument/2006/relationships/image" Target="../media/image222.png"/><Relationship Id="rId430" Type="http://schemas.openxmlformats.org/officeDocument/2006/relationships/image" Target="../media/image429.png"/><Relationship Id="rId668" Type="http://schemas.openxmlformats.org/officeDocument/2006/relationships/image" Target="../media/image667.png"/><Relationship Id="rId18" Type="http://schemas.openxmlformats.org/officeDocument/2006/relationships/image" Target="../media/image17.png"/><Relationship Id="rId528" Type="http://schemas.openxmlformats.org/officeDocument/2006/relationships/image" Target="../media/image527.png"/><Relationship Id="rId167" Type="http://schemas.openxmlformats.org/officeDocument/2006/relationships/image" Target="../media/image166.png"/><Relationship Id="rId374" Type="http://schemas.openxmlformats.org/officeDocument/2006/relationships/image" Target="../media/image373.png"/><Relationship Id="rId581" Type="http://schemas.openxmlformats.org/officeDocument/2006/relationships/image" Target="../media/image580.png"/><Relationship Id="rId71" Type="http://schemas.openxmlformats.org/officeDocument/2006/relationships/image" Target="../media/image70.png"/><Relationship Id="rId234" Type="http://schemas.openxmlformats.org/officeDocument/2006/relationships/image" Target="../media/image233.png"/><Relationship Id="rId679" Type="http://schemas.openxmlformats.org/officeDocument/2006/relationships/image" Target="../media/image678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441" Type="http://schemas.openxmlformats.org/officeDocument/2006/relationships/image" Target="../media/image440.png"/><Relationship Id="rId539" Type="http://schemas.openxmlformats.org/officeDocument/2006/relationships/image" Target="../media/image538.png"/><Relationship Id="rId40" Type="http://schemas.openxmlformats.org/officeDocument/2006/relationships/image" Target="../media/image39.png"/><Relationship Id="rId136" Type="http://schemas.openxmlformats.org/officeDocument/2006/relationships/image" Target="../media/image135.png"/><Relationship Id="rId178" Type="http://schemas.openxmlformats.org/officeDocument/2006/relationships/image" Target="../media/image177.png"/><Relationship Id="rId301" Type="http://schemas.openxmlformats.org/officeDocument/2006/relationships/image" Target="../media/image300.png"/><Relationship Id="rId343" Type="http://schemas.openxmlformats.org/officeDocument/2006/relationships/image" Target="../media/image342.png"/><Relationship Id="rId550" Type="http://schemas.openxmlformats.org/officeDocument/2006/relationships/image" Target="../media/image549.png"/><Relationship Id="rId82" Type="http://schemas.openxmlformats.org/officeDocument/2006/relationships/image" Target="../media/image81.png"/><Relationship Id="rId203" Type="http://schemas.openxmlformats.org/officeDocument/2006/relationships/image" Target="../media/image202.png"/><Relationship Id="rId385" Type="http://schemas.openxmlformats.org/officeDocument/2006/relationships/image" Target="../media/image384.png"/><Relationship Id="rId592" Type="http://schemas.openxmlformats.org/officeDocument/2006/relationships/image" Target="../media/image591.png"/><Relationship Id="rId606" Type="http://schemas.openxmlformats.org/officeDocument/2006/relationships/image" Target="../media/image605.png"/><Relationship Id="rId648" Type="http://schemas.openxmlformats.org/officeDocument/2006/relationships/image" Target="../media/image647.png"/><Relationship Id="rId245" Type="http://schemas.openxmlformats.org/officeDocument/2006/relationships/image" Target="../media/image244.png"/><Relationship Id="rId287" Type="http://schemas.openxmlformats.org/officeDocument/2006/relationships/image" Target="../media/image286.png"/><Relationship Id="rId410" Type="http://schemas.openxmlformats.org/officeDocument/2006/relationships/image" Target="../media/image409.png"/><Relationship Id="rId452" Type="http://schemas.openxmlformats.org/officeDocument/2006/relationships/image" Target="../media/image451.png"/><Relationship Id="rId494" Type="http://schemas.openxmlformats.org/officeDocument/2006/relationships/image" Target="../media/image493.png"/><Relationship Id="rId508" Type="http://schemas.openxmlformats.org/officeDocument/2006/relationships/image" Target="../media/image507.png"/><Relationship Id="rId715" Type="http://schemas.openxmlformats.org/officeDocument/2006/relationships/image" Target="../media/image714.png"/><Relationship Id="rId105" Type="http://schemas.openxmlformats.org/officeDocument/2006/relationships/image" Target="../media/image104.png"/><Relationship Id="rId147" Type="http://schemas.openxmlformats.org/officeDocument/2006/relationships/image" Target="../media/image146.png"/><Relationship Id="rId312" Type="http://schemas.openxmlformats.org/officeDocument/2006/relationships/image" Target="../media/image311.png"/><Relationship Id="rId354" Type="http://schemas.openxmlformats.org/officeDocument/2006/relationships/image" Target="../media/image353.png"/><Relationship Id="rId51" Type="http://schemas.openxmlformats.org/officeDocument/2006/relationships/image" Target="../media/image50.png"/><Relationship Id="rId93" Type="http://schemas.openxmlformats.org/officeDocument/2006/relationships/image" Target="../media/image92.png"/><Relationship Id="rId189" Type="http://schemas.openxmlformats.org/officeDocument/2006/relationships/image" Target="../media/image188.png"/><Relationship Id="rId396" Type="http://schemas.openxmlformats.org/officeDocument/2006/relationships/image" Target="../media/image395.png"/><Relationship Id="rId561" Type="http://schemas.openxmlformats.org/officeDocument/2006/relationships/image" Target="../media/image560.png"/><Relationship Id="rId617" Type="http://schemas.openxmlformats.org/officeDocument/2006/relationships/image" Target="../media/image616.png"/><Relationship Id="rId659" Type="http://schemas.openxmlformats.org/officeDocument/2006/relationships/image" Target="../media/image658.png"/><Relationship Id="rId214" Type="http://schemas.openxmlformats.org/officeDocument/2006/relationships/image" Target="../media/image213.png"/><Relationship Id="rId256" Type="http://schemas.openxmlformats.org/officeDocument/2006/relationships/image" Target="../media/image255.png"/><Relationship Id="rId298" Type="http://schemas.openxmlformats.org/officeDocument/2006/relationships/image" Target="../media/image297.png"/><Relationship Id="rId421" Type="http://schemas.openxmlformats.org/officeDocument/2006/relationships/image" Target="../media/image420.png"/><Relationship Id="rId463" Type="http://schemas.openxmlformats.org/officeDocument/2006/relationships/image" Target="../media/image462.png"/><Relationship Id="rId519" Type="http://schemas.openxmlformats.org/officeDocument/2006/relationships/image" Target="../media/image518.png"/><Relationship Id="rId670" Type="http://schemas.openxmlformats.org/officeDocument/2006/relationships/image" Target="../media/image669.png"/><Relationship Id="rId116" Type="http://schemas.openxmlformats.org/officeDocument/2006/relationships/image" Target="../media/image115.png"/><Relationship Id="rId158" Type="http://schemas.openxmlformats.org/officeDocument/2006/relationships/image" Target="../media/image157.png"/><Relationship Id="rId323" Type="http://schemas.openxmlformats.org/officeDocument/2006/relationships/image" Target="../media/image322.png"/><Relationship Id="rId530" Type="http://schemas.openxmlformats.org/officeDocument/2006/relationships/image" Target="../media/image529.png"/><Relationship Id="rId20" Type="http://schemas.openxmlformats.org/officeDocument/2006/relationships/image" Target="../media/image19.png"/><Relationship Id="rId62" Type="http://schemas.openxmlformats.org/officeDocument/2006/relationships/image" Target="../media/image61.png"/><Relationship Id="rId365" Type="http://schemas.openxmlformats.org/officeDocument/2006/relationships/image" Target="../media/image364.png"/><Relationship Id="rId572" Type="http://schemas.openxmlformats.org/officeDocument/2006/relationships/image" Target="../media/image571.png"/><Relationship Id="rId628" Type="http://schemas.openxmlformats.org/officeDocument/2006/relationships/image" Target="../media/image627.png"/><Relationship Id="rId225" Type="http://schemas.openxmlformats.org/officeDocument/2006/relationships/image" Target="../media/image224.png"/><Relationship Id="rId267" Type="http://schemas.openxmlformats.org/officeDocument/2006/relationships/image" Target="../media/image266.png"/><Relationship Id="rId432" Type="http://schemas.openxmlformats.org/officeDocument/2006/relationships/image" Target="../media/image431.png"/><Relationship Id="rId474" Type="http://schemas.openxmlformats.org/officeDocument/2006/relationships/image" Target="../media/image473.png"/><Relationship Id="rId127" Type="http://schemas.openxmlformats.org/officeDocument/2006/relationships/image" Target="../media/image126.png"/><Relationship Id="rId681" Type="http://schemas.openxmlformats.org/officeDocument/2006/relationships/image" Target="../media/image680.png"/><Relationship Id="rId31" Type="http://schemas.openxmlformats.org/officeDocument/2006/relationships/image" Target="../media/image30.png"/><Relationship Id="rId73" Type="http://schemas.openxmlformats.org/officeDocument/2006/relationships/image" Target="../media/image72.png"/><Relationship Id="rId169" Type="http://schemas.openxmlformats.org/officeDocument/2006/relationships/image" Target="../media/image168.png"/><Relationship Id="rId334" Type="http://schemas.openxmlformats.org/officeDocument/2006/relationships/image" Target="../media/image333.png"/><Relationship Id="rId376" Type="http://schemas.openxmlformats.org/officeDocument/2006/relationships/image" Target="../media/image375.png"/><Relationship Id="rId541" Type="http://schemas.openxmlformats.org/officeDocument/2006/relationships/image" Target="../media/image540.png"/><Relationship Id="rId583" Type="http://schemas.openxmlformats.org/officeDocument/2006/relationships/image" Target="../media/image582.png"/><Relationship Id="rId639" Type="http://schemas.openxmlformats.org/officeDocument/2006/relationships/image" Target="../media/image638.png"/><Relationship Id="rId4" Type="http://schemas.openxmlformats.org/officeDocument/2006/relationships/image" Target="../media/image3.png"/><Relationship Id="rId180" Type="http://schemas.openxmlformats.org/officeDocument/2006/relationships/image" Target="../media/image179.png"/><Relationship Id="rId236" Type="http://schemas.openxmlformats.org/officeDocument/2006/relationships/image" Target="../media/image235.png"/><Relationship Id="rId278" Type="http://schemas.openxmlformats.org/officeDocument/2006/relationships/image" Target="../media/image277.png"/><Relationship Id="rId401" Type="http://schemas.openxmlformats.org/officeDocument/2006/relationships/image" Target="../media/image400.png"/><Relationship Id="rId443" Type="http://schemas.openxmlformats.org/officeDocument/2006/relationships/image" Target="../media/image442.png"/><Relationship Id="rId650" Type="http://schemas.openxmlformats.org/officeDocument/2006/relationships/image" Target="../media/image649.png"/><Relationship Id="rId303" Type="http://schemas.openxmlformats.org/officeDocument/2006/relationships/image" Target="../media/image302.png"/><Relationship Id="rId485" Type="http://schemas.openxmlformats.org/officeDocument/2006/relationships/image" Target="../media/image484.png"/><Relationship Id="rId692" Type="http://schemas.openxmlformats.org/officeDocument/2006/relationships/image" Target="../media/image691.png"/><Relationship Id="rId706" Type="http://schemas.openxmlformats.org/officeDocument/2006/relationships/image" Target="../media/image705.png"/><Relationship Id="rId42" Type="http://schemas.openxmlformats.org/officeDocument/2006/relationships/image" Target="../media/image41.png"/><Relationship Id="rId84" Type="http://schemas.openxmlformats.org/officeDocument/2006/relationships/image" Target="../media/image83.png"/><Relationship Id="rId138" Type="http://schemas.openxmlformats.org/officeDocument/2006/relationships/image" Target="../media/image137.png"/><Relationship Id="rId345" Type="http://schemas.openxmlformats.org/officeDocument/2006/relationships/image" Target="../media/image344.png"/><Relationship Id="rId387" Type="http://schemas.openxmlformats.org/officeDocument/2006/relationships/image" Target="../media/image386.png"/><Relationship Id="rId510" Type="http://schemas.openxmlformats.org/officeDocument/2006/relationships/image" Target="../media/image509.png"/><Relationship Id="rId552" Type="http://schemas.openxmlformats.org/officeDocument/2006/relationships/image" Target="../media/image551.png"/><Relationship Id="rId594" Type="http://schemas.openxmlformats.org/officeDocument/2006/relationships/image" Target="../media/image593.png"/><Relationship Id="rId608" Type="http://schemas.openxmlformats.org/officeDocument/2006/relationships/image" Target="../media/image607.png"/><Relationship Id="rId191" Type="http://schemas.openxmlformats.org/officeDocument/2006/relationships/image" Target="../media/image190.png"/><Relationship Id="rId205" Type="http://schemas.openxmlformats.org/officeDocument/2006/relationships/image" Target="../media/image204.png"/><Relationship Id="rId247" Type="http://schemas.openxmlformats.org/officeDocument/2006/relationships/image" Target="../media/image246.png"/><Relationship Id="rId412" Type="http://schemas.openxmlformats.org/officeDocument/2006/relationships/image" Target="../media/image411.png"/><Relationship Id="rId107" Type="http://schemas.openxmlformats.org/officeDocument/2006/relationships/image" Target="../media/image106.png"/><Relationship Id="rId289" Type="http://schemas.openxmlformats.org/officeDocument/2006/relationships/image" Target="../media/image288.png"/><Relationship Id="rId454" Type="http://schemas.openxmlformats.org/officeDocument/2006/relationships/image" Target="../media/image453.png"/><Relationship Id="rId496" Type="http://schemas.openxmlformats.org/officeDocument/2006/relationships/image" Target="../media/image495.png"/><Relationship Id="rId661" Type="http://schemas.openxmlformats.org/officeDocument/2006/relationships/image" Target="../media/image660.png"/><Relationship Id="rId717" Type="http://schemas.openxmlformats.org/officeDocument/2006/relationships/image" Target="../media/image716.png"/><Relationship Id="rId11" Type="http://schemas.openxmlformats.org/officeDocument/2006/relationships/image" Target="../media/image10.png"/><Relationship Id="rId53" Type="http://schemas.openxmlformats.org/officeDocument/2006/relationships/image" Target="../media/image52.png"/><Relationship Id="rId149" Type="http://schemas.openxmlformats.org/officeDocument/2006/relationships/image" Target="../media/image148.png"/><Relationship Id="rId314" Type="http://schemas.openxmlformats.org/officeDocument/2006/relationships/image" Target="../media/image313.png"/><Relationship Id="rId356" Type="http://schemas.openxmlformats.org/officeDocument/2006/relationships/image" Target="../media/image355.png"/><Relationship Id="rId398" Type="http://schemas.openxmlformats.org/officeDocument/2006/relationships/image" Target="../media/image397.png"/><Relationship Id="rId521" Type="http://schemas.openxmlformats.org/officeDocument/2006/relationships/image" Target="../media/image520.png"/><Relationship Id="rId563" Type="http://schemas.openxmlformats.org/officeDocument/2006/relationships/image" Target="../media/image562.png"/><Relationship Id="rId619" Type="http://schemas.openxmlformats.org/officeDocument/2006/relationships/image" Target="../media/image618.png"/><Relationship Id="rId95" Type="http://schemas.openxmlformats.org/officeDocument/2006/relationships/image" Target="../media/image94.png"/><Relationship Id="rId160" Type="http://schemas.openxmlformats.org/officeDocument/2006/relationships/image" Target="../media/image159.png"/><Relationship Id="rId216" Type="http://schemas.openxmlformats.org/officeDocument/2006/relationships/image" Target="../media/image215.png"/><Relationship Id="rId423" Type="http://schemas.openxmlformats.org/officeDocument/2006/relationships/image" Target="../media/image422.png"/><Relationship Id="rId258" Type="http://schemas.openxmlformats.org/officeDocument/2006/relationships/image" Target="../media/image257.png"/><Relationship Id="rId465" Type="http://schemas.openxmlformats.org/officeDocument/2006/relationships/image" Target="../media/image464.png"/><Relationship Id="rId630" Type="http://schemas.openxmlformats.org/officeDocument/2006/relationships/image" Target="../media/image629.png"/><Relationship Id="rId672" Type="http://schemas.openxmlformats.org/officeDocument/2006/relationships/image" Target="../media/image671.png"/><Relationship Id="rId22" Type="http://schemas.openxmlformats.org/officeDocument/2006/relationships/image" Target="../media/image21.png"/><Relationship Id="rId64" Type="http://schemas.openxmlformats.org/officeDocument/2006/relationships/image" Target="../media/image63.png"/><Relationship Id="rId118" Type="http://schemas.openxmlformats.org/officeDocument/2006/relationships/image" Target="../media/image117.png"/><Relationship Id="rId325" Type="http://schemas.openxmlformats.org/officeDocument/2006/relationships/image" Target="../media/image324.png"/><Relationship Id="rId367" Type="http://schemas.openxmlformats.org/officeDocument/2006/relationships/image" Target="../media/image366.png"/><Relationship Id="rId532" Type="http://schemas.openxmlformats.org/officeDocument/2006/relationships/image" Target="../media/image531.png"/><Relationship Id="rId574" Type="http://schemas.openxmlformats.org/officeDocument/2006/relationships/image" Target="../media/image573.png"/><Relationship Id="rId171" Type="http://schemas.openxmlformats.org/officeDocument/2006/relationships/image" Target="../media/image170.png"/><Relationship Id="rId227" Type="http://schemas.openxmlformats.org/officeDocument/2006/relationships/image" Target="../media/image226.png"/><Relationship Id="rId269" Type="http://schemas.openxmlformats.org/officeDocument/2006/relationships/image" Target="../media/image268.png"/><Relationship Id="rId434" Type="http://schemas.openxmlformats.org/officeDocument/2006/relationships/image" Target="../media/image433.png"/><Relationship Id="rId476" Type="http://schemas.openxmlformats.org/officeDocument/2006/relationships/image" Target="../media/image475.png"/><Relationship Id="rId641" Type="http://schemas.openxmlformats.org/officeDocument/2006/relationships/image" Target="../media/image640.png"/><Relationship Id="rId683" Type="http://schemas.openxmlformats.org/officeDocument/2006/relationships/image" Target="../media/image682.png"/><Relationship Id="rId33" Type="http://schemas.openxmlformats.org/officeDocument/2006/relationships/image" Target="../media/image32.png"/><Relationship Id="rId129" Type="http://schemas.openxmlformats.org/officeDocument/2006/relationships/image" Target="../media/image128.png"/><Relationship Id="rId280" Type="http://schemas.openxmlformats.org/officeDocument/2006/relationships/image" Target="../media/image279.png"/><Relationship Id="rId336" Type="http://schemas.openxmlformats.org/officeDocument/2006/relationships/image" Target="../media/image335.png"/><Relationship Id="rId501" Type="http://schemas.openxmlformats.org/officeDocument/2006/relationships/image" Target="../media/image500.png"/><Relationship Id="rId543" Type="http://schemas.openxmlformats.org/officeDocument/2006/relationships/image" Target="../media/image542.png"/><Relationship Id="rId75" Type="http://schemas.openxmlformats.org/officeDocument/2006/relationships/image" Target="../media/image74.png"/><Relationship Id="rId140" Type="http://schemas.openxmlformats.org/officeDocument/2006/relationships/image" Target="../media/image139.png"/><Relationship Id="rId182" Type="http://schemas.openxmlformats.org/officeDocument/2006/relationships/image" Target="../media/image181.png"/><Relationship Id="rId378" Type="http://schemas.openxmlformats.org/officeDocument/2006/relationships/image" Target="../media/image377.png"/><Relationship Id="rId403" Type="http://schemas.openxmlformats.org/officeDocument/2006/relationships/image" Target="../media/image402.png"/><Relationship Id="rId585" Type="http://schemas.openxmlformats.org/officeDocument/2006/relationships/image" Target="../media/image584.png"/><Relationship Id="rId6" Type="http://schemas.openxmlformats.org/officeDocument/2006/relationships/image" Target="../media/image5.png"/><Relationship Id="rId238" Type="http://schemas.openxmlformats.org/officeDocument/2006/relationships/image" Target="../media/image237.png"/><Relationship Id="rId445" Type="http://schemas.openxmlformats.org/officeDocument/2006/relationships/image" Target="../media/image444.png"/><Relationship Id="rId487" Type="http://schemas.openxmlformats.org/officeDocument/2006/relationships/image" Target="../media/image486.png"/><Relationship Id="rId610" Type="http://schemas.openxmlformats.org/officeDocument/2006/relationships/image" Target="../media/image609.png"/><Relationship Id="rId652" Type="http://schemas.openxmlformats.org/officeDocument/2006/relationships/image" Target="../media/image651.png"/><Relationship Id="rId694" Type="http://schemas.openxmlformats.org/officeDocument/2006/relationships/image" Target="../media/image693.png"/><Relationship Id="rId708" Type="http://schemas.openxmlformats.org/officeDocument/2006/relationships/image" Target="../media/image707.png"/><Relationship Id="rId291" Type="http://schemas.openxmlformats.org/officeDocument/2006/relationships/image" Target="../media/image290.png"/><Relationship Id="rId305" Type="http://schemas.openxmlformats.org/officeDocument/2006/relationships/image" Target="../media/image304.png"/><Relationship Id="rId347" Type="http://schemas.openxmlformats.org/officeDocument/2006/relationships/image" Target="../media/image346.png"/><Relationship Id="rId512" Type="http://schemas.openxmlformats.org/officeDocument/2006/relationships/image" Target="../media/image511.png"/><Relationship Id="rId44" Type="http://schemas.openxmlformats.org/officeDocument/2006/relationships/image" Target="../media/image43.png"/><Relationship Id="rId86" Type="http://schemas.openxmlformats.org/officeDocument/2006/relationships/image" Target="../media/image85.png"/><Relationship Id="rId151" Type="http://schemas.openxmlformats.org/officeDocument/2006/relationships/image" Target="../media/image150.png"/><Relationship Id="rId389" Type="http://schemas.openxmlformats.org/officeDocument/2006/relationships/image" Target="../media/image388.png"/><Relationship Id="rId554" Type="http://schemas.openxmlformats.org/officeDocument/2006/relationships/image" Target="../media/image553.png"/><Relationship Id="rId596" Type="http://schemas.openxmlformats.org/officeDocument/2006/relationships/image" Target="../media/image595.png"/><Relationship Id="rId193" Type="http://schemas.openxmlformats.org/officeDocument/2006/relationships/image" Target="../media/image192.png"/><Relationship Id="rId207" Type="http://schemas.openxmlformats.org/officeDocument/2006/relationships/image" Target="../media/image206.png"/><Relationship Id="rId249" Type="http://schemas.openxmlformats.org/officeDocument/2006/relationships/image" Target="../media/image248.png"/><Relationship Id="rId414" Type="http://schemas.openxmlformats.org/officeDocument/2006/relationships/image" Target="../media/image413.png"/><Relationship Id="rId456" Type="http://schemas.openxmlformats.org/officeDocument/2006/relationships/image" Target="../media/image455.png"/><Relationship Id="rId498" Type="http://schemas.openxmlformats.org/officeDocument/2006/relationships/image" Target="../media/image497.png"/><Relationship Id="rId621" Type="http://schemas.openxmlformats.org/officeDocument/2006/relationships/image" Target="../media/image620.png"/><Relationship Id="rId663" Type="http://schemas.openxmlformats.org/officeDocument/2006/relationships/image" Target="../media/image662.png"/><Relationship Id="rId13" Type="http://schemas.openxmlformats.org/officeDocument/2006/relationships/image" Target="../media/image12.png"/><Relationship Id="rId109" Type="http://schemas.openxmlformats.org/officeDocument/2006/relationships/image" Target="../media/image108.png"/><Relationship Id="rId260" Type="http://schemas.openxmlformats.org/officeDocument/2006/relationships/image" Target="../media/image259.png"/><Relationship Id="rId316" Type="http://schemas.openxmlformats.org/officeDocument/2006/relationships/image" Target="../media/image315.png"/><Relationship Id="rId523" Type="http://schemas.openxmlformats.org/officeDocument/2006/relationships/image" Target="../media/image522.png"/><Relationship Id="rId719" Type="http://schemas.openxmlformats.org/officeDocument/2006/relationships/image" Target="../media/image718.png"/><Relationship Id="rId55" Type="http://schemas.openxmlformats.org/officeDocument/2006/relationships/image" Target="../media/image54.png"/><Relationship Id="rId97" Type="http://schemas.openxmlformats.org/officeDocument/2006/relationships/image" Target="../media/image96.png"/><Relationship Id="rId120" Type="http://schemas.openxmlformats.org/officeDocument/2006/relationships/image" Target="../media/image119.png"/><Relationship Id="rId358" Type="http://schemas.openxmlformats.org/officeDocument/2006/relationships/image" Target="../media/image357.png"/><Relationship Id="rId565" Type="http://schemas.openxmlformats.org/officeDocument/2006/relationships/image" Target="../media/image564.png"/><Relationship Id="rId162" Type="http://schemas.openxmlformats.org/officeDocument/2006/relationships/image" Target="../media/image161.png"/><Relationship Id="rId218" Type="http://schemas.openxmlformats.org/officeDocument/2006/relationships/image" Target="../media/image217.png"/><Relationship Id="rId425" Type="http://schemas.openxmlformats.org/officeDocument/2006/relationships/image" Target="../media/image424.png"/><Relationship Id="rId467" Type="http://schemas.openxmlformats.org/officeDocument/2006/relationships/image" Target="../media/image466.png"/><Relationship Id="rId632" Type="http://schemas.openxmlformats.org/officeDocument/2006/relationships/image" Target="../media/image631.png"/><Relationship Id="rId271" Type="http://schemas.openxmlformats.org/officeDocument/2006/relationships/image" Target="../media/image270.png"/><Relationship Id="rId674" Type="http://schemas.openxmlformats.org/officeDocument/2006/relationships/image" Target="../media/image673.png"/><Relationship Id="rId24" Type="http://schemas.openxmlformats.org/officeDocument/2006/relationships/image" Target="../media/image23.png"/><Relationship Id="rId66" Type="http://schemas.openxmlformats.org/officeDocument/2006/relationships/image" Target="../media/image65.png"/><Relationship Id="rId131" Type="http://schemas.openxmlformats.org/officeDocument/2006/relationships/image" Target="../media/image130.png"/><Relationship Id="rId327" Type="http://schemas.openxmlformats.org/officeDocument/2006/relationships/image" Target="../media/image326.png"/><Relationship Id="rId369" Type="http://schemas.openxmlformats.org/officeDocument/2006/relationships/image" Target="../media/image368.png"/><Relationship Id="rId534" Type="http://schemas.openxmlformats.org/officeDocument/2006/relationships/image" Target="../media/image533.png"/><Relationship Id="rId576" Type="http://schemas.openxmlformats.org/officeDocument/2006/relationships/image" Target="../media/image575.png"/><Relationship Id="rId173" Type="http://schemas.openxmlformats.org/officeDocument/2006/relationships/image" Target="../media/image172.png"/><Relationship Id="rId229" Type="http://schemas.openxmlformats.org/officeDocument/2006/relationships/image" Target="../media/image228.png"/><Relationship Id="rId380" Type="http://schemas.openxmlformats.org/officeDocument/2006/relationships/image" Target="../media/image379.png"/><Relationship Id="rId436" Type="http://schemas.openxmlformats.org/officeDocument/2006/relationships/image" Target="../media/image435.png"/><Relationship Id="rId601" Type="http://schemas.openxmlformats.org/officeDocument/2006/relationships/image" Target="../media/image600.png"/><Relationship Id="rId643" Type="http://schemas.openxmlformats.org/officeDocument/2006/relationships/image" Target="../media/image642.png"/><Relationship Id="rId240" Type="http://schemas.openxmlformats.org/officeDocument/2006/relationships/image" Target="../media/image239.png"/><Relationship Id="rId478" Type="http://schemas.openxmlformats.org/officeDocument/2006/relationships/image" Target="../media/image477.png"/><Relationship Id="rId685" Type="http://schemas.openxmlformats.org/officeDocument/2006/relationships/image" Target="../media/image684.png"/><Relationship Id="rId35" Type="http://schemas.openxmlformats.org/officeDocument/2006/relationships/image" Target="../media/image34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282" Type="http://schemas.openxmlformats.org/officeDocument/2006/relationships/image" Target="../media/image281.png"/><Relationship Id="rId338" Type="http://schemas.openxmlformats.org/officeDocument/2006/relationships/image" Target="../media/image337.png"/><Relationship Id="rId503" Type="http://schemas.openxmlformats.org/officeDocument/2006/relationships/image" Target="../media/image502.png"/><Relationship Id="rId545" Type="http://schemas.openxmlformats.org/officeDocument/2006/relationships/image" Target="../media/image544.png"/><Relationship Id="rId587" Type="http://schemas.openxmlformats.org/officeDocument/2006/relationships/image" Target="../media/image586.png"/><Relationship Id="rId710" Type="http://schemas.openxmlformats.org/officeDocument/2006/relationships/image" Target="../media/image709.png"/><Relationship Id="rId8" Type="http://schemas.openxmlformats.org/officeDocument/2006/relationships/image" Target="../media/image7.png"/><Relationship Id="rId142" Type="http://schemas.openxmlformats.org/officeDocument/2006/relationships/image" Target="../media/image141.png"/><Relationship Id="rId184" Type="http://schemas.openxmlformats.org/officeDocument/2006/relationships/image" Target="../media/image183.png"/><Relationship Id="rId391" Type="http://schemas.openxmlformats.org/officeDocument/2006/relationships/image" Target="../media/image390.png"/><Relationship Id="rId405" Type="http://schemas.openxmlformats.org/officeDocument/2006/relationships/image" Target="../media/image404.png"/><Relationship Id="rId447" Type="http://schemas.openxmlformats.org/officeDocument/2006/relationships/image" Target="../media/image446.png"/><Relationship Id="rId612" Type="http://schemas.openxmlformats.org/officeDocument/2006/relationships/image" Target="../media/image611.png"/><Relationship Id="rId251" Type="http://schemas.openxmlformats.org/officeDocument/2006/relationships/image" Target="../media/image250.png"/><Relationship Id="rId489" Type="http://schemas.openxmlformats.org/officeDocument/2006/relationships/image" Target="../media/image488.png"/><Relationship Id="rId654" Type="http://schemas.openxmlformats.org/officeDocument/2006/relationships/image" Target="../media/image653.png"/><Relationship Id="rId696" Type="http://schemas.openxmlformats.org/officeDocument/2006/relationships/image" Target="../media/image695.png"/><Relationship Id="rId46" Type="http://schemas.openxmlformats.org/officeDocument/2006/relationships/image" Target="../media/image45.png"/><Relationship Id="rId293" Type="http://schemas.openxmlformats.org/officeDocument/2006/relationships/image" Target="../media/image292.png"/><Relationship Id="rId307" Type="http://schemas.openxmlformats.org/officeDocument/2006/relationships/image" Target="../media/image306.png"/><Relationship Id="rId349" Type="http://schemas.openxmlformats.org/officeDocument/2006/relationships/image" Target="../media/image348.png"/><Relationship Id="rId514" Type="http://schemas.openxmlformats.org/officeDocument/2006/relationships/image" Target="../media/image513.png"/><Relationship Id="rId556" Type="http://schemas.openxmlformats.org/officeDocument/2006/relationships/image" Target="../media/image555.png"/><Relationship Id="rId88" Type="http://schemas.openxmlformats.org/officeDocument/2006/relationships/image" Target="../media/image87.png"/><Relationship Id="rId111" Type="http://schemas.openxmlformats.org/officeDocument/2006/relationships/image" Target="../media/image110.png"/><Relationship Id="rId153" Type="http://schemas.openxmlformats.org/officeDocument/2006/relationships/image" Target="../media/image152.png"/><Relationship Id="rId195" Type="http://schemas.openxmlformats.org/officeDocument/2006/relationships/image" Target="../media/image194.png"/><Relationship Id="rId209" Type="http://schemas.openxmlformats.org/officeDocument/2006/relationships/image" Target="../media/image208.png"/><Relationship Id="rId360" Type="http://schemas.openxmlformats.org/officeDocument/2006/relationships/image" Target="../media/image359.png"/><Relationship Id="rId416" Type="http://schemas.openxmlformats.org/officeDocument/2006/relationships/image" Target="../media/image415.png"/><Relationship Id="rId598" Type="http://schemas.openxmlformats.org/officeDocument/2006/relationships/image" Target="../media/image597.png"/><Relationship Id="rId220" Type="http://schemas.openxmlformats.org/officeDocument/2006/relationships/image" Target="../media/image219.png"/><Relationship Id="rId458" Type="http://schemas.openxmlformats.org/officeDocument/2006/relationships/image" Target="../media/image457.png"/><Relationship Id="rId623" Type="http://schemas.openxmlformats.org/officeDocument/2006/relationships/image" Target="../media/image622.png"/><Relationship Id="rId665" Type="http://schemas.openxmlformats.org/officeDocument/2006/relationships/image" Target="../media/image664.png"/><Relationship Id="rId15" Type="http://schemas.openxmlformats.org/officeDocument/2006/relationships/image" Target="../media/image14.png"/><Relationship Id="rId57" Type="http://schemas.openxmlformats.org/officeDocument/2006/relationships/image" Target="../media/image56.png"/><Relationship Id="rId262" Type="http://schemas.openxmlformats.org/officeDocument/2006/relationships/image" Target="../media/image261.png"/><Relationship Id="rId318" Type="http://schemas.openxmlformats.org/officeDocument/2006/relationships/image" Target="../media/image317.png"/><Relationship Id="rId525" Type="http://schemas.openxmlformats.org/officeDocument/2006/relationships/image" Target="../media/image524.png"/><Relationship Id="rId567" Type="http://schemas.openxmlformats.org/officeDocument/2006/relationships/image" Target="../media/image566.png"/><Relationship Id="rId99" Type="http://schemas.openxmlformats.org/officeDocument/2006/relationships/image" Target="../media/image98.png"/><Relationship Id="rId122" Type="http://schemas.openxmlformats.org/officeDocument/2006/relationships/image" Target="../media/image121.png"/><Relationship Id="rId164" Type="http://schemas.openxmlformats.org/officeDocument/2006/relationships/image" Target="../media/image163.png"/><Relationship Id="rId371" Type="http://schemas.openxmlformats.org/officeDocument/2006/relationships/image" Target="../media/image370.png"/><Relationship Id="rId427" Type="http://schemas.openxmlformats.org/officeDocument/2006/relationships/image" Target="../media/image426.png"/><Relationship Id="rId469" Type="http://schemas.openxmlformats.org/officeDocument/2006/relationships/image" Target="../media/image468.png"/><Relationship Id="rId634" Type="http://schemas.openxmlformats.org/officeDocument/2006/relationships/image" Target="../media/image633.png"/><Relationship Id="rId676" Type="http://schemas.openxmlformats.org/officeDocument/2006/relationships/image" Target="../media/image675.png"/><Relationship Id="rId26" Type="http://schemas.openxmlformats.org/officeDocument/2006/relationships/image" Target="../media/image25.png"/><Relationship Id="rId231" Type="http://schemas.openxmlformats.org/officeDocument/2006/relationships/image" Target="../media/image230.png"/><Relationship Id="rId273" Type="http://schemas.openxmlformats.org/officeDocument/2006/relationships/image" Target="../media/image272.png"/><Relationship Id="rId329" Type="http://schemas.openxmlformats.org/officeDocument/2006/relationships/image" Target="../media/image328.png"/><Relationship Id="rId480" Type="http://schemas.openxmlformats.org/officeDocument/2006/relationships/image" Target="../media/image479.png"/><Relationship Id="rId536" Type="http://schemas.openxmlformats.org/officeDocument/2006/relationships/image" Target="../media/image535.png"/><Relationship Id="rId701" Type="http://schemas.openxmlformats.org/officeDocument/2006/relationships/image" Target="../media/image700.png"/><Relationship Id="rId68" Type="http://schemas.openxmlformats.org/officeDocument/2006/relationships/image" Target="../media/image67.png"/><Relationship Id="rId133" Type="http://schemas.openxmlformats.org/officeDocument/2006/relationships/image" Target="../media/image132.png"/><Relationship Id="rId175" Type="http://schemas.openxmlformats.org/officeDocument/2006/relationships/image" Target="../media/image174.png"/><Relationship Id="rId340" Type="http://schemas.openxmlformats.org/officeDocument/2006/relationships/image" Target="../media/image339.png"/><Relationship Id="rId578" Type="http://schemas.openxmlformats.org/officeDocument/2006/relationships/image" Target="../media/image577.png"/><Relationship Id="rId200" Type="http://schemas.openxmlformats.org/officeDocument/2006/relationships/image" Target="../media/image199.png"/><Relationship Id="rId382" Type="http://schemas.openxmlformats.org/officeDocument/2006/relationships/image" Target="../media/image381.png"/><Relationship Id="rId438" Type="http://schemas.openxmlformats.org/officeDocument/2006/relationships/image" Target="../media/image437.png"/><Relationship Id="rId603" Type="http://schemas.openxmlformats.org/officeDocument/2006/relationships/image" Target="../media/image602.png"/><Relationship Id="rId645" Type="http://schemas.openxmlformats.org/officeDocument/2006/relationships/image" Target="../media/image644.png"/><Relationship Id="rId687" Type="http://schemas.openxmlformats.org/officeDocument/2006/relationships/image" Target="../media/image686.png"/><Relationship Id="rId242" Type="http://schemas.openxmlformats.org/officeDocument/2006/relationships/image" Target="../media/image241.png"/><Relationship Id="rId284" Type="http://schemas.openxmlformats.org/officeDocument/2006/relationships/image" Target="../media/image283.png"/><Relationship Id="rId491" Type="http://schemas.openxmlformats.org/officeDocument/2006/relationships/image" Target="../media/image490.png"/><Relationship Id="rId505" Type="http://schemas.openxmlformats.org/officeDocument/2006/relationships/image" Target="../media/image504.png"/><Relationship Id="rId712" Type="http://schemas.openxmlformats.org/officeDocument/2006/relationships/image" Target="../media/image711.png"/><Relationship Id="rId37" Type="http://schemas.openxmlformats.org/officeDocument/2006/relationships/image" Target="../media/image36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44" Type="http://schemas.openxmlformats.org/officeDocument/2006/relationships/image" Target="../media/image143.png"/><Relationship Id="rId547" Type="http://schemas.openxmlformats.org/officeDocument/2006/relationships/image" Target="../media/image546.png"/><Relationship Id="rId589" Type="http://schemas.openxmlformats.org/officeDocument/2006/relationships/image" Target="../media/image588.png"/><Relationship Id="rId90" Type="http://schemas.openxmlformats.org/officeDocument/2006/relationships/image" Target="../media/image89.png"/><Relationship Id="rId186" Type="http://schemas.openxmlformats.org/officeDocument/2006/relationships/image" Target="../media/image185.png"/><Relationship Id="rId351" Type="http://schemas.openxmlformats.org/officeDocument/2006/relationships/image" Target="../media/image350.png"/><Relationship Id="rId393" Type="http://schemas.openxmlformats.org/officeDocument/2006/relationships/image" Target="../media/image392.png"/><Relationship Id="rId407" Type="http://schemas.openxmlformats.org/officeDocument/2006/relationships/image" Target="../media/image406.png"/><Relationship Id="rId449" Type="http://schemas.openxmlformats.org/officeDocument/2006/relationships/image" Target="../media/image448.png"/><Relationship Id="rId614" Type="http://schemas.openxmlformats.org/officeDocument/2006/relationships/image" Target="../media/image613.png"/><Relationship Id="rId656" Type="http://schemas.openxmlformats.org/officeDocument/2006/relationships/image" Target="../media/image655.png"/><Relationship Id="rId211" Type="http://schemas.openxmlformats.org/officeDocument/2006/relationships/image" Target="../media/image210.png"/><Relationship Id="rId253" Type="http://schemas.openxmlformats.org/officeDocument/2006/relationships/image" Target="../media/image252.png"/><Relationship Id="rId295" Type="http://schemas.openxmlformats.org/officeDocument/2006/relationships/image" Target="../media/image294.png"/><Relationship Id="rId309" Type="http://schemas.openxmlformats.org/officeDocument/2006/relationships/image" Target="../media/image308.png"/><Relationship Id="rId460" Type="http://schemas.openxmlformats.org/officeDocument/2006/relationships/image" Target="../media/image459.png"/><Relationship Id="rId516" Type="http://schemas.openxmlformats.org/officeDocument/2006/relationships/image" Target="../media/image515.png"/><Relationship Id="rId698" Type="http://schemas.openxmlformats.org/officeDocument/2006/relationships/image" Target="../media/image697.png"/><Relationship Id="rId48" Type="http://schemas.openxmlformats.org/officeDocument/2006/relationships/image" Target="../media/image47.png"/><Relationship Id="rId113" Type="http://schemas.openxmlformats.org/officeDocument/2006/relationships/image" Target="../media/image112.png"/><Relationship Id="rId320" Type="http://schemas.openxmlformats.org/officeDocument/2006/relationships/image" Target="../media/image319.png"/><Relationship Id="rId558" Type="http://schemas.openxmlformats.org/officeDocument/2006/relationships/image" Target="../media/image557.png"/><Relationship Id="rId155" Type="http://schemas.openxmlformats.org/officeDocument/2006/relationships/image" Target="../media/image154.png"/><Relationship Id="rId197" Type="http://schemas.openxmlformats.org/officeDocument/2006/relationships/image" Target="../media/image196.png"/><Relationship Id="rId362" Type="http://schemas.openxmlformats.org/officeDocument/2006/relationships/image" Target="../media/image361.png"/><Relationship Id="rId418" Type="http://schemas.openxmlformats.org/officeDocument/2006/relationships/image" Target="../media/image417.png"/><Relationship Id="rId625" Type="http://schemas.openxmlformats.org/officeDocument/2006/relationships/image" Target="../media/image624.png"/><Relationship Id="rId222" Type="http://schemas.openxmlformats.org/officeDocument/2006/relationships/image" Target="../media/image221.png"/><Relationship Id="rId264" Type="http://schemas.openxmlformats.org/officeDocument/2006/relationships/image" Target="../media/image263.png"/><Relationship Id="rId471" Type="http://schemas.openxmlformats.org/officeDocument/2006/relationships/image" Target="../media/image470.png"/><Relationship Id="rId667" Type="http://schemas.openxmlformats.org/officeDocument/2006/relationships/image" Target="../media/image666.png"/><Relationship Id="rId17" Type="http://schemas.openxmlformats.org/officeDocument/2006/relationships/image" Target="../media/image16.png"/><Relationship Id="rId59" Type="http://schemas.openxmlformats.org/officeDocument/2006/relationships/image" Target="../media/image58.png"/><Relationship Id="rId124" Type="http://schemas.openxmlformats.org/officeDocument/2006/relationships/image" Target="../media/image123.png"/><Relationship Id="rId527" Type="http://schemas.openxmlformats.org/officeDocument/2006/relationships/image" Target="../media/image526.png"/><Relationship Id="rId569" Type="http://schemas.openxmlformats.org/officeDocument/2006/relationships/image" Target="../media/image568.png"/><Relationship Id="rId70" Type="http://schemas.openxmlformats.org/officeDocument/2006/relationships/image" Target="../media/image69.png"/><Relationship Id="rId166" Type="http://schemas.openxmlformats.org/officeDocument/2006/relationships/image" Target="../media/image165.png"/><Relationship Id="rId331" Type="http://schemas.openxmlformats.org/officeDocument/2006/relationships/image" Target="../media/image330.png"/><Relationship Id="rId373" Type="http://schemas.openxmlformats.org/officeDocument/2006/relationships/image" Target="../media/image372.png"/><Relationship Id="rId429" Type="http://schemas.openxmlformats.org/officeDocument/2006/relationships/image" Target="../media/image428.png"/><Relationship Id="rId580" Type="http://schemas.openxmlformats.org/officeDocument/2006/relationships/image" Target="../media/image579.png"/><Relationship Id="rId636" Type="http://schemas.openxmlformats.org/officeDocument/2006/relationships/image" Target="../media/image635.png"/><Relationship Id="rId1" Type="http://schemas.openxmlformats.org/officeDocument/2006/relationships/slideLayout" Target="../slideLayouts/slideLayout5.xml"/><Relationship Id="rId233" Type="http://schemas.openxmlformats.org/officeDocument/2006/relationships/image" Target="../media/image232.png"/><Relationship Id="rId440" Type="http://schemas.openxmlformats.org/officeDocument/2006/relationships/image" Target="../media/image439.png"/><Relationship Id="rId678" Type="http://schemas.openxmlformats.org/officeDocument/2006/relationships/image" Target="../media/image677.png"/><Relationship Id="rId28" Type="http://schemas.openxmlformats.org/officeDocument/2006/relationships/image" Target="../media/image27.png"/><Relationship Id="rId275" Type="http://schemas.openxmlformats.org/officeDocument/2006/relationships/image" Target="../media/image274.png"/><Relationship Id="rId300" Type="http://schemas.openxmlformats.org/officeDocument/2006/relationships/image" Target="../media/image299.png"/><Relationship Id="rId482" Type="http://schemas.openxmlformats.org/officeDocument/2006/relationships/image" Target="../media/image481.png"/><Relationship Id="rId538" Type="http://schemas.openxmlformats.org/officeDocument/2006/relationships/image" Target="../media/image537.png"/><Relationship Id="rId703" Type="http://schemas.openxmlformats.org/officeDocument/2006/relationships/image" Target="../media/image702.png"/><Relationship Id="rId81" Type="http://schemas.openxmlformats.org/officeDocument/2006/relationships/image" Target="../media/image80.png"/><Relationship Id="rId135" Type="http://schemas.openxmlformats.org/officeDocument/2006/relationships/image" Target="../media/image134.png"/><Relationship Id="rId177" Type="http://schemas.openxmlformats.org/officeDocument/2006/relationships/image" Target="../media/image176.png"/><Relationship Id="rId342" Type="http://schemas.openxmlformats.org/officeDocument/2006/relationships/image" Target="../media/image341.png"/><Relationship Id="rId384" Type="http://schemas.openxmlformats.org/officeDocument/2006/relationships/image" Target="../media/image383.png"/><Relationship Id="rId591" Type="http://schemas.openxmlformats.org/officeDocument/2006/relationships/image" Target="../media/image590.png"/><Relationship Id="rId605" Type="http://schemas.openxmlformats.org/officeDocument/2006/relationships/image" Target="../media/image604.png"/><Relationship Id="rId202" Type="http://schemas.openxmlformats.org/officeDocument/2006/relationships/image" Target="../media/image201.png"/><Relationship Id="rId244" Type="http://schemas.openxmlformats.org/officeDocument/2006/relationships/image" Target="../media/image243.png"/><Relationship Id="rId647" Type="http://schemas.openxmlformats.org/officeDocument/2006/relationships/image" Target="../media/image646.png"/><Relationship Id="rId689" Type="http://schemas.openxmlformats.org/officeDocument/2006/relationships/image" Target="../media/image688.png"/><Relationship Id="rId39" Type="http://schemas.openxmlformats.org/officeDocument/2006/relationships/image" Target="../media/image38.png"/><Relationship Id="rId286" Type="http://schemas.openxmlformats.org/officeDocument/2006/relationships/image" Target="../media/image285.png"/><Relationship Id="rId451" Type="http://schemas.openxmlformats.org/officeDocument/2006/relationships/image" Target="../media/image450.png"/><Relationship Id="rId493" Type="http://schemas.openxmlformats.org/officeDocument/2006/relationships/image" Target="../media/image492.png"/><Relationship Id="rId507" Type="http://schemas.openxmlformats.org/officeDocument/2006/relationships/image" Target="../media/image506.png"/><Relationship Id="rId549" Type="http://schemas.openxmlformats.org/officeDocument/2006/relationships/image" Target="../media/image548.png"/><Relationship Id="rId714" Type="http://schemas.openxmlformats.org/officeDocument/2006/relationships/image" Target="../media/image713.png"/><Relationship Id="rId50" Type="http://schemas.openxmlformats.org/officeDocument/2006/relationships/image" Target="../media/image49.png"/><Relationship Id="rId104" Type="http://schemas.openxmlformats.org/officeDocument/2006/relationships/image" Target="../media/image103.png"/><Relationship Id="rId146" Type="http://schemas.openxmlformats.org/officeDocument/2006/relationships/image" Target="../media/image145.png"/><Relationship Id="rId188" Type="http://schemas.openxmlformats.org/officeDocument/2006/relationships/image" Target="../media/image187.png"/><Relationship Id="rId311" Type="http://schemas.openxmlformats.org/officeDocument/2006/relationships/image" Target="../media/image310.png"/><Relationship Id="rId353" Type="http://schemas.openxmlformats.org/officeDocument/2006/relationships/image" Target="../media/image352.png"/><Relationship Id="rId395" Type="http://schemas.openxmlformats.org/officeDocument/2006/relationships/image" Target="../media/image394.png"/><Relationship Id="rId409" Type="http://schemas.openxmlformats.org/officeDocument/2006/relationships/image" Target="../media/image408.png"/><Relationship Id="rId560" Type="http://schemas.openxmlformats.org/officeDocument/2006/relationships/image" Target="../media/image559.png"/><Relationship Id="rId92" Type="http://schemas.openxmlformats.org/officeDocument/2006/relationships/image" Target="../media/image91.png"/><Relationship Id="rId213" Type="http://schemas.openxmlformats.org/officeDocument/2006/relationships/image" Target="../media/image212.png"/><Relationship Id="rId420" Type="http://schemas.openxmlformats.org/officeDocument/2006/relationships/image" Target="../media/image419.png"/><Relationship Id="rId616" Type="http://schemas.openxmlformats.org/officeDocument/2006/relationships/image" Target="../media/image615.png"/><Relationship Id="rId658" Type="http://schemas.openxmlformats.org/officeDocument/2006/relationships/image" Target="../media/image657.png"/><Relationship Id="rId255" Type="http://schemas.openxmlformats.org/officeDocument/2006/relationships/image" Target="../media/image254.png"/><Relationship Id="rId297" Type="http://schemas.openxmlformats.org/officeDocument/2006/relationships/image" Target="../media/image296.png"/><Relationship Id="rId462" Type="http://schemas.openxmlformats.org/officeDocument/2006/relationships/image" Target="../media/image461.png"/><Relationship Id="rId518" Type="http://schemas.openxmlformats.org/officeDocument/2006/relationships/image" Target="../media/image517.png"/><Relationship Id="rId115" Type="http://schemas.openxmlformats.org/officeDocument/2006/relationships/image" Target="../media/image114.png"/><Relationship Id="rId157" Type="http://schemas.openxmlformats.org/officeDocument/2006/relationships/image" Target="../media/image156.png"/><Relationship Id="rId322" Type="http://schemas.openxmlformats.org/officeDocument/2006/relationships/image" Target="../media/image321.png"/><Relationship Id="rId364" Type="http://schemas.openxmlformats.org/officeDocument/2006/relationships/image" Target="../media/image363.png"/><Relationship Id="rId61" Type="http://schemas.openxmlformats.org/officeDocument/2006/relationships/image" Target="../media/image60.png"/><Relationship Id="rId199" Type="http://schemas.openxmlformats.org/officeDocument/2006/relationships/image" Target="../media/image198.png"/><Relationship Id="rId571" Type="http://schemas.openxmlformats.org/officeDocument/2006/relationships/image" Target="../media/image570.png"/><Relationship Id="rId627" Type="http://schemas.openxmlformats.org/officeDocument/2006/relationships/image" Target="../media/image626.png"/><Relationship Id="rId669" Type="http://schemas.openxmlformats.org/officeDocument/2006/relationships/image" Target="../media/image668.png"/><Relationship Id="rId19" Type="http://schemas.openxmlformats.org/officeDocument/2006/relationships/image" Target="../media/image18.png"/><Relationship Id="rId224" Type="http://schemas.openxmlformats.org/officeDocument/2006/relationships/image" Target="../media/image223.png"/><Relationship Id="rId266" Type="http://schemas.openxmlformats.org/officeDocument/2006/relationships/image" Target="../media/image265.png"/><Relationship Id="rId431" Type="http://schemas.openxmlformats.org/officeDocument/2006/relationships/image" Target="../media/image430.png"/><Relationship Id="rId473" Type="http://schemas.openxmlformats.org/officeDocument/2006/relationships/image" Target="../media/image472.png"/><Relationship Id="rId529" Type="http://schemas.openxmlformats.org/officeDocument/2006/relationships/image" Target="../media/image528.png"/><Relationship Id="rId680" Type="http://schemas.openxmlformats.org/officeDocument/2006/relationships/image" Target="../media/image679.png"/><Relationship Id="rId30" Type="http://schemas.openxmlformats.org/officeDocument/2006/relationships/image" Target="../media/image29.png"/><Relationship Id="rId126" Type="http://schemas.openxmlformats.org/officeDocument/2006/relationships/image" Target="../media/image125.png"/><Relationship Id="rId168" Type="http://schemas.openxmlformats.org/officeDocument/2006/relationships/image" Target="../media/image167.png"/><Relationship Id="rId333" Type="http://schemas.openxmlformats.org/officeDocument/2006/relationships/image" Target="../media/image332.png"/><Relationship Id="rId540" Type="http://schemas.openxmlformats.org/officeDocument/2006/relationships/image" Target="../media/image539.png"/><Relationship Id="rId72" Type="http://schemas.openxmlformats.org/officeDocument/2006/relationships/image" Target="../media/image71.png"/><Relationship Id="rId375" Type="http://schemas.openxmlformats.org/officeDocument/2006/relationships/image" Target="../media/image374.png"/><Relationship Id="rId582" Type="http://schemas.openxmlformats.org/officeDocument/2006/relationships/image" Target="../media/image581.png"/><Relationship Id="rId638" Type="http://schemas.openxmlformats.org/officeDocument/2006/relationships/image" Target="../media/image637.png"/><Relationship Id="rId3" Type="http://schemas.openxmlformats.org/officeDocument/2006/relationships/image" Target="../media/image2.png"/><Relationship Id="rId235" Type="http://schemas.openxmlformats.org/officeDocument/2006/relationships/image" Target="../media/image234.png"/><Relationship Id="rId277" Type="http://schemas.openxmlformats.org/officeDocument/2006/relationships/image" Target="../media/image276.png"/><Relationship Id="rId400" Type="http://schemas.openxmlformats.org/officeDocument/2006/relationships/image" Target="../media/image399.png"/><Relationship Id="rId442" Type="http://schemas.openxmlformats.org/officeDocument/2006/relationships/image" Target="../media/image441.png"/><Relationship Id="rId484" Type="http://schemas.openxmlformats.org/officeDocument/2006/relationships/image" Target="../media/image483.png"/><Relationship Id="rId705" Type="http://schemas.openxmlformats.org/officeDocument/2006/relationships/image" Target="../media/image704.png"/><Relationship Id="rId137" Type="http://schemas.openxmlformats.org/officeDocument/2006/relationships/image" Target="../media/image136.png"/><Relationship Id="rId302" Type="http://schemas.openxmlformats.org/officeDocument/2006/relationships/image" Target="../media/image301.png"/><Relationship Id="rId344" Type="http://schemas.openxmlformats.org/officeDocument/2006/relationships/image" Target="../media/image343.png"/><Relationship Id="rId691" Type="http://schemas.openxmlformats.org/officeDocument/2006/relationships/image" Target="../media/image690.png"/><Relationship Id="rId41" Type="http://schemas.openxmlformats.org/officeDocument/2006/relationships/image" Target="../media/image40.png"/><Relationship Id="rId83" Type="http://schemas.openxmlformats.org/officeDocument/2006/relationships/image" Target="../media/image82.png"/><Relationship Id="rId179" Type="http://schemas.openxmlformats.org/officeDocument/2006/relationships/image" Target="../media/image178.png"/><Relationship Id="rId386" Type="http://schemas.openxmlformats.org/officeDocument/2006/relationships/image" Target="../media/image385.png"/><Relationship Id="rId551" Type="http://schemas.openxmlformats.org/officeDocument/2006/relationships/image" Target="../media/image550.png"/><Relationship Id="rId593" Type="http://schemas.openxmlformats.org/officeDocument/2006/relationships/image" Target="../media/image592.png"/><Relationship Id="rId607" Type="http://schemas.openxmlformats.org/officeDocument/2006/relationships/image" Target="../media/image606.png"/><Relationship Id="rId649" Type="http://schemas.openxmlformats.org/officeDocument/2006/relationships/image" Target="../media/image648.png"/><Relationship Id="rId190" Type="http://schemas.openxmlformats.org/officeDocument/2006/relationships/image" Target="../media/image189.png"/><Relationship Id="rId204" Type="http://schemas.openxmlformats.org/officeDocument/2006/relationships/image" Target="../media/image203.png"/><Relationship Id="rId246" Type="http://schemas.openxmlformats.org/officeDocument/2006/relationships/image" Target="../media/image245.png"/><Relationship Id="rId288" Type="http://schemas.openxmlformats.org/officeDocument/2006/relationships/image" Target="../media/image287.png"/><Relationship Id="rId411" Type="http://schemas.openxmlformats.org/officeDocument/2006/relationships/image" Target="../media/image410.png"/><Relationship Id="rId453" Type="http://schemas.openxmlformats.org/officeDocument/2006/relationships/image" Target="../media/image452.png"/><Relationship Id="rId509" Type="http://schemas.openxmlformats.org/officeDocument/2006/relationships/image" Target="../media/image508.png"/><Relationship Id="rId660" Type="http://schemas.openxmlformats.org/officeDocument/2006/relationships/image" Target="../media/image659.png"/><Relationship Id="rId106" Type="http://schemas.openxmlformats.org/officeDocument/2006/relationships/image" Target="../media/image105.png"/><Relationship Id="rId313" Type="http://schemas.openxmlformats.org/officeDocument/2006/relationships/image" Target="../media/image312.png"/><Relationship Id="rId495" Type="http://schemas.openxmlformats.org/officeDocument/2006/relationships/image" Target="../media/image494.png"/><Relationship Id="rId716" Type="http://schemas.openxmlformats.org/officeDocument/2006/relationships/image" Target="../media/image715.png"/><Relationship Id="rId10" Type="http://schemas.openxmlformats.org/officeDocument/2006/relationships/image" Target="../media/image9.png"/><Relationship Id="rId52" Type="http://schemas.openxmlformats.org/officeDocument/2006/relationships/image" Target="../media/image51.png"/><Relationship Id="rId94" Type="http://schemas.openxmlformats.org/officeDocument/2006/relationships/image" Target="../media/image93.png"/><Relationship Id="rId148" Type="http://schemas.openxmlformats.org/officeDocument/2006/relationships/image" Target="../media/image147.png"/><Relationship Id="rId355" Type="http://schemas.openxmlformats.org/officeDocument/2006/relationships/image" Target="../media/image354.png"/><Relationship Id="rId397" Type="http://schemas.openxmlformats.org/officeDocument/2006/relationships/image" Target="../media/image396.png"/><Relationship Id="rId520" Type="http://schemas.openxmlformats.org/officeDocument/2006/relationships/image" Target="../media/image519.png"/><Relationship Id="rId562" Type="http://schemas.openxmlformats.org/officeDocument/2006/relationships/image" Target="../media/image561.png"/><Relationship Id="rId618" Type="http://schemas.openxmlformats.org/officeDocument/2006/relationships/image" Target="../media/image617.png"/><Relationship Id="rId215" Type="http://schemas.openxmlformats.org/officeDocument/2006/relationships/image" Target="../media/image214.png"/><Relationship Id="rId257" Type="http://schemas.openxmlformats.org/officeDocument/2006/relationships/image" Target="../media/image256.png"/><Relationship Id="rId422" Type="http://schemas.openxmlformats.org/officeDocument/2006/relationships/image" Target="../media/image421.png"/><Relationship Id="rId464" Type="http://schemas.openxmlformats.org/officeDocument/2006/relationships/image" Target="../media/image463.png"/><Relationship Id="rId299" Type="http://schemas.openxmlformats.org/officeDocument/2006/relationships/image" Target="../media/image298.png"/><Relationship Id="rId63" Type="http://schemas.openxmlformats.org/officeDocument/2006/relationships/image" Target="../media/image62.png"/><Relationship Id="rId159" Type="http://schemas.openxmlformats.org/officeDocument/2006/relationships/image" Target="../media/image158.png"/><Relationship Id="rId366" Type="http://schemas.openxmlformats.org/officeDocument/2006/relationships/image" Target="../media/image365.png"/><Relationship Id="rId573" Type="http://schemas.openxmlformats.org/officeDocument/2006/relationships/image" Target="../media/image572.png"/><Relationship Id="rId226" Type="http://schemas.openxmlformats.org/officeDocument/2006/relationships/image" Target="../media/image225.png"/><Relationship Id="rId433" Type="http://schemas.openxmlformats.org/officeDocument/2006/relationships/image" Target="../media/image432.png"/><Relationship Id="rId640" Type="http://schemas.openxmlformats.org/officeDocument/2006/relationships/image" Target="../media/image639.png"/><Relationship Id="rId74" Type="http://schemas.openxmlformats.org/officeDocument/2006/relationships/image" Target="../media/image73.png"/><Relationship Id="rId377" Type="http://schemas.openxmlformats.org/officeDocument/2006/relationships/image" Target="../media/image376.png"/><Relationship Id="rId500" Type="http://schemas.openxmlformats.org/officeDocument/2006/relationships/image" Target="../media/image499.png"/><Relationship Id="rId584" Type="http://schemas.openxmlformats.org/officeDocument/2006/relationships/image" Target="../media/image583.png"/><Relationship Id="rId5" Type="http://schemas.openxmlformats.org/officeDocument/2006/relationships/image" Target="../media/image4.png"/><Relationship Id="rId237" Type="http://schemas.openxmlformats.org/officeDocument/2006/relationships/image" Target="../media/image236.png"/><Relationship Id="rId444" Type="http://schemas.openxmlformats.org/officeDocument/2006/relationships/image" Target="../media/image443.png"/><Relationship Id="rId651" Type="http://schemas.openxmlformats.org/officeDocument/2006/relationships/image" Target="../media/image650.png"/><Relationship Id="rId290" Type="http://schemas.openxmlformats.org/officeDocument/2006/relationships/image" Target="../media/image289.png"/><Relationship Id="rId304" Type="http://schemas.openxmlformats.org/officeDocument/2006/relationships/image" Target="../media/image303.png"/><Relationship Id="rId388" Type="http://schemas.openxmlformats.org/officeDocument/2006/relationships/image" Target="../media/image387.png"/><Relationship Id="rId511" Type="http://schemas.openxmlformats.org/officeDocument/2006/relationships/image" Target="../media/image510.png"/><Relationship Id="rId609" Type="http://schemas.openxmlformats.org/officeDocument/2006/relationships/image" Target="../media/image608.png"/><Relationship Id="rId85" Type="http://schemas.openxmlformats.org/officeDocument/2006/relationships/image" Target="../media/image84.png"/><Relationship Id="rId150" Type="http://schemas.openxmlformats.org/officeDocument/2006/relationships/image" Target="../media/image149.png"/><Relationship Id="rId595" Type="http://schemas.openxmlformats.org/officeDocument/2006/relationships/image" Target="../media/image594.png"/><Relationship Id="rId248" Type="http://schemas.openxmlformats.org/officeDocument/2006/relationships/image" Target="../media/image247.png"/><Relationship Id="rId455" Type="http://schemas.openxmlformats.org/officeDocument/2006/relationships/image" Target="../media/image454.png"/><Relationship Id="rId662" Type="http://schemas.openxmlformats.org/officeDocument/2006/relationships/image" Target="../media/image661.png"/><Relationship Id="rId12" Type="http://schemas.openxmlformats.org/officeDocument/2006/relationships/image" Target="../media/image11.png"/><Relationship Id="rId108" Type="http://schemas.openxmlformats.org/officeDocument/2006/relationships/image" Target="../media/image107.png"/><Relationship Id="rId315" Type="http://schemas.openxmlformats.org/officeDocument/2006/relationships/image" Target="../media/image314.png"/><Relationship Id="rId522" Type="http://schemas.openxmlformats.org/officeDocument/2006/relationships/image" Target="../media/image521.png"/><Relationship Id="rId96" Type="http://schemas.openxmlformats.org/officeDocument/2006/relationships/image" Target="../media/image95.png"/><Relationship Id="rId161" Type="http://schemas.openxmlformats.org/officeDocument/2006/relationships/image" Target="../media/image160.png"/><Relationship Id="rId399" Type="http://schemas.openxmlformats.org/officeDocument/2006/relationships/image" Target="../media/image398.png"/><Relationship Id="rId259" Type="http://schemas.openxmlformats.org/officeDocument/2006/relationships/image" Target="../media/image258.png"/><Relationship Id="rId466" Type="http://schemas.openxmlformats.org/officeDocument/2006/relationships/image" Target="../media/image465.png"/><Relationship Id="rId673" Type="http://schemas.openxmlformats.org/officeDocument/2006/relationships/image" Target="../media/image672.png"/><Relationship Id="rId23" Type="http://schemas.openxmlformats.org/officeDocument/2006/relationships/image" Target="../media/image22.png"/><Relationship Id="rId119" Type="http://schemas.openxmlformats.org/officeDocument/2006/relationships/image" Target="../media/image118.png"/><Relationship Id="rId326" Type="http://schemas.openxmlformats.org/officeDocument/2006/relationships/image" Target="../media/image325.png"/><Relationship Id="rId533" Type="http://schemas.openxmlformats.org/officeDocument/2006/relationships/image" Target="../media/image532.png"/><Relationship Id="rId172" Type="http://schemas.openxmlformats.org/officeDocument/2006/relationships/image" Target="../media/image171.png"/><Relationship Id="rId477" Type="http://schemas.openxmlformats.org/officeDocument/2006/relationships/image" Target="../media/image476.png"/><Relationship Id="rId600" Type="http://schemas.openxmlformats.org/officeDocument/2006/relationships/image" Target="../media/image599.png"/><Relationship Id="rId684" Type="http://schemas.openxmlformats.org/officeDocument/2006/relationships/image" Target="../media/image683.png"/><Relationship Id="rId337" Type="http://schemas.openxmlformats.org/officeDocument/2006/relationships/image" Target="../media/image336.png"/><Relationship Id="rId34" Type="http://schemas.openxmlformats.org/officeDocument/2006/relationships/image" Target="../media/image33.png"/><Relationship Id="rId544" Type="http://schemas.openxmlformats.org/officeDocument/2006/relationships/image" Target="../media/image543.png"/><Relationship Id="rId183" Type="http://schemas.openxmlformats.org/officeDocument/2006/relationships/image" Target="../media/image182.png"/><Relationship Id="rId390" Type="http://schemas.openxmlformats.org/officeDocument/2006/relationships/image" Target="../media/image389.png"/><Relationship Id="rId404" Type="http://schemas.openxmlformats.org/officeDocument/2006/relationships/image" Target="../media/image403.png"/><Relationship Id="rId611" Type="http://schemas.openxmlformats.org/officeDocument/2006/relationships/image" Target="../media/image610.png"/><Relationship Id="rId250" Type="http://schemas.openxmlformats.org/officeDocument/2006/relationships/image" Target="../media/image249.png"/><Relationship Id="rId488" Type="http://schemas.openxmlformats.org/officeDocument/2006/relationships/image" Target="../media/image487.png"/><Relationship Id="rId695" Type="http://schemas.openxmlformats.org/officeDocument/2006/relationships/image" Target="../media/image694.png"/><Relationship Id="rId709" Type="http://schemas.openxmlformats.org/officeDocument/2006/relationships/image" Target="../media/image708.png"/><Relationship Id="rId45" Type="http://schemas.openxmlformats.org/officeDocument/2006/relationships/image" Target="../media/image44.png"/><Relationship Id="rId110" Type="http://schemas.openxmlformats.org/officeDocument/2006/relationships/image" Target="../media/image109.png"/><Relationship Id="rId348" Type="http://schemas.openxmlformats.org/officeDocument/2006/relationships/image" Target="../media/image347.png"/><Relationship Id="rId555" Type="http://schemas.openxmlformats.org/officeDocument/2006/relationships/image" Target="../media/image554.png"/><Relationship Id="rId194" Type="http://schemas.openxmlformats.org/officeDocument/2006/relationships/image" Target="../media/image193.png"/><Relationship Id="rId208" Type="http://schemas.openxmlformats.org/officeDocument/2006/relationships/image" Target="../media/image207.png"/><Relationship Id="rId415" Type="http://schemas.openxmlformats.org/officeDocument/2006/relationships/image" Target="../media/image414.png"/><Relationship Id="rId622" Type="http://schemas.openxmlformats.org/officeDocument/2006/relationships/image" Target="../media/image621.png"/><Relationship Id="rId261" Type="http://schemas.openxmlformats.org/officeDocument/2006/relationships/image" Target="../media/image260.png"/><Relationship Id="rId499" Type="http://schemas.openxmlformats.org/officeDocument/2006/relationships/image" Target="../media/image498.png"/><Relationship Id="rId56" Type="http://schemas.openxmlformats.org/officeDocument/2006/relationships/image" Target="../media/image55.png"/><Relationship Id="rId359" Type="http://schemas.openxmlformats.org/officeDocument/2006/relationships/image" Target="../media/image358.png"/><Relationship Id="rId566" Type="http://schemas.openxmlformats.org/officeDocument/2006/relationships/image" Target="../media/image565.png"/><Relationship Id="rId121" Type="http://schemas.openxmlformats.org/officeDocument/2006/relationships/image" Target="../media/image120.png"/><Relationship Id="rId219" Type="http://schemas.openxmlformats.org/officeDocument/2006/relationships/image" Target="../media/image218.png"/><Relationship Id="rId426" Type="http://schemas.openxmlformats.org/officeDocument/2006/relationships/image" Target="../media/image425.png"/><Relationship Id="rId633" Type="http://schemas.openxmlformats.org/officeDocument/2006/relationships/image" Target="../media/image632.png"/><Relationship Id="rId67" Type="http://schemas.openxmlformats.org/officeDocument/2006/relationships/image" Target="../media/image66.png"/><Relationship Id="rId272" Type="http://schemas.openxmlformats.org/officeDocument/2006/relationships/image" Target="../media/image271.png"/><Relationship Id="rId577" Type="http://schemas.openxmlformats.org/officeDocument/2006/relationships/image" Target="../media/image576.png"/><Relationship Id="rId700" Type="http://schemas.openxmlformats.org/officeDocument/2006/relationships/image" Target="../media/image699.png"/><Relationship Id="rId132" Type="http://schemas.openxmlformats.org/officeDocument/2006/relationships/image" Target="../media/image131.png"/><Relationship Id="rId437" Type="http://schemas.openxmlformats.org/officeDocument/2006/relationships/image" Target="../media/image436.png"/><Relationship Id="rId644" Type="http://schemas.openxmlformats.org/officeDocument/2006/relationships/image" Target="../media/image643.png"/><Relationship Id="rId283" Type="http://schemas.openxmlformats.org/officeDocument/2006/relationships/image" Target="../media/image282.png"/><Relationship Id="rId490" Type="http://schemas.openxmlformats.org/officeDocument/2006/relationships/image" Target="../media/image489.png"/><Relationship Id="rId504" Type="http://schemas.openxmlformats.org/officeDocument/2006/relationships/image" Target="../media/image503.png"/><Relationship Id="rId711" Type="http://schemas.openxmlformats.org/officeDocument/2006/relationships/image" Target="../media/image710.png"/><Relationship Id="rId78" Type="http://schemas.openxmlformats.org/officeDocument/2006/relationships/image" Target="../media/image77.png"/><Relationship Id="rId143" Type="http://schemas.openxmlformats.org/officeDocument/2006/relationships/image" Target="../media/image142.png"/><Relationship Id="rId350" Type="http://schemas.openxmlformats.org/officeDocument/2006/relationships/image" Target="../media/image349.png"/><Relationship Id="rId588" Type="http://schemas.openxmlformats.org/officeDocument/2006/relationships/image" Target="../media/image587.png"/><Relationship Id="rId9" Type="http://schemas.openxmlformats.org/officeDocument/2006/relationships/image" Target="../media/image8.png"/><Relationship Id="rId210" Type="http://schemas.openxmlformats.org/officeDocument/2006/relationships/image" Target="../media/image209.png"/><Relationship Id="rId448" Type="http://schemas.openxmlformats.org/officeDocument/2006/relationships/image" Target="../media/image447.png"/><Relationship Id="rId655" Type="http://schemas.openxmlformats.org/officeDocument/2006/relationships/image" Target="../media/image654.png"/><Relationship Id="rId294" Type="http://schemas.openxmlformats.org/officeDocument/2006/relationships/image" Target="../media/image293.png"/><Relationship Id="rId308" Type="http://schemas.openxmlformats.org/officeDocument/2006/relationships/image" Target="../media/image307.png"/><Relationship Id="rId515" Type="http://schemas.openxmlformats.org/officeDocument/2006/relationships/image" Target="../media/image514.png"/><Relationship Id="rId89" Type="http://schemas.openxmlformats.org/officeDocument/2006/relationships/image" Target="../media/image88.png"/><Relationship Id="rId154" Type="http://schemas.openxmlformats.org/officeDocument/2006/relationships/image" Target="../media/image153.png"/><Relationship Id="rId361" Type="http://schemas.openxmlformats.org/officeDocument/2006/relationships/image" Target="../media/image360.png"/><Relationship Id="rId599" Type="http://schemas.openxmlformats.org/officeDocument/2006/relationships/image" Target="../media/image598.png"/><Relationship Id="rId459" Type="http://schemas.openxmlformats.org/officeDocument/2006/relationships/image" Target="../media/image458.png"/><Relationship Id="rId666" Type="http://schemas.openxmlformats.org/officeDocument/2006/relationships/image" Target="../media/image665.png"/><Relationship Id="rId16" Type="http://schemas.openxmlformats.org/officeDocument/2006/relationships/image" Target="../media/image15.png"/><Relationship Id="rId221" Type="http://schemas.openxmlformats.org/officeDocument/2006/relationships/image" Target="../media/image220.png"/><Relationship Id="rId319" Type="http://schemas.openxmlformats.org/officeDocument/2006/relationships/image" Target="../media/image318.png"/><Relationship Id="rId526" Type="http://schemas.openxmlformats.org/officeDocument/2006/relationships/image" Target="../media/image525.png"/><Relationship Id="rId165" Type="http://schemas.openxmlformats.org/officeDocument/2006/relationships/image" Target="../media/image164.png"/><Relationship Id="rId372" Type="http://schemas.openxmlformats.org/officeDocument/2006/relationships/image" Target="../media/image371.png"/><Relationship Id="rId677" Type="http://schemas.openxmlformats.org/officeDocument/2006/relationships/image" Target="../media/image676.png"/><Relationship Id="rId232" Type="http://schemas.openxmlformats.org/officeDocument/2006/relationships/image" Target="../media/image231.png"/><Relationship Id="rId27" Type="http://schemas.openxmlformats.org/officeDocument/2006/relationships/image" Target="../media/image26.png"/><Relationship Id="rId537" Type="http://schemas.openxmlformats.org/officeDocument/2006/relationships/image" Target="../media/image536.png"/><Relationship Id="rId80" Type="http://schemas.openxmlformats.org/officeDocument/2006/relationships/image" Target="../media/image79.png"/><Relationship Id="rId176" Type="http://schemas.openxmlformats.org/officeDocument/2006/relationships/image" Target="../media/image175.png"/><Relationship Id="rId383" Type="http://schemas.openxmlformats.org/officeDocument/2006/relationships/image" Target="../media/image382.png"/><Relationship Id="rId590" Type="http://schemas.openxmlformats.org/officeDocument/2006/relationships/image" Target="../media/image589.png"/><Relationship Id="rId604" Type="http://schemas.openxmlformats.org/officeDocument/2006/relationships/image" Target="../media/image603.png"/><Relationship Id="rId243" Type="http://schemas.openxmlformats.org/officeDocument/2006/relationships/image" Target="../media/image242.png"/><Relationship Id="rId450" Type="http://schemas.openxmlformats.org/officeDocument/2006/relationships/image" Target="../media/image449.png"/><Relationship Id="rId688" Type="http://schemas.openxmlformats.org/officeDocument/2006/relationships/image" Target="../media/image687.png"/><Relationship Id="rId38" Type="http://schemas.openxmlformats.org/officeDocument/2006/relationships/image" Target="../media/image37.png"/><Relationship Id="rId103" Type="http://schemas.openxmlformats.org/officeDocument/2006/relationships/image" Target="../media/image102.png"/><Relationship Id="rId310" Type="http://schemas.openxmlformats.org/officeDocument/2006/relationships/image" Target="../media/image309.png"/><Relationship Id="rId548" Type="http://schemas.openxmlformats.org/officeDocument/2006/relationships/image" Target="../media/image547.png"/><Relationship Id="rId91" Type="http://schemas.openxmlformats.org/officeDocument/2006/relationships/image" Target="../media/image90.png"/><Relationship Id="rId187" Type="http://schemas.openxmlformats.org/officeDocument/2006/relationships/image" Target="../media/image186.png"/><Relationship Id="rId394" Type="http://schemas.openxmlformats.org/officeDocument/2006/relationships/image" Target="../media/image393.png"/><Relationship Id="rId408" Type="http://schemas.openxmlformats.org/officeDocument/2006/relationships/image" Target="../media/image407.png"/><Relationship Id="rId615" Type="http://schemas.openxmlformats.org/officeDocument/2006/relationships/image" Target="../media/image614.png"/><Relationship Id="rId254" Type="http://schemas.openxmlformats.org/officeDocument/2006/relationships/image" Target="../media/image253.png"/><Relationship Id="rId699" Type="http://schemas.openxmlformats.org/officeDocument/2006/relationships/image" Target="../media/image698.png"/><Relationship Id="rId49" Type="http://schemas.openxmlformats.org/officeDocument/2006/relationships/image" Target="../media/image48.png"/><Relationship Id="rId114" Type="http://schemas.openxmlformats.org/officeDocument/2006/relationships/image" Target="../media/image113.png"/><Relationship Id="rId461" Type="http://schemas.openxmlformats.org/officeDocument/2006/relationships/image" Target="../media/image460.png"/><Relationship Id="rId559" Type="http://schemas.openxmlformats.org/officeDocument/2006/relationships/image" Target="../media/image558.png"/><Relationship Id="rId198" Type="http://schemas.openxmlformats.org/officeDocument/2006/relationships/image" Target="../media/image197.png"/><Relationship Id="rId321" Type="http://schemas.openxmlformats.org/officeDocument/2006/relationships/image" Target="../media/image320.png"/><Relationship Id="rId419" Type="http://schemas.openxmlformats.org/officeDocument/2006/relationships/image" Target="../media/image418.png"/><Relationship Id="rId626" Type="http://schemas.openxmlformats.org/officeDocument/2006/relationships/image" Target="../media/image625.png"/><Relationship Id="rId265" Type="http://schemas.openxmlformats.org/officeDocument/2006/relationships/image" Target="../media/image264.png"/><Relationship Id="rId472" Type="http://schemas.openxmlformats.org/officeDocument/2006/relationships/image" Target="../media/image471.png"/><Relationship Id="rId125" Type="http://schemas.openxmlformats.org/officeDocument/2006/relationships/image" Target="../media/image124.png"/><Relationship Id="rId332" Type="http://schemas.openxmlformats.org/officeDocument/2006/relationships/image" Target="../media/image331.png"/><Relationship Id="rId637" Type="http://schemas.openxmlformats.org/officeDocument/2006/relationships/image" Target="../media/image636.png"/><Relationship Id="rId276" Type="http://schemas.openxmlformats.org/officeDocument/2006/relationships/image" Target="../media/image275.png"/><Relationship Id="rId483" Type="http://schemas.openxmlformats.org/officeDocument/2006/relationships/image" Target="../media/image482.png"/><Relationship Id="rId690" Type="http://schemas.openxmlformats.org/officeDocument/2006/relationships/image" Target="../media/image689.png"/><Relationship Id="rId704" Type="http://schemas.openxmlformats.org/officeDocument/2006/relationships/image" Target="../media/image70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3.png"/><Relationship Id="rId13" Type="http://schemas.openxmlformats.org/officeDocument/2006/relationships/image" Target="../media/image842.jpg"/><Relationship Id="rId3" Type="http://schemas.openxmlformats.org/officeDocument/2006/relationships/image" Target="../media/image827.png"/><Relationship Id="rId7" Type="http://schemas.openxmlformats.org/officeDocument/2006/relationships/image" Target="../media/image832.png"/><Relationship Id="rId12" Type="http://schemas.openxmlformats.org/officeDocument/2006/relationships/image" Target="../media/image841.png"/><Relationship Id="rId2" Type="http://schemas.openxmlformats.org/officeDocument/2006/relationships/image" Target="../media/image8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9.png"/><Relationship Id="rId11" Type="http://schemas.openxmlformats.org/officeDocument/2006/relationships/image" Target="../media/image840.png"/><Relationship Id="rId5" Type="http://schemas.openxmlformats.org/officeDocument/2006/relationships/image" Target="../media/image829.png"/><Relationship Id="rId10" Type="http://schemas.openxmlformats.org/officeDocument/2006/relationships/image" Target="../media/image834.png"/><Relationship Id="rId4" Type="http://schemas.openxmlformats.org/officeDocument/2006/relationships/image" Target="../media/image828.png"/><Relationship Id="rId9" Type="http://schemas.openxmlformats.org/officeDocument/2006/relationships/image" Target="../media/image835.png"/><Relationship Id="rId14" Type="http://schemas.openxmlformats.org/officeDocument/2006/relationships/image" Target="../media/image8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855.png"/><Relationship Id="rId18" Type="http://schemas.openxmlformats.org/officeDocument/2006/relationships/image" Target="../media/image860.png"/><Relationship Id="rId3" Type="http://schemas.openxmlformats.org/officeDocument/2006/relationships/image" Target="../media/image845.png"/><Relationship Id="rId21" Type="http://schemas.openxmlformats.org/officeDocument/2006/relationships/image" Target="../media/image863.jpg"/><Relationship Id="rId7" Type="http://schemas.openxmlformats.org/officeDocument/2006/relationships/image" Target="../media/image849.png"/><Relationship Id="rId12" Type="http://schemas.openxmlformats.org/officeDocument/2006/relationships/image" Target="../media/image854.png"/><Relationship Id="rId17" Type="http://schemas.openxmlformats.org/officeDocument/2006/relationships/image" Target="../media/image859.png"/><Relationship Id="rId2" Type="http://schemas.openxmlformats.org/officeDocument/2006/relationships/image" Target="../media/image844.png"/><Relationship Id="rId16" Type="http://schemas.openxmlformats.org/officeDocument/2006/relationships/image" Target="../media/image858.png"/><Relationship Id="rId20" Type="http://schemas.openxmlformats.org/officeDocument/2006/relationships/image" Target="../media/image8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8.png"/><Relationship Id="rId11" Type="http://schemas.openxmlformats.org/officeDocument/2006/relationships/image" Target="../media/image853.png"/><Relationship Id="rId5" Type="http://schemas.openxmlformats.org/officeDocument/2006/relationships/image" Target="../media/image847.png"/><Relationship Id="rId15" Type="http://schemas.openxmlformats.org/officeDocument/2006/relationships/image" Target="../media/image857.png"/><Relationship Id="rId10" Type="http://schemas.openxmlformats.org/officeDocument/2006/relationships/image" Target="../media/image852.png"/><Relationship Id="rId19" Type="http://schemas.openxmlformats.org/officeDocument/2006/relationships/image" Target="../media/image861.jpg"/><Relationship Id="rId4" Type="http://schemas.openxmlformats.org/officeDocument/2006/relationships/image" Target="../media/image846.png"/><Relationship Id="rId9" Type="http://schemas.openxmlformats.org/officeDocument/2006/relationships/image" Target="../media/image851.png"/><Relationship Id="rId14" Type="http://schemas.openxmlformats.org/officeDocument/2006/relationships/image" Target="../media/image8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874.jpg"/><Relationship Id="rId18" Type="http://schemas.openxmlformats.org/officeDocument/2006/relationships/image" Target="../media/image879.jpg"/><Relationship Id="rId3" Type="http://schemas.openxmlformats.org/officeDocument/2006/relationships/image" Target="../media/image865.png"/><Relationship Id="rId7" Type="http://schemas.openxmlformats.org/officeDocument/2006/relationships/image" Target="../media/image869.png"/><Relationship Id="rId12" Type="http://schemas.openxmlformats.org/officeDocument/2006/relationships/image" Target="../media/image873.png"/><Relationship Id="rId17" Type="http://schemas.openxmlformats.org/officeDocument/2006/relationships/image" Target="../media/image878.png"/><Relationship Id="rId2" Type="http://schemas.openxmlformats.org/officeDocument/2006/relationships/image" Target="../media/image864.jpg"/><Relationship Id="rId16" Type="http://schemas.openxmlformats.org/officeDocument/2006/relationships/image" Target="../media/image8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8.png"/><Relationship Id="rId11" Type="http://schemas.openxmlformats.org/officeDocument/2006/relationships/image" Target="../media/image859.png"/><Relationship Id="rId5" Type="http://schemas.openxmlformats.org/officeDocument/2006/relationships/image" Target="../media/image867.png"/><Relationship Id="rId15" Type="http://schemas.openxmlformats.org/officeDocument/2006/relationships/image" Target="../media/image876.png"/><Relationship Id="rId10" Type="http://schemas.openxmlformats.org/officeDocument/2006/relationships/image" Target="../media/image872.png"/><Relationship Id="rId4" Type="http://schemas.openxmlformats.org/officeDocument/2006/relationships/image" Target="../media/image866.png"/><Relationship Id="rId9" Type="http://schemas.openxmlformats.org/officeDocument/2006/relationships/image" Target="../media/image871.png"/><Relationship Id="rId14" Type="http://schemas.openxmlformats.org/officeDocument/2006/relationships/image" Target="../media/image8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6.png"/><Relationship Id="rId13" Type="http://schemas.openxmlformats.org/officeDocument/2006/relationships/image" Target="../media/image891.png"/><Relationship Id="rId18" Type="http://schemas.openxmlformats.org/officeDocument/2006/relationships/image" Target="../media/image896.png"/><Relationship Id="rId3" Type="http://schemas.openxmlformats.org/officeDocument/2006/relationships/image" Target="../media/image881.jpg"/><Relationship Id="rId7" Type="http://schemas.openxmlformats.org/officeDocument/2006/relationships/image" Target="../media/image885.png"/><Relationship Id="rId12" Type="http://schemas.openxmlformats.org/officeDocument/2006/relationships/image" Target="../media/image890.png"/><Relationship Id="rId17" Type="http://schemas.openxmlformats.org/officeDocument/2006/relationships/image" Target="../media/image895.png"/><Relationship Id="rId2" Type="http://schemas.openxmlformats.org/officeDocument/2006/relationships/image" Target="../media/image880.png"/><Relationship Id="rId16" Type="http://schemas.openxmlformats.org/officeDocument/2006/relationships/image" Target="../media/image8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4.png"/><Relationship Id="rId11" Type="http://schemas.openxmlformats.org/officeDocument/2006/relationships/image" Target="../media/image889.png"/><Relationship Id="rId5" Type="http://schemas.openxmlformats.org/officeDocument/2006/relationships/image" Target="../media/image883.png"/><Relationship Id="rId15" Type="http://schemas.openxmlformats.org/officeDocument/2006/relationships/image" Target="../media/image893.png"/><Relationship Id="rId10" Type="http://schemas.openxmlformats.org/officeDocument/2006/relationships/image" Target="../media/image888.png"/><Relationship Id="rId19" Type="http://schemas.openxmlformats.org/officeDocument/2006/relationships/image" Target="../media/image897.png"/><Relationship Id="rId4" Type="http://schemas.openxmlformats.org/officeDocument/2006/relationships/image" Target="../media/image882.png"/><Relationship Id="rId9" Type="http://schemas.openxmlformats.org/officeDocument/2006/relationships/image" Target="../media/image887.png"/><Relationship Id="rId14" Type="http://schemas.openxmlformats.org/officeDocument/2006/relationships/image" Target="../media/image8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2.png"/><Relationship Id="rId13" Type="http://schemas.openxmlformats.org/officeDocument/2006/relationships/image" Target="../media/image907.png"/><Relationship Id="rId18" Type="http://schemas.openxmlformats.org/officeDocument/2006/relationships/image" Target="../media/image912.jpg"/><Relationship Id="rId3" Type="http://schemas.openxmlformats.org/officeDocument/2006/relationships/image" Target="../media/image845.png"/><Relationship Id="rId7" Type="http://schemas.openxmlformats.org/officeDocument/2006/relationships/image" Target="../media/image901.png"/><Relationship Id="rId12" Type="http://schemas.openxmlformats.org/officeDocument/2006/relationships/image" Target="../media/image906.png"/><Relationship Id="rId17" Type="http://schemas.openxmlformats.org/officeDocument/2006/relationships/image" Target="../media/image911.jpg"/><Relationship Id="rId2" Type="http://schemas.openxmlformats.org/officeDocument/2006/relationships/image" Target="../media/image898.png"/><Relationship Id="rId16" Type="http://schemas.openxmlformats.org/officeDocument/2006/relationships/image" Target="../media/image9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0.png"/><Relationship Id="rId11" Type="http://schemas.openxmlformats.org/officeDocument/2006/relationships/image" Target="../media/image905.png"/><Relationship Id="rId5" Type="http://schemas.openxmlformats.org/officeDocument/2006/relationships/image" Target="../media/image899.png"/><Relationship Id="rId15" Type="http://schemas.openxmlformats.org/officeDocument/2006/relationships/image" Target="../media/image909.png"/><Relationship Id="rId10" Type="http://schemas.openxmlformats.org/officeDocument/2006/relationships/image" Target="../media/image904.png"/><Relationship Id="rId4" Type="http://schemas.openxmlformats.org/officeDocument/2006/relationships/image" Target="../media/image846.png"/><Relationship Id="rId9" Type="http://schemas.openxmlformats.org/officeDocument/2006/relationships/image" Target="../media/image903.png"/><Relationship Id="rId14" Type="http://schemas.openxmlformats.org/officeDocument/2006/relationships/image" Target="../media/image9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8.png"/><Relationship Id="rId13" Type="http://schemas.openxmlformats.org/officeDocument/2006/relationships/image" Target="../media/image850.png"/><Relationship Id="rId3" Type="http://schemas.openxmlformats.org/officeDocument/2006/relationships/image" Target="../media/image914.png"/><Relationship Id="rId7" Type="http://schemas.openxmlformats.org/officeDocument/2006/relationships/image" Target="../media/image917.png"/><Relationship Id="rId12" Type="http://schemas.openxmlformats.org/officeDocument/2006/relationships/image" Target="../media/image922.png"/><Relationship Id="rId2" Type="http://schemas.openxmlformats.org/officeDocument/2006/relationships/image" Target="../media/image913.png"/><Relationship Id="rId16" Type="http://schemas.openxmlformats.org/officeDocument/2006/relationships/image" Target="../media/image9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6.png"/><Relationship Id="rId11" Type="http://schemas.openxmlformats.org/officeDocument/2006/relationships/image" Target="../media/image921.png"/><Relationship Id="rId5" Type="http://schemas.openxmlformats.org/officeDocument/2006/relationships/image" Target="../media/image915.png"/><Relationship Id="rId15" Type="http://schemas.openxmlformats.org/officeDocument/2006/relationships/image" Target="../media/image924.jpg"/><Relationship Id="rId10" Type="http://schemas.openxmlformats.org/officeDocument/2006/relationships/image" Target="../media/image920.jpg"/><Relationship Id="rId4" Type="http://schemas.openxmlformats.org/officeDocument/2006/relationships/image" Target="../media/image845.png"/><Relationship Id="rId9" Type="http://schemas.openxmlformats.org/officeDocument/2006/relationships/image" Target="../media/image919.png"/><Relationship Id="rId14" Type="http://schemas.openxmlformats.org/officeDocument/2006/relationships/image" Target="../media/image9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2.png"/><Relationship Id="rId13" Type="http://schemas.openxmlformats.org/officeDocument/2006/relationships/image" Target="../media/image937.png"/><Relationship Id="rId18" Type="http://schemas.openxmlformats.org/officeDocument/2006/relationships/image" Target="../media/image942.png"/><Relationship Id="rId26" Type="http://schemas.openxmlformats.org/officeDocument/2006/relationships/image" Target="../media/image950.jpg"/><Relationship Id="rId3" Type="http://schemas.openxmlformats.org/officeDocument/2006/relationships/image" Target="../media/image927.png"/><Relationship Id="rId21" Type="http://schemas.openxmlformats.org/officeDocument/2006/relationships/image" Target="../media/image945.png"/><Relationship Id="rId7" Type="http://schemas.openxmlformats.org/officeDocument/2006/relationships/image" Target="../media/image931.png"/><Relationship Id="rId12" Type="http://schemas.openxmlformats.org/officeDocument/2006/relationships/image" Target="../media/image936.png"/><Relationship Id="rId17" Type="http://schemas.openxmlformats.org/officeDocument/2006/relationships/image" Target="../media/image941.png"/><Relationship Id="rId25" Type="http://schemas.openxmlformats.org/officeDocument/2006/relationships/image" Target="../media/image949.png"/><Relationship Id="rId2" Type="http://schemas.openxmlformats.org/officeDocument/2006/relationships/image" Target="../media/image926.png"/><Relationship Id="rId16" Type="http://schemas.openxmlformats.org/officeDocument/2006/relationships/image" Target="../media/image940.png"/><Relationship Id="rId20" Type="http://schemas.openxmlformats.org/officeDocument/2006/relationships/image" Target="../media/image944.png"/><Relationship Id="rId29" Type="http://schemas.openxmlformats.org/officeDocument/2006/relationships/image" Target="../media/image9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0.png"/><Relationship Id="rId11" Type="http://schemas.openxmlformats.org/officeDocument/2006/relationships/image" Target="../media/image935.png"/><Relationship Id="rId24" Type="http://schemas.openxmlformats.org/officeDocument/2006/relationships/image" Target="../media/image948.png"/><Relationship Id="rId32" Type="http://schemas.openxmlformats.org/officeDocument/2006/relationships/image" Target="../media/image956.png"/><Relationship Id="rId5" Type="http://schemas.openxmlformats.org/officeDocument/2006/relationships/image" Target="../media/image929.png"/><Relationship Id="rId15" Type="http://schemas.openxmlformats.org/officeDocument/2006/relationships/image" Target="../media/image939.png"/><Relationship Id="rId23" Type="http://schemas.openxmlformats.org/officeDocument/2006/relationships/image" Target="../media/image947.png"/><Relationship Id="rId28" Type="http://schemas.openxmlformats.org/officeDocument/2006/relationships/image" Target="../media/image952.png"/><Relationship Id="rId10" Type="http://schemas.openxmlformats.org/officeDocument/2006/relationships/image" Target="../media/image934.png"/><Relationship Id="rId19" Type="http://schemas.openxmlformats.org/officeDocument/2006/relationships/image" Target="../media/image943.png"/><Relationship Id="rId31" Type="http://schemas.openxmlformats.org/officeDocument/2006/relationships/image" Target="../media/image955.png"/><Relationship Id="rId4" Type="http://schemas.openxmlformats.org/officeDocument/2006/relationships/image" Target="../media/image928.png"/><Relationship Id="rId9" Type="http://schemas.openxmlformats.org/officeDocument/2006/relationships/image" Target="../media/image933.png"/><Relationship Id="rId14" Type="http://schemas.openxmlformats.org/officeDocument/2006/relationships/image" Target="../media/image938.png"/><Relationship Id="rId22" Type="http://schemas.openxmlformats.org/officeDocument/2006/relationships/image" Target="../media/image946.png"/><Relationship Id="rId27" Type="http://schemas.openxmlformats.org/officeDocument/2006/relationships/image" Target="../media/image951.png"/><Relationship Id="rId30" Type="http://schemas.openxmlformats.org/officeDocument/2006/relationships/image" Target="../media/image9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9.png"/><Relationship Id="rId18" Type="http://schemas.openxmlformats.org/officeDocument/2006/relationships/image" Target="../media/image974.png"/><Relationship Id="rId26" Type="http://schemas.openxmlformats.org/officeDocument/2006/relationships/image" Target="../media/image982.png"/><Relationship Id="rId21" Type="http://schemas.openxmlformats.org/officeDocument/2006/relationships/image" Target="../media/image977.png"/><Relationship Id="rId34" Type="http://schemas.openxmlformats.org/officeDocument/2006/relationships/image" Target="../media/image990.png"/><Relationship Id="rId7" Type="http://schemas.openxmlformats.org/officeDocument/2006/relationships/image" Target="../media/image963.png"/><Relationship Id="rId12" Type="http://schemas.openxmlformats.org/officeDocument/2006/relationships/image" Target="../media/image968.png"/><Relationship Id="rId17" Type="http://schemas.openxmlformats.org/officeDocument/2006/relationships/image" Target="../media/image973.png"/><Relationship Id="rId25" Type="http://schemas.openxmlformats.org/officeDocument/2006/relationships/image" Target="../media/image981.png"/><Relationship Id="rId33" Type="http://schemas.openxmlformats.org/officeDocument/2006/relationships/image" Target="../media/image989.png"/><Relationship Id="rId38" Type="http://schemas.openxmlformats.org/officeDocument/2006/relationships/image" Target="../media/image994.png"/><Relationship Id="rId2" Type="http://schemas.openxmlformats.org/officeDocument/2006/relationships/image" Target="../media/image958.png"/><Relationship Id="rId16" Type="http://schemas.openxmlformats.org/officeDocument/2006/relationships/image" Target="../media/image972.png"/><Relationship Id="rId20" Type="http://schemas.openxmlformats.org/officeDocument/2006/relationships/image" Target="../media/image976.png"/><Relationship Id="rId29" Type="http://schemas.openxmlformats.org/officeDocument/2006/relationships/image" Target="../media/image9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2.png"/><Relationship Id="rId11" Type="http://schemas.openxmlformats.org/officeDocument/2006/relationships/image" Target="../media/image967.png"/><Relationship Id="rId24" Type="http://schemas.openxmlformats.org/officeDocument/2006/relationships/image" Target="../media/image980.png"/><Relationship Id="rId32" Type="http://schemas.openxmlformats.org/officeDocument/2006/relationships/image" Target="../media/image988.png"/><Relationship Id="rId37" Type="http://schemas.openxmlformats.org/officeDocument/2006/relationships/image" Target="../media/image993.png"/><Relationship Id="rId5" Type="http://schemas.openxmlformats.org/officeDocument/2006/relationships/image" Target="../media/image961.png"/><Relationship Id="rId15" Type="http://schemas.openxmlformats.org/officeDocument/2006/relationships/image" Target="../media/image971.png"/><Relationship Id="rId23" Type="http://schemas.openxmlformats.org/officeDocument/2006/relationships/image" Target="../media/image979.png"/><Relationship Id="rId28" Type="http://schemas.openxmlformats.org/officeDocument/2006/relationships/image" Target="../media/image984.png"/><Relationship Id="rId36" Type="http://schemas.openxmlformats.org/officeDocument/2006/relationships/image" Target="../media/image992.png"/><Relationship Id="rId10" Type="http://schemas.openxmlformats.org/officeDocument/2006/relationships/image" Target="../media/image966.png"/><Relationship Id="rId19" Type="http://schemas.openxmlformats.org/officeDocument/2006/relationships/image" Target="../media/image975.png"/><Relationship Id="rId31" Type="http://schemas.openxmlformats.org/officeDocument/2006/relationships/image" Target="../media/image987.png"/><Relationship Id="rId4" Type="http://schemas.openxmlformats.org/officeDocument/2006/relationships/image" Target="../media/image960.png"/><Relationship Id="rId9" Type="http://schemas.openxmlformats.org/officeDocument/2006/relationships/image" Target="../media/image965.png"/><Relationship Id="rId14" Type="http://schemas.openxmlformats.org/officeDocument/2006/relationships/image" Target="../media/image970.png"/><Relationship Id="rId22" Type="http://schemas.openxmlformats.org/officeDocument/2006/relationships/image" Target="../media/image978.png"/><Relationship Id="rId27" Type="http://schemas.openxmlformats.org/officeDocument/2006/relationships/image" Target="../media/image983.png"/><Relationship Id="rId30" Type="http://schemas.openxmlformats.org/officeDocument/2006/relationships/image" Target="../media/image986.png"/><Relationship Id="rId35" Type="http://schemas.openxmlformats.org/officeDocument/2006/relationships/image" Target="../media/image991.png"/><Relationship Id="rId8" Type="http://schemas.openxmlformats.org/officeDocument/2006/relationships/image" Target="../media/image964.png"/><Relationship Id="rId3" Type="http://schemas.openxmlformats.org/officeDocument/2006/relationships/image" Target="../media/image95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3.png"/><Relationship Id="rId18" Type="http://schemas.openxmlformats.org/officeDocument/2006/relationships/image" Target="../media/image1000.png"/><Relationship Id="rId26" Type="http://schemas.openxmlformats.org/officeDocument/2006/relationships/image" Target="../media/image1008.png"/><Relationship Id="rId3" Type="http://schemas.openxmlformats.org/officeDocument/2006/relationships/image" Target="../media/image983.png"/><Relationship Id="rId21" Type="http://schemas.openxmlformats.org/officeDocument/2006/relationships/image" Target="../media/image1003.png"/><Relationship Id="rId34" Type="http://schemas.openxmlformats.org/officeDocument/2006/relationships/image" Target="../media/image1016.png"/><Relationship Id="rId7" Type="http://schemas.openxmlformats.org/officeDocument/2006/relationships/image" Target="../media/image987.png"/><Relationship Id="rId12" Type="http://schemas.openxmlformats.org/officeDocument/2006/relationships/image" Target="../media/image992.png"/><Relationship Id="rId17" Type="http://schemas.openxmlformats.org/officeDocument/2006/relationships/image" Target="../media/image999.png"/><Relationship Id="rId25" Type="http://schemas.openxmlformats.org/officeDocument/2006/relationships/image" Target="../media/image1007.png"/><Relationship Id="rId33" Type="http://schemas.openxmlformats.org/officeDocument/2006/relationships/image" Target="../media/image1015.png"/><Relationship Id="rId2" Type="http://schemas.openxmlformats.org/officeDocument/2006/relationships/image" Target="../media/image995.png"/><Relationship Id="rId16" Type="http://schemas.openxmlformats.org/officeDocument/2006/relationships/image" Target="../media/image998.png"/><Relationship Id="rId20" Type="http://schemas.openxmlformats.org/officeDocument/2006/relationships/image" Target="../media/image1002.png"/><Relationship Id="rId29" Type="http://schemas.openxmlformats.org/officeDocument/2006/relationships/image" Target="../media/image10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6.png"/><Relationship Id="rId11" Type="http://schemas.openxmlformats.org/officeDocument/2006/relationships/image" Target="../media/image991.png"/><Relationship Id="rId24" Type="http://schemas.openxmlformats.org/officeDocument/2006/relationships/image" Target="../media/image1006.png"/><Relationship Id="rId32" Type="http://schemas.openxmlformats.org/officeDocument/2006/relationships/image" Target="../media/image1014.png"/><Relationship Id="rId5" Type="http://schemas.openxmlformats.org/officeDocument/2006/relationships/image" Target="../media/image985.png"/><Relationship Id="rId15" Type="http://schemas.openxmlformats.org/officeDocument/2006/relationships/image" Target="../media/image997.png"/><Relationship Id="rId23" Type="http://schemas.openxmlformats.org/officeDocument/2006/relationships/image" Target="../media/image1005.png"/><Relationship Id="rId28" Type="http://schemas.openxmlformats.org/officeDocument/2006/relationships/image" Target="../media/image1010.png"/><Relationship Id="rId36" Type="http://schemas.openxmlformats.org/officeDocument/2006/relationships/image" Target="../media/image1018.png"/><Relationship Id="rId10" Type="http://schemas.openxmlformats.org/officeDocument/2006/relationships/image" Target="../media/image990.png"/><Relationship Id="rId19" Type="http://schemas.openxmlformats.org/officeDocument/2006/relationships/image" Target="../media/image1001.png"/><Relationship Id="rId31" Type="http://schemas.openxmlformats.org/officeDocument/2006/relationships/image" Target="../media/image1013.png"/><Relationship Id="rId4" Type="http://schemas.openxmlformats.org/officeDocument/2006/relationships/image" Target="../media/image984.png"/><Relationship Id="rId9" Type="http://schemas.openxmlformats.org/officeDocument/2006/relationships/image" Target="../media/image989.png"/><Relationship Id="rId14" Type="http://schemas.openxmlformats.org/officeDocument/2006/relationships/image" Target="../media/image996.png"/><Relationship Id="rId22" Type="http://schemas.openxmlformats.org/officeDocument/2006/relationships/image" Target="../media/image1004.png"/><Relationship Id="rId27" Type="http://schemas.openxmlformats.org/officeDocument/2006/relationships/image" Target="../media/image1009.png"/><Relationship Id="rId30" Type="http://schemas.openxmlformats.org/officeDocument/2006/relationships/image" Target="../media/image1012.png"/><Relationship Id="rId35" Type="http://schemas.openxmlformats.org/officeDocument/2006/relationships/image" Target="../media/image1017.png"/><Relationship Id="rId8" Type="http://schemas.openxmlformats.org/officeDocument/2006/relationships/image" Target="../media/image9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6.png"/><Relationship Id="rId13" Type="http://schemas.openxmlformats.org/officeDocument/2006/relationships/image" Target="../media/image731.png"/><Relationship Id="rId18" Type="http://schemas.openxmlformats.org/officeDocument/2006/relationships/image" Target="../media/image736.png"/><Relationship Id="rId3" Type="http://schemas.openxmlformats.org/officeDocument/2006/relationships/image" Target="../media/image721.png"/><Relationship Id="rId7" Type="http://schemas.openxmlformats.org/officeDocument/2006/relationships/image" Target="../media/image725.png"/><Relationship Id="rId12" Type="http://schemas.openxmlformats.org/officeDocument/2006/relationships/image" Target="../media/image730.png"/><Relationship Id="rId17" Type="http://schemas.openxmlformats.org/officeDocument/2006/relationships/image" Target="../media/image735.png"/><Relationship Id="rId2" Type="http://schemas.openxmlformats.org/officeDocument/2006/relationships/image" Target="../media/image720.png"/><Relationship Id="rId16" Type="http://schemas.openxmlformats.org/officeDocument/2006/relationships/image" Target="../media/image7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4.png"/><Relationship Id="rId11" Type="http://schemas.openxmlformats.org/officeDocument/2006/relationships/image" Target="../media/image729.png"/><Relationship Id="rId5" Type="http://schemas.openxmlformats.org/officeDocument/2006/relationships/image" Target="../media/image723.png"/><Relationship Id="rId15" Type="http://schemas.openxmlformats.org/officeDocument/2006/relationships/image" Target="../media/image733.png"/><Relationship Id="rId10" Type="http://schemas.openxmlformats.org/officeDocument/2006/relationships/image" Target="../media/image728.png"/><Relationship Id="rId19" Type="http://schemas.openxmlformats.org/officeDocument/2006/relationships/image" Target="../media/image737.png"/><Relationship Id="rId4" Type="http://schemas.openxmlformats.org/officeDocument/2006/relationships/image" Target="../media/image722.png"/><Relationship Id="rId9" Type="http://schemas.openxmlformats.org/officeDocument/2006/relationships/image" Target="../media/image727.png"/><Relationship Id="rId14" Type="http://schemas.openxmlformats.org/officeDocument/2006/relationships/image" Target="../media/image73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9.png"/><Relationship Id="rId18" Type="http://schemas.openxmlformats.org/officeDocument/2006/relationships/image" Target="../media/image1024.png"/><Relationship Id="rId26" Type="http://schemas.openxmlformats.org/officeDocument/2006/relationships/image" Target="../media/image1032.png"/><Relationship Id="rId39" Type="http://schemas.openxmlformats.org/officeDocument/2006/relationships/image" Target="../media/image1045.jpg"/><Relationship Id="rId21" Type="http://schemas.openxmlformats.org/officeDocument/2006/relationships/image" Target="../media/image1027.png"/><Relationship Id="rId34" Type="http://schemas.openxmlformats.org/officeDocument/2006/relationships/image" Target="../media/image1040.png"/><Relationship Id="rId42" Type="http://schemas.openxmlformats.org/officeDocument/2006/relationships/image" Target="../media/image1048.png"/><Relationship Id="rId47" Type="http://schemas.openxmlformats.org/officeDocument/2006/relationships/image" Target="../media/image1053.png"/><Relationship Id="rId50" Type="http://schemas.openxmlformats.org/officeDocument/2006/relationships/image" Target="../media/image1056.png"/><Relationship Id="rId55" Type="http://schemas.openxmlformats.org/officeDocument/2006/relationships/image" Target="../media/image1061.png"/><Relationship Id="rId7" Type="http://schemas.openxmlformats.org/officeDocument/2006/relationships/image" Target="../media/image988.png"/><Relationship Id="rId2" Type="http://schemas.openxmlformats.org/officeDocument/2006/relationships/image" Target="../media/image983.png"/><Relationship Id="rId16" Type="http://schemas.openxmlformats.org/officeDocument/2006/relationships/image" Target="../media/image1022.png"/><Relationship Id="rId29" Type="http://schemas.openxmlformats.org/officeDocument/2006/relationships/image" Target="../media/image1035.png"/><Relationship Id="rId11" Type="http://schemas.openxmlformats.org/officeDocument/2006/relationships/image" Target="../media/image992.png"/><Relationship Id="rId24" Type="http://schemas.openxmlformats.org/officeDocument/2006/relationships/image" Target="../media/image1030.png"/><Relationship Id="rId32" Type="http://schemas.openxmlformats.org/officeDocument/2006/relationships/image" Target="../media/image1038.png"/><Relationship Id="rId37" Type="http://schemas.openxmlformats.org/officeDocument/2006/relationships/image" Target="../media/image1043.png"/><Relationship Id="rId40" Type="http://schemas.openxmlformats.org/officeDocument/2006/relationships/image" Target="../media/image1046.png"/><Relationship Id="rId45" Type="http://schemas.openxmlformats.org/officeDocument/2006/relationships/image" Target="../media/image1051.png"/><Relationship Id="rId53" Type="http://schemas.openxmlformats.org/officeDocument/2006/relationships/image" Target="../media/image1059.png"/><Relationship Id="rId58" Type="http://schemas.openxmlformats.org/officeDocument/2006/relationships/image" Target="../media/image1064.png"/><Relationship Id="rId5" Type="http://schemas.openxmlformats.org/officeDocument/2006/relationships/image" Target="../media/image986.png"/><Relationship Id="rId19" Type="http://schemas.openxmlformats.org/officeDocument/2006/relationships/image" Target="../media/image1025.png"/><Relationship Id="rId4" Type="http://schemas.openxmlformats.org/officeDocument/2006/relationships/image" Target="../media/image985.png"/><Relationship Id="rId9" Type="http://schemas.openxmlformats.org/officeDocument/2006/relationships/image" Target="../media/image990.png"/><Relationship Id="rId14" Type="http://schemas.openxmlformats.org/officeDocument/2006/relationships/image" Target="../media/image1020.png"/><Relationship Id="rId22" Type="http://schemas.openxmlformats.org/officeDocument/2006/relationships/image" Target="../media/image1028.png"/><Relationship Id="rId27" Type="http://schemas.openxmlformats.org/officeDocument/2006/relationships/image" Target="../media/image1033.png"/><Relationship Id="rId30" Type="http://schemas.openxmlformats.org/officeDocument/2006/relationships/image" Target="../media/image1036.png"/><Relationship Id="rId35" Type="http://schemas.openxmlformats.org/officeDocument/2006/relationships/image" Target="../media/image1041.png"/><Relationship Id="rId43" Type="http://schemas.openxmlformats.org/officeDocument/2006/relationships/image" Target="../media/image1049.png"/><Relationship Id="rId48" Type="http://schemas.openxmlformats.org/officeDocument/2006/relationships/image" Target="../media/image1054.png"/><Relationship Id="rId56" Type="http://schemas.openxmlformats.org/officeDocument/2006/relationships/image" Target="../media/image1062.png"/><Relationship Id="rId8" Type="http://schemas.openxmlformats.org/officeDocument/2006/relationships/image" Target="../media/image989.png"/><Relationship Id="rId51" Type="http://schemas.openxmlformats.org/officeDocument/2006/relationships/image" Target="../media/image1057.png"/><Relationship Id="rId3" Type="http://schemas.openxmlformats.org/officeDocument/2006/relationships/image" Target="../media/image984.png"/><Relationship Id="rId12" Type="http://schemas.openxmlformats.org/officeDocument/2006/relationships/image" Target="../media/image993.png"/><Relationship Id="rId17" Type="http://schemas.openxmlformats.org/officeDocument/2006/relationships/image" Target="../media/image1023.png"/><Relationship Id="rId25" Type="http://schemas.openxmlformats.org/officeDocument/2006/relationships/image" Target="../media/image1031.png"/><Relationship Id="rId33" Type="http://schemas.openxmlformats.org/officeDocument/2006/relationships/image" Target="../media/image1039.png"/><Relationship Id="rId38" Type="http://schemas.openxmlformats.org/officeDocument/2006/relationships/image" Target="../media/image1044.png"/><Relationship Id="rId46" Type="http://schemas.openxmlformats.org/officeDocument/2006/relationships/image" Target="../media/image1052.png"/><Relationship Id="rId59" Type="http://schemas.openxmlformats.org/officeDocument/2006/relationships/image" Target="../media/image1065.png"/><Relationship Id="rId20" Type="http://schemas.openxmlformats.org/officeDocument/2006/relationships/image" Target="../media/image1026.png"/><Relationship Id="rId41" Type="http://schemas.openxmlformats.org/officeDocument/2006/relationships/image" Target="../media/image1047.png"/><Relationship Id="rId54" Type="http://schemas.openxmlformats.org/officeDocument/2006/relationships/image" Target="../media/image10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7.png"/><Relationship Id="rId15" Type="http://schemas.openxmlformats.org/officeDocument/2006/relationships/image" Target="../media/image1021.png"/><Relationship Id="rId23" Type="http://schemas.openxmlformats.org/officeDocument/2006/relationships/image" Target="../media/image1029.png"/><Relationship Id="rId28" Type="http://schemas.openxmlformats.org/officeDocument/2006/relationships/image" Target="../media/image1034.png"/><Relationship Id="rId36" Type="http://schemas.openxmlformats.org/officeDocument/2006/relationships/image" Target="../media/image1042.png"/><Relationship Id="rId49" Type="http://schemas.openxmlformats.org/officeDocument/2006/relationships/image" Target="../media/image1055.png"/><Relationship Id="rId57" Type="http://schemas.openxmlformats.org/officeDocument/2006/relationships/image" Target="../media/image1063.png"/><Relationship Id="rId10" Type="http://schemas.openxmlformats.org/officeDocument/2006/relationships/image" Target="../media/image991.png"/><Relationship Id="rId31" Type="http://schemas.openxmlformats.org/officeDocument/2006/relationships/image" Target="../media/image1037.png"/><Relationship Id="rId44" Type="http://schemas.openxmlformats.org/officeDocument/2006/relationships/image" Target="../media/image1050.png"/><Relationship Id="rId52" Type="http://schemas.openxmlformats.org/officeDocument/2006/relationships/image" Target="../media/image10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2.png"/><Relationship Id="rId13" Type="http://schemas.openxmlformats.org/officeDocument/2006/relationships/image" Target="../media/image1077.png"/><Relationship Id="rId18" Type="http://schemas.openxmlformats.org/officeDocument/2006/relationships/image" Target="../media/image1082.png"/><Relationship Id="rId3" Type="http://schemas.openxmlformats.org/officeDocument/2006/relationships/image" Target="../media/image1067.png"/><Relationship Id="rId7" Type="http://schemas.openxmlformats.org/officeDocument/2006/relationships/image" Target="../media/image1071.png"/><Relationship Id="rId12" Type="http://schemas.openxmlformats.org/officeDocument/2006/relationships/image" Target="../media/image1076.png"/><Relationship Id="rId17" Type="http://schemas.openxmlformats.org/officeDocument/2006/relationships/image" Target="../media/image1081.png"/><Relationship Id="rId2" Type="http://schemas.openxmlformats.org/officeDocument/2006/relationships/image" Target="../media/image1066.jpg"/><Relationship Id="rId16" Type="http://schemas.openxmlformats.org/officeDocument/2006/relationships/image" Target="../media/image10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0.png"/><Relationship Id="rId11" Type="http://schemas.openxmlformats.org/officeDocument/2006/relationships/image" Target="../media/image1075.png"/><Relationship Id="rId5" Type="http://schemas.openxmlformats.org/officeDocument/2006/relationships/image" Target="../media/image1069.png"/><Relationship Id="rId15" Type="http://schemas.openxmlformats.org/officeDocument/2006/relationships/image" Target="../media/image1079.png"/><Relationship Id="rId10" Type="http://schemas.openxmlformats.org/officeDocument/2006/relationships/image" Target="../media/image1074.png"/><Relationship Id="rId19" Type="http://schemas.openxmlformats.org/officeDocument/2006/relationships/image" Target="../media/image1083.png"/><Relationship Id="rId4" Type="http://schemas.openxmlformats.org/officeDocument/2006/relationships/image" Target="../media/image1068.png"/><Relationship Id="rId9" Type="http://schemas.openxmlformats.org/officeDocument/2006/relationships/image" Target="../media/image1073.png"/><Relationship Id="rId14" Type="http://schemas.openxmlformats.org/officeDocument/2006/relationships/image" Target="../media/image1078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.png"/><Relationship Id="rId671" Type="http://schemas.openxmlformats.org/officeDocument/2006/relationships/image" Target="../media/image670.png"/><Relationship Id="rId21" Type="http://schemas.openxmlformats.org/officeDocument/2006/relationships/image" Target="../media/image20.png"/><Relationship Id="rId324" Type="http://schemas.openxmlformats.org/officeDocument/2006/relationships/image" Target="../media/image323.png"/><Relationship Id="rId531" Type="http://schemas.openxmlformats.org/officeDocument/2006/relationships/image" Target="../media/image530.png"/><Relationship Id="rId629" Type="http://schemas.openxmlformats.org/officeDocument/2006/relationships/image" Target="../media/image628.png"/><Relationship Id="rId170" Type="http://schemas.openxmlformats.org/officeDocument/2006/relationships/image" Target="../media/image169.png"/><Relationship Id="rId268" Type="http://schemas.openxmlformats.org/officeDocument/2006/relationships/image" Target="../media/image267.png"/><Relationship Id="rId475" Type="http://schemas.openxmlformats.org/officeDocument/2006/relationships/image" Target="../media/image474.png"/><Relationship Id="rId682" Type="http://schemas.openxmlformats.org/officeDocument/2006/relationships/image" Target="../media/image681.png"/><Relationship Id="rId32" Type="http://schemas.openxmlformats.org/officeDocument/2006/relationships/image" Target="../media/image31.png"/><Relationship Id="rId128" Type="http://schemas.openxmlformats.org/officeDocument/2006/relationships/image" Target="../media/image127.png"/><Relationship Id="rId335" Type="http://schemas.openxmlformats.org/officeDocument/2006/relationships/image" Target="../media/image334.png"/><Relationship Id="rId542" Type="http://schemas.openxmlformats.org/officeDocument/2006/relationships/image" Target="../media/image541.png"/><Relationship Id="rId181" Type="http://schemas.openxmlformats.org/officeDocument/2006/relationships/image" Target="../media/image180.png"/><Relationship Id="rId402" Type="http://schemas.openxmlformats.org/officeDocument/2006/relationships/image" Target="../media/image401.png"/><Relationship Id="rId279" Type="http://schemas.openxmlformats.org/officeDocument/2006/relationships/image" Target="../media/image278.png"/><Relationship Id="rId486" Type="http://schemas.openxmlformats.org/officeDocument/2006/relationships/image" Target="../media/image485.png"/><Relationship Id="rId693" Type="http://schemas.openxmlformats.org/officeDocument/2006/relationships/image" Target="../media/image692.png"/><Relationship Id="rId707" Type="http://schemas.openxmlformats.org/officeDocument/2006/relationships/image" Target="../media/image706.png"/><Relationship Id="rId43" Type="http://schemas.openxmlformats.org/officeDocument/2006/relationships/image" Target="../media/image42.png"/><Relationship Id="rId139" Type="http://schemas.openxmlformats.org/officeDocument/2006/relationships/image" Target="../media/image138.png"/><Relationship Id="rId346" Type="http://schemas.openxmlformats.org/officeDocument/2006/relationships/image" Target="../media/image345.png"/><Relationship Id="rId553" Type="http://schemas.openxmlformats.org/officeDocument/2006/relationships/image" Target="../media/image552.png"/><Relationship Id="rId192" Type="http://schemas.openxmlformats.org/officeDocument/2006/relationships/image" Target="../media/image191.png"/><Relationship Id="rId206" Type="http://schemas.openxmlformats.org/officeDocument/2006/relationships/image" Target="../media/image205.png"/><Relationship Id="rId413" Type="http://schemas.openxmlformats.org/officeDocument/2006/relationships/image" Target="../media/image412.png"/><Relationship Id="rId497" Type="http://schemas.openxmlformats.org/officeDocument/2006/relationships/image" Target="../media/image496.png"/><Relationship Id="rId620" Type="http://schemas.openxmlformats.org/officeDocument/2006/relationships/image" Target="../media/image619.png"/><Relationship Id="rId718" Type="http://schemas.openxmlformats.org/officeDocument/2006/relationships/image" Target="../media/image717.png"/><Relationship Id="rId357" Type="http://schemas.openxmlformats.org/officeDocument/2006/relationships/image" Target="../media/image356.png"/><Relationship Id="rId54" Type="http://schemas.openxmlformats.org/officeDocument/2006/relationships/image" Target="../media/image53.png"/><Relationship Id="rId217" Type="http://schemas.openxmlformats.org/officeDocument/2006/relationships/image" Target="../media/image216.png"/><Relationship Id="rId564" Type="http://schemas.openxmlformats.org/officeDocument/2006/relationships/image" Target="../media/image563.png"/><Relationship Id="rId424" Type="http://schemas.openxmlformats.org/officeDocument/2006/relationships/image" Target="../media/image423.png"/><Relationship Id="rId631" Type="http://schemas.openxmlformats.org/officeDocument/2006/relationships/image" Target="../media/image630.png"/><Relationship Id="rId270" Type="http://schemas.openxmlformats.org/officeDocument/2006/relationships/image" Target="../media/image269.png"/><Relationship Id="rId65" Type="http://schemas.openxmlformats.org/officeDocument/2006/relationships/image" Target="../media/image64.png"/><Relationship Id="rId130" Type="http://schemas.openxmlformats.org/officeDocument/2006/relationships/image" Target="../media/image129.png"/><Relationship Id="rId368" Type="http://schemas.openxmlformats.org/officeDocument/2006/relationships/image" Target="../media/image367.png"/><Relationship Id="rId575" Type="http://schemas.openxmlformats.org/officeDocument/2006/relationships/image" Target="../media/image574.png"/><Relationship Id="rId228" Type="http://schemas.openxmlformats.org/officeDocument/2006/relationships/image" Target="../media/image227.png"/><Relationship Id="rId435" Type="http://schemas.openxmlformats.org/officeDocument/2006/relationships/image" Target="../media/image434.png"/><Relationship Id="rId642" Type="http://schemas.openxmlformats.org/officeDocument/2006/relationships/image" Target="../media/image641.png"/><Relationship Id="rId281" Type="http://schemas.openxmlformats.org/officeDocument/2006/relationships/image" Target="../media/image280.png"/><Relationship Id="rId502" Type="http://schemas.openxmlformats.org/officeDocument/2006/relationships/image" Target="../media/image501.png"/><Relationship Id="rId76" Type="http://schemas.openxmlformats.org/officeDocument/2006/relationships/image" Target="../media/image75.png"/><Relationship Id="rId141" Type="http://schemas.openxmlformats.org/officeDocument/2006/relationships/image" Target="../media/image140.png"/><Relationship Id="rId379" Type="http://schemas.openxmlformats.org/officeDocument/2006/relationships/image" Target="../media/image378.png"/><Relationship Id="rId586" Type="http://schemas.openxmlformats.org/officeDocument/2006/relationships/image" Target="../media/image585.png"/><Relationship Id="rId7" Type="http://schemas.openxmlformats.org/officeDocument/2006/relationships/image" Target="../media/image6.png"/><Relationship Id="rId239" Type="http://schemas.openxmlformats.org/officeDocument/2006/relationships/image" Target="../media/image238.png"/><Relationship Id="rId446" Type="http://schemas.openxmlformats.org/officeDocument/2006/relationships/image" Target="../media/image445.png"/><Relationship Id="rId653" Type="http://schemas.openxmlformats.org/officeDocument/2006/relationships/image" Target="../media/image652.png"/><Relationship Id="rId292" Type="http://schemas.openxmlformats.org/officeDocument/2006/relationships/image" Target="../media/image291.png"/><Relationship Id="rId306" Type="http://schemas.openxmlformats.org/officeDocument/2006/relationships/image" Target="../media/image305.png"/><Relationship Id="rId87" Type="http://schemas.openxmlformats.org/officeDocument/2006/relationships/image" Target="../media/image86.png"/><Relationship Id="rId513" Type="http://schemas.openxmlformats.org/officeDocument/2006/relationships/image" Target="../media/image512.png"/><Relationship Id="rId597" Type="http://schemas.openxmlformats.org/officeDocument/2006/relationships/image" Target="../media/image596.png"/><Relationship Id="rId720" Type="http://schemas.openxmlformats.org/officeDocument/2006/relationships/image" Target="../media/image719.png"/><Relationship Id="rId152" Type="http://schemas.openxmlformats.org/officeDocument/2006/relationships/image" Target="../media/image151.png"/><Relationship Id="rId457" Type="http://schemas.openxmlformats.org/officeDocument/2006/relationships/image" Target="../media/image456.png"/><Relationship Id="rId664" Type="http://schemas.openxmlformats.org/officeDocument/2006/relationships/image" Target="../media/image663.png"/><Relationship Id="rId14" Type="http://schemas.openxmlformats.org/officeDocument/2006/relationships/image" Target="../media/image13.png"/><Relationship Id="rId317" Type="http://schemas.openxmlformats.org/officeDocument/2006/relationships/image" Target="../media/image316.png"/><Relationship Id="rId524" Type="http://schemas.openxmlformats.org/officeDocument/2006/relationships/image" Target="../media/image523.png"/><Relationship Id="rId98" Type="http://schemas.openxmlformats.org/officeDocument/2006/relationships/image" Target="../media/image97.png"/><Relationship Id="rId163" Type="http://schemas.openxmlformats.org/officeDocument/2006/relationships/image" Target="../media/image162.png"/><Relationship Id="rId370" Type="http://schemas.openxmlformats.org/officeDocument/2006/relationships/image" Target="../media/image369.png"/><Relationship Id="rId230" Type="http://schemas.openxmlformats.org/officeDocument/2006/relationships/image" Target="../media/image229.png"/><Relationship Id="rId468" Type="http://schemas.openxmlformats.org/officeDocument/2006/relationships/image" Target="../media/image467.png"/><Relationship Id="rId675" Type="http://schemas.openxmlformats.org/officeDocument/2006/relationships/image" Target="../media/image674.png"/><Relationship Id="rId25" Type="http://schemas.openxmlformats.org/officeDocument/2006/relationships/image" Target="../media/image24.png"/><Relationship Id="rId328" Type="http://schemas.openxmlformats.org/officeDocument/2006/relationships/image" Target="../media/image327.png"/><Relationship Id="rId535" Type="http://schemas.openxmlformats.org/officeDocument/2006/relationships/image" Target="../media/image534.png"/><Relationship Id="rId174" Type="http://schemas.openxmlformats.org/officeDocument/2006/relationships/image" Target="../media/image173.png"/><Relationship Id="rId381" Type="http://schemas.openxmlformats.org/officeDocument/2006/relationships/image" Target="../media/image380.png"/><Relationship Id="rId602" Type="http://schemas.openxmlformats.org/officeDocument/2006/relationships/image" Target="../media/image601.png"/><Relationship Id="rId241" Type="http://schemas.openxmlformats.org/officeDocument/2006/relationships/image" Target="../media/image240.png"/><Relationship Id="rId479" Type="http://schemas.openxmlformats.org/officeDocument/2006/relationships/image" Target="../media/image478.png"/><Relationship Id="rId686" Type="http://schemas.openxmlformats.org/officeDocument/2006/relationships/image" Target="../media/image685.png"/><Relationship Id="rId36" Type="http://schemas.openxmlformats.org/officeDocument/2006/relationships/image" Target="../media/image35.png"/><Relationship Id="rId339" Type="http://schemas.openxmlformats.org/officeDocument/2006/relationships/image" Target="../media/image338.png"/><Relationship Id="rId546" Type="http://schemas.openxmlformats.org/officeDocument/2006/relationships/image" Target="../media/image545.png"/><Relationship Id="rId101" Type="http://schemas.openxmlformats.org/officeDocument/2006/relationships/image" Target="../media/image100.png"/><Relationship Id="rId185" Type="http://schemas.openxmlformats.org/officeDocument/2006/relationships/image" Target="../media/image184.png"/><Relationship Id="rId406" Type="http://schemas.openxmlformats.org/officeDocument/2006/relationships/image" Target="../media/image405.png"/><Relationship Id="rId392" Type="http://schemas.openxmlformats.org/officeDocument/2006/relationships/image" Target="../media/image391.png"/><Relationship Id="rId613" Type="http://schemas.openxmlformats.org/officeDocument/2006/relationships/image" Target="../media/image612.png"/><Relationship Id="rId697" Type="http://schemas.openxmlformats.org/officeDocument/2006/relationships/image" Target="../media/image696.png"/><Relationship Id="rId252" Type="http://schemas.openxmlformats.org/officeDocument/2006/relationships/image" Target="../media/image251.png"/><Relationship Id="rId47" Type="http://schemas.openxmlformats.org/officeDocument/2006/relationships/image" Target="../media/image46.png"/><Relationship Id="rId112" Type="http://schemas.openxmlformats.org/officeDocument/2006/relationships/image" Target="../media/image111.png"/><Relationship Id="rId557" Type="http://schemas.openxmlformats.org/officeDocument/2006/relationships/image" Target="../media/image556.png"/><Relationship Id="rId196" Type="http://schemas.openxmlformats.org/officeDocument/2006/relationships/image" Target="../media/image195.png"/><Relationship Id="rId417" Type="http://schemas.openxmlformats.org/officeDocument/2006/relationships/image" Target="../media/image416.png"/><Relationship Id="rId624" Type="http://schemas.openxmlformats.org/officeDocument/2006/relationships/image" Target="../media/image623.png"/><Relationship Id="rId263" Type="http://schemas.openxmlformats.org/officeDocument/2006/relationships/image" Target="../media/image262.png"/><Relationship Id="rId470" Type="http://schemas.openxmlformats.org/officeDocument/2006/relationships/image" Target="../media/image469.png"/><Relationship Id="rId58" Type="http://schemas.openxmlformats.org/officeDocument/2006/relationships/image" Target="../media/image57.png"/><Relationship Id="rId123" Type="http://schemas.openxmlformats.org/officeDocument/2006/relationships/image" Target="../media/image122.png"/><Relationship Id="rId330" Type="http://schemas.openxmlformats.org/officeDocument/2006/relationships/image" Target="../media/image329.png"/><Relationship Id="rId568" Type="http://schemas.openxmlformats.org/officeDocument/2006/relationships/image" Target="../media/image567.png"/><Relationship Id="rId428" Type="http://schemas.openxmlformats.org/officeDocument/2006/relationships/image" Target="../media/image427.png"/><Relationship Id="rId635" Type="http://schemas.openxmlformats.org/officeDocument/2006/relationships/image" Target="../media/image634.png"/><Relationship Id="rId274" Type="http://schemas.openxmlformats.org/officeDocument/2006/relationships/image" Target="../media/image273.png"/><Relationship Id="rId481" Type="http://schemas.openxmlformats.org/officeDocument/2006/relationships/image" Target="../media/image480.png"/><Relationship Id="rId702" Type="http://schemas.openxmlformats.org/officeDocument/2006/relationships/image" Target="../media/image701.png"/><Relationship Id="rId69" Type="http://schemas.openxmlformats.org/officeDocument/2006/relationships/image" Target="../media/image68.png"/><Relationship Id="rId134" Type="http://schemas.openxmlformats.org/officeDocument/2006/relationships/image" Target="../media/image133.png"/><Relationship Id="rId579" Type="http://schemas.openxmlformats.org/officeDocument/2006/relationships/image" Target="../media/image578.png"/><Relationship Id="rId341" Type="http://schemas.openxmlformats.org/officeDocument/2006/relationships/image" Target="../media/image340.png"/><Relationship Id="rId439" Type="http://schemas.openxmlformats.org/officeDocument/2006/relationships/image" Target="../media/image438.png"/><Relationship Id="rId646" Type="http://schemas.openxmlformats.org/officeDocument/2006/relationships/image" Target="../media/image645.png"/><Relationship Id="rId201" Type="http://schemas.openxmlformats.org/officeDocument/2006/relationships/image" Target="../media/image200.png"/><Relationship Id="rId285" Type="http://schemas.openxmlformats.org/officeDocument/2006/relationships/image" Target="../media/image284.png"/><Relationship Id="rId506" Type="http://schemas.openxmlformats.org/officeDocument/2006/relationships/image" Target="../media/image505.png"/><Relationship Id="rId492" Type="http://schemas.openxmlformats.org/officeDocument/2006/relationships/image" Target="../media/image491.png"/><Relationship Id="rId713" Type="http://schemas.openxmlformats.org/officeDocument/2006/relationships/image" Target="../media/image712.png"/><Relationship Id="rId145" Type="http://schemas.openxmlformats.org/officeDocument/2006/relationships/image" Target="../media/image144.png"/><Relationship Id="rId352" Type="http://schemas.openxmlformats.org/officeDocument/2006/relationships/image" Target="../media/image351.png"/><Relationship Id="rId212" Type="http://schemas.openxmlformats.org/officeDocument/2006/relationships/image" Target="../media/image211.png"/><Relationship Id="rId657" Type="http://schemas.openxmlformats.org/officeDocument/2006/relationships/image" Target="../media/image656.png"/><Relationship Id="rId296" Type="http://schemas.openxmlformats.org/officeDocument/2006/relationships/image" Target="../media/image295.png"/><Relationship Id="rId517" Type="http://schemas.openxmlformats.org/officeDocument/2006/relationships/image" Target="../media/image516.png"/><Relationship Id="rId60" Type="http://schemas.openxmlformats.org/officeDocument/2006/relationships/image" Target="../media/image59.png"/><Relationship Id="rId156" Type="http://schemas.openxmlformats.org/officeDocument/2006/relationships/image" Target="../media/image155.png"/><Relationship Id="rId363" Type="http://schemas.openxmlformats.org/officeDocument/2006/relationships/image" Target="../media/image362.png"/><Relationship Id="rId570" Type="http://schemas.openxmlformats.org/officeDocument/2006/relationships/image" Target="../media/image569.png"/><Relationship Id="rId223" Type="http://schemas.openxmlformats.org/officeDocument/2006/relationships/image" Target="../media/image222.png"/><Relationship Id="rId430" Type="http://schemas.openxmlformats.org/officeDocument/2006/relationships/image" Target="../media/image429.png"/><Relationship Id="rId668" Type="http://schemas.openxmlformats.org/officeDocument/2006/relationships/image" Target="../media/image667.png"/><Relationship Id="rId18" Type="http://schemas.openxmlformats.org/officeDocument/2006/relationships/image" Target="../media/image17.png"/><Relationship Id="rId528" Type="http://schemas.openxmlformats.org/officeDocument/2006/relationships/image" Target="../media/image527.png"/><Relationship Id="rId167" Type="http://schemas.openxmlformats.org/officeDocument/2006/relationships/image" Target="../media/image166.png"/><Relationship Id="rId374" Type="http://schemas.openxmlformats.org/officeDocument/2006/relationships/image" Target="../media/image373.png"/><Relationship Id="rId581" Type="http://schemas.openxmlformats.org/officeDocument/2006/relationships/image" Target="../media/image580.png"/><Relationship Id="rId71" Type="http://schemas.openxmlformats.org/officeDocument/2006/relationships/image" Target="../media/image70.png"/><Relationship Id="rId234" Type="http://schemas.openxmlformats.org/officeDocument/2006/relationships/image" Target="../media/image233.png"/><Relationship Id="rId679" Type="http://schemas.openxmlformats.org/officeDocument/2006/relationships/image" Target="../media/image678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441" Type="http://schemas.openxmlformats.org/officeDocument/2006/relationships/image" Target="../media/image440.png"/><Relationship Id="rId539" Type="http://schemas.openxmlformats.org/officeDocument/2006/relationships/image" Target="../media/image538.png"/><Relationship Id="rId178" Type="http://schemas.openxmlformats.org/officeDocument/2006/relationships/image" Target="../media/image177.png"/><Relationship Id="rId301" Type="http://schemas.openxmlformats.org/officeDocument/2006/relationships/image" Target="../media/image300.png"/><Relationship Id="rId82" Type="http://schemas.openxmlformats.org/officeDocument/2006/relationships/image" Target="../media/image81.png"/><Relationship Id="rId203" Type="http://schemas.openxmlformats.org/officeDocument/2006/relationships/image" Target="../media/image202.png"/><Relationship Id="rId385" Type="http://schemas.openxmlformats.org/officeDocument/2006/relationships/image" Target="../media/image384.png"/><Relationship Id="rId592" Type="http://schemas.openxmlformats.org/officeDocument/2006/relationships/image" Target="../media/image591.png"/><Relationship Id="rId606" Type="http://schemas.openxmlformats.org/officeDocument/2006/relationships/image" Target="../media/image605.png"/><Relationship Id="rId648" Type="http://schemas.openxmlformats.org/officeDocument/2006/relationships/image" Target="../media/image647.png"/><Relationship Id="rId245" Type="http://schemas.openxmlformats.org/officeDocument/2006/relationships/image" Target="../media/image244.png"/><Relationship Id="rId287" Type="http://schemas.openxmlformats.org/officeDocument/2006/relationships/image" Target="../media/image286.png"/><Relationship Id="rId410" Type="http://schemas.openxmlformats.org/officeDocument/2006/relationships/image" Target="../media/image409.png"/><Relationship Id="rId452" Type="http://schemas.openxmlformats.org/officeDocument/2006/relationships/image" Target="../media/image451.png"/><Relationship Id="rId494" Type="http://schemas.openxmlformats.org/officeDocument/2006/relationships/image" Target="../media/image493.png"/><Relationship Id="rId508" Type="http://schemas.openxmlformats.org/officeDocument/2006/relationships/image" Target="../media/image507.png"/><Relationship Id="rId715" Type="http://schemas.openxmlformats.org/officeDocument/2006/relationships/image" Target="../media/image714.png"/><Relationship Id="rId105" Type="http://schemas.openxmlformats.org/officeDocument/2006/relationships/image" Target="../media/image104.png"/><Relationship Id="rId147" Type="http://schemas.openxmlformats.org/officeDocument/2006/relationships/image" Target="../media/image146.png"/><Relationship Id="rId312" Type="http://schemas.openxmlformats.org/officeDocument/2006/relationships/image" Target="../media/image311.png"/><Relationship Id="rId354" Type="http://schemas.openxmlformats.org/officeDocument/2006/relationships/image" Target="../media/image353.png"/><Relationship Id="rId51" Type="http://schemas.openxmlformats.org/officeDocument/2006/relationships/image" Target="../media/image50.png"/><Relationship Id="rId93" Type="http://schemas.openxmlformats.org/officeDocument/2006/relationships/image" Target="../media/image92.png"/><Relationship Id="rId189" Type="http://schemas.openxmlformats.org/officeDocument/2006/relationships/image" Target="../media/image188.png"/><Relationship Id="rId396" Type="http://schemas.openxmlformats.org/officeDocument/2006/relationships/image" Target="../media/image395.png"/><Relationship Id="rId561" Type="http://schemas.openxmlformats.org/officeDocument/2006/relationships/image" Target="../media/image560.png"/><Relationship Id="rId617" Type="http://schemas.openxmlformats.org/officeDocument/2006/relationships/image" Target="../media/image616.png"/><Relationship Id="rId659" Type="http://schemas.openxmlformats.org/officeDocument/2006/relationships/image" Target="../media/image658.png"/><Relationship Id="rId214" Type="http://schemas.openxmlformats.org/officeDocument/2006/relationships/image" Target="../media/image213.png"/><Relationship Id="rId256" Type="http://schemas.openxmlformats.org/officeDocument/2006/relationships/image" Target="../media/image255.png"/><Relationship Id="rId298" Type="http://schemas.openxmlformats.org/officeDocument/2006/relationships/image" Target="../media/image297.png"/><Relationship Id="rId421" Type="http://schemas.openxmlformats.org/officeDocument/2006/relationships/image" Target="../media/image420.png"/><Relationship Id="rId463" Type="http://schemas.openxmlformats.org/officeDocument/2006/relationships/image" Target="../media/image462.png"/><Relationship Id="rId519" Type="http://schemas.openxmlformats.org/officeDocument/2006/relationships/image" Target="../media/image518.png"/><Relationship Id="rId670" Type="http://schemas.openxmlformats.org/officeDocument/2006/relationships/image" Target="../media/image669.png"/><Relationship Id="rId116" Type="http://schemas.openxmlformats.org/officeDocument/2006/relationships/image" Target="../media/image115.png"/><Relationship Id="rId158" Type="http://schemas.openxmlformats.org/officeDocument/2006/relationships/image" Target="../media/image157.png"/><Relationship Id="rId323" Type="http://schemas.openxmlformats.org/officeDocument/2006/relationships/image" Target="../media/image322.png"/><Relationship Id="rId530" Type="http://schemas.openxmlformats.org/officeDocument/2006/relationships/image" Target="../media/image529.png"/><Relationship Id="rId20" Type="http://schemas.openxmlformats.org/officeDocument/2006/relationships/image" Target="../media/image19.png"/><Relationship Id="rId62" Type="http://schemas.openxmlformats.org/officeDocument/2006/relationships/image" Target="../media/image61.png"/><Relationship Id="rId365" Type="http://schemas.openxmlformats.org/officeDocument/2006/relationships/image" Target="../media/image364.png"/><Relationship Id="rId572" Type="http://schemas.openxmlformats.org/officeDocument/2006/relationships/image" Target="../media/image571.png"/><Relationship Id="rId628" Type="http://schemas.openxmlformats.org/officeDocument/2006/relationships/image" Target="../media/image627.png"/><Relationship Id="rId225" Type="http://schemas.openxmlformats.org/officeDocument/2006/relationships/image" Target="../media/image224.png"/><Relationship Id="rId267" Type="http://schemas.openxmlformats.org/officeDocument/2006/relationships/image" Target="../media/image266.png"/><Relationship Id="rId432" Type="http://schemas.openxmlformats.org/officeDocument/2006/relationships/image" Target="../media/image431.png"/><Relationship Id="rId474" Type="http://schemas.openxmlformats.org/officeDocument/2006/relationships/image" Target="../media/image473.png"/><Relationship Id="rId127" Type="http://schemas.openxmlformats.org/officeDocument/2006/relationships/image" Target="../media/image126.png"/><Relationship Id="rId681" Type="http://schemas.openxmlformats.org/officeDocument/2006/relationships/image" Target="../media/image680.png"/><Relationship Id="rId31" Type="http://schemas.openxmlformats.org/officeDocument/2006/relationships/image" Target="../media/image30.png"/><Relationship Id="rId73" Type="http://schemas.openxmlformats.org/officeDocument/2006/relationships/image" Target="../media/image72.png"/><Relationship Id="rId169" Type="http://schemas.openxmlformats.org/officeDocument/2006/relationships/image" Target="../media/image168.png"/><Relationship Id="rId334" Type="http://schemas.openxmlformats.org/officeDocument/2006/relationships/image" Target="../media/image333.png"/><Relationship Id="rId376" Type="http://schemas.openxmlformats.org/officeDocument/2006/relationships/image" Target="../media/image375.png"/><Relationship Id="rId541" Type="http://schemas.openxmlformats.org/officeDocument/2006/relationships/image" Target="../media/image540.png"/><Relationship Id="rId583" Type="http://schemas.openxmlformats.org/officeDocument/2006/relationships/image" Target="../media/image582.png"/><Relationship Id="rId639" Type="http://schemas.openxmlformats.org/officeDocument/2006/relationships/image" Target="../media/image638.png"/><Relationship Id="rId4" Type="http://schemas.openxmlformats.org/officeDocument/2006/relationships/image" Target="../media/image3.png"/><Relationship Id="rId180" Type="http://schemas.openxmlformats.org/officeDocument/2006/relationships/image" Target="../media/image179.png"/><Relationship Id="rId236" Type="http://schemas.openxmlformats.org/officeDocument/2006/relationships/image" Target="../media/image235.png"/><Relationship Id="rId278" Type="http://schemas.openxmlformats.org/officeDocument/2006/relationships/image" Target="../media/image277.png"/><Relationship Id="rId401" Type="http://schemas.openxmlformats.org/officeDocument/2006/relationships/image" Target="../media/image400.png"/><Relationship Id="rId443" Type="http://schemas.openxmlformats.org/officeDocument/2006/relationships/image" Target="../media/image442.png"/><Relationship Id="rId650" Type="http://schemas.openxmlformats.org/officeDocument/2006/relationships/image" Target="../media/image649.png"/><Relationship Id="rId303" Type="http://schemas.openxmlformats.org/officeDocument/2006/relationships/image" Target="../media/image302.png"/><Relationship Id="rId485" Type="http://schemas.openxmlformats.org/officeDocument/2006/relationships/image" Target="../media/image484.png"/><Relationship Id="rId692" Type="http://schemas.openxmlformats.org/officeDocument/2006/relationships/image" Target="../media/image691.png"/><Relationship Id="rId706" Type="http://schemas.openxmlformats.org/officeDocument/2006/relationships/image" Target="../media/image705.png"/><Relationship Id="rId42" Type="http://schemas.openxmlformats.org/officeDocument/2006/relationships/image" Target="../media/image41.png"/><Relationship Id="rId84" Type="http://schemas.openxmlformats.org/officeDocument/2006/relationships/image" Target="../media/image83.png"/><Relationship Id="rId138" Type="http://schemas.openxmlformats.org/officeDocument/2006/relationships/image" Target="../media/image137.png"/><Relationship Id="rId345" Type="http://schemas.openxmlformats.org/officeDocument/2006/relationships/image" Target="../media/image344.png"/><Relationship Id="rId387" Type="http://schemas.openxmlformats.org/officeDocument/2006/relationships/image" Target="../media/image386.png"/><Relationship Id="rId510" Type="http://schemas.openxmlformats.org/officeDocument/2006/relationships/image" Target="../media/image509.png"/><Relationship Id="rId552" Type="http://schemas.openxmlformats.org/officeDocument/2006/relationships/image" Target="../media/image551.png"/><Relationship Id="rId594" Type="http://schemas.openxmlformats.org/officeDocument/2006/relationships/image" Target="../media/image593.png"/><Relationship Id="rId608" Type="http://schemas.openxmlformats.org/officeDocument/2006/relationships/image" Target="../media/image607.png"/><Relationship Id="rId191" Type="http://schemas.openxmlformats.org/officeDocument/2006/relationships/image" Target="../media/image190.png"/><Relationship Id="rId205" Type="http://schemas.openxmlformats.org/officeDocument/2006/relationships/image" Target="../media/image204.png"/><Relationship Id="rId247" Type="http://schemas.openxmlformats.org/officeDocument/2006/relationships/image" Target="../media/image246.png"/><Relationship Id="rId412" Type="http://schemas.openxmlformats.org/officeDocument/2006/relationships/image" Target="../media/image411.png"/><Relationship Id="rId107" Type="http://schemas.openxmlformats.org/officeDocument/2006/relationships/image" Target="../media/image106.png"/><Relationship Id="rId289" Type="http://schemas.openxmlformats.org/officeDocument/2006/relationships/image" Target="../media/image288.png"/><Relationship Id="rId454" Type="http://schemas.openxmlformats.org/officeDocument/2006/relationships/image" Target="../media/image453.png"/><Relationship Id="rId496" Type="http://schemas.openxmlformats.org/officeDocument/2006/relationships/image" Target="../media/image495.png"/><Relationship Id="rId661" Type="http://schemas.openxmlformats.org/officeDocument/2006/relationships/image" Target="../media/image660.png"/><Relationship Id="rId717" Type="http://schemas.openxmlformats.org/officeDocument/2006/relationships/image" Target="../media/image716.png"/><Relationship Id="rId11" Type="http://schemas.openxmlformats.org/officeDocument/2006/relationships/image" Target="../media/image10.png"/><Relationship Id="rId53" Type="http://schemas.openxmlformats.org/officeDocument/2006/relationships/image" Target="../media/image52.png"/><Relationship Id="rId149" Type="http://schemas.openxmlformats.org/officeDocument/2006/relationships/image" Target="../media/image148.png"/><Relationship Id="rId314" Type="http://schemas.openxmlformats.org/officeDocument/2006/relationships/image" Target="../media/image313.png"/><Relationship Id="rId356" Type="http://schemas.openxmlformats.org/officeDocument/2006/relationships/image" Target="../media/image355.png"/><Relationship Id="rId398" Type="http://schemas.openxmlformats.org/officeDocument/2006/relationships/image" Target="../media/image397.png"/><Relationship Id="rId521" Type="http://schemas.openxmlformats.org/officeDocument/2006/relationships/image" Target="../media/image520.png"/><Relationship Id="rId563" Type="http://schemas.openxmlformats.org/officeDocument/2006/relationships/image" Target="../media/image562.png"/><Relationship Id="rId619" Type="http://schemas.openxmlformats.org/officeDocument/2006/relationships/image" Target="../media/image618.png"/><Relationship Id="rId95" Type="http://schemas.openxmlformats.org/officeDocument/2006/relationships/image" Target="../media/image94.png"/><Relationship Id="rId160" Type="http://schemas.openxmlformats.org/officeDocument/2006/relationships/image" Target="../media/image159.png"/><Relationship Id="rId216" Type="http://schemas.openxmlformats.org/officeDocument/2006/relationships/image" Target="../media/image215.png"/><Relationship Id="rId423" Type="http://schemas.openxmlformats.org/officeDocument/2006/relationships/image" Target="../media/image422.png"/><Relationship Id="rId258" Type="http://schemas.openxmlformats.org/officeDocument/2006/relationships/image" Target="../media/image257.png"/><Relationship Id="rId465" Type="http://schemas.openxmlformats.org/officeDocument/2006/relationships/image" Target="../media/image464.png"/><Relationship Id="rId630" Type="http://schemas.openxmlformats.org/officeDocument/2006/relationships/image" Target="../media/image629.png"/><Relationship Id="rId672" Type="http://schemas.openxmlformats.org/officeDocument/2006/relationships/image" Target="../media/image671.png"/><Relationship Id="rId22" Type="http://schemas.openxmlformats.org/officeDocument/2006/relationships/image" Target="../media/image21.png"/><Relationship Id="rId64" Type="http://schemas.openxmlformats.org/officeDocument/2006/relationships/image" Target="../media/image63.png"/><Relationship Id="rId118" Type="http://schemas.openxmlformats.org/officeDocument/2006/relationships/image" Target="../media/image117.png"/><Relationship Id="rId325" Type="http://schemas.openxmlformats.org/officeDocument/2006/relationships/image" Target="../media/image324.png"/><Relationship Id="rId367" Type="http://schemas.openxmlformats.org/officeDocument/2006/relationships/image" Target="../media/image366.png"/><Relationship Id="rId532" Type="http://schemas.openxmlformats.org/officeDocument/2006/relationships/image" Target="../media/image531.png"/><Relationship Id="rId574" Type="http://schemas.openxmlformats.org/officeDocument/2006/relationships/image" Target="../media/image573.png"/><Relationship Id="rId171" Type="http://schemas.openxmlformats.org/officeDocument/2006/relationships/image" Target="../media/image170.png"/><Relationship Id="rId227" Type="http://schemas.openxmlformats.org/officeDocument/2006/relationships/image" Target="../media/image226.png"/><Relationship Id="rId269" Type="http://schemas.openxmlformats.org/officeDocument/2006/relationships/image" Target="../media/image268.png"/><Relationship Id="rId434" Type="http://schemas.openxmlformats.org/officeDocument/2006/relationships/image" Target="../media/image433.png"/><Relationship Id="rId476" Type="http://schemas.openxmlformats.org/officeDocument/2006/relationships/image" Target="../media/image475.png"/><Relationship Id="rId641" Type="http://schemas.openxmlformats.org/officeDocument/2006/relationships/image" Target="../media/image640.png"/><Relationship Id="rId683" Type="http://schemas.openxmlformats.org/officeDocument/2006/relationships/image" Target="../media/image682.png"/><Relationship Id="rId33" Type="http://schemas.openxmlformats.org/officeDocument/2006/relationships/image" Target="../media/image32.png"/><Relationship Id="rId129" Type="http://schemas.openxmlformats.org/officeDocument/2006/relationships/image" Target="../media/image128.png"/><Relationship Id="rId280" Type="http://schemas.openxmlformats.org/officeDocument/2006/relationships/image" Target="../media/image279.png"/><Relationship Id="rId336" Type="http://schemas.openxmlformats.org/officeDocument/2006/relationships/image" Target="../media/image335.png"/><Relationship Id="rId501" Type="http://schemas.openxmlformats.org/officeDocument/2006/relationships/image" Target="../media/image500.png"/><Relationship Id="rId543" Type="http://schemas.openxmlformats.org/officeDocument/2006/relationships/image" Target="../media/image542.png"/><Relationship Id="rId75" Type="http://schemas.openxmlformats.org/officeDocument/2006/relationships/image" Target="../media/image74.png"/><Relationship Id="rId140" Type="http://schemas.openxmlformats.org/officeDocument/2006/relationships/image" Target="../media/image139.png"/><Relationship Id="rId182" Type="http://schemas.openxmlformats.org/officeDocument/2006/relationships/image" Target="../media/image181.png"/><Relationship Id="rId378" Type="http://schemas.openxmlformats.org/officeDocument/2006/relationships/image" Target="../media/image377.png"/><Relationship Id="rId403" Type="http://schemas.openxmlformats.org/officeDocument/2006/relationships/image" Target="../media/image402.png"/><Relationship Id="rId585" Type="http://schemas.openxmlformats.org/officeDocument/2006/relationships/image" Target="../media/image584.png"/><Relationship Id="rId6" Type="http://schemas.openxmlformats.org/officeDocument/2006/relationships/image" Target="../media/image5.png"/><Relationship Id="rId238" Type="http://schemas.openxmlformats.org/officeDocument/2006/relationships/image" Target="../media/image237.png"/><Relationship Id="rId445" Type="http://schemas.openxmlformats.org/officeDocument/2006/relationships/image" Target="../media/image444.png"/><Relationship Id="rId487" Type="http://schemas.openxmlformats.org/officeDocument/2006/relationships/image" Target="../media/image486.png"/><Relationship Id="rId610" Type="http://schemas.openxmlformats.org/officeDocument/2006/relationships/image" Target="../media/image609.png"/><Relationship Id="rId652" Type="http://schemas.openxmlformats.org/officeDocument/2006/relationships/image" Target="../media/image651.png"/><Relationship Id="rId694" Type="http://schemas.openxmlformats.org/officeDocument/2006/relationships/image" Target="../media/image693.png"/><Relationship Id="rId708" Type="http://schemas.openxmlformats.org/officeDocument/2006/relationships/image" Target="../media/image707.png"/><Relationship Id="rId291" Type="http://schemas.openxmlformats.org/officeDocument/2006/relationships/image" Target="../media/image290.png"/><Relationship Id="rId305" Type="http://schemas.openxmlformats.org/officeDocument/2006/relationships/image" Target="../media/image304.png"/><Relationship Id="rId347" Type="http://schemas.openxmlformats.org/officeDocument/2006/relationships/image" Target="../media/image346.png"/><Relationship Id="rId512" Type="http://schemas.openxmlformats.org/officeDocument/2006/relationships/image" Target="../media/image511.png"/><Relationship Id="rId44" Type="http://schemas.openxmlformats.org/officeDocument/2006/relationships/image" Target="../media/image43.png"/><Relationship Id="rId86" Type="http://schemas.openxmlformats.org/officeDocument/2006/relationships/image" Target="../media/image85.png"/><Relationship Id="rId151" Type="http://schemas.openxmlformats.org/officeDocument/2006/relationships/image" Target="../media/image150.png"/><Relationship Id="rId389" Type="http://schemas.openxmlformats.org/officeDocument/2006/relationships/image" Target="../media/image388.png"/><Relationship Id="rId554" Type="http://schemas.openxmlformats.org/officeDocument/2006/relationships/image" Target="../media/image553.png"/><Relationship Id="rId596" Type="http://schemas.openxmlformats.org/officeDocument/2006/relationships/image" Target="../media/image595.png"/><Relationship Id="rId193" Type="http://schemas.openxmlformats.org/officeDocument/2006/relationships/image" Target="../media/image192.png"/><Relationship Id="rId207" Type="http://schemas.openxmlformats.org/officeDocument/2006/relationships/image" Target="../media/image206.png"/><Relationship Id="rId249" Type="http://schemas.openxmlformats.org/officeDocument/2006/relationships/image" Target="../media/image248.png"/><Relationship Id="rId414" Type="http://schemas.openxmlformats.org/officeDocument/2006/relationships/image" Target="../media/image413.png"/><Relationship Id="rId456" Type="http://schemas.openxmlformats.org/officeDocument/2006/relationships/image" Target="../media/image455.png"/><Relationship Id="rId498" Type="http://schemas.openxmlformats.org/officeDocument/2006/relationships/image" Target="../media/image497.png"/><Relationship Id="rId621" Type="http://schemas.openxmlformats.org/officeDocument/2006/relationships/image" Target="../media/image620.png"/><Relationship Id="rId663" Type="http://schemas.openxmlformats.org/officeDocument/2006/relationships/image" Target="../media/image662.png"/><Relationship Id="rId13" Type="http://schemas.openxmlformats.org/officeDocument/2006/relationships/image" Target="../media/image12.png"/><Relationship Id="rId109" Type="http://schemas.openxmlformats.org/officeDocument/2006/relationships/image" Target="../media/image108.png"/><Relationship Id="rId260" Type="http://schemas.openxmlformats.org/officeDocument/2006/relationships/image" Target="../media/image259.png"/><Relationship Id="rId316" Type="http://schemas.openxmlformats.org/officeDocument/2006/relationships/image" Target="../media/image315.png"/><Relationship Id="rId523" Type="http://schemas.openxmlformats.org/officeDocument/2006/relationships/image" Target="../media/image522.png"/><Relationship Id="rId719" Type="http://schemas.openxmlformats.org/officeDocument/2006/relationships/image" Target="../media/image718.png"/><Relationship Id="rId55" Type="http://schemas.openxmlformats.org/officeDocument/2006/relationships/image" Target="../media/image54.png"/><Relationship Id="rId97" Type="http://schemas.openxmlformats.org/officeDocument/2006/relationships/image" Target="../media/image96.png"/><Relationship Id="rId120" Type="http://schemas.openxmlformats.org/officeDocument/2006/relationships/image" Target="../media/image119.png"/><Relationship Id="rId358" Type="http://schemas.openxmlformats.org/officeDocument/2006/relationships/image" Target="../media/image357.png"/><Relationship Id="rId565" Type="http://schemas.openxmlformats.org/officeDocument/2006/relationships/image" Target="../media/image564.png"/><Relationship Id="rId162" Type="http://schemas.openxmlformats.org/officeDocument/2006/relationships/image" Target="../media/image161.png"/><Relationship Id="rId218" Type="http://schemas.openxmlformats.org/officeDocument/2006/relationships/image" Target="../media/image217.png"/><Relationship Id="rId425" Type="http://schemas.openxmlformats.org/officeDocument/2006/relationships/image" Target="../media/image424.png"/><Relationship Id="rId467" Type="http://schemas.openxmlformats.org/officeDocument/2006/relationships/image" Target="../media/image466.png"/><Relationship Id="rId632" Type="http://schemas.openxmlformats.org/officeDocument/2006/relationships/image" Target="../media/image631.png"/><Relationship Id="rId271" Type="http://schemas.openxmlformats.org/officeDocument/2006/relationships/image" Target="../media/image270.png"/><Relationship Id="rId674" Type="http://schemas.openxmlformats.org/officeDocument/2006/relationships/image" Target="../media/image673.png"/><Relationship Id="rId24" Type="http://schemas.openxmlformats.org/officeDocument/2006/relationships/image" Target="../media/image23.png"/><Relationship Id="rId66" Type="http://schemas.openxmlformats.org/officeDocument/2006/relationships/image" Target="../media/image65.png"/><Relationship Id="rId131" Type="http://schemas.openxmlformats.org/officeDocument/2006/relationships/image" Target="../media/image130.png"/><Relationship Id="rId327" Type="http://schemas.openxmlformats.org/officeDocument/2006/relationships/image" Target="../media/image326.png"/><Relationship Id="rId369" Type="http://schemas.openxmlformats.org/officeDocument/2006/relationships/image" Target="../media/image368.png"/><Relationship Id="rId534" Type="http://schemas.openxmlformats.org/officeDocument/2006/relationships/image" Target="../media/image533.png"/><Relationship Id="rId576" Type="http://schemas.openxmlformats.org/officeDocument/2006/relationships/image" Target="../media/image575.png"/><Relationship Id="rId173" Type="http://schemas.openxmlformats.org/officeDocument/2006/relationships/image" Target="../media/image172.png"/><Relationship Id="rId229" Type="http://schemas.openxmlformats.org/officeDocument/2006/relationships/image" Target="../media/image228.png"/><Relationship Id="rId380" Type="http://schemas.openxmlformats.org/officeDocument/2006/relationships/image" Target="../media/image379.png"/><Relationship Id="rId436" Type="http://schemas.openxmlformats.org/officeDocument/2006/relationships/image" Target="../media/image435.png"/><Relationship Id="rId601" Type="http://schemas.openxmlformats.org/officeDocument/2006/relationships/image" Target="../media/image600.png"/><Relationship Id="rId643" Type="http://schemas.openxmlformats.org/officeDocument/2006/relationships/image" Target="../media/image642.png"/><Relationship Id="rId240" Type="http://schemas.openxmlformats.org/officeDocument/2006/relationships/image" Target="../media/image239.png"/><Relationship Id="rId478" Type="http://schemas.openxmlformats.org/officeDocument/2006/relationships/image" Target="../media/image477.png"/><Relationship Id="rId685" Type="http://schemas.openxmlformats.org/officeDocument/2006/relationships/image" Target="../media/image684.png"/><Relationship Id="rId35" Type="http://schemas.openxmlformats.org/officeDocument/2006/relationships/image" Target="../media/image34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282" Type="http://schemas.openxmlformats.org/officeDocument/2006/relationships/image" Target="../media/image281.png"/><Relationship Id="rId338" Type="http://schemas.openxmlformats.org/officeDocument/2006/relationships/image" Target="../media/image337.png"/><Relationship Id="rId503" Type="http://schemas.openxmlformats.org/officeDocument/2006/relationships/image" Target="../media/image502.png"/><Relationship Id="rId545" Type="http://schemas.openxmlformats.org/officeDocument/2006/relationships/image" Target="../media/image544.png"/><Relationship Id="rId587" Type="http://schemas.openxmlformats.org/officeDocument/2006/relationships/image" Target="../media/image586.png"/><Relationship Id="rId710" Type="http://schemas.openxmlformats.org/officeDocument/2006/relationships/image" Target="../media/image709.png"/><Relationship Id="rId8" Type="http://schemas.openxmlformats.org/officeDocument/2006/relationships/image" Target="../media/image7.png"/><Relationship Id="rId142" Type="http://schemas.openxmlformats.org/officeDocument/2006/relationships/image" Target="../media/image141.png"/><Relationship Id="rId184" Type="http://schemas.openxmlformats.org/officeDocument/2006/relationships/image" Target="../media/image183.png"/><Relationship Id="rId391" Type="http://schemas.openxmlformats.org/officeDocument/2006/relationships/image" Target="../media/image390.png"/><Relationship Id="rId405" Type="http://schemas.openxmlformats.org/officeDocument/2006/relationships/image" Target="../media/image404.png"/><Relationship Id="rId447" Type="http://schemas.openxmlformats.org/officeDocument/2006/relationships/image" Target="../media/image446.png"/><Relationship Id="rId612" Type="http://schemas.openxmlformats.org/officeDocument/2006/relationships/image" Target="../media/image611.png"/><Relationship Id="rId251" Type="http://schemas.openxmlformats.org/officeDocument/2006/relationships/image" Target="../media/image250.png"/><Relationship Id="rId489" Type="http://schemas.openxmlformats.org/officeDocument/2006/relationships/image" Target="../media/image488.png"/><Relationship Id="rId654" Type="http://schemas.openxmlformats.org/officeDocument/2006/relationships/image" Target="../media/image653.png"/><Relationship Id="rId696" Type="http://schemas.openxmlformats.org/officeDocument/2006/relationships/image" Target="../media/image695.png"/><Relationship Id="rId46" Type="http://schemas.openxmlformats.org/officeDocument/2006/relationships/image" Target="../media/image45.png"/><Relationship Id="rId293" Type="http://schemas.openxmlformats.org/officeDocument/2006/relationships/image" Target="../media/image292.png"/><Relationship Id="rId307" Type="http://schemas.openxmlformats.org/officeDocument/2006/relationships/image" Target="../media/image306.png"/><Relationship Id="rId349" Type="http://schemas.openxmlformats.org/officeDocument/2006/relationships/image" Target="../media/image348.png"/><Relationship Id="rId514" Type="http://schemas.openxmlformats.org/officeDocument/2006/relationships/image" Target="../media/image513.png"/><Relationship Id="rId556" Type="http://schemas.openxmlformats.org/officeDocument/2006/relationships/image" Target="../media/image555.png"/><Relationship Id="rId721" Type="http://schemas.openxmlformats.org/officeDocument/2006/relationships/image" Target="../media/image1084.png"/><Relationship Id="rId88" Type="http://schemas.openxmlformats.org/officeDocument/2006/relationships/image" Target="../media/image87.png"/><Relationship Id="rId111" Type="http://schemas.openxmlformats.org/officeDocument/2006/relationships/image" Target="../media/image110.png"/><Relationship Id="rId153" Type="http://schemas.openxmlformats.org/officeDocument/2006/relationships/image" Target="../media/image152.png"/><Relationship Id="rId195" Type="http://schemas.openxmlformats.org/officeDocument/2006/relationships/image" Target="../media/image194.png"/><Relationship Id="rId209" Type="http://schemas.openxmlformats.org/officeDocument/2006/relationships/image" Target="../media/image208.png"/><Relationship Id="rId360" Type="http://schemas.openxmlformats.org/officeDocument/2006/relationships/image" Target="../media/image359.png"/><Relationship Id="rId416" Type="http://schemas.openxmlformats.org/officeDocument/2006/relationships/image" Target="../media/image415.png"/><Relationship Id="rId598" Type="http://schemas.openxmlformats.org/officeDocument/2006/relationships/image" Target="../media/image597.png"/><Relationship Id="rId220" Type="http://schemas.openxmlformats.org/officeDocument/2006/relationships/image" Target="../media/image219.png"/><Relationship Id="rId458" Type="http://schemas.openxmlformats.org/officeDocument/2006/relationships/image" Target="../media/image457.png"/><Relationship Id="rId623" Type="http://schemas.openxmlformats.org/officeDocument/2006/relationships/image" Target="../media/image622.png"/><Relationship Id="rId665" Type="http://schemas.openxmlformats.org/officeDocument/2006/relationships/image" Target="../media/image664.png"/><Relationship Id="rId15" Type="http://schemas.openxmlformats.org/officeDocument/2006/relationships/image" Target="../media/image14.png"/><Relationship Id="rId57" Type="http://schemas.openxmlformats.org/officeDocument/2006/relationships/image" Target="../media/image56.png"/><Relationship Id="rId262" Type="http://schemas.openxmlformats.org/officeDocument/2006/relationships/image" Target="../media/image261.png"/><Relationship Id="rId318" Type="http://schemas.openxmlformats.org/officeDocument/2006/relationships/image" Target="../media/image317.png"/><Relationship Id="rId525" Type="http://schemas.openxmlformats.org/officeDocument/2006/relationships/image" Target="../media/image524.png"/><Relationship Id="rId567" Type="http://schemas.openxmlformats.org/officeDocument/2006/relationships/image" Target="../media/image566.png"/><Relationship Id="rId99" Type="http://schemas.openxmlformats.org/officeDocument/2006/relationships/image" Target="../media/image98.png"/><Relationship Id="rId122" Type="http://schemas.openxmlformats.org/officeDocument/2006/relationships/image" Target="../media/image121.png"/><Relationship Id="rId164" Type="http://schemas.openxmlformats.org/officeDocument/2006/relationships/image" Target="../media/image163.png"/><Relationship Id="rId371" Type="http://schemas.openxmlformats.org/officeDocument/2006/relationships/image" Target="../media/image370.png"/><Relationship Id="rId427" Type="http://schemas.openxmlformats.org/officeDocument/2006/relationships/image" Target="../media/image426.png"/><Relationship Id="rId469" Type="http://schemas.openxmlformats.org/officeDocument/2006/relationships/image" Target="../media/image468.png"/><Relationship Id="rId634" Type="http://schemas.openxmlformats.org/officeDocument/2006/relationships/image" Target="../media/image633.png"/><Relationship Id="rId676" Type="http://schemas.openxmlformats.org/officeDocument/2006/relationships/image" Target="../media/image675.png"/><Relationship Id="rId26" Type="http://schemas.openxmlformats.org/officeDocument/2006/relationships/image" Target="../media/image25.png"/><Relationship Id="rId231" Type="http://schemas.openxmlformats.org/officeDocument/2006/relationships/image" Target="../media/image230.png"/><Relationship Id="rId273" Type="http://schemas.openxmlformats.org/officeDocument/2006/relationships/image" Target="../media/image272.png"/><Relationship Id="rId329" Type="http://schemas.openxmlformats.org/officeDocument/2006/relationships/image" Target="../media/image328.png"/><Relationship Id="rId480" Type="http://schemas.openxmlformats.org/officeDocument/2006/relationships/image" Target="../media/image479.png"/><Relationship Id="rId536" Type="http://schemas.openxmlformats.org/officeDocument/2006/relationships/image" Target="../media/image535.png"/><Relationship Id="rId701" Type="http://schemas.openxmlformats.org/officeDocument/2006/relationships/image" Target="../media/image700.png"/><Relationship Id="rId68" Type="http://schemas.openxmlformats.org/officeDocument/2006/relationships/image" Target="../media/image67.png"/><Relationship Id="rId133" Type="http://schemas.openxmlformats.org/officeDocument/2006/relationships/image" Target="../media/image132.png"/><Relationship Id="rId175" Type="http://schemas.openxmlformats.org/officeDocument/2006/relationships/image" Target="../media/image174.png"/><Relationship Id="rId340" Type="http://schemas.openxmlformats.org/officeDocument/2006/relationships/image" Target="../media/image339.png"/><Relationship Id="rId578" Type="http://schemas.openxmlformats.org/officeDocument/2006/relationships/image" Target="../media/image577.png"/><Relationship Id="rId200" Type="http://schemas.openxmlformats.org/officeDocument/2006/relationships/image" Target="../media/image199.png"/><Relationship Id="rId382" Type="http://schemas.openxmlformats.org/officeDocument/2006/relationships/image" Target="../media/image381.png"/><Relationship Id="rId438" Type="http://schemas.openxmlformats.org/officeDocument/2006/relationships/image" Target="../media/image437.png"/><Relationship Id="rId603" Type="http://schemas.openxmlformats.org/officeDocument/2006/relationships/image" Target="../media/image602.png"/><Relationship Id="rId645" Type="http://schemas.openxmlformats.org/officeDocument/2006/relationships/image" Target="../media/image644.png"/><Relationship Id="rId687" Type="http://schemas.openxmlformats.org/officeDocument/2006/relationships/image" Target="../media/image686.png"/><Relationship Id="rId242" Type="http://schemas.openxmlformats.org/officeDocument/2006/relationships/image" Target="../media/image241.png"/><Relationship Id="rId284" Type="http://schemas.openxmlformats.org/officeDocument/2006/relationships/image" Target="../media/image283.png"/><Relationship Id="rId491" Type="http://schemas.openxmlformats.org/officeDocument/2006/relationships/image" Target="../media/image490.png"/><Relationship Id="rId505" Type="http://schemas.openxmlformats.org/officeDocument/2006/relationships/image" Target="../media/image504.png"/><Relationship Id="rId712" Type="http://schemas.openxmlformats.org/officeDocument/2006/relationships/image" Target="../media/image711.png"/><Relationship Id="rId37" Type="http://schemas.openxmlformats.org/officeDocument/2006/relationships/image" Target="../media/image36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44" Type="http://schemas.openxmlformats.org/officeDocument/2006/relationships/image" Target="../media/image143.png"/><Relationship Id="rId547" Type="http://schemas.openxmlformats.org/officeDocument/2006/relationships/image" Target="../media/image546.png"/><Relationship Id="rId589" Type="http://schemas.openxmlformats.org/officeDocument/2006/relationships/image" Target="../media/image588.png"/><Relationship Id="rId90" Type="http://schemas.openxmlformats.org/officeDocument/2006/relationships/image" Target="../media/image89.png"/><Relationship Id="rId186" Type="http://schemas.openxmlformats.org/officeDocument/2006/relationships/image" Target="../media/image185.png"/><Relationship Id="rId351" Type="http://schemas.openxmlformats.org/officeDocument/2006/relationships/image" Target="../media/image350.png"/><Relationship Id="rId393" Type="http://schemas.openxmlformats.org/officeDocument/2006/relationships/image" Target="../media/image392.png"/><Relationship Id="rId407" Type="http://schemas.openxmlformats.org/officeDocument/2006/relationships/image" Target="../media/image406.png"/><Relationship Id="rId449" Type="http://schemas.openxmlformats.org/officeDocument/2006/relationships/image" Target="../media/image448.png"/><Relationship Id="rId614" Type="http://schemas.openxmlformats.org/officeDocument/2006/relationships/image" Target="../media/image613.png"/><Relationship Id="rId656" Type="http://schemas.openxmlformats.org/officeDocument/2006/relationships/image" Target="../media/image655.png"/><Relationship Id="rId211" Type="http://schemas.openxmlformats.org/officeDocument/2006/relationships/image" Target="../media/image210.png"/><Relationship Id="rId253" Type="http://schemas.openxmlformats.org/officeDocument/2006/relationships/image" Target="../media/image252.png"/><Relationship Id="rId295" Type="http://schemas.openxmlformats.org/officeDocument/2006/relationships/image" Target="../media/image294.png"/><Relationship Id="rId309" Type="http://schemas.openxmlformats.org/officeDocument/2006/relationships/image" Target="../media/image308.png"/><Relationship Id="rId460" Type="http://schemas.openxmlformats.org/officeDocument/2006/relationships/image" Target="../media/image459.png"/><Relationship Id="rId516" Type="http://schemas.openxmlformats.org/officeDocument/2006/relationships/image" Target="../media/image515.png"/><Relationship Id="rId698" Type="http://schemas.openxmlformats.org/officeDocument/2006/relationships/image" Target="../media/image697.png"/><Relationship Id="rId48" Type="http://schemas.openxmlformats.org/officeDocument/2006/relationships/image" Target="../media/image47.png"/><Relationship Id="rId113" Type="http://schemas.openxmlformats.org/officeDocument/2006/relationships/image" Target="../media/image112.png"/><Relationship Id="rId320" Type="http://schemas.openxmlformats.org/officeDocument/2006/relationships/image" Target="../media/image319.png"/><Relationship Id="rId558" Type="http://schemas.openxmlformats.org/officeDocument/2006/relationships/image" Target="../media/image557.png"/><Relationship Id="rId155" Type="http://schemas.openxmlformats.org/officeDocument/2006/relationships/image" Target="../media/image154.png"/><Relationship Id="rId197" Type="http://schemas.openxmlformats.org/officeDocument/2006/relationships/image" Target="../media/image196.png"/><Relationship Id="rId362" Type="http://schemas.openxmlformats.org/officeDocument/2006/relationships/image" Target="../media/image361.png"/><Relationship Id="rId418" Type="http://schemas.openxmlformats.org/officeDocument/2006/relationships/image" Target="../media/image417.png"/><Relationship Id="rId625" Type="http://schemas.openxmlformats.org/officeDocument/2006/relationships/image" Target="../media/image624.png"/><Relationship Id="rId222" Type="http://schemas.openxmlformats.org/officeDocument/2006/relationships/image" Target="../media/image221.png"/><Relationship Id="rId264" Type="http://schemas.openxmlformats.org/officeDocument/2006/relationships/image" Target="../media/image263.png"/><Relationship Id="rId471" Type="http://schemas.openxmlformats.org/officeDocument/2006/relationships/image" Target="../media/image470.png"/><Relationship Id="rId667" Type="http://schemas.openxmlformats.org/officeDocument/2006/relationships/image" Target="../media/image666.png"/><Relationship Id="rId17" Type="http://schemas.openxmlformats.org/officeDocument/2006/relationships/image" Target="../media/image16.png"/><Relationship Id="rId59" Type="http://schemas.openxmlformats.org/officeDocument/2006/relationships/image" Target="../media/image58.png"/><Relationship Id="rId124" Type="http://schemas.openxmlformats.org/officeDocument/2006/relationships/image" Target="../media/image123.png"/><Relationship Id="rId527" Type="http://schemas.openxmlformats.org/officeDocument/2006/relationships/image" Target="../media/image526.png"/><Relationship Id="rId569" Type="http://schemas.openxmlformats.org/officeDocument/2006/relationships/image" Target="../media/image568.png"/><Relationship Id="rId70" Type="http://schemas.openxmlformats.org/officeDocument/2006/relationships/image" Target="../media/image69.png"/><Relationship Id="rId166" Type="http://schemas.openxmlformats.org/officeDocument/2006/relationships/image" Target="../media/image165.png"/><Relationship Id="rId331" Type="http://schemas.openxmlformats.org/officeDocument/2006/relationships/image" Target="../media/image330.png"/><Relationship Id="rId373" Type="http://schemas.openxmlformats.org/officeDocument/2006/relationships/image" Target="../media/image372.png"/><Relationship Id="rId429" Type="http://schemas.openxmlformats.org/officeDocument/2006/relationships/image" Target="../media/image428.png"/><Relationship Id="rId580" Type="http://schemas.openxmlformats.org/officeDocument/2006/relationships/image" Target="../media/image579.png"/><Relationship Id="rId636" Type="http://schemas.openxmlformats.org/officeDocument/2006/relationships/image" Target="../media/image635.png"/><Relationship Id="rId1" Type="http://schemas.openxmlformats.org/officeDocument/2006/relationships/slideLayout" Target="../slideLayouts/slideLayout5.xml"/><Relationship Id="rId233" Type="http://schemas.openxmlformats.org/officeDocument/2006/relationships/image" Target="../media/image232.png"/><Relationship Id="rId440" Type="http://schemas.openxmlformats.org/officeDocument/2006/relationships/image" Target="../media/image439.png"/><Relationship Id="rId678" Type="http://schemas.openxmlformats.org/officeDocument/2006/relationships/image" Target="../media/image677.png"/><Relationship Id="rId28" Type="http://schemas.openxmlformats.org/officeDocument/2006/relationships/image" Target="../media/image27.png"/><Relationship Id="rId275" Type="http://schemas.openxmlformats.org/officeDocument/2006/relationships/image" Target="../media/image274.png"/><Relationship Id="rId300" Type="http://schemas.openxmlformats.org/officeDocument/2006/relationships/image" Target="../media/image299.png"/><Relationship Id="rId482" Type="http://schemas.openxmlformats.org/officeDocument/2006/relationships/image" Target="../media/image481.png"/><Relationship Id="rId538" Type="http://schemas.openxmlformats.org/officeDocument/2006/relationships/image" Target="../media/image537.png"/><Relationship Id="rId703" Type="http://schemas.openxmlformats.org/officeDocument/2006/relationships/image" Target="../media/image702.png"/><Relationship Id="rId81" Type="http://schemas.openxmlformats.org/officeDocument/2006/relationships/image" Target="../media/image80.png"/><Relationship Id="rId135" Type="http://schemas.openxmlformats.org/officeDocument/2006/relationships/image" Target="../media/image134.png"/><Relationship Id="rId177" Type="http://schemas.openxmlformats.org/officeDocument/2006/relationships/image" Target="../media/image176.png"/><Relationship Id="rId342" Type="http://schemas.openxmlformats.org/officeDocument/2006/relationships/image" Target="../media/image341.png"/><Relationship Id="rId384" Type="http://schemas.openxmlformats.org/officeDocument/2006/relationships/image" Target="../media/image383.png"/><Relationship Id="rId591" Type="http://schemas.openxmlformats.org/officeDocument/2006/relationships/image" Target="../media/image590.png"/><Relationship Id="rId605" Type="http://schemas.openxmlformats.org/officeDocument/2006/relationships/image" Target="../media/image604.png"/><Relationship Id="rId202" Type="http://schemas.openxmlformats.org/officeDocument/2006/relationships/image" Target="../media/image201.png"/><Relationship Id="rId244" Type="http://schemas.openxmlformats.org/officeDocument/2006/relationships/image" Target="../media/image243.png"/><Relationship Id="rId647" Type="http://schemas.openxmlformats.org/officeDocument/2006/relationships/image" Target="../media/image646.png"/><Relationship Id="rId689" Type="http://schemas.openxmlformats.org/officeDocument/2006/relationships/image" Target="../media/image688.png"/><Relationship Id="rId39" Type="http://schemas.openxmlformats.org/officeDocument/2006/relationships/image" Target="../media/image38.png"/><Relationship Id="rId286" Type="http://schemas.openxmlformats.org/officeDocument/2006/relationships/image" Target="../media/image285.png"/><Relationship Id="rId451" Type="http://schemas.openxmlformats.org/officeDocument/2006/relationships/image" Target="../media/image450.png"/><Relationship Id="rId493" Type="http://schemas.openxmlformats.org/officeDocument/2006/relationships/image" Target="../media/image492.png"/><Relationship Id="rId507" Type="http://schemas.openxmlformats.org/officeDocument/2006/relationships/image" Target="../media/image506.png"/><Relationship Id="rId549" Type="http://schemas.openxmlformats.org/officeDocument/2006/relationships/image" Target="../media/image548.png"/><Relationship Id="rId714" Type="http://schemas.openxmlformats.org/officeDocument/2006/relationships/image" Target="../media/image713.png"/><Relationship Id="rId50" Type="http://schemas.openxmlformats.org/officeDocument/2006/relationships/image" Target="../media/image49.png"/><Relationship Id="rId104" Type="http://schemas.openxmlformats.org/officeDocument/2006/relationships/image" Target="../media/image103.png"/><Relationship Id="rId146" Type="http://schemas.openxmlformats.org/officeDocument/2006/relationships/image" Target="../media/image145.png"/><Relationship Id="rId188" Type="http://schemas.openxmlformats.org/officeDocument/2006/relationships/image" Target="../media/image187.png"/><Relationship Id="rId311" Type="http://schemas.openxmlformats.org/officeDocument/2006/relationships/image" Target="../media/image310.png"/><Relationship Id="rId353" Type="http://schemas.openxmlformats.org/officeDocument/2006/relationships/image" Target="../media/image352.png"/><Relationship Id="rId395" Type="http://schemas.openxmlformats.org/officeDocument/2006/relationships/image" Target="../media/image394.png"/><Relationship Id="rId409" Type="http://schemas.openxmlformats.org/officeDocument/2006/relationships/image" Target="../media/image408.png"/><Relationship Id="rId560" Type="http://schemas.openxmlformats.org/officeDocument/2006/relationships/image" Target="../media/image559.png"/><Relationship Id="rId92" Type="http://schemas.openxmlformats.org/officeDocument/2006/relationships/image" Target="../media/image91.png"/><Relationship Id="rId213" Type="http://schemas.openxmlformats.org/officeDocument/2006/relationships/image" Target="../media/image212.png"/><Relationship Id="rId420" Type="http://schemas.openxmlformats.org/officeDocument/2006/relationships/image" Target="../media/image419.png"/><Relationship Id="rId616" Type="http://schemas.openxmlformats.org/officeDocument/2006/relationships/image" Target="../media/image615.png"/><Relationship Id="rId658" Type="http://schemas.openxmlformats.org/officeDocument/2006/relationships/image" Target="../media/image657.png"/><Relationship Id="rId255" Type="http://schemas.openxmlformats.org/officeDocument/2006/relationships/image" Target="../media/image254.png"/><Relationship Id="rId297" Type="http://schemas.openxmlformats.org/officeDocument/2006/relationships/image" Target="../media/image296.png"/><Relationship Id="rId462" Type="http://schemas.openxmlformats.org/officeDocument/2006/relationships/image" Target="../media/image461.png"/><Relationship Id="rId518" Type="http://schemas.openxmlformats.org/officeDocument/2006/relationships/image" Target="../media/image517.png"/><Relationship Id="rId115" Type="http://schemas.openxmlformats.org/officeDocument/2006/relationships/image" Target="../media/image114.png"/><Relationship Id="rId157" Type="http://schemas.openxmlformats.org/officeDocument/2006/relationships/image" Target="../media/image156.png"/><Relationship Id="rId322" Type="http://schemas.openxmlformats.org/officeDocument/2006/relationships/image" Target="../media/image321.png"/><Relationship Id="rId364" Type="http://schemas.openxmlformats.org/officeDocument/2006/relationships/image" Target="../media/image363.png"/><Relationship Id="rId61" Type="http://schemas.openxmlformats.org/officeDocument/2006/relationships/image" Target="../media/image60.png"/><Relationship Id="rId199" Type="http://schemas.openxmlformats.org/officeDocument/2006/relationships/image" Target="../media/image198.png"/><Relationship Id="rId571" Type="http://schemas.openxmlformats.org/officeDocument/2006/relationships/image" Target="../media/image570.png"/><Relationship Id="rId627" Type="http://schemas.openxmlformats.org/officeDocument/2006/relationships/image" Target="../media/image626.png"/><Relationship Id="rId669" Type="http://schemas.openxmlformats.org/officeDocument/2006/relationships/image" Target="../media/image668.png"/><Relationship Id="rId19" Type="http://schemas.openxmlformats.org/officeDocument/2006/relationships/image" Target="../media/image18.png"/><Relationship Id="rId224" Type="http://schemas.openxmlformats.org/officeDocument/2006/relationships/image" Target="../media/image223.png"/><Relationship Id="rId266" Type="http://schemas.openxmlformats.org/officeDocument/2006/relationships/image" Target="../media/image265.png"/><Relationship Id="rId431" Type="http://schemas.openxmlformats.org/officeDocument/2006/relationships/image" Target="../media/image430.png"/><Relationship Id="rId473" Type="http://schemas.openxmlformats.org/officeDocument/2006/relationships/image" Target="../media/image472.png"/><Relationship Id="rId529" Type="http://schemas.openxmlformats.org/officeDocument/2006/relationships/image" Target="../media/image528.png"/><Relationship Id="rId680" Type="http://schemas.openxmlformats.org/officeDocument/2006/relationships/image" Target="../media/image679.png"/><Relationship Id="rId30" Type="http://schemas.openxmlformats.org/officeDocument/2006/relationships/image" Target="../media/image29.png"/><Relationship Id="rId126" Type="http://schemas.openxmlformats.org/officeDocument/2006/relationships/image" Target="../media/image125.png"/><Relationship Id="rId168" Type="http://schemas.openxmlformats.org/officeDocument/2006/relationships/image" Target="../media/image167.png"/><Relationship Id="rId333" Type="http://schemas.openxmlformats.org/officeDocument/2006/relationships/image" Target="../media/image332.png"/><Relationship Id="rId540" Type="http://schemas.openxmlformats.org/officeDocument/2006/relationships/image" Target="../media/image539.png"/><Relationship Id="rId72" Type="http://schemas.openxmlformats.org/officeDocument/2006/relationships/image" Target="../media/image71.png"/><Relationship Id="rId375" Type="http://schemas.openxmlformats.org/officeDocument/2006/relationships/image" Target="../media/image374.png"/><Relationship Id="rId582" Type="http://schemas.openxmlformats.org/officeDocument/2006/relationships/image" Target="../media/image581.png"/><Relationship Id="rId638" Type="http://schemas.openxmlformats.org/officeDocument/2006/relationships/image" Target="../media/image637.png"/><Relationship Id="rId3" Type="http://schemas.openxmlformats.org/officeDocument/2006/relationships/image" Target="../media/image2.png"/><Relationship Id="rId235" Type="http://schemas.openxmlformats.org/officeDocument/2006/relationships/image" Target="../media/image234.png"/><Relationship Id="rId277" Type="http://schemas.openxmlformats.org/officeDocument/2006/relationships/image" Target="../media/image276.png"/><Relationship Id="rId400" Type="http://schemas.openxmlformats.org/officeDocument/2006/relationships/image" Target="../media/image399.png"/><Relationship Id="rId442" Type="http://schemas.openxmlformats.org/officeDocument/2006/relationships/image" Target="../media/image441.png"/><Relationship Id="rId484" Type="http://schemas.openxmlformats.org/officeDocument/2006/relationships/image" Target="../media/image483.png"/><Relationship Id="rId705" Type="http://schemas.openxmlformats.org/officeDocument/2006/relationships/image" Target="../media/image704.png"/><Relationship Id="rId137" Type="http://schemas.openxmlformats.org/officeDocument/2006/relationships/image" Target="../media/image136.png"/><Relationship Id="rId302" Type="http://schemas.openxmlformats.org/officeDocument/2006/relationships/image" Target="../media/image301.png"/><Relationship Id="rId344" Type="http://schemas.openxmlformats.org/officeDocument/2006/relationships/image" Target="../media/image343.png"/><Relationship Id="rId691" Type="http://schemas.openxmlformats.org/officeDocument/2006/relationships/image" Target="../media/image690.png"/><Relationship Id="rId41" Type="http://schemas.openxmlformats.org/officeDocument/2006/relationships/image" Target="../media/image40.png"/><Relationship Id="rId83" Type="http://schemas.openxmlformats.org/officeDocument/2006/relationships/image" Target="../media/image82.png"/><Relationship Id="rId179" Type="http://schemas.openxmlformats.org/officeDocument/2006/relationships/image" Target="../media/image178.png"/><Relationship Id="rId386" Type="http://schemas.openxmlformats.org/officeDocument/2006/relationships/image" Target="../media/image385.png"/><Relationship Id="rId551" Type="http://schemas.openxmlformats.org/officeDocument/2006/relationships/image" Target="../media/image550.png"/><Relationship Id="rId593" Type="http://schemas.openxmlformats.org/officeDocument/2006/relationships/image" Target="../media/image592.png"/><Relationship Id="rId607" Type="http://schemas.openxmlformats.org/officeDocument/2006/relationships/image" Target="../media/image606.png"/><Relationship Id="rId649" Type="http://schemas.openxmlformats.org/officeDocument/2006/relationships/image" Target="../media/image648.png"/><Relationship Id="rId190" Type="http://schemas.openxmlformats.org/officeDocument/2006/relationships/image" Target="../media/image189.png"/><Relationship Id="rId204" Type="http://schemas.openxmlformats.org/officeDocument/2006/relationships/image" Target="../media/image203.png"/><Relationship Id="rId246" Type="http://schemas.openxmlformats.org/officeDocument/2006/relationships/image" Target="../media/image245.png"/><Relationship Id="rId288" Type="http://schemas.openxmlformats.org/officeDocument/2006/relationships/image" Target="../media/image287.png"/><Relationship Id="rId411" Type="http://schemas.openxmlformats.org/officeDocument/2006/relationships/image" Target="../media/image410.png"/><Relationship Id="rId453" Type="http://schemas.openxmlformats.org/officeDocument/2006/relationships/image" Target="../media/image452.png"/><Relationship Id="rId509" Type="http://schemas.openxmlformats.org/officeDocument/2006/relationships/image" Target="../media/image508.png"/><Relationship Id="rId660" Type="http://schemas.openxmlformats.org/officeDocument/2006/relationships/image" Target="../media/image659.png"/><Relationship Id="rId106" Type="http://schemas.openxmlformats.org/officeDocument/2006/relationships/image" Target="../media/image105.png"/><Relationship Id="rId313" Type="http://schemas.openxmlformats.org/officeDocument/2006/relationships/image" Target="../media/image312.png"/><Relationship Id="rId495" Type="http://schemas.openxmlformats.org/officeDocument/2006/relationships/image" Target="../media/image494.png"/><Relationship Id="rId716" Type="http://schemas.openxmlformats.org/officeDocument/2006/relationships/image" Target="../media/image715.png"/><Relationship Id="rId10" Type="http://schemas.openxmlformats.org/officeDocument/2006/relationships/image" Target="../media/image9.png"/><Relationship Id="rId52" Type="http://schemas.openxmlformats.org/officeDocument/2006/relationships/image" Target="../media/image51.png"/><Relationship Id="rId94" Type="http://schemas.openxmlformats.org/officeDocument/2006/relationships/image" Target="../media/image93.png"/><Relationship Id="rId148" Type="http://schemas.openxmlformats.org/officeDocument/2006/relationships/image" Target="../media/image147.png"/><Relationship Id="rId355" Type="http://schemas.openxmlformats.org/officeDocument/2006/relationships/image" Target="../media/image354.png"/><Relationship Id="rId397" Type="http://schemas.openxmlformats.org/officeDocument/2006/relationships/image" Target="../media/image396.png"/><Relationship Id="rId520" Type="http://schemas.openxmlformats.org/officeDocument/2006/relationships/image" Target="../media/image519.png"/><Relationship Id="rId562" Type="http://schemas.openxmlformats.org/officeDocument/2006/relationships/image" Target="../media/image561.png"/><Relationship Id="rId618" Type="http://schemas.openxmlformats.org/officeDocument/2006/relationships/image" Target="../media/image617.png"/><Relationship Id="rId215" Type="http://schemas.openxmlformats.org/officeDocument/2006/relationships/image" Target="../media/image214.png"/><Relationship Id="rId257" Type="http://schemas.openxmlformats.org/officeDocument/2006/relationships/image" Target="../media/image256.png"/><Relationship Id="rId422" Type="http://schemas.openxmlformats.org/officeDocument/2006/relationships/image" Target="../media/image421.png"/><Relationship Id="rId464" Type="http://schemas.openxmlformats.org/officeDocument/2006/relationships/image" Target="../media/image463.png"/><Relationship Id="rId299" Type="http://schemas.openxmlformats.org/officeDocument/2006/relationships/image" Target="../media/image298.png"/><Relationship Id="rId63" Type="http://schemas.openxmlformats.org/officeDocument/2006/relationships/image" Target="../media/image62.png"/><Relationship Id="rId159" Type="http://schemas.openxmlformats.org/officeDocument/2006/relationships/image" Target="../media/image158.png"/><Relationship Id="rId366" Type="http://schemas.openxmlformats.org/officeDocument/2006/relationships/image" Target="../media/image365.png"/><Relationship Id="rId573" Type="http://schemas.openxmlformats.org/officeDocument/2006/relationships/image" Target="../media/image572.png"/><Relationship Id="rId226" Type="http://schemas.openxmlformats.org/officeDocument/2006/relationships/image" Target="../media/image225.png"/><Relationship Id="rId433" Type="http://schemas.openxmlformats.org/officeDocument/2006/relationships/image" Target="../media/image432.png"/><Relationship Id="rId640" Type="http://schemas.openxmlformats.org/officeDocument/2006/relationships/image" Target="../media/image639.png"/><Relationship Id="rId74" Type="http://schemas.openxmlformats.org/officeDocument/2006/relationships/image" Target="../media/image73.png"/><Relationship Id="rId377" Type="http://schemas.openxmlformats.org/officeDocument/2006/relationships/image" Target="../media/image376.png"/><Relationship Id="rId500" Type="http://schemas.openxmlformats.org/officeDocument/2006/relationships/image" Target="../media/image499.png"/><Relationship Id="rId584" Type="http://schemas.openxmlformats.org/officeDocument/2006/relationships/image" Target="../media/image583.png"/><Relationship Id="rId5" Type="http://schemas.openxmlformats.org/officeDocument/2006/relationships/image" Target="../media/image4.png"/><Relationship Id="rId237" Type="http://schemas.openxmlformats.org/officeDocument/2006/relationships/image" Target="../media/image236.png"/><Relationship Id="rId444" Type="http://schemas.openxmlformats.org/officeDocument/2006/relationships/image" Target="../media/image443.png"/><Relationship Id="rId651" Type="http://schemas.openxmlformats.org/officeDocument/2006/relationships/image" Target="../media/image650.png"/><Relationship Id="rId290" Type="http://schemas.openxmlformats.org/officeDocument/2006/relationships/image" Target="../media/image289.png"/><Relationship Id="rId304" Type="http://schemas.openxmlformats.org/officeDocument/2006/relationships/image" Target="../media/image303.png"/><Relationship Id="rId388" Type="http://schemas.openxmlformats.org/officeDocument/2006/relationships/image" Target="../media/image387.png"/><Relationship Id="rId511" Type="http://schemas.openxmlformats.org/officeDocument/2006/relationships/image" Target="../media/image510.png"/><Relationship Id="rId609" Type="http://schemas.openxmlformats.org/officeDocument/2006/relationships/image" Target="../media/image608.png"/><Relationship Id="rId85" Type="http://schemas.openxmlformats.org/officeDocument/2006/relationships/image" Target="../media/image84.png"/><Relationship Id="rId150" Type="http://schemas.openxmlformats.org/officeDocument/2006/relationships/image" Target="../media/image149.png"/><Relationship Id="rId595" Type="http://schemas.openxmlformats.org/officeDocument/2006/relationships/image" Target="../media/image594.png"/><Relationship Id="rId248" Type="http://schemas.openxmlformats.org/officeDocument/2006/relationships/image" Target="../media/image247.png"/><Relationship Id="rId455" Type="http://schemas.openxmlformats.org/officeDocument/2006/relationships/image" Target="../media/image454.png"/><Relationship Id="rId662" Type="http://schemas.openxmlformats.org/officeDocument/2006/relationships/image" Target="../media/image661.png"/><Relationship Id="rId12" Type="http://schemas.openxmlformats.org/officeDocument/2006/relationships/image" Target="../media/image11.png"/><Relationship Id="rId108" Type="http://schemas.openxmlformats.org/officeDocument/2006/relationships/image" Target="../media/image107.png"/><Relationship Id="rId315" Type="http://schemas.openxmlformats.org/officeDocument/2006/relationships/image" Target="../media/image314.png"/><Relationship Id="rId522" Type="http://schemas.openxmlformats.org/officeDocument/2006/relationships/image" Target="../media/image521.png"/><Relationship Id="rId96" Type="http://schemas.openxmlformats.org/officeDocument/2006/relationships/image" Target="../media/image95.png"/><Relationship Id="rId161" Type="http://schemas.openxmlformats.org/officeDocument/2006/relationships/image" Target="../media/image160.png"/><Relationship Id="rId399" Type="http://schemas.openxmlformats.org/officeDocument/2006/relationships/image" Target="../media/image398.png"/><Relationship Id="rId259" Type="http://schemas.openxmlformats.org/officeDocument/2006/relationships/image" Target="../media/image258.png"/><Relationship Id="rId466" Type="http://schemas.openxmlformats.org/officeDocument/2006/relationships/image" Target="../media/image465.png"/><Relationship Id="rId673" Type="http://schemas.openxmlformats.org/officeDocument/2006/relationships/image" Target="../media/image672.png"/><Relationship Id="rId23" Type="http://schemas.openxmlformats.org/officeDocument/2006/relationships/image" Target="../media/image22.png"/><Relationship Id="rId119" Type="http://schemas.openxmlformats.org/officeDocument/2006/relationships/image" Target="../media/image118.png"/><Relationship Id="rId326" Type="http://schemas.openxmlformats.org/officeDocument/2006/relationships/image" Target="../media/image325.png"/><Relationship Id="rId533" Type="http://schemas.openxmlformats.org/officeDocument/2006/relationships/image" Target="../media/image532.png"/><Relationship Id="rId172" Type="http://schemas.openxmlformats.org/officeDocument/2006/relationships/image" Target="../media/image171.png"/><Relationship Id="rId477" Type="http://schemas.openxmlformats.org/officeDocument/2006/relationships/image" Target="../media/image476.png"/><Relationship Id="rId600" Type="http://schemas.openxmlformats.org/officeDocument/2006/relationships/image" Target="../media/image599.png"/><Relationship Id="rId684" Type="http://schemas.openxmlformats.org/officeDocument/2006/relationships/image" Target="../media/image683.png"/><Relationship Id="rId337" Type="http://schemas.openxmlformats.org/officeDocument/2006/relationships/image" Target="../media/image336.png"/><Relationship Id="rId34" Type="http://schemas.openxmlformats.org/officeDocument/2006/relationships/image" Target="../media/image33.png"/><Relationship Id="rId544" Type="http://schemas.openxmlformats.org/officeDocument/2006/relationships/image" Target="../media/image543.png"/><Relationship Id="rId183" Type="http://schemas.openxmlformats.org/officeDocument/2006/relationships/image" Target="../media/image182.png"/><Relationship Id="rId390" Type="http://schemas.openxmlformats.org/officeDocument/2006/relationships/image" Target="../media/image389.png"/><Relationship Id="rId404" Type="http://schemas.openxmlformats.org/officeDocument/2006/relationships/image" Target="../media/image403.png"/><Relationship Id="rId611" Type="http://schemas.openxmlformats.org/officeDocument/2006/relationships/image" Target="../media/image610.png"/><Relationship Id="rId250" Type="http://schemas.openxmlformats.org/officeDocument/2006/relationships/image" Target="../media/image249.png"/><Relationship Id="rId488" Type="http://schemas.openxmlformats.org/officeDocument/2006/relationships/image" Target="../media/image487.png"/><Relationship Id="rId695" Type="http://schemas.openxmlformats.org/officeDocument/2006/relationships/image" Target="../media/image694.png"/><Relationship Id="rId709" Type="http://schemas.openxmlformats.org/officeDocument/2006/relationships/image" Target="../media/image708.png"/><Relationship Id="rId45" Type="http://schemas.openxmlformats.org/officeDocument/2006/relationships/image" Target="../media/image44.png"/><Relationship Id="rId110" Type="http://schemas.openxmlformats.org/officeDocument/2006/relationships/image" Target="../media/image109.png"/><Relationship Id="rId348" Type="http://schemas.openxmlformats.org/officeDocument/2006/relationships/image" Target="../media/image347.png"/><Relationship Id="rId555" Type="http://schemas.openxmlformats.org/officeDocument/2006/relationships/image" Target="../media/image554.png"/><Relationship Id="rId194" Type="http://schemas.openxmlformats.org/officeDocument/2006/relationships/image" Target="../media/image193.png"/><Relationship Id="rId208" Type="http://schemas.openxmlformats.org/officeDocument/2006/relationships/image" Target="../media/image207.png"/><Relationship Id="rId415" Type="http://schemas.openxmlformats.org/officeDocument/2006/relationships/image" Target="../media/image414.png"/><Relationship Id="rId622" Type="http://schemas.openxmlformats.org/officeDocument/2006/relationships/image" Target="../media/image621.png"/><Relationship Id="rId261" Type="http://schemas.openxmlformats.org/officeDocument/2006/relationships/image" Target="../media/image260.png"/><Relationship Id="rId499" Type="http://schemas.openxmlformats.org/officeDocument/2006/relationships/image" Target="../media/image498.png"/><Relationship Id="rId56" Type="http://schemas.openxmlformats.org/officeDocument/2006/relationships/image" Target="../media/image55.png"/><Relationship Id="rId359" Type="http://schemas.openxmlformats.org/officeDocument/2006/relationships/image" Target="../media/image358.png"/><Relationship Id="rId566" Type="http://schemas.openxmlformats.org/officeDocument/2006/relationships/image" Target="../media/image565.png"/><Relationship Id="rId121" Type="http://schemas.openxmlformats.org/officeDocument/2006/relationships/image" Target="../media/image120.png"/><Relationship Id="rId219" Type="http://schemas.openxmlformats.org/officeDocument/2006/relationships/image" Target="../media/image218.png"/><Relationship Id="rId426" Type="http://schemas.openxmlformats.org/officeDocument/2006/relationships/image" Target="../media/image425.png"/><Relationship Id="rId633" Type="http://schemas.openxmlformats.org/officeDocument/2006/relationships/image" Target="../media/image632.png"/><Relationship Id="rId67" Type="http://schemas.openxmlformats.org/officeDocument/2006/relationships/image" Target="../media/image66.png"/><Relationship Id="rId272" Type="http://schemas.openxmlformats.org/officeDocument/2006/relationships/image" Target="../media/image271.png"/><Relationship Id="rId577" Type="http://schemas.openxmlformats.org/officeDocument/2006/relationships/image" Target="../media/image576.png"/><Relationship Id="rId700" Type="http://schemas.openxmlformats.org/officeDocument/2006/relationships/image" Target="../media/image699.png"/><Relationship Id="rId132" Type="http://schemas.openxmlformats.org/officeDocument/2006/relationships/image" Target="../media/image131.png"/><Relationship Id="rId437" Type="http://schemas.openxmlformats.org/officeDocument/2006/relationships/image" Target="../media/image436.png"/><Relationship Id="rId644" Type="http://schemas.openxmlformats.org/officeDocument/2006/relationships/image" Target="../media/image643.png"/><Relationship Id="rId283" Type="http://schemas.openxmlformats.org/officeDocument/2006/relationships/image" Target="../media/image282.png"/><Relationship Id="rId490" Type="http://schemas.openxmlformats.org/officeDocument/2006/relationships/image" Target="../media/image489.png"/><Relationship Id="rId504" Type="http://schemas.openxmlformats.org/officeDocument/2006/relationships/image" Target="../media/image503.png"/><Relationship Id="rId711" Type="http://schemas.openxmlformats.org/officeDocument/2006/relationships/image" Target="../media/image710.png"/><Relationship Id="rId78" Type="http://schemas.openxmlformats.org/officeDocument/2006/relationships/image" Target="../media/image77.png"/><Relationship Id="rId143" Type="http://schemas.openxmlformats.org/officeDocument/2006/relationships/image" Target="../media/image142.png"/><Relationship Id="rId350" Type="http://schemas.openxmlformats.org/officeDocument/2006/relationships/image" Target="../media/image349.png"/><Relationship Id="rId588" Type="http://schemas.openxmlformats.org/officeDocument/2006/relationships/image" Target="../media/image587.png"/><Relationship Id="rId9" Type="http://schemas.openxmlformats.org/officeDocument/2006/relationships/image" Target="../media/image8.png"/><Relationship Id="rId210" Type="http://schemas.openxmlformats.org/officeDocument/2006/relationships/image" Target="../media/image209.png"/><Relationship Id="rId448" Type="http://schemas.openxmlformats.org/officeDocument/2006/relationships/image" Target="../media/image447.png"/><Relationship Id="rId655" Type="http://schemas.openxmlformats.org/officeDocument/2006/relationships/image" Target="../media/image654.png"/><Relationship Id="rId294" Type="http://schemas.openxmlformats.org/officeDocument/2006/relationships/image" Target="../media/image293.png"/><Relationship Id="rId308" Type="http://schemas.openxmlformats.org/officeDocument/2006/relationships/image" Target="../media/image307.png"/><Relationship Id="rId515" Type="http://schemas.openxmlformats.org/officeDocument/2006/relationships/image" Target="../media/image514.png"/><Relationship Id="rId89" Type="http://schemas.openxmlformats.org/officeDocument/2006/relationships/image" Target="../media/image88.png"/><Relationship Id="rId154" Type="http://schemas.openxmlformats.org/officeDocument/2006/relationships/image" Target="../media/image153.png"/><Relationship Id="rId361" Type="http://schemas.openxmlformats.org/officeDocument/2006/relationships/image" Target="../media/image360.png"/><Relationship Id="rId599" Type="http://schemas.openxmlformats.org/officeDocument/2006/relationships/image" Target="../media/image598.png"/><Relationship Id="rId459" Type="http://schemas.openxmlformats.org/officeDocument/2006/relationships/image" Target="../media/image458.png"/><Relationship Id="rId666" Type="http://schemas.openxmlformats.org/officeDocument/2006/relationships/image" Target="../media/image665.png"/><Relationship Id="rId16" Type="http://schemas.openxmlformats.org/officeDocument/2006/relationships/image" Target="../media/image15.png"/><Relationship Id="rId221" Type="http://schemas.openxmlformats.org/officeDocument/2006/relationships/image" Target="../media/image220.png"/><Relationship Id="rId319" Type="http://schemas.openxmlformats.org/officeDocument/2006/relationships/image" Target="../media/image318.png"/><Relationship Id="rId526" Type="http://schemas.openxmlformats.org/officeDocument/2006/relationships/image" Target="../media/image525.png"/><Relationship Id="rId165" Type="http://schemas.openxmlformats.org/officeDocument/2006/relationships/image" Target="../media/image164.png"/><Relationship Id="rId372" Type="http://schemas.openxmlformats.org/officeDocument/2006/relationships/image" Target="../media/image371.png"/><Relationship Id="rId677" Type="http://schemas.openxmlformats.org/officeDocument/2006/relationships/image" Target="../media/image676.png"/><Relationship Id="rId232" Type="http://schemas.openxmlformats.org/officeDocument/2006/relationships/image" Target="../media/image231.png"/><Relationship Id="rId27" Type="http://schemas.openxmlformats.org/officeDocument/2006/relationships/image" Target="../media/image26.png"/><Relationship Id="rId537" Type="http://schemas.openxmlformats.org/officeDocument/2006/relationships/image" Target="../media/image536.png"/><Relationship Id="rId80" Type="http://schemas.openxmlformats.org/officeDocument/2006/relationships/image" Target="../media/image79.png"/><Relationship Id="rId176" Type="http://schemas.openxmlformats.org/officeDocument/2006/relationships/image" Target="../media/image175.png"/><Relationship Id="rId383" Type="http://schemas.openxmlformats.org/officeDocument/2006/relationships/image" Target="../media/image382.png"/><Relationship Id="rId590" Type="http://schemas.openxmlformats.org/officeDocument/2006/relationships/image" Target="../media/image589.png"/><Relationship Id="rId604" Type="http://schemas.openxmlformats.org/officeDocument/2006/relationships/image" Target="../media/image603.png"/><Relationship Id="rId243" Type="http://schemas.openxmlformats.org/officeDocument/2006/relationships/image" Target="../media/image242.png"/><Relationship Id="rId450" Type="http://schemas.openxmlformats.org/officeDocument/2006/relationships/image" Target="../media/image449.png"/><Relationship Id="rId688" Type="http://schemas.openxmlformats.org/officeDocument/2006/relationships/image" Target="../media/image687.png"/><Relationship Id="rId38" Type="http://schemas.openxmlformats.org/officeDocument/2006/relationships/image" Target="../media/image37.png"/><Relationship Id="rId103" Type="http://schemas.openxmlformats.org/officeDocument/2006/relationships/image" Target="../media/image102.png"/><Relationship Id="rId310" Type="http://schemas.openxmlformats.org/officeDocument/2006/relationships/image" Target="../media/image309.png"/><Relationship Id="rId548" Type="http://schemas.openxmlformats.org/officeDocument/2006/relationships/image" Target="../media/image547.png"/><Relationship Id="rId91" Type="http://schemas.openxmlformats.org/officeDocument/2006/relationships/image" Target="../media/image90.png"/><Relationship Id="rId187" Type="http://schemas.openxmlformats.org/officeDocument/2006/relationships/image" Target="../media/image186.png"/><Relationship Id="rId394" Type="http://schemas.openxmlformats.org/officeDocument/2006/relationships/image" Target="../media/image393.png"/><Relationship Id="rId408" Type="http://schemas.openxmlformats.org/officeDocument/2006/relationships/image" Target="../media/image407.png"/><Relationship Id="rId615" Type="http://schemas.openxmlformats.org/officeDocument/2006/relationships/image" Target="../media/image614.png"/><Relationship Id="rId254" Type="http://schemas.openxmlformats.org/officeDocument/2006/relationships/image" Target="../media/image253.png"/><Relationship Id="rId699" Type="http://schemas.openxmlformats.org/officeDocument/2006/relationships/image" Target="../media/image698.png"/><Relationship Id="rId49" Type="http://schemas.openxmlformats.org/officeDocument/2006/relationships/image" Target="../media/image48.png"/><Relationship Id="rId114" Type="http://schemas.openxmlformats.org/officeDocument/2006/relationships/image" Target="../media/image113.png"/><Relationship Id="rId461" Type="http://schemas.openxmlformats.org/officeDocument/2006/relationships/image" Target="../media/image460.png"/><Relationship Id="rId559" Type="http://schemas.openxmlformats.org/officeDocument/2006/relationships/image" Target="../media/image558.png"/><Relationship Id="rId198" Type="http://schemas.openxmlformats.org/officeDocument/2006/relationships/image" Target="../media/image197.png"/><Relationship Id="rId321" Type="http://schemas.openxmlformats.org/officeDocument/2006/relationships/image" Target="../media/image320.png"/><Relationship Id="rId419" Type="http://schemas.openxmlformats.org/officeDocument/2006/relationships/image" Target="../media/image418.png"/><Relationship Id="rId626" Type="http://schemas.openxmlformats.org/officeDocument/2006/relationships/image" Target="../media/image625.png"/><Relationship Id="rId265" Type="http://schemas.openxmlformats.org/officeDocument/2006/relationships/image" Target="../media/image264.png"/><Relationship Id="rId472" Type="http://schemas.openxmlformats.org/officeDocument/2006/relationships/image" Target="../media/image471.png"/><Relationship Id="rId125" Type="http://schemas.openxmlformats.org/officeDocument/2006/relationships/image" Target="../media/image124.png"/><Relationship Id="rId332" Type="http://schemas.openxmlformats.org/officeDocument/2006/relationships/image" Target="../media/image331.png"/><Relationship Id="rId637" Type="http://schemas.openxmlformats.org/officeDocument/2006/relationships/image" Target="../media/image636.png"/><Relationship Id="rId276" Type="http://schemas.openxmlformats.org/officeDocument/2006/relationships/image" Target="../media/image275.png"/><Relationship Id="rId483" Type="http://schemas.openxmlformats.org/officeDocument/2006/relationships/image" Target="../media/image482.png"/><Relationship Id="rId690" Type="http://schemas.openxmlformats.org/officeDocument/2006/relationships/image" Target="../media/image689.png"/><Relationship Id="rId704" Type="http://schemas.openxmlformats.org/officeDocument/2006/relationships/image" Target="../media/image703.png"/><Relationship Id="rId40" Type="http://schemas.openxmlformats.org/officeDocument/2006/relationships/image" Target="../media/image39.png"/><Relationship Id="rId136" Type="http://schemas.openxmlformats.org/officeDocument/2006/relationships/image" Target="../media/image135.png"/><Relationship Id="rId343" Type="http://schemas.openxmlformats.org/officeDocument/2006/relationships/image" Target="../media/image342.png"/><Relationship Id="rId550" Type="http://schemas.openxmlformats.org/officeDocument/2006/relationships/image" Target="../media/image549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6.png"/><Relationship Id="rId18" Type="http://schemas.openxmlformats.org/officeDocument/2006/relationships/image" Target="../media/image1101.png"/><Relationship Id="rId26" Type="http://schemas.openxmlformats.org/officeDocument/2006/relationships/image" Target="../media/image1109.png"/><Relationship Id="rId21" Type="http://schemas.openxmlformats.org/officeDocument/2006/relationships/image" Target="../media/image1104.png"/><Relationship Id="rId34" Type="http://schemas.openxmlformats.org/officeDocument/2006/relationships/image" Target="../media/image1117.png"/><Relationship Id="rId7" Type="http://schemas.openxmlformats.org/officeDocument/2006/relationships/image" Target="../media/image1090.png"/><Relationship Id="rId12" Type="http://schemas.openxmlformats.org/officeDocument/2006/relationships/image" Target="../media/image1095.jpg"/><Relationship Id="rId17" Type="http://schemas.openxmlformats.org/officeDocument/2006/relationships/image" Target="../media/image1100.png"/><Relationship Id="rId25" Type="http://schemas.openxmlformats.org/officeDocument/2006/relationships/image" Target="../media/image1108.png"/><Relationship Id="rId33" Type="http://schemas.openxmlformats.org/officeDocument/2006/relationships/image" Target="../media/image1116.png"/><Relationship Id="rId2" Type="http://schemas.openxmlformats.org/officeDocument/2006/relationships/image" Target="../media/image1085.jpg"/><Relationship Id="rId16" Type="http://schemas.openxmlformats.org/officeDocument/2006/relationships/image" Target="../media/image1099.jpg"/><Relationship Id="rId20" Type="http://schemas.openxmlformats.org/officeDocument/2006/relationships/image" Target="../media/image1103.png"/><Relationship Id="rId29" Type="http://schemas.openxmlformats.org/officeDocument/2006/relationships/image" Target="../media/image1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9.png"/><Relationship Id="rId11" Type="http://schemas.openxmlformats.org/officeDocument/2006/relationships/image" Target="../media/image1094.png"/><Relationship Id="rId24" Type="http://schemas.openxmlformats.org/officeDocument/2006/relationships/image" Target="../media/image1107.png"/><Relationship Id="rId32" Type="http://schemas.openxmlformats.org/officeDocument/2006/relationships/image" Target="../media/image1115.png"/><Relationship Id="rId37" Type="http://schemas.openxmlformats.org/officeDocument/2006/relationships/image" Target="../media/image1120.png"/><Relationship Id="rId5" Type="http://schemas.openxmlformats.org/officeDocument/2006/relationships/image" Target="../media/image1088.png"/><Relationship Id="rId15" Type="http://schemas.openxmlformats.org/officeDocument/2006/relationships/image" Target="../media/image1098.png"/><Relationship Id="rId23" Type="http://schemas.openxmlformats.org/officeDocument/2006/relationships/image" Target="../media/image1106.png"/><Relationship Id="rId28" Type="http://schemas.openxmlformats.org/officeDocument/2006/relationships/image" Target="../media/image1111.png"/><Relationship Id="rId36" Type="http://schemas.openxmlformats.org/officeDocument/2006/relationships/image" Target="../media/image1119.png"/><Relationship Id="rId10" Type="http://schemas.openxmlformats.org/officeDocument/2006/relationships/image" Target="../media/image1093.jpg"/><Relationship Id="rId19" Type="http://schemas.openxmlformats.org/officeDocument/2006/relationships/image" Target="../media/image1102.jpg"/><Relationship Id="rId31" Type="http://schemas.openxmlformats.org/officeDocument/2006/relationships/image" Target="../media/image1114.png"/><Relationship Id="rId4" Type="http://schemas.openxmlformats.org/officeDocument/2006/relationships/image" Target="../media/image1087.png"/><Relationship Id="rId9" Type="http://schemas.openxmlformats.org/officeDocument/2006/relationships/image" Target="../media/image1092.png"/><Relationship Id="rId14" Type="http://schemas.openxmlformats.org/officeDocument/2006/relationships/image" Target="../media/image1097.jpg"/><Relationship Id="rId22" Type="http://schemas.openxmlformats.org/officeDocument/2006/relationships/image" Target="../media/image1105.png"/><Relationship Id="rId27" Type="http://schemas.openxmlformats.org/officeDocument/2006/relationships/image" Target="../media/image1110.png"/><Relationship Id="rId30" Type="http://schemas.openxmlformats.org/officeDocument/2006/relationships/image" Target="../media/image1113.png"/><Relationship Id="rId35" Type="http://schemas.openxmlformats.org/officeDocument/2006/relationships/image" Target="../media/image1118.png"/><Relationship Id="rId8" Type="http://schemas.openxmlformats.org/officeDocument/2006/relationships/image" Target="../media/image1091.png"/><Relationship Id="rId3" Type="http://schemas.openxmlformats.org/officeDocument/2006/relationships/image" Target="../media/image108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2.png"/><Relationship Id="rId18" Type="http://schemas.openxmlformats.org/officeDocument/2006/relationships/image" Target="../media/image1137.png"/><Relationship Id="rId26" Type="http://schemas.openxmlformats.org/officeDocument/2006/relationships/image" Target="../media/image1145.jpg"/><Relationship Id="rId39" Type="http://schemas.openxmlformats.org/officeDocument/2006/relationships/image" Target="../media/image1158.png"/><Relationship Id="rId21" Type="http://schemas.openxmlformats.org/officeDocument/2006/relationships/image" Target="../media/image1140.png"/><Relationship Id="rId34" Type="http://schemas.openxmlformats.org/officeDocument/2006/relationships/image" Target="../media/image1153.png"/><Relationship Id="rId42" Type="http://schemas.openxmlformats.org/officeDocument/2006/relationships/image" Target="../media/image1161.png"/><Relationship Id="rId47" Type="http://schemas.openxmlformats.org/officeDocument/2006/relationships/image" Target="../media/image1166.png"/><Relationship Id="rId50" Type="http://schemas.openxmlformats.org/officeDocument/2006/relationships/image" Target="../media/image1169.jpg"/><Relationship Id="rId55" Type="http://schemas.openxmlformats.org/officeDocument/2006/relationships/image" Target="../media/image1174.png"/><Relationship Id="rId7" Type="http://schemas.openxmlformats.org/officeDocument/2006/relationships/image" Target="../media/image1126.jpg"/><Relationship Id="rId2" Type="http://schemas.openxmlformats.org/officeDocument/2006/relationships/image" Target="../media/image1121.png"/><Relationship Id="rId16" Type="http://schemas.openxmlformats.org/officeDocument/2006/relationships/image" Target="../media/image1135.png"/><Relationship Id="rId29" Type="http://schemas.openxmlformats.org/officeDocument/2006/relationships/image" Target="../media/image1148.jpg"/><Relationship Id="rId11" Type="http://schemas.openxmlformats.org/officeDocument/2006/relationships/image" Target="../media/image1130.png"/><Relationship Id="rId24" Type="http://schemas.openxmlformats.org/officeDocument/2006/relationships/image" Target="../media/image1143.png"/><Relationship Id="rId32" Type="http://schemas.openxmlformats.org/officeDocument/2006/relationships/image" Target="../media/image1151.png"/><Relationship Id="rId37" Type="http://schemas.openxmlformats.org/officeDocument/2006/relationships/image" Target="../media/image1156.jpg"/><Relationship Id="rId40" Type="http://schemas.openxmlformats.org/officeDocument/2006/relationships/image" Target="../media/image1159.png"/><Relationship Id="rId45" Type="http://schemas.openxmlformats.org/officeDocument/2006/relationships/image" Target="../media/image1164.png"/><Relationship Id="rId53" Type="http://schemas.openxmlformats.org/officeDocument/2006/relationships/image" Target="../media/image1172.png"/><Relationship Id="rId58" Type="http://schemas.openxmlformats.org/officeDocument/2006/relationships/image" Target="../media/image1177.png"/><Relationship Id="rId5" Type="http://schemas.openxmlformats.org/officeDocument/2006/relationships/image" Target="../media/image1124.jpg"/><Relationship Id="rId61" Type="http://schemas.openxmlformats.org/officeDocument/2006/relationships/image" Target="../media/image1180.png"/><Relationship Id="rId19" Type="http://schemas.openxmlformats.org/officeDocument/2006/relationships/image" Target="../media/image1138.png"/><Relationship Id="rId14" Type="http://schemas.openxmlformats.org/officeDocument/2006/relationships/image" Target="../media/image1133.png"/><Relationship Id="rId22" Type="http://schemas.openxmlformats.org/officeDocument/2006/relationships/image" Target="../media/image1141.png"/><Relationship Id="rId27" Type="http://schemas.openxmlformats.org/officeDocument/2006/relationships/image" Target="../media/image1146.png"/><Relationship Id="rId30" Type="http://schemas.openxmlformats.org/officeDocument/2006/relationships/image" Target="../media/image1149.png"/><Relationship Id="rId35" Type="http://schemas.openxmlformats.org/officeDocument/2006/relationships/image" Target="../media/image1154.jpg"/><Relationship Id="rId43" Type="http://schemas.openxmlformats.org/officeDocument/2006/relationships/image" Target="../media/image1162.png"/><Relationship Id="rId48" Type="http://schemas.openxmlformats.org/officeDocument/2006/relationships/image" Target="../media/image1167.png"/><Relationship Id="rId56" Type="http://schemas.openxmlformats.org/officeDocument/2006/relationships/image" Target="../media/image1175.jpg"/><Relationship Id="rId8" Type="http://schemas.openxmlformats.org/officeDocument/2006/relationships/image" Target="../media/image1127.png"/><Relationship Id="rId51" Type="http://schemas.openxmlformats.org/officeDocument/2006/relationships/image" Target="../media/image1170.png"/><Relationship Id="rId3" Type="http://schemas.openxmlformats.org/officeDocument/2006/relationships/image" Target="../media/image1122.jpg"/><Relationship Id="rId12" Type="http://schemas.openxmlformats.org/officeDocument/2006/relationships/image" Target="../media/image1131.png"/><Relationship Id="rId17" Type="http://schemas.openxmlformats.org/officeDocument/2006/relationships/image" Target="../media/image1136.png"/><Relationship Id="rId25" Type="http://schemas.openxmlformats.org/officeDocument/2006/relationships/image" Target="../media/image1144.png"/><Relationship Id="rId33" Type="http://schemas.openxmlformats.org/officeDocument/2006/relationships/image" Target="../media/image1152.jpg"/><Relationship Id="rId38" Type="http://schemas.openxmlformats.org/officeDocument/2006/relationships/image" Target="../media/image1157.png"/><Relationship Id="rId46" Type="http://schemas.openxmlformats.org/officeDocument/2006/relationships/image" Target="../media/image1165.png"/><Relationship Id="rId59" Type="http://schemas.openxmlformats.org/officeDocument/2006/relationships/image" Target="../media/image1178.jpg"/><Relationship Id="rId20" Type="http://schemas.openxmlformats.org/officeDocument/2006/relationships/image" Target="../media/image1139.png"/><Relationship Id="rId41" Type="http://schemas.openxmlformats.org/officeDocument/2006/relationships/image" Target="../media/image1160.png"/><Relationship Id="rId54" Type="http://schemas.openxmlformats.org/officeDocument/2006/relationships/image" Target="../media/image1173.jpg"/><Relationship Id="rId62" Type="http://schemas.openxmlformats.org/officeDocument/2006/relationships/image" Target="../media/image11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5.png"/><Relationship Id="rId15" Type="http://schemas.openxmlformats.org/officeDocument/2006/relationships/image" Target="../media/image1134.png"/><Relationship Id="rId23" Type="http://schemas.openxmlformats.org/officeDocument/2006/relationships/image" Target="../media/image1142.png"/><Relationship Id="rId28" Type="http://schemas.openxmlformats.org/officeDocument/2006/relationships/image" Target="../media/image1147.png"/><Relationship Id="rId36" Type="http://schemas.openxmlformats.org/officeDocument/2006/relationships/image" Target="../media/image1155.png"/><Relationship Id="rId49" Type="http://schemas.openxmlformats.org/officeDocument/2006/relationships/image" Target="../media/image1168.png"/><Relationship Id="rId57" Type="http://schemas.openxmlformats.org/officeDocument/2006/relationships/image" Target="../media/image1176.jpg"/><Relationship Id="rId10" Type="http://schemas.openxmlformats.org/officeDocument/2006/relationships/image" Target="../media/image1129.png"/><Relationship Id="rId31" Type="http://schemas.openxmlformats.org/officeDocument/2006/relationships/image" Target="../media/image1150.png"/><Relationship Id="rId44" Type="http://schemas.openxmlformats.org/officeDocument/2006/relationships/image" Target="../media/image1163.png"/><Relationship Id="rId52" Type="http://schemas.openxmlformats.org/officeDocument/2006/relationships/image" Target="../media/image1171.jpg"/><Relationship Id="rId60" Type="http://schemas.openxmlformats.org/officeDocument/2006/relationships/image" Target="../media/image1179.png"/><Relationship Id="rId4" Type="http://schemas.openxmlformats.org/officeDocument/2006/relationships/image" Target="../media/image1123.png"/><Relationship Id="rId9" Type="http://schemas.openxmlformats.org/officeDocument/2006/relationships/image" Target="../media/image11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7.png"/><Relationship Id="rId13" Type="http://schemas.openxmlformats.org/officeDocument/2006/relationships/image" Target="../media/image1191.png"/><Relationship Id="rId18" Type="http://schemas.openxmlformats.org/officeDocument/2006/relationships/image" Target="../media/image1196.png"/><Relationship Id="rId3" Type="http://schemas.openxmlformats.org/officeDocument/2006/relationships/image" Target="../media/image1122.jpg"/><Relationship Id="rId21" Type="http://schemas.openxmlformats.org/officeDocument/2006/relationships/image" Target="../media/image1199.png"/><Relationship Id="rId7" Type="http://schemas.openxmlformats.org/officeDocument/2006/relationships/image" Target="../media/image1186.png"/><Relationship Id="rId12" Type="http://schemas.openxmlformats.org/officeDocument/2006/relationships/image" Target="../media/image1190.jpg"/><Relationship Id="rId17" Type="http://schemas.openxmlformats.org/officeDocument/2006/relationships/image" Target="../media/image1195.png"/><Relationship Id="rId2" Type="http://schemas.openxmlformats.org/officeDocument/2006/relationships/image" Target="../media/image1182.jpg"/><Relationship Id="rId16" Type="http://schemas.openxmlformats.org/officeDocument/2006/relationships/image" Target="../media/image1194.png"/><Relationship Id="rId20" Type="http://schemas.openxmlformats.org/officeDocument/2006/relationships/image" Target="../media/image1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5.png"/><Relationship Id="rId11" Type="http://schemas.openxmlformats.org/officeDocument/2006/relationships/image" Target="../media/image1147.png"/><Relationship Id="rId5" Type="http://schemas.openxmlformats.org/officeDocument/2006/relationships/image" Target="../media/image1184.png"/><Relationship Id="rId15" Type="http://schemas.openxmlformats.org/officeDocument/2006/relationships/image" Target="../media/image1193.png"/><Relationship Id="rId10" Type="http://schemas.openxmlformats.org/officeDocument/2006/relationships/image" Target="../media/image1189.png"/><Relationship Id="rId19" Type="http://schemas.openxmlformats.org/officeDocument/2006/relationships/image" Target="../media/image1197.png"/><Relationship Id="rId4" Type="http://schemas.openxmlformats.org/officeDocument/2006/relationships/image" Target="../media/image1183.png"/><Relationship Id="rId9" Type="http://schemas.openxmlformats.org/officeDocument/2006/relationships/image" Target="../media/image1188.png"/><Relationship Id="rId14" Type="http://schemas.openxmlformats.org/officeDocument/2006/relationships/image" Target="../media/image11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4.png"/><Relationship Id="rId13" Type="http://schemas.openxmlformats.org/officeDocument/2006/relationships/image" Target="../media/image749.png"/><Relationship Id="rId3" Type="http://schemas.openxmlformats.org/officeDocument/2006/relationships/image" Target="../media/image739.jpg"/><Relationship Id="rId7" Type="http://schemas.openxmlformats.org/officeDocument/2006/relationships/image" Target="../media/image743.png"/><Relationship Id="rId12" Type="http://schemas.openxmlformats.org/officeDocument/2006/relationships/image" Target="../media/image748.png"/><Relationship Id="rId2" Type="http://schemas.openxmlformats.org/officeDocument/2006/relationships/image" Target="../media/image738.jpg"/><Relationship Id="rId16" Type="http://schemas.openxmlformats.org/officeDocument/2006/relationships/image" Target="../media/image75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2.png"/><Relationship Id="rId11" Type="http://schemas.openxmlformats.org/officeDocument/2006/relationships/image" Target="../media/image747.png"/><Relationship Id="rId5" Type="http://schemas.openxmlformats.org/officeDocument/2006/relationships/image" Target="../media/image741.png"/><Relationship Id="rId15" Type="http://schemas.openxmlformats.org/officeDocument/2006/relationships/image" Target="../media/image751.png"/><Relationship Id="rId10" Type="http://schemas.openxmlformats.org/officeDocument/2006/relationships/image" Target="../media/image746.png"/><Relationship Id="rId4" Type="http://schemas.openxmlformats.org/officeDocument/2006/relationships/image" Target="../media/image740.png"/><Relationship Id="rId9" Type="http://schemas.openxmlformats.org/officeDocument/2006/relationships/image" Target="../media/image745.png"/><Relationship Id="rId14" Type="http://schemas.openxmlformats.org/officeDocument/2006/relationships/image" Target="../media/image7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9.png"/><Relationship Id="rId13" Type="http://schemas.openxmlformats.org/officeDocument/2006/relationships/image" Target="../media/image764.png"/><Relationship Id="rId3" Type="http://schemas.openxmlformats.org/officeDocument/2006/relationships/image" Target="../media/image754.png"/><Relationship Id="rId7" Type="http://schemas.openxmlformats.org/officeDocument/2006/relationships/image" Target="../media/image758.png"/><Relationship Id="rId12" Type="http://schemas.openxmlformats.org/officeDocument/2006/relationships/image" Target="../media/image763.png"/><Relationship Id="rId2" Type="http://schemas.openxmlformats.org/officeDocument/2006/relationships/image" Target="../media/image7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7.jpg"/><Relationship Id="rId11" Type="http://schemas.openxmlformats.org/officeDocument/2006/relationships/image" Target="../media/image762.png"/><Relationship Id="rId5" Type="http://schemas.openxmlformats.org/officeDocument/2006/relationships/image" Target="../media/image756.jpg"/><Relationship Id="rId15" Type="http://schemas.openxmlformats.org/officeDocument/2006/relationships/image" Target="../media/image766.png"/><Relationship Id="rId10" Type="http://schemas.openxmlformats.org/officeDocument/2006/relationships/image" Target="../media/image761.png"/><Relationship Id="rId4" Type="http://schemas.openxmlformats.org/officeDocument/2006/relationships/image" Target="../media/image755.png"/><Relationship Id="rId9" Type="http://schemas.openxmlformats.org/officeDocument/2006/relationships/image" Target="../media/image760.png"/><Relationship Id="rId14" Type="http://schemas.openxmlformats.org/officeDocument/2006/relationships/image" Target="../media/image7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4.jpg"/><Relationship Id="rId13" Type="http://schemas.openxmlformats.org/officeDocument/2006/relationships/image" Target="../media/image779.png"/><Relationship Id="rId3" Type="http://schemas.openxmlformats.org/officeDocument/2006/relationships/image" Target="../media/image769.jpg"/><Relationship Id="rId7" Type="http://schemas.openxmlformats.org/officeDocument/2006/relationships/image" Target="../media/image773.png"/><Relationship Id="rId12" Type="http://schemas.openxmlformats.org/officeDocument/2006/relationships/image" Target="../media/image778.png"/><Relationship Id="rId2" Type="http://schemas.openxmlformats.org/officeDocument/2006/relationships/image" Target="../media/image7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2.png"/><Relationship Id="rId11" Type="http://schemas.openxmlformats.org/officeDocument/2006/relationships/image" Target="../media/image777.png"/><Relationship Id="rId5" Type="http://schemas.openxmlformats.org/officeDocument/2006/relationships/image" Target="../media/image771.png"/><Relationship Id="rId10" Type="http://schemas.openxmlformats.org/officeDocument/2006/relationships/image" Target="../media/image776.png"/><Relationship Id="rId4" Type="http://schemas.openxmlformats.org/officeDocument/2006/relationships/image" Target="../media/image770.png"/><Relationship Id="rId9" Type="http://schemas.openxmlformats.org/officeDocument/2006/relationships/image" Target="../media/image7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6.png"/><Relationship Id="rId13" Type="http://schemas.openxmlformats.org/officeDocument/2006/relationships/image" Target="../media/image791.png"/><Relationship Id="rId18" Type="http://schemas.openxmlformats.org/officeDocument/2006/relationships/image" Target="../media/image796.png"/><Relationship Id="rId26" Type="http://schemas.openxmlformats.org/officeDocument/2006/relationships/image" Target="../media/image804.png"/><Relationship Id="rId3" Type="http://schemas.openxmlformats.org/officeDocument/2006/relationships/image" Target="../media/image781.png"/><Relationship Id="rId21" Type="http://schemas.openxmlformats.org/officeDocument/2006/relationships/image" Target="../media/image799.png"/><Relationship Id="rId7" Type="http://schemas.openxmlformats.org/officeDocument/2006/relationships/image" Target="../media/image785.png"/><Relationship Id="rId12" Type="http://schemas.openxmlformats.org/officeDocument/2006/relationships/image" Target="../media/image790.png"/><Relationship Id="rId17" Type="http://schemas.openxmlformats.org/officeDocument/2006/relationships/image" Target="../media/image795.png"/><Relationship Id="rId25" Type="http://schemas.openxmlformats.org/officeDocument/2006/relationships/image" Target="../media/image803.png"/><Relationship Id="rId2" Type="http://schemas.openxmlformats.org/officeDocument/2006/relationships/image" Target="../media/image780.jpg"/><Relationship Id="rId16" Type="http://schemas.openxmlformats.org/officeDocument/2006/relationships/image" Target="../media/image794.png"/><Relationship Id="rId20" Type="http://schemas.openxmlformats.org/officeDocument/2006/relationships/image" Target="../media/image7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4.png"/><Relationship Id="rId11" Type="http://schemas.openxmlformats.org/officeDocument/2006/relationships/image" Target="../media/image789.png"/><Relationship Id="rId24" Type="http://schemas.openxmlformats.org/officeDocument/2006/relationships/image" Target="../media/image802.png"/><Relationship Id="rId5" Type="http://schemas.openxmlformats.org/officeDocument/2006/relationships/image" Target="../media/image783.png"/><Relationship Id="rId15" Type="http://schemas.openxmlformats.org/officeDocument/2006/relationships/image" Target="../media/image793.png"/><Relationship Id="rId23" Type="http://schemas.openxmlformats.org/officeDocument/2006/relationships/image" Target="../media/image801.png"/><Relationship Id="rId28" Type="http://schemas.openxmlformats.org/officeDocument/2006/relationships/image" Target="../media/image806.png"/><Relationship Id="rId10" Type="http://schemas.openxmlformats.org/officeDocument/2006/relationships/image" Target="../media/image788.png"/><Relationship Id="rId19" Type="http://schemas.openxmlformats.org/officeDocument/2006/relationships/image" Target="../media/image797.png"/><Relationship Id="rId4" Type="http://schemas.openxmlformats.org/officeDocument/2006/relationships/image" Target="../media/image782.jpg"/><Relationship Id="rId9" Type="http://schemas.openxmlformats.org/officeDocument/2006/relationships/image" Target="../media/image787.png"/><Relationship Id="rId14" Type="http://schemas.openxmlformats.org/officeDocument/2006/relationships/image" Target="../media/image792.png"/><Relationship Id="rId22" Type="http://schemas.openxmlformats.org/officeDocument/2006/relationships/image" Target="../media/image800.png"/><Relationship Id="rId27" Type="http://schemas.openxmlformats.org/officeDocument/2006/relationships/image" Target="../media/image80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3.png"/><Relationship Id="rId13" Type="http://schemas.openxmlformats.org/officeDocument/2006/relationships/image" Target="../media/image817.png"/><Relationship Id="rId18" Type="http://schemas.openxmlformats.org/officeDocument/2006/relationships/image" Target="../media/image822.png"/><Relationship Id="rId3" Type="http://schemas.openxmlformats.org/officeDocument/2006/relationships/image" Target="../media/image808.png"/><Relationship Id="rId7" Type="http://schemas.openxmlformats.org/officeDocument/2006/relationships/image" Target="../media/image812.png"/><Relationship Id="rId12" Type="http://schemas.openxmlformats.org/officeDocument/2006/relationships/image" Target="../media/image724.png"/><Relationship Id="rId17" Type="http://schemas.openxmlformats.org/officeDocument/2006/relationships/image" Target="../media/image821.png"/><Relationship Id="rId2" Type="http://schemas.openxmlformats.org/officeDocument/2006/relationships/image" Target="../media/image807.jpg"/><Relationship Id="rId16" Type="http://schemas.openxmlformats.org/officeDocument/2006/relationships/image" Target="../media/image820.png"/><Relationship Id="rId20" Type="http://schemas.openxmlformats.org/officeDocument/2006/relationships/image" Target="../media/image8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1.png"/><Relationship Id="rId11" Type="http://schemas.openxmlformats.org/officeDocument/2006/relationships/image" Target="../media/image816.png"/><Relationship Id="rId5" Type="http://schemas.openxmlformats.org/officeDocument/2006/relationships/image" Target="../media/image810.png"/><Relationship Id="rId15" Type="http://schemas.openxmlformats.org/officeDocument/2006/relationships/image" Target="../media/image819.png"/><Relationship Id="rId10" Type="http://schemas.openxmlformats.org/officeDocument/2006/relationships/image" Target="../media/image815.png"/><Relationship Id="rId19" Type="http://schemas.openxmlformats.org/officeDocument/2006/relationships/image" Target="../media/image823.png"/><Relationship Id="rId4" Type="http://schemas.openxmlformats.org/officeDocument/2006/relationships/image" Target="../media/image809.png"/><Relationship Id="rId9" Type="http://schemas.openxmlformats.org/officeDocument/2006/relationships/image" Target="../media/image814.png"/><Relationship Id="rId14" Type="http://schemas.openxmlformats.org/officeDocument/2006/relationships/image" Target="../media/image8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1.png"/><Relationship Id="rId13" Type="http://schemas.openxmlformats.org/officeDocument/2006/relationships/image" Target="../media/image836.png"/><Relationship Id="rId3" Type="http://schemas.openxmlformats.org/officeDocument/2006/relationships/image" Target="../media/image826.png"/><Relationship Id="rId7" Type="http://schemas.openxmlformats.org/officeDocument/2006/relationships/image" Target="../media/image830.jpg"/><Relationship Id="rId12" Type="http://schemas.openxmlformats.org/officeDocument/2006/relationships/image" Target="../media/image835.png"/><Relationship Id="rId2" Type="http://schemas.openxmlformats.org/officeDocument/2006/relationships/image" Target="../media/image8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9.png"/><Relationship Id="rId11" Type="http://schemas.openxmlformats.org/officeDocument/2006/relationships/image" Target="../media/image834.png"/><Relationship Id="rId5" Type="http://schemas.openxmlformats.org/officeDocument/2006/relationships/image" Target="../media/image828.png"/><Relationship Id="rId15" Type="http://schemas.openxmlformats.org/officeDocument/2006/relationships/image" Target="../media/image838.png"/><Relationship Id="rId10" Type="http://schemas.openxmlformats.org/officeDocument/2006/relationships/image" Target="../media/image833.png"/><Relationship Id="rId4" Type="http://schemas.openxmlformats.org/officeDocument/2006/relationships/image" Target="../media/image827.png"/><Relationship Id="rId9" Type="http://schemas.openxmlformats.org/officeDocument/2006/relationships/image" Target="../media/image832.png"/><Relationship Id="rId14" Type="http://schemas.openxmlformats.org/officeDocument/2006/relationships/image" Target="../media/image8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1" y="0"/>
            <a:ext cx="10674350" cy="7562215"/>
          </a:xfrm>
          <a:custGeom>
            <a:avLst/>
            <a:gdLst/>
            <a:ahLst/>
            <a:cxnLst/>
            <a:rect l="l" t="t" r="r" b="b"/>
            <a:pathLst>
              <a:path w="10674350" h="7562215">
                <a:moveTo>
                  <a:pt x="10673946" y="0"/>
                </a:moveTo>
                <a:lnTo>
                  <a:pt x="0" y="0"/>
                </a:lnTo>
                <a:lnTo>
                  <a:pt x="0" y="7561733"/>
                </a:lnTo>
                <a:lnTo>
                  <a:pt x="10673946" y="7561733"/>
                </a:lnTo>
                <a:lnTo>
                  <a:pt x="1067394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11" y="1564106"/>
            <a:ext cx="6302242" cy="51069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5882" y="4484531"/>
            <a:ext cx="104267" cy="654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7185" y="5506999"/>
            <a:ext cx="81381" cy="1124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7481" y="5389270"/>
            <a:ext cx="104076" cy="843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79693" y="4950168"/>
            <a:ext cx="106440" cy="4588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3582" y="5161534"/>
            <a:ext cx="145649" cy="1182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62981" y="2907796"/>
            <a:ext cx="62361" cy="903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99277" y="5000699"/>
            <a:ext cx="104203" cy="444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4227" y="5003320"/>
            <a:ext cx="77863" cy="793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55711" y="5922148"/>
            <a:ext cx="64799" cy="8382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12901" y="5486349"/>
            <a:ext cx="86271" cy="8439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41559" y="3755948"/>
            <a:ext cx="68608" cy="705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57106" y="5144485"/>
            <a:ext cx="61142" cy="683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82216" y="3810340"/>
            <a:ext cx="93624" cy="611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12018" y="4784509"/>
            <a:ext cx="71996" cy="733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722378" y="3909950"/>
            <a:ext cx="67865" cy="599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7891" y="5652247"/>
            <a:ext cx="72739" cy="6966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13034" y="6419456"/>
            <a:ext cx="76047" cy="7921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56383" y="4773167"/>
            <a:ext cx="78418" cy="5349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49008" y="5001207"/>
            <a:ext cx="91342" cy="5354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70594" y="1751390"/>
            <a:ext cx="75831" cy="4337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85825" y="5801283"/>
            <a:ext cx="102755" cy="4272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938974" y="5253774"/>
            <a:ext cx="54381" cy="7368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897652" y="4468418"/>
            <a:ext cx="71175" cy="8746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753677" y="6147727"/>
            <a:ext cx="93332" cy="5805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12483" y="1193863"/>
            <a:ext cx="99712" cy="5937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790943" y="3354565"/>
            <a:ext cx="76517" cy="7622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376451" y="6506173"/>
            <a:ext cx="73329" cy="5622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867700" y="4680648"/>
            <a:ext cx="42379" cy="9117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804952" y="5551511"/>
            <a:ext cx="77718" cy="4940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031158" y="5236330"/>
            <a:ext cx="53625" cy="7121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417614" y="3926751"/>
            <a:ext cx="65563" cy="4745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329747" y="4300511"/>
            <a:ext cx="56379" cy="6149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210420" y="4336203"/>
            <a:ext cx="57035" cy="7255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10264" y="5117642"/>
            <a:ext cx="78676" cy="10458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321621" y="4129836"/>
            <a:ext cx="48628" cy="8321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286522" y="5833109"/>
            <a:ext cx="51090" cy="5817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948239" y="4751285"/>
            <a:ext cx="58432" cy="8206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251388" y="4590567"/>
            <a:ext cx="42202" cy="11271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670446" y="4028837"/>
            <a:ext cx="73596" cy="429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732403" y="3283889"/>
            <a:ext cx="74851" cy="4578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942477" y="3693795"/>
            <a:ext cx="43040" cy="9433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558808" y="5403875"/>
            <a:ext cx="86321" cy="4950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142879" y="4539780"/>
            <a:ext cx="58470" cy="6562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384526" y="4683531"/>
            <a:ext cx="60899" cy="51688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761632" y="5156072"/>
            <a:ext cx="68084" cy="8507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185871" y="3433711"/>
            <a:ext cx="74650" cy="5419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714840" y="5309628"/>
            <a:ext cx="51928" cy="6285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450249" y="5128882"/>
            <a:ext cx="75678" cy="6455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618888" y="5191607"/>
            <a:ext cx="38066" cy="8248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69558" y="4865535"/>
            <a:ext cx="185668" cy="9914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971770" y="5089639"/>
            <a:ext cx="71323" cy="56413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298897" y="3440772"/>
            <a:ext cx="34353" cy="8844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156572" y="4251528"/>
            <a:ext cx="107772" cy="5896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866853" y="3663698"/>
            <a:ext cx="67932" cy="5341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3834681" y="3189960"/>
            <a:ext cx="58300" cy="4997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735353" y="5060721"/>
            <a:ext cx="40500" cy="81089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068733" y="5779554"/>
            <a:ext cx="65342" cy="46685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79149" y="5544426"/>
            <a:ext cx="65386" cy="48069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3768813" y="4577702"/>
            <a:ext cx="121970" cy="13798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925660" y="4082375"/>
            <a:ext cx="54343" cy="4856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324119" y="4673231"/>
            <a:ext cx="40411" cy="85064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493488" y="4135844"/>
            <a:ext cx="59969" cy="6036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882450" y="3965587"/>
            <a:ext cx="67073" cy="5443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363976" y="3846068"/>
            <a:ext cx="48211" cy="54927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2628823" y="3722584"/>
            <a:ext cx="51765" cy="6278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701211" y="4832946"/>
            <a:ext cx="81127" cy="121691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959457" y="5046345"/>
            <a:ext cx="60861" cy="53708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346790" y="3777916"/>
            <a:ext cx="59628" cy="47767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798011" y="4744872"/>
            <a:ext cx="124460" cy="120751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929889" y="1810123"/>
            <a:ext cx="67983" cy="46210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824683" y="5293271"/>
            <a:ext cx="83451" cy="90665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850021" y="5589892"/>
            <a:ext cx="127466" cy="144703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614460" y="3512604"/>
            <a:ext cx="39497" cy="7415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579890" y="5223725"/>
            <a:ext cx="143865" cy="84200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429508" y="2756293"/>
            <a:ext cx="44432" cy="5848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6816814" y="5349773"/>
            <a:ext cx="54578" cy="68414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2807107" y="3474084"/>
            <a:ext cx="94347" cy="35598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3198545" y="4591904"/>
            <a:ext cx="90068" cy="40267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157760" y="2453957"/>
            <a:ext cx="67690" cy="45415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774183" y="4358684"/>
            <a:ext cx="48352" cy="56889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144227" y="4788052"/>
            <a:ext cx="52336" cy="68757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5715558" y="4208081"/>
            <a:ext cx="109258" cy="110667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099015" y="4880592"/>
            <a:ext cx="89166" cy="38066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6013843" y="3612286"/>
            <a:ext cx="52247" cy="5930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232898" y="4955108"/>
            <a:ext cx="45949" cy="62661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773119" y="2776146"/>
            <a:ext cx="47688" cy="61935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129826" y="2870543"/>
            <a:ext cx="82753" cy="32613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3893553" y="5059663"/>
            <a:ext cx="123202" cy="123181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5218895" y="5302443"/>
            <a:ext cx="60647" cy="45450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654855" y="2087498"/>
            <a:ext cx="49014" cy="58089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863163" y="3254755"/>
            <a:ext cx="64235" cy="44767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68708" y="4786670"/>
            <a:ext cx="43343" cy="50670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951592" y="4401896"/>
            <a:ext cx="48323" cy="50571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5205819" y="4698009"/>
            <a:ext cx="98615" cy="113182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2721922" y="4582017"/>
            <a:ext cx="105936" cy="127168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922003" y="5425275"/>
            <a:ext cx="43311" cy="61417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547008" y="4062764"/>
            <a:ext cx="69316" cy="35944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3159048" y="4005618"/>
            <a:ext cx="52501" cy="45643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6237414" y="2797057"/>
            <a:ext cx="56896" cy="42561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682435" y="4673142"/>
            <a:ext cx="73205" cy="46469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6282778" y="5272925"/>
            <a:ext cx="72047" cy="89255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6871258" y="4700714"/>
            <a:ext cx="48201" cy="50418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5202516" y="4282617"/>
            <a:ext cx="39674" cy="64020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933022" y="5291010"/>
            <a:ext cx="51460" cy="4884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2556154" y="5119839"/>
            <a:ext cx="61569" cy="42608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3497440" y="3024341"/>
            <a:ext cx="53327" cy="43991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4300708" y="4043921"/>
            <a:ext cx="47136" cy="98539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6759613" y="4363682"/>
            <a:ext cx="43598" cy="50037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753613" y="5377903"/>
            <a:ext cx="59122" cy="46278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106991" y="4428632"/>
            <a:ext cx="98590" cy="94319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982404" y="4361269"/>
            <a:ext cx="62104" cy="4093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2951899" y="4772332"/>
            <a:ext cx="54660" cy="40739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17440" y="3652316"/>
            <a:ext cx="46888" cy="66116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5713928" y="3821823"/>
            <a:ext cx="99013" cy="95402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609700" y="4456760"/>
            <a:ext cx="50094" cy="47447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3238880" y="4735334"/>
            <a:ext cx="87376" cy="88315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4397819" y="5004053"/>
            <a:ext cx="41884" cy="48539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6109247" y="4792954"/>
            <a:ext cx="50277" cy="58673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4569091" y="2808228"/>
            <a:ext cx="50164" cy="45639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2013115" y="4616754"/>
            <a:ext cx="111490" cy="78016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6464337" y="4855319"/>
            <a:ext cx="49441" cy="44594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4226008" y="4494910"/>
            <a:ext cx="38035" cy="61975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509868" y="3994251"/>
            <a:ext cx="57106" cy="51041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5148922" y="5975419"/>
            <a:ext cx="42084" cy="5206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6058420" y="4959819"/>
            <a:ext cx="54000" cy="45961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5936049" y="3160153"/>
            <a:ext cx="46996" cy="59842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6392976" y="4594250"/>
            <a:ext cx="42687" cy="69532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417301" y="6372955"/>
            <a:ext cx="54351" cy="45778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2074760" y="4326985"/>
            <a:ext cx="91338" cy="81400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135036" y="5643930"/>
            <a:ext cx="74745" cy="44196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2317305" y="3320753"/>
            <a:ext cx="48564" cy="39577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4727130" y="4016579"/>
            <a:ext cx="54038" cy="54151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5677941" y="3354637"/>
            <a:ext cx="46315" cy="40872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6689013" y="5025110"/>
            <a:ext cx="40500" cy="55613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4795672" y="4576736"/>
            <a:ext cx="71081" cy="53797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6720078" y="5544934"/>
            <a:ext cx="101955" cy="132384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5697982" y="5116828"/>
            <a:ext cx="49060" cy="42229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4638751" y="5300395"/>
            <a:ext cx="75133" cy="113626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314708" y="6080036"/>
            <a:ext cx="32526" cy="6101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3468115" y="4057065"/>
            <a:ext cx="45693" cy="57048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6913333" y="4376585"/>
            <a:ext cx="71132" cy="86652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2850553" y="6276041"/>
            <a:ext cx="56738" cy="44300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2097189" y="5555170"/>
            <a:ext cx="47497" cy="45148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1351874" y="3105937"/>
            <a:ext cx="40114" cy="45694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3008909" y="3704806"/>
            <a:ext cx="49009" cy="63169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5358968" y="3609594"/>
            <a:ext cx="59588" cy="34124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2110003" y="2335682"/>
            <a:ext cx="49110" cy="59816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99903" y="3437064"/>
            <a:ext cx="77861" cy="5039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6637642" y="4940198"/>
            <a:ext cx="52565" cy="68351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3012427" y="3882072"/>
            <a:ext cx="155765" cy="233768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2530424" y="3974185"/>
            <a:ext cx="53619" cy="53187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5404142" y="4764824"/>
            <a:ext cx="53975" cy="43726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3621296" y="3321596"/>
            <a:ext cx="52953" cy="37401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2834867" y="4574882"/>
            <a:ext cx="79897" cy="81749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2970872" y="5772467"/>
            <a:ext cx="56819" cy="56311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5150713" y="5166795"/>
            <a:ext cx="74510" cy="26704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2871089" y="5757176"/>
            <a:ext cx="40309" cy="56184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2580271" y="6135890"/>
            <a:ext cx="33794" cy="64236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3676700" y="3187585"/>
            <a:ext cx="51700" cy="50368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4903508" y="2035505"/>
            <a:ext cx="53936" cy="47701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2470962" y="5245544"/>
            <a:ext cx="64616" cy="37833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2314943" y="4387686"/>
            <a:ext cx="61328" cy="34021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4904765" y="4671136"/>
            <a:ext cx="26530" cy="70675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376499" y="6198031"/>
            <a:ext cx="47407" cy="42595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3372962" y="4360341"/>
            <a:ext cx="54170" cy="80822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3234461" y="3148811"/>
            <a:ext cx="49949" cy="34583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2671127" y="5595161"/>
            <a:ext cx="47853" cy="37046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2998697" y="2396934"/>
            <a:ext cx="44756" cy="43675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1824685" y="6090869"/>
            <a:ext cx="44851" cy="95669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5979871" y="4571048"/>
            <a:ext cx="53784" cy="42531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3509174" y="3318802"/>
            <a:ext cx="55854" cy="47751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4015397" y="4087393"/>
            <a:ext cx="133894" cy="105371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6728282" y="3413955"/>
            <a:ext cx="40932" cy="37777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2716783" y="5136134"/>
            <a:ext cx="40741" cy="46113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2571508" y="5469215"/>
            <a:ext cx="44183" cy="42152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574299" y="4803622"/>
            <a:ext cx="38968" cy="50888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619758" y="5554662"/>
            <a:ext cx="42574" cy="48412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646224" y="4293271"/>
            <a:ext cx="45808" cy="37847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2323185" y="5641225"/>
            <a:ext cx="68745" cy="50863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5472938" y="3517919"/>
            <a:ext cx="42595" cy="39172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5290388" y="4854763"/>
            <a:ext cx="42583" cy="43041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915142" y="2784983"/>
            <a:ext cx="38710" cy="4587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5446217" y="5149697"/>
            <a:ext cx="53860" cy="40970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669169" y="3611155"/>
            <a:ext cx="50228" cy="43357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5038978" y="5935116"/>
            <a:ext cx="67030" cy="64134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2720327" y="4382287"/>
            <a:ext cx="66027" cy="38290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4265142" y="4371525"/>
            <a:ext cx="42564" cy="55605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4854054" y="4257090"/>
            <a:ext cx="81870" cy="105803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3862242" y="4387062"/>
            <a:ext cx="32631" cy="44488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2178850" y="4507725"/>
            <a:ext cx="50928" cy="40398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054131" y="6291259"/>
            <a:ext cx="47409" cy="42733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3384092" y="2922676"/>
            <a:ext cx="36106" cy="54165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6832929" y="5616549"/>
            <a:ext cx="32144" cy="74218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5270779" y="3247097"/>
            <a:ext cx="65493" cy="50203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4527422" y="3062432"/>
            <a:ext cx="53746" cy="36888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3489197" y="3827926"/>
            <a:ext cx="48958" cy="36912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6288503" y="3084283"/>
            <a:ext cx="50256" cy="32867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948256" y="4819231"/>
            <a:ext cx="43280" cy="42341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7042096" y="4593234"/>
            <a:ext cx="43652" cy="60071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5793701" y="3752977"/>
            <a:ext cx="40246" cy="41757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377592" y="6453156"/>
            <a:ext cx="56325" cy="32226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5596064" y="4891061"/>
            <a:ext cx="81876" cy="61696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2073770" y="5816815"/>
            <a:ext cx="48729" cy="34010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6114846" y="3098486"/>
            <a:ext cx="46088" cy="32483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7098074" y="4401730"/>
            <a:ext cx="43097" cy="43294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2260663" y="4499552"/>
            <a:ext cx="119005" cy="99180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49611" y="3680917"/>
            <a:ext cx="38177" cy="57111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1743163" y="4888293"/>
            <a:ext cx="44975" cy="37744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2971939" y="4609325"/>
            <a:ext cx="177469" cy="141084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4389285" y="1820545"/>
            <a:ext cx="35280" cy="42672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6664911" y="5824385"/>
            <a:ext cx="45222" cy="47307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5228577" y="4082402"/>
            <a:ext cx="51307" cy="39027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570490" y="6397669"/>
            <a:ext cx="66840" cy="29822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6420510" y="2463800"/>
            <a:ext cx="49606" cy="34137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4427859" y="4169771"/>
            <a:ext cx="53221" cy="95422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3446043" y="3650557"/>
            <a:ext cx="46710" cy="34905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95417" y="5876468"/>
            <a:ext cx="42912" cy="44183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4041800" y="4354302"/>
            <a:ext cx="52616" cy="32544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4360836" y="2000376"/>
            <a:ext cx="66814" cy="23622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2387299" y="5376189"/>
            <a:ext cx="39390" cy="38989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1771154" y="5232947"/>
            <a:ext cx="49733" cy="37361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5017995" y="4873783"/>
            <a:ext cx="47551" cy="39630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489459" y="1894039"/>
            <a:ext cx="38991" cy="49110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769643" y="4613905"/>
            <a:ext cx="122199" cy="81627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816073" y="6087109"/>
            <a:ext cx="41211" cy="41871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904115" y="4375518"/>
            <a:ext cx="34103" cy="59182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2051926" y="3701478"/>
            <a:ext cx="65354" cy="78168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2807474" y="1806867"/>
            <a:ext cx="47231" cy="31140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6535293" y="2287930"/>
            <a:ext cx="44335" cy="35890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52863" y="1373520"/>
            <a:ext cx="48859" cy="33016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2569349" y="3846293"/>
            <a:ext cx="106083" cy="88877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1161756" y="4580096"/>
            <a:ext cx="54450" cy="82086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4103801" y="4275759"/>
            <a:ext cx="35591" cy="46977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2427871" y="5884888"/>
            <a:ext cx="37783" cy="41287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5017693" y="4996548"/>
            <a:ext cx="43484" cy="50076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747436" y="3258705"/>
            <a:ext cx="36943" cy="55422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351003" y="3165005"/>
            <a:ext cx="66084" cy="54051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3862247" y="5051983"/>
            <a:ext cx="55575" cy="38468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176797" y="3317925"/>
            <a:ext cx="51681" cy="37388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2124341" y="5153469"/>
            <a:ext cx="39941" cy="40462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3578555" y="4677790"/>
            <a:ext cx="67259" cy="79425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654289" y="4644135"/>
            <a:ext cx="39634" cy="34150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2196119" y="3886682"/>
            <a:ext cx="38051" cy="55600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137746" y="4575321"/>
            <a:ext cx="42519" cy="37394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3846271" y="2784106"/>
            <a:ext cx="38265" cy="40906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2779058" y="5702911"/>
            <a:ext cx="102050" cy="48130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275748" y="1967509"/>
            <a:ext cx="30985" cy="56070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663134" y="3502723"/>
            <a:ext cx="31677" cy="41846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3625494" y="4193298"/>
            <a:ext cx="47282" cy="29984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1323174" y="2226758"/>
            <a:ext cx="41973" cy="33663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6143599" y="3250792"/>
            <a:ext cx="65112" cy="37656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5074011" y="3793293"/>
            <a:ext cx="37713" cy="35223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6331274" y="2263660"/>
            <a:ext cx="37559" cy="40157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920329" y="3394112"/>
            <a:ext cx="31727" cy="51689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163793" y="6270294"/>
            <a:ext cx="49107" cy="37702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3227870" y="3928294"/>
            <a:ext cx="94706" cy="56622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4496308" y="3430282"/>
            <a:ext cx="47625" cy="26123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3726765" y="4002061"/>
            <a:ext cx="32523" cy="44119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7120621" y="4782870"/>
            <a:ext cx="27528" cy="42290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2563037" y="3694163"/>
            <a:ext cx="37388" cy="38493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437733" y="5912510"/>
            <a:ext cx="52527" cy="46380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779835" y="2257765"/>
            <a:ext cx="39617" cy="36692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3096856" y="1736648"/>
            <a:ext cx="42354" cy="33312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2965284" y="1744027"/>
            <a:ext cx="48564" cy="32816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5371579" y="3976509"/>
            <a:ext cx="35991" cy="52552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3136315" y="3586378"/>
            <a:ext cx="43954" cy="32029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128379" y="5703354"/>
            <a:ext cx="37394" cy="45618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2837776" y="1863877"/>
            <a:ext cx="35737" cy="36601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2391270" y="6159608"/>
            <a:ext cx="79971" cy="102926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6132447" y="3684587"/>
            <a:ext cx="41225" cy="29260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2777210" y="3822268"/>
            <a:ext cx="81572" cy="62471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4877485" y="4450550"/>
            <a:ext cx="97283" cy="97662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2950647" y="5156504"/>
            <a:ext cx="35855" cy="47320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3651745" y="5726312"/>
            <a:ext cx="39052" cy="42192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4111409" y="2353329"/>
            <a:ext cx="54152" cy="26714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3744823" y="4969992"/>
            <a:ext cx="41821" cy="39738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2684691" y="5515239"/>
            <a:ext cx="81508" cy="54993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2094115" y="5688825"/>
            <a:ext cx="33734" cy="45516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6019309" y="4375924"/>
            <a:ext cx="170569" cy="148970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1470101" y="3152063"/>
            <a:ext cx="54000" cy="39141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5105387" y="5384627"/>
            <a:ext cx="34721" cy="37992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4767085" y="4919040"/>
            <a:ext cx="33068" cy="50672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6708054" y="5746712"/>
            <a:ext cx="93010" cy="42011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4179658" y="2561882"/>
            <a:ext cx="39052" cy="31750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3199650" y="5801441"/>
            <a:ext cx="40525" cy="35224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6880555" y="5225326"/>
            <a:ext cx="27432" cy="53162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5773356" y="6206312"/>
            <a:ext cx="38303" cy="43764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314175" y="5930595"/>
            <a:ext cx="53568" cy="26365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1642491" y="5146522"/>
            <a:ext cx="40779" cy="37871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1605735" y="3471202"/>
            <a:ext cx="50598" cy="65735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5437061" y="2075332"/>
            <a:ext cx="29706" cy="44386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5772861" y="5011305"/>
            <a:ext cx="36664" cy="32867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386697" y="5272925"/>
            <a:ext cx="27049" cy="6055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448240" y="451591"/>
            <a:ext cx="92490" cy="65222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1793405" y="5071084"/>
            <a:ext cx="32084" cy="48971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29782" y="4541405"/>
            <a:ext cx="32743" cy="34759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2538704" y="2559220"/>
            <a:ext cx="35801" cy="31210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1236574" y="4650854"/>
            <a:ext cx="37895" cy="31076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3017202" y="3364440"/>
            <a:ext cx="45745" cy="25214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4559160" y="4270159"/>
            <a:ext cx="37655" cy="36601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5259971" y="6077026"/>
            <a:ext cx="51206" cy="36728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6668731" y="4652200"/>
            <a:ext cx="34912" cy="36614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4330547" y="4213288"/>
            <a:ext cx="34378" cy="43548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2897771" y="1926386"/>
            <a:ext cx="49733" cy="40436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6980413" y="3662553"/>
            <a:ext cx="27281" cy="46342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6113424" y="4028376"/>
            <a:ext cx="34696" cy="42672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3485908" y="4188797"/>
            <a:ext cx="108153" cy="58159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541925" y="5400763"/>
            <a:ext cx="25940" cy="56134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5690184" y="3976890"/>
            <a:ext cx="45402" cy="57454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1827714" y="4930457"/>
            <a:ext cx="32936" cy="35890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1943281" y="3986491"/>
            <a:ext cx="27796" cy="4357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1268665" y="3482378"/>
            <a:ext cx="34761" cy="41186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5173636" y="3440925"/>
            <a:ext cx="47498" cy="65836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6608180" y="5439511"/>
            <a:ext cx="33762" cy="35102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6386474" y="5834583"/>
            <a:ext cx="42049" cy="41414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1792744" y="5297309"/>
            <a:ext cx="29917" cy="50457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3078175" y="6276162"/>
            <a:ext cx="42481" cy="45151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1657654" y="5377853"/>
            <a:ext cx="36296" cy="36004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3655923" y="3929760"/>
            <a:ext cx="43941" cy="32308"/>
          </a:xfrm>
          <a:prstGeom prst="rect">
            <a:avLst/>
          </a:prstGeom>
        </p:spPr>
      </p:pic>
      <p:pic>
        <p:nvPicPr>
          <p:cNvPr id="323" name="object 323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5751563" y="4034967"/>
            <a:ext cx="33134" cy="41541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1482712" y="4441481"/>
            <a:ext cx="37896" cy="35750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3398380" y="4623155"/>
            <a:ext cx="101371" cy="68859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6465099" y="4437113"/>
            <a:ext cx="43472" cy="39115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5725693" y="2899291"/>
            <a:ext cx="40919" cy="24578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5552579" y="3098253"/>
            <a:ext cx="37291" cy="41313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2191321" y="4218343"/>
            <a:ext cx="32397" cy="36398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3751703" y="5831014"/>
            <a:ext cx="47564" cy="36258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6641820" y="3610254"/>
            <a:ext cx="43827" cy="30581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5545734" y="2898006"/>
            <a:ext cx="37833" cy="2779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3315589" y="5755221"/>
            <a:ext cx="31877" cy="73062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6563766" y="5584215"/>
            <a:ext cx="35356" cy="50698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6863654" y="4796514"/>
            <a:ext cx="33435" cy="29815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5253672" y="4002100"/>
            <a:ext cx="45110" cy="23037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3912666" y="2931286"/>
            <a:ext cx="37642" cy="33934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926675" y="3887165"/>
            <a:ext cx="58489" cy="32207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5442293" y="5988012"/>
            <a:ext cx="41313" cy="34328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3045378" y="4296676"/>
            <a:ext cx="30268" cy="37274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922751" y="3295246"/>
            <a:ext cx="34629" cy="30376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6742848" y="3778815"/>
            <a:ext cx="34594" cy="30638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4815852" y="4784877"/>
            <a:ext cx="37071" cy="34798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5511774" y="4902733"/>
            <a:ext cx="42849" cy="60159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3554323" y="2799504"/>
            <a:ext cx="47091" cy="20390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3566655" y="5185486"/>
            <a:ext cx="38773" cy="32181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5781675" y="1823202"/>
            <a:ext cx="51638" cy="23060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4603622" y="4955006"/>
            <a:ext cx="34886" cy="29997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4853495" y="4026496"/>
            <a:ext cx="75793" cy="44132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2832404" y="2408961"/>
            <a:ext cx="29768" cy="29425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4206570" y="3009436"/>
            <a:ext cx="34620" cy="34499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3128035" y="6052096"/>
            <a:ext cx="31234" cy="34505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320279" y="1933660"/>
            <a:ext cx="54063" cy="26660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2910530" y="5350852"/>
            <a:ext cx="38803" cy="66548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1403603" y="4420095"/>
            <a:ext cx="34785" cy="29705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5883583" y="4127081"/>
            <a:ext cx="75065" cy="76073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6971093" y="4276026"/>
            <a:ext cx="68929" cy="51828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3088665" y="1813228"/>
            <a:ext cx="48755" cy="21502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3810063" y="4887734"/>
            <a:ext cx="87033" cy="86055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6379197" y="2336914"/>
            <a:ext cx="44729" cy="23914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5940856" y="5584240"/>
            <a:ext cx="44234" cy="35572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1445513" y="2670327"/>
            <a:ext cx="43929" cy="37261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6779297" y="4736591"/>
            <a:ext cx="48729" cy="52438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5068265" y="4527753"/>
            <a:ext cx="29768" cy="48818"/>
          </a:xfrm>
          <a:prstGeom prst="rect">
            <a:avLst/>
          </a:prstGeom>
        </p:spPr>
      </p:pic>
      <p:pic>
        <p:nvPicPr>
          <p:cNvPr id="365" name="object 365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6411822" y="4833327"/>
            <a:ext cx="24550" cy="43192"/>
          </a:xfrm>
          <a:prstGeom prst="rect">
            <a:avLst/>
          </a:prstGeom>
        </p:spPr>
      </p:pic>
      <p:pic>
        <p:nvPicPr>
          <p:cNvPr id="366" name="object 366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2527033" y="4556531"/>
            <a:ext cx="31381" cy="34036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799649" y="2526572"/>
            <a:ext cx="35750" cy="27181"/>
          </a:xfrm>
          <a:prstGeom prst="rect">
            <a:avLst/>
          </a:prstGeom>
        </p:spPr>
      </p:pic>
      <p:pic>
        <p:nvPicPr>
          <p:cNvPr id="368" name="object 368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2415006" y="2544152"/>
            <a:ext cx="37579" cy="28321"/>
          </a:xfrm>
          <a:prstGeom prst="rect">
            <a:avLst/>
          </a:prstGeom>
        </p:spPr>
      </p:pic>
      <p:pic>
        <p:nvPicPr>
          <p:cNvPr id="369" name="object 369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2483255" y="4682972"/>
            <a:ext cx="31940" cy="37020"/>
          </a:xfrm>
          <a:prstGeom prst="rect">
            <a:avLst/>
          </a:prstGeom>
        </p:spPr>
      </p:pic>
      <p:pic>
        <p:nvPicPr>
          <p:cNvPr id="370" name="object 370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874596" y="1134643"/>
            <a:ext cx="60096" cy="16052"/>
          </a:xfrm>
          <a:prstGeom prst="rect">
            <a:avLst/>
          </a:prstGeom>
        </p:spPr>
      </p:pic>
      <p:pic>
        <p:nvPicPr>
          <p:cNvPr id="371" name="object 371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6715526" y="4468723"/>
            <a:ext cx="63530" cy="178511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6918794" y="5576773"/>
            <a:ext cx="30670" cy="36207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341585" y="4380001"/>
            <a:ext cx="28557" cy="36194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6724001" y="5279453"/>
            <a:ext cx="36271" cy="26466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5763780" y="2428341"/>
            <a:ext cx="84099" cy="85077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4513960" y="4598104"/>
            <a:ext cx="33743" cy="33877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814576" y="2704020"/>
            <a:ext cx="45681" cy="34086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631353" y="3410254"/>
            <a:ext cx="35242" cy="40538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6920331" y="4600017"/>
            <a:ext cx="37944" cy="38301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2240102" y="1969084"/>
            <a:ext cx="32373" cy="31572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4979923" y="3670998"/>
            <a:ext cx="30708" cy="34378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2108276" y="4214266"/>
            <a:ext cx="45262" cy="30607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2647645" y="4475943"/>
            <a:ext cx="67188" cy="34944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5702859" y="3468242"/>
            <a:ext cx="30199" cy="34632"/>
          </a:xfrm>
          <a:prstGeom prst="rect">
            <a:avLst/>
          </a:prstGeom>
        </p:spPr>
      </p:pic>
      <p:pic>
        <p:nvPicPr>
          <p:cNvPr id="385" name="object 385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6312699" y="4468723"/>
            <a:ext cx="34882" cy="28575"/>
          </a:xfrm>
          <a:prstGeom prst="rect">
            <a:avLst/>
          </a:prstGeom>
        </p:spPr>
      </p:pic>
      <p:pic>
        <p:nvPicPr>
          <p:cNvPr id="386" name="object 386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4794948" y="5967822"/>
            <a:ext cx="48856" cy="23999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3166236" y="3341598"/>
            <a:ext cx="47688" cy="48856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445345" y="3462870"/>
            <a:ext cx="37298" cy="34543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68256" y="1971915"/>
            <a:ext cx="32331" cy="28245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3648951" y="3689210"/>
            <a:ext cx="42062" cy="21780"/>
          </a:xfrm>
          <a:prstGeom prst="rect">
            <a:avLst/>
          </a:prstGeom>
        </p:spPr>
      </p:pic>
      <p:pic>
        <p:nvPicPr>
          <p:cNvPr id="391" name="object 391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3221456" y="2995559"/>
            <a:ext cx="29451" cy="25490"/>
          </a:xfrm>
          <a:prstGeom prst="rect">
            <a:avLst/>
          </a:prstGeom>
        </p:spPr>
      </p:pic>
      <p:pic>
        <p:nvPicPr>
          <p:cNvPr id="392" name="object 392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3382865" y="4767554"/>
            <a:ext cx="25757" cy="36321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6510325" y="2971825"/>
            <a:ext cx="27546" cy="28181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3035376" y="5324818"/>
            <a:ext cx="29806" cy="26123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3656606" y="2533040"/>
            <a:ext cx="61852" cy="80124"/>
          </a:xfrm>
          <a:prstGeom prst="rect">
            <a:avLst/>
          </a:prstGeom>
        </p:spPr>
      </p:pic>
      <p:pic>
        <p:nvPicPr>
          <p:cNvPr id="396" name="object 396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502837" y="3237141"/>
            <a:ext cx="121467" cy="123291"/>
          </a:xfrm>
          <a:prstGeom prst="rect">
            <a:avLst/>
          </a:prstGeom>
        </p:spPr>
      </p:pic>
      <p:pic>
        <p:nvPicPr>
          <p:cNvPr id="397" name="object 397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5878588" y="4260418"/>
            <a:ext cx="33591" cy="32931"/>
          </a:xfrm>
          <a:prstGeom prst="rect">
            <a:avLst/>
          </a:prstGeom>
        </p:spPr>
      </p:pic>
      <p:pic>
        <p:nvPicPr>
          <p:cNvPr id="398" name="object 398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4941468" y="6324017"/>
            <a:ext cx="33248" cy="30257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3316744" y="3163074"/>
            <a:ext cx="37769" cy="26911"/>
          </a:xfrm>
          <a:prstGeom prst="rect">
            <a:avLst/>
          </a:prstGeom>
        </p:spPr>
      </p:pic>
      <p:pic>
        <p:nvPicPr>
          <p:cNvPr id="400" name="object 400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2285758" y="6120942"/>
            <a:ext cx="37096" cy="26288"/>
          </a:xfrm>
          <a:prstGeom prst="rect">
            <a:avLst/>
          </a:prstGeom>
        </p:spPr>
      </p:pic>
      <p:pic>
        <p:nvPicPr>
          <p:cNvPr id="401" name="object 401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88912" y="2939364"/>
            <a:ext cx="29231" cy="29413"/>
          </a:xfrm>
          <a:prstGeom prst="rect">
            <a:avLst/>
          </a:prstGeom>
        </p:spPr>
      </p:pic>
      <p:pic>
        <p:nvPicPr>
          <p:cNvPr id="402" name="object 402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05055" y="2175129"/>
            <a:ext cx="28727" cy="32118"/>
          </a:xfrm>
          <a:prstGeom prst="rect">
            <a:avLst/>
          </a:prstGeom>
        </p:spPr>
      </p:pic>
      <p:pic>
        <p:nvPicPr>
          <p:cNvPr id="403" name="object 403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2723121" y="3572156"/>
            <a:ext cx="35204" cy="28052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673034" y="4820920"/>
            <a:ext cx="40373" cy="25311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3859009" y="6128448"/>
            <a:ext cx="26568" cy="27660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2926114" y="3133445"/>
            <a:ext cx="26292" cy="39052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6273609" y="2457780"/>
            <a:ext cx="33274" cy="30213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3509645" y="5637555"/>
            <a:ext cx="60680" cy="46583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891763" y="1883130"/>
            <a:ext cx="30854" cy="26200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691934" y="2141473"/>
            <a:ext cx="74275" cy="42379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785610" y="3257065"/>
            <a:ext cx="41694" cy="31726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5978994" y="3876395"/>
            <a:ext cx="34683" cy="28968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5853544" y="6282855"/>
            <a:ext cx="76131" cy="76323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2662161" y="4178109"/>
            <a:ext cx="25958" cy="37439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2043621" y="5610262"/>
            <a:ext cx="27306" cy="36525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4128579" y="2702166"/>
            <a:ext cx="38557" cy="24269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3278378" y="4877231"/>
            <a:ext cx="29616" cy="24282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6515671" y="5046345"/>
            <a:ext cx="28028" cy="28765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5613425" y="6181191"/>
            <a:ext cx="46189" cy="37299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2804375" y="4738166"/>
            <a:ext cx="32677" cy="31775"/>
          </a:xfrm>
          <a:prstGeom prst="rect">
            <a:avLst/>
          </a:prstGeom>
        </p:spPr>
      </p:pic>
      <p:pic>
        <p:nvPicPr>
          <p:cNvPr id="421" name="object 421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5433507" y="6575679"/>
            <a:ext cx="44954" cy="90863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3437216" y="3591915"/>
            <a:ext cx="34620" cy="27597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4282973" y="4455109"/>
            <a:ext cx="29430" cy="25488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3135007" y="4558207"/>
            <a:ext cx="40542" cy="51612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414011" y="912215"/>
            <a:ext cx="31244" cy="29324"/>
          </a:xfrm>
          <a:prstGeom prst="rect">
            <a:avLst/>
          </a:prstGeom>
        </p:spPr>
      </p:pic>
      <p:pic>
        <p:nvPicPr>
          <p:cNvPr id="426" name="object 426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5203558" y="4635918"/>
            <a:ext cx="32372" cy="26771"/>
          </a:xfrm>
          <a:prstGeom prst="rect">
            <a:avLst/>
          </a:prstGeom>
        </p:spPr>
      </p:pic>
      <p:pic>
        <p:nvPicPr>
          <p:cNvPr id="427" name="object 427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2029815" y="2301709"/>
            <a:ext cx="40563" cy="26441"/>
          </a:xfrm>
          <a:prstGeom prst="rect">
            <a:avLst/>
          </a:prstGeom>
        </p:spPr>
      </p:pic>
      <p:pic>
        <p:nvPicPr>
          <p:cNvPr id="428" name="object 428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6906577" y="3642233"/>
            <a:ext cx="39611" cy="24079"/>
          </a:xfrm>
          <a:prstGeom prst="rect">
            <a:avLst/>
          </a:prstGeom>
        </p:spPr>
      </p:pic>
      <p:pic>
        <p:nvPicPr>
          <p:cNvPr id="429" name="object 429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3308553" y="5605970"/>
            <a:ext cx="57835" cy="49441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4756899" y="4488789"/>
            <a:ext cx="30391" cy="30708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2091526" y="5988583"/>
            <a:ext cx="49490" cy="90004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5026647" y="4033088"/>
            <a:ext cx="70675" cy="40271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686398" y="2766085"/>
            <a:ext cx="32277" cy="36639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6483896" y="2806649"/>
            <a:ext cx="28155" cy="36067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5745671" y="4138548"/>
            <a:ext cx="28599" cy="44386"/>
          </a:xfrm>
          <a:prstGeom prst="rect">
            <a:avLst/>
          </a:prstGeom>
        </p:spPr>
      </p:pic>
      <p:pic>
        <p:nvPicPr>
          <p:cNvPr id="436" name="object 436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3982618" y="1685048"/>
            <a:ext cx="37045" cy="24638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2223007" y="5554065"/>
            <a:ext cx="30353" cy="26403"/>
          </a:xfrm>
          <a:prstGeom prst="rect">
            <a:avLst/>
          </a:prstGeom>
        </p:spPr>
      </p:pic>
      <p:pic>
        <p:nvPicPr>
          <p:cNvPr id="438" name="object 438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5118531" y="6314566"/>
            <a:ext cx="57175" cy="34653"/>
          </a:xfrm>
          <a:prstGeom prst="rect">
            <a:avLst/>
          </a:prstGeom>
        </p:spPr>
      </p:pic>
      <p:pic>
        <p:nvPicPr>
          <p:cNvPr id="439" name="object 439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3899661" y="4088942"/>
            <a:ext cx="89039" cy="100025"/>
          </a:xfrm>
          <a:prstGeom prst="rect">
            <a:avLst/>
          </a:prstGeom>
        </p:spPr>
      </p:pic>
      <p:pic>
        <p:nvPicPr>
          <p:cNvPr id="440" name="object 440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5000713" y="3077400"/>
            <a:ext cx="40843" cy="20853"/>
          </a:xfrm>
          <a:prstGeom prst="rect">
            <a:avLst/>
          </a:prstGeom>
        </p:spPr>
      </p:pic>
      <p:pic>
        <p:nvPicPr>
          <p:cNvPr id="441" name="object 441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5088458" y="6110274"/>
            <a:ext cx="23899" cy="37388"/>
          </a:xfrm>
          <a:prstGeom prst="rect">
            <a:avLst/>
          </a:prstGeom>
        </p:spPr>
      </p:pic>
      <p:pic>
        <p:nvPicPr>
          <p:cNvPr id="442" name="object 442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3096514" y="5186482"/>
            <a:ext cx="46964" cy="29305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723212" y="6028702"/>
            <a:ext cx="38455" cy="25742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899265" y="2318042"/>
            <a:ext cx="30045" cy="24485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49611" y="3586073"/>
            <a:ext cx="4522" cy="18897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2265870" y="1590357"/>
            <a:ext cx="27635" cy="25933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3331730" y="3727981"/>
            <a:ext cx="56794" cy="20880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3340631" y="3418446"/>
            <a:ext cx="32132" cy="51904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2384488" y="2673350"/>
            <a:ext cx="26466" cy="28625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4705845" y="3784841"/>
            <a:ext cx="38265" cy="24117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204134" y="4076039"/>
            <a:ext cx="25871" cy="32143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470698" y="2038718"/>
            <a:ext cx="35344" cy="33807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2698978" y="1690103"/>
            <a:ext cx="27660" cy="25552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1840623" y="5052440"/>
            <a:ext cx="26441" cy="26644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688507" y="2923336"/>
            <a:ext cx="24926" cy="35039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237380" y="3185312"/>
            <a:ext cx="28950" cy="26835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6929590" y="5521794"/>
            <a:ext cx="26327" cy="28130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2841917" y="4236529"/>
            <a:ext cx="41389" cy="30416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5417261" y="2549334"/>
            <a:ext cx="38620" cy="37833"/>
          </a:xfrm>
          <a:prstGeom prst="rect">
            <a:avLst/>
          </a:prstGeom>
        </p:spPr>
      </p:pic>
      <p:pic>
        <p:nvPicPr>
          <p:cNvPr id="460" name="object 460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810080" y="4738014"/>
            <a:ext cx="29629" cy="32270"/>
          </a:xfrm>
          <a:prstGeom prst="rect">
            <a:avLst/>
          </a:prstGeom>
        </p:spPr>
      </p:pic>
      <p:pic>
        <p:nvPicPr>
          <p:cNvPr id="461" name="object 461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3483343" y="5942329"/>
            <a:ext cx="32458" cy="85064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3575037" y="4295990"/>
            <a:ext cx="25526" cy="46253"/>
          </a:xfrm>
          <a:prstGeom prst="rect">
            <a:avLst/>
          </a:prstGeom>
        </p:spPr>
      </p:pic>
      <p:pic>
        <p:nvPicPr>
          <p:cNvPr id="463" name="object 463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1526019" y="3815765"/>
            <a:ext cx="40170" cy="27444"/>
          </a:xfrm>
          <a:prstGeom prst="rect">
            <a:avLst/>
          </a:prstGeom>
        </p:spPr>
      </p:pic>
      <p:pic>
        <p:nvPicPr>
          <p:cNvPr id="464" name="object 464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663458" y="5801093"/>
            <a:ext cx="23964" cy="26466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5488444" y="4360760"/>
            <a:ext cx="24637" cy="29921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356688" y="911555"/>
            <a:ext cx="24616" cy="30454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5545289" y="3205962"/>
            <a:ext cx="84645" cy="81889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1751876" y="3581234"/>
            <a:ext cx="36194" cy="27127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3476561" y="5435175"/>
            <a:ext cx="107746" cy="63301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2127491" y="4766322"/>
            <a:ext cx="23752" cy="37045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4905857" y="3943134"/>
            <a:ext cx="24269" cy="28511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6131864" y="4881117"/>
            <a:ext cx="29629" cy="23660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4667630" y="3981284"/>
            <a:ext cx="28194" cy="27876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21253" y="3234410"/>
            <a:ext cx="28781" cy="27216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5210060" y="4224311"/>
            <a:ext cx="99580" cy="68503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2148395" y="5383148"/>
            <a:ext cx="30962" cy="30683"/>
          </a:xfrm>
          <a:prstGeom prst="rect">
            <a:avLst/>
          </a:prstGeom>
        </p:spPr>
      </p:pic>
      <p:pic>
        <p:nvPicPr>
          <p:cNvPr id="477" name="object 477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5135549" y="4335551"/>
            <a:ext cx="44246" cy="40144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241556" y="3810901"/>
            <a:ext cx="31866" cy="30048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7001141" y="5069459"/>
            <a:ext cx="26708" cy="36537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2243366" y="6287465"/>
            <a:ext cx="28576" cy="30457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6548266" y="4609566"/>
            <a:ext cx="40564" cy="83540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1989378" y="4545241"/>
            <a:ext cx="29260" cy="31762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2103869" y="4439854"/>
            <a:ext cx="51333" cy="60644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3530269" y="2473134"/>
            <a:ext cx="32334" cy="26936"/>
          </a:xfrm>
          <a:prstGeom prst="rect">
            <a:avLst/>
          </a:prstGeom>
        </p:spPr>
      </p:pic>
      <p:pic>
        <p:nvPicPr>
          <p:cNvPr id="485" name="object 485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2249716" y="5908751"/>
            <a:ext cx="28727" cy="34505"/>
          </a:xfrm>
          <a:prstGeom prst="rect">
            <a:avLst/>
          </a:prstGeom>
        </p:spPr>
      </p:pic>
      <p:pic>
        <p:nvPicPr>
          <p:cNvPr id="486" name="object 486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6447916" y="2319515"/>
            <a:ext cx="29705" cy="29133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947894" y="4317530"/>
            <a:ext cx="90047" cy="50888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6206578" y="3650500"/>
            <a:ext cx="99123" cy="45770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4250194" y="3860304"/>
            <a:ext cx="31686" cy="29210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5372043" y="4994414"/>
            <a:ext cx="30714" cy="37744"/>
          </a:xfrm>
          <a:prstGeom prst="rect">
            <a:avLst/>
          </a:prstGeom>
        </p:spPr>
      </p:pic>
      <p:pic>
        <p:nvPicPr>
          <p:cNvPr id="491" name="object 491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3072269" y="5942431"/>
            <a:ext cx="31965" cy="21005"/>
          </a:xfrm>
          <a:prstGeom prst="rect">
            <a:avLst/>
          </a:prstGeom>
        </p:spPr>
      </p:pic>
      <p:pic>
        <p:nvPicPr>
          <p:cNvPr id="492" name="object 492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5627204" y="4374159"/>
            <a:ext cx="27317" cy="35445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1064754" y="1719643"/>
            <a:ext cx="27000" cy="28282"/>
          </a:xfrm>
          <a:prstGeom prst="rect">
            <a:avLst/>
          </a:prstGeom>
        </p:spPr>
      </p:pic>
      <p:pic>
        <p:nvPicPr>
          <p:cNvPr id="494" name="object 494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7133196" y="5057711"/>
            <a:ext cx="28409" cy="34366"/>
          </a:xfrm>
          <a:prstGeom prst="rect">
            <a:avLst/>
          </a:prstGeom>
        </p:spPr>
      </p:pic>
      <p:pic>
        <p:nvPicPr>
          <p:cNvPr id="495" name="object 495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5589447" y="3848122"/>
            <a:ext cx="28498" cy="25250"/>
          </a:xfrm>
          <a:prstGeom prst="rect">
            <a:avLst/>
          </a:prstGeom>
        </p:spPr>
      </p:pic>
      <p:pic>
        <p:nvPicPr>
          <p:cNvPr id="496" name="object 496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483087" y="4411243"/>
            <a:ext cx="23885" cy="28384"/>
          </a:xfrm>
          <a:prstGeom prst="rect">
            <a:avLst/>
          </a:prstGeom>
        </p:spPr>
      </p:pic>
      <p:pic>
        <p:nvPicPr>
          <p:cNvPr id="497" name="object 497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6194971" y="5329430"/>
            <a:ext cx="90881" cy="32662"/>
          </a:xfrm>
          <a:prstGeom prst="rect">
            <a:avLst/>
          </a:prstGeom>
        </p:spPr>
      </p:pic>
      <p:pic>
        <p:nvPicPr>
          <p:cNvPr id="498" name="object 498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5857912" y="3113998"/>
            <a:ext cx="45008" cy="20856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3442296" y="3523183"/>
            <a:ext cx="45504" cy="33845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1265615" y="2696019"/>
            <a:ext cx="98999" cy="94018"/>
          </a:xfrm>
          <a:prstGeom prst="rect">
            <a:avLst/>
          </a:prstGeom>
        </p:spPr>
      </p:pic>
      <p:pic>
        <p:nvPicPr>
          <p:cNvPr id="501" name="object 501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5730912" y="2379103"/>
            <a:ext cx="24955" cy="30010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578102" y="4242360"/>
            <a:ext cx="28714" cy="25651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4222394" y="4142270"/>
            <a:ext cx="82344" cy="64744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449212" y="5188026"/>
            <a:ext cx="28625" cy="24053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4810543" y="4497133"/>
            <a:ext cx="34912" cy="23584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4388878" y="4399788"/>
            <a:ext cx="25984" cy="37731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079216" y="3198748"/>
            <a:ext cx="32677" cy="22542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4474362" y="3771900"/>
            <a:ext cx="42735" cy="53098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4815789" y="4121948"/>
            <a:ext cx="27470" cy="24182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6585839" y="3307236"/>
            <a:ext cx="30797" cy="24748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2049665" y="5225643"/>
            <a:ext cx="29972" cy="26187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982519" y="1442135"/>
            <a:ext cx="28764" cy="22225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744113" y="2513266"/>
            <a:ext cx="33310" cy="28803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4012247" y="2265172"/>
            <a:ext cx="25123" cy="27089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5936610" y="3535375"/>
            <a:ext cx="24514" cy="35090"/>
          </a:xfrm>
          <a:prstGeom prst="rect">
            <a:avLst/>
          </a:prstGeom>
        </p:spPr>
      </p:pic>
      <p:pic>
        <p:nvPicPr>
          <p:cNvPr id="516" name="object 516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5119573" y="5292826"/>
            <a:ext cx="33972" cy="24676"/>
          </a:xfrm>
          <a:prstGeom prst="rect">
            <a:avLst/>
          </a:prstGeom>
        </p:spPr>
      </p:pic>
      <p:pic>
        <p:nvPicPr>
          <p:cNvPr id="517" name="object 517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3250539" y="5225643"/>
            <a:ext cx="81305" cy="58331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180499" y="1972843"/>
            <a:ext cx="30454" cy="22161"/>
          </a:xfrm>
          <a:prstGeom prst="rect">
            <a:avLst/>
          </a:prstGeom>
        </p:spPr>
      </p:pic>
      <p:pic>
        <p:nvPicPr>
          <p:cNvPr id="519" name="object 519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4864901" y="2818467"/>
            <a:ext cx="26477" cy="30751"/>
          </a:xfrm>
          <a:prstGeom prst="rect">
            <a:avLst/>
          </a:prstGeom>
        </p:spPr>
      </p:pic>
      <p:pic>
        <p:nvPicPr>
          <p:cNvPr id="520" name="object 520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4915725" y="4564507"/>
            <a:ext cx="43726" cy="69265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6802399" y="4513567"/>
            <a:ext cx="118719" cy="77850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83703" y="3982948"/>
            <a:ext cx="23783" cy="33337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1844773" y="5461774"/>
            <a:ext cx="25593" cy="30861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2767457" y="2972955"/>
            <a:ext cx="33743" cy="26771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224665" y="3405047"/>
            <a:ext cx="75067" cy="61188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2476360" y="3896677"/>
            <a:ext cx="26771" cy="25920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4797462" y="3367023"/>
            <a:ext cx="30391" cy="27190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6636232" y="2447525"/>
            <a:ext cx="32016" cy="23882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3083318" y="1962543"/>
            <a:ext cx="30619" cy="22923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514941" y="3623157"/>
            <a:ext cx="26981" cy="47472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5978994" y="3731345"/>
            <a:ext cx="29603" cy="23701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4856670" y="3389958"/>
            <a:ext cx="44856" cy="19863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4289412" y="6340774"/>
            <a:ext cx="30175" cy="28789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525" cstate="print"/>
          <a:stretch>
            <a:fillRect/>
          </a:stretch>
        </p:blipFill>
        <p:spPr>
          <a:xfrm>
            <a:off x="1031219" y="3252764"/>
            <a:ext cx="60872" cy="37779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526" cstate="print"/>
          <a:stretch>
            <a:fillRect/>
          </a:stretch>
        </p:blipFill>
        <p:spPr>
          <a:xfrm>
            <a:off x="903405" y="3505606"/>
            <a:ext cx="30924" cy="29921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527" cstate="print"/>
          <a:stretch>
            <a:fillRect/>
          </a:stretch>
        </p:blipFill>
        <p:spPr>
          <a:xfrm>
            <a:off x="1578190" y="4710125"/>
            <a:ext cx="38493" cy="25654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5841098" y="4346435"/>
            <a:ext cx="36487" cy="21767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201244" y="5801524"/>
            <a:ext cx="23139" cy="25311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3733927" y="4132757"/>
            <a:ext cx="23495" cy="29362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530" cstate="print"/>
          <a:stretch>
            <a:fillRect/>
          </a:stretch>
        </p:blipFill>
        <p:spPr>
          <a:xfrm>
            <a:off x="4633163" y="4201083"/>
            <a:ext cx="23164" cy="30480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047424" y="4133926"/>
            <a:ext cx="25717" cy="22885"/>
          </a:xfrm>
          <a:prstGeom prst="rect">
            <a:avLst/>
          </a:prstGeom>
        </p:spPr>
      </p:pic>
      <p:pic>
        <p:nvPicPr>
          <p:cNvPr id="542" name="object 542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3085020" y="5876696"/>
            <a:ext cx="23431" cy="27089"/>
          </a:xfrm>
          <a:prstGeom prst="rect">
            <a:avLst/>
          </a:prstGeom>
        </p:spPr>
      </p:pic>
      <p:pic>
        <p:nvPicPr>
          <p:cNvPr id="543" name="object 543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1420456" y="693445"/>
            <a:ext cx="29984" cy="24485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4672063" y="4142251"/>
            <a:ext cx="24142" cy="25419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92369" y="3219310"/>
            <a:ext cx="22694" cy="22987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4569391" y="4195432"/>
            <a:ext cx="16441" cy="33743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6706311" y="5491800"/>
            <a:ext cx="50596" cy="53730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2818752" y="2796819"/>
            <a:ext cx="31737" cy="22263"/>
          </a:xfrm>
          <a:prstGeom prst="rect">
            <a:avLst/>
          </a:prstGeom>
        </p:spPr>
      </p:pic>
      <p:pic>
        <p:nvPicPr>
          <p:cNvPr id="549" name="object 549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6427330" y="2928683"/>
            <a:ext cx="28308" cy="28232"/>
          </a:xfrm>
          <a:prstGeom prst="rect">
            <a:avLst/>
          </a:prstGeom>
        </p:spPr>
      </p:pic>
      <p:pic>
        <p:nvPicPr>
          <p:cNvPr id="550" name="object 550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978394" y="3624160"/>
            <a:ext cx="19073" cy="34289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5396484" y="5224703"/>
            <a:ext cx="38798" cy="29667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665503" y="5676734"/>
            <a:ext cx="26288" cy="24168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5931687" y="3244684"/>
            <a:ext cx="101968" cy="87680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3835971" y="4113771"/>
            <a:ext cx="29250" cy="35153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543" cstate="print"/>
          <a:stretch>
            <a:fillRect/>
          </a:stretch>
        </p:blipFill>
        <p:spPr>
          <a:xfrm>
            <a:off x="4158564" y="6023940"/>
            <a:ext cx="75133" cy="69570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4360773" y="5949315"/>
            <a:ext cx="25895" cy="25869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855264" y="3911828"/>
            <a:ext cx="22824" cy="24866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097316" y="4837722"/>
            <a:ext cx="27419" cy="24180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523979" y="5388140"/>
            <a:ext cx="22174" cy="23622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957292" y="1906104"/>
            <a:ext cx="24993" cy="23545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278373" y="4559363"/>
            <a:ext cx="25768" cy="22390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2496667" y="5486169"/>
            <a:ext cx="25120" cy="24982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3743972" y="4248200"/>
            <a:ext cx="22644" cy="25565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2813888" y="2125713"/>
            <a:ext cx="24523" cy="30225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5085257" y="4645037"/>
            <a:ext cx="28422" cy="26847"/>
          </a:xfrm>
          <a:prstGeom prst="rect">
            <a:avLst/>
          </a:prstGeom>
        </p:spPr>
      </p:pic>
      <p:pic>
        <p:nvPicPr>
          <p:cNvPr id="566" name="object 566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403753" y="1856498"/>
            <a:ext cx="20527" cy="32397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1440484" y="3825659"/>
            <a:ext cx="27101" cy="29197"/>
          </a:xfrm>
          <a:prstGeom prst="rect">
            <a:avLst/>
          </a:prstGeom>
        </p:spPr>
      </p:pic>
      <p:pic>
        <p:nvPicPr>
          <p:cNvPr id="568" name="object 56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483205" y="4066209"/>
            <a:ext cx="25603" cy="20370"/>
          </a:xfrm>
          <a:prstGeom prst="rect">
            <a:avLst/>
          </a:prstGeom>
        </p:spPr>
      </p:pic>
      <p:pic>
        <p:nvPicPr>
          <p:cNvPr id="569" name="object 569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066886" y="2651175"/>
            <a:ext cx="22669" cy="26098"/>
          </a:xfrm>
          <a:prstGeom prst="rect">
            <a:avLst/>
          </a:prstGeom>
        </p:spPr>
      </p:pic>
      <p:pic>
        <p:nvPicPr>
          <p:cNvPr id="570" name="object 570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5055273" y="4694872"/>
            <a:ext cx="23448" cy="26276"/>
          </a:xfrm>
          <a:prstGeom prst="rect">
            <a:avLst/>
          </a:prstGeom>
        </p:spPr>
      </p:pic>
      <p:pic>
        <p:nvPicPr>
          <p:cNvPr id="571" name="object 571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4465828" y="5466765"/>
            <a:ext cx="27597" cy="23342"/>
          </a:xfrm>
          <a:prstGeom prst="rect">
            <a:avLst/>
          </a:prstGeom>
        </p:spPr>
      </p:pic>
      <p:pic>
        <p:nvPicPr>
          <p:cNvPr id="572" name="object 572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072805" y="4494631"/>
            <a:ext cx="23355" cy="25234"/>
          </a:xfrm>
          <a:prstGeom prst="rect">
            <a:avLst/>
          </a:prstGeom>
        </p:spPr>
      </p:pic>
      <p:pic>
        <p:nvPicPr>
          <p:cNvPr id="573" name="object 573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4499864" y="4664265"/>
            <a:ext cx="22821" cy="26174"/>
          </a:xfrm>
          <a:prstGeom prst="rect">
            <a:avLst/>
          </a:prstGeom>
        </p:spPr>
      </p:pic>
      <p:pic>
        <p:nvPicPr>
          <p:cNvPr id="574" name="object 574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1339088" y="3656368"/>
            <a:ext cx="40182" cy="44043"/>
          </a:xfrm>
          <a:prstGeom prst="rect">
            <a:avLst/>
          </a:prstGeom>
        </p:spPr>
      </p:pic>
      <p:pic>
        <p:nvPicPr>
          <p:cNvPr id="575" name="object 575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3661092" y="6140106"/>
            <a:ext cx="29857" cy="42786"/>
          </a:xfrm>
          <a:prstGeom prst="rect">
            <a:avLst/>
          </a:prstGeom>
        </p:spPr>
      </p:pic>
      <p:pic>
        <p:nvPicPr>
          <p:cNvPr id="576" name="object 576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703654" y="5231409"/>
            <a:ext cx="29972" cy="17907"/>
          </a:xfrm>
          <a:prstGeom prst="rect">
            <a:avLst/>
          </a:prstGeom>
        </p:spPr>
      </p:pic>
      <p:pic>
        <p:nvPicPr>
          <p:cNvPr id="577" name="object 57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457424" y="4224883"/>
            <a:ext cx="20662" cy="22948"/>
          </a:xfrm>
          <a:prstGeom prst="rect">
            <a:avLst/>
          </a:prstGeom>
        </p:spPr>
      </p:pic>
      <p:pic>
        <p:nvPicPr>
          <p:cNvPr id="578" name="object 57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361058" y="2326982"/>
            <a:ext cx="25819" cy="20574"/>
          </a:xfrm>
          <a:prstGeom prst="rect">
            <a:avLst/>
          </a:prstGeom>
        </p:spPr>
      </p:pic>
      <p:pic>
        <p:nvPicPr>
          <p:cNvPr id="579" name="object 579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3994645" y="6638596"/>
            <a:ext cx="23999" cy="27475"/>
          </a:xfrm>
          <a:prstGeom prst="rect">
            <a:avLst/>
          </a:prstGeom>
        </p:spPr>
      </p:pic>
      <p:pic>
        <p:nvPicPr>
          <p:cNvPr id="580" name="object 580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6351155" y="3194697"/>
            <a:ext cx="30454" cy="29222"/>
          </a:xfrm>
          <a:prstGeom prst="rect">
            <a:avLst/>
          </a:prstGeom>
        </p:spPr>
      </p:pic>
      <p:pic>
        <p:nvPicPr>
          <p:cNvPr id="581" name="object 581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3530727" y="4467720"/>
            <a:ext cx="63550" cy="112941"/>
          </a:xfrm>
          <a:prstGeom prst="rect">
            <a:avLst/>
          </a:prstGeom>
        </p:spPr>
      </p:pic>
      <p:pic>
        <p:nvPicPr>
          <p:cNvPr id="582" name="object 582"/>
          <p:cNvPicPr/>
          <p:nvPr/>
        </p:nvPicPr>
        <p:blipFill>
          <a:blip r:embed="rId560" cstate="print"/>
          <a:stretch>
            <a:fillRect/>
          </a:stretch>
        </p:blipFill>
        <p:spPr>
          <a:xfrm>
            <a:off x="3556330" y="6535174"/>
            <a:ext cx="21843" cy="37868"/>
          </a:xfrm>
          <a:prstGeom prst="rect">
            <a:avLst/>
          </a:prstGeom>
        </p:spPr>
      </p:pic>
      <p:pic>
        <p:nvPicPr>
          <p:cNvPr id="583" name="object 583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4754879" y="1960791"/>
            <a:ext cx="28549" cy="28562"/>
          </a:xfrm>
          <a:prstGeom prst="rect">
            <a:avLst/>
          </a:prstGeom>
        </p:spPr>
      </p:pic>
      <p:pic>
        <p:nvPicPr>
          <p:cNvPr id="584" name="object 584"/>
          <p:cNvPicPr/>
          <p:nvPr/>
        </p:nvPicPr>
        <p:blipFill>
          <a:blip r:embed="rId562" cstate="print"/>
          <a:stretch>
            <a:fillRect/>
          </a:stretch>
        </p:blipFill>
        <p:spPr>
          <a:xfrm>
            <a:off x="3688778" y="4536884"/>
            <a:ext cx="26314" cy="25717"/>
          </a:xfrm>
          <a:prstGeom prst="rect">
            <a:avLst/>
          </a:prstGeom>
        </p:spPr>
      </p:pic>
      <p:pic>
        <p:nvPicPr>
          <p:cNvPr id="585" name="object 585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1739506" y="5661533"/>
            <a:ext cx="24574" cy="29552"/>
          </a:xfrm>
          <a:prstGeom prst="rect">
            <a:avLst/>
          </a:prstGeom>
        </p:spPr>
      </p:pic>
      <p:pic>
        <p:nvPicPr>
          <p:cNvPr id="586" name="object 58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365697" y="5185295"/>
            <a:ext cx="23609" cy="23736"/>
          </a:xfrm>
          <a:prstGeom prst="rect">
            <a:avLst/>
          </a:prstGeom>
        </p:spPr>
      </p:pic>
      <p:pic>
        <p:nvPicPr>
          <p:cNvPr id="587" name="object 587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2250808" y="4254207"/>
            <a:ext cx="61188" cy="21945"/>
          </a:xfrm>
          <a:prstGeom prst="rect">
            <a:avLst/>
          </a:prstGeom>
        </p:spPr>
      </p:pic>
      <p:pic>
        <p:nvPicPr>
          <p:cNvPr id="588" name="object 58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356959" y="2689856"/>
            <a:ext cx="27851" cy="23167"/>
          </a:xfrm>
          <a:prstGeom prst="rect">
            <a:avLst/>
          </a:prstGeom>
        </p:spPr>
      </p:pic>
      <p:pic>
        <p:nvPicPr>
          <p:cNvPr id="589" name="object 589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847425" y="1723123"/>
            <a:ext cx="46810" cy="30213"/>
          </a:xfrm>
          <a:prstGeom prst="rect">
            <a:avLst/>
          </a:prstGeom>
        </p:spPr>
      </p:pic>
      <p:pic>
        <p:nvPicPr>
          <p:cNvPr id="590" name="object 590"/>
          <p:cNvPicPr/>
          <p:nvPr/>
        </p:nvPicPr>
        <p:blipFill>
          <a:blip r:embed="rId566" cstate="print"/>
          <a:stretch>
            <a:fillRect/>
          </a:stretch>
        </p:blipFill>
        <p:spPr>
          <a:xfrm>
            <a:off x="81507" y="3790645"/>
            <a:ext cx="24955" cy="24650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264161" y="927658"/>
            <a:ext cx="25807" cy="24714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568" cstate="print"/>
          <a:stretch>
            <a:fillRect/>
          </a:stretch>
        </p:blipFill>
        <p:spPr>
          <a:xfrm>
            <a:off x="4338142" y="4397514"/>
            <a:ext cx="26149" cy="57302"/>
          </a:xfrm>
          <a:prstGeom prst="rect">
            <a:avLst/>
          </a:prstGeom>
        </p:spPr>
      </p:pic>
      <p:pic>
        <p:nvPicPr>
          <p:cNvPr id="593" name="object 59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774359" y="6152413"/>
            <a:ext cx="26530" cy="22567"/>
          </a:xfrm>
          <a:prstGeom prst="rect">
            <a:avLst/>
          </a:prstGeom>
        </p:spPr>
      </p:pic>
      <p:pic>
        <p:nvPicPr>
          <p:cNvPr id="594" name="object 594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2609342" y="6084430"/>
            <a:ext cx="25742" cy="28422"/>
          </a:xfrm>
          <a:prstGeom prst="rect">
            <a:avLst/>
          </a:prstGeom>
        </p:spPr>
      </p:pic>
      <p:pic>
        <p:nvPicPr>
          <p:cNvPr id="595" name="object 595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323726" y="2039620"/>
            <a:ext cx="29163" cy="48069"/>
          </a:xfrm>
          <a:prstGeom prst="rect">
            <a:avLst/>
          </a:prstGeom>
        </p:spPr>
      </p:pic>
      <p:pic>
        <p:nvPicPr>
          <p:cNvPr id="596" name="object 59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829155" y="4636541"/>
            <a:ext cx="22259" cy="21628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997555" y="2251608"/>
            <a:ext cx="26276" cy="21094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4362627" y="4899850"/>
            <a:ext cx="33413" cy="35788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1299101" y="4189844"/>
            <a:ext cx="24416" cy="28600"/>
          </a:xfrm>
          <a:prstGeom prst="rect">
            <a:avLst/>
          </a:prstGeom>
        </p:spPr>
      </p:pic>
      <p:pic>
        <p:nvPicPr>
          <p:cNvPr id="600" name="object 600"/>
          <p:cNvPicPr/>
          <p:nvPr/>
        </p:nvPicPr>
        <p:blipFill>
          <a:blip r:embed="rId573" cstate="print"/>
          <a:stretch>
            <a:fillRect/>
          </a:stretch>
        </p:blipFill>
        <p:spPr>
          <a:xfrm>
            <a:off x="2793606" y="6057772"/>
            <a:ext cx="25234" cy="27012"/>
          </a:xfrm>
          <a:prstGeom prst="rect">
            <a:avLst/>
          </a:prstGeom>
        </p:spPr>
      </p:pic>
      <p:pic>
        <p:nvPicPr>
          <p:cNvPr id="601" name="object 60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345976" y="6650122"/>
            <a:ext cx="18453" cy="20905"/>
          </a:xfrm>
          <a:prstGeom prst="rect">
            <a:avLst/>
          </a:prstGeom>
        </p:spPr>
      </p:pic>
      <p:pic>
        <p:nvPicPr>
          <p:cNvPr id="602" name="object 602"/>
          <p:cNvPicPr/>
          <p:nvPr/>
        </p:nvPicPr>
        <p:blipFill>
          <a:blip r:embed="rId575" cstate="print"/>
          <a:stretch>
            <a:fillRect/>
          </a:stretch>
        </p:blipFill>
        <p:spPr>
          <a:xfrm>
            <a:off x="2951556" y="6037783"/>
            <a:ext cx="22199" cy="32143"/>
          </a:xfrm>
          <a:prstGeom prst="rect">
            <a:avLst/>
          </a:prstGeom>
        </p:spPr>
      </p:pic>
      <p:pic>
        <p:nvPicPr>
          <p:cNvPr id="603" name="object 603"/>
          <p:cNvPicPr/>
          <p:nvPr/>
        </p:nvPicPr>
        <p:blipFill>
          <a:blip r:embed="rId576" cstate="print"/>
          <a:stretch>
            <a:fillRect/>
          </a:stretch>
        </p:blipFill>
        <p:spPr>
          <a:xfrm>
            <a:off x="5423839" y="3319081"/>
            <a:ext cx="30124" cy="40220"/>
          </a:xfrm>
          <a:prstGeom prst="rect">
            <a:avLst/>
          </a:prstGeom>
        </p:spPr>
      </p:pic>
      <p:pic>
        <p:nvPicPr>
          <p:cNvPr id="604" name="object 604"/>
          <p:cNvPicPr/>
          <p:nvPr/>
        </p:nvPicPr>
        <p:blipFill>
          <a:blip r:embed="rId577" cstate="print"/>
          <a:stretch>
            <a:fillRect/>
          </a:stretch>
        </p:blipFill>
        <p:spPr>
          <a:xfrm>
            <a:off x="1441056" y="4509579"/>
            <a:ext cx="28879" cy="27330"/>
          </a:xfrm>
          <a:prstGeom prst="rect">
            <a:avLst/>
          </a:prstGeom>
        </p:spPr>
      </p:pic>
      <p:pic>
        <p:nvPicPr>
          <p:cNvPr id="605" name="object 605"/>
          <p:cNvPicPr/>
          <p:nvPr/>
        </p:nvPicPr>
        <p:blipFill>
          <a:blip r:embed="rId578" cstate="print"/>
          <a:stretch>
            <a:fillRect/>
          </a:stretch>
        </p:blipFill>
        <p:spPr>
          <a:xfrm>
            <a:off x="2718981" y="2485034"/>
            <a:ext cx="28244" cy="27101"/>
          </a:xfrm>
          <a:prstGeom prst="rect">
            <a:avLst/>
          </a:prstGeom>
        </p:spPr>
      </p:pic>
      <p:pic>
        <p:nvPicPr>
          <p:cNvPr id="606" name="object 60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008117" y="3418675"/>
            <a:ext cx="23075" cy="21589"/>
          </a:xfrm>
          <a:prstGeom prst="rect">
            <a:avLst/>
          </a:prstGeom>
        </p:spPr>
      </p:pic>
      <p:pic>
        <p:nvPicPr>
          <p:cNvPr id="607" name="object 607"/>
          <p:cNvPicPr/>
          <p:nvPr/>
        </p:nvPicPr>
        <p:blipFill>
          <a:blip r:embed="rId579" cstate="print"/>
          <a:stretch>
            <a:fillRect/>
          </a:stretch>
        </p:blipFill>
        <p:spPr>
          <a:xfrm>
            <a:off x="3125203" y="2316873"/>
            <a:ext cx="27101" cy="32626"/>
          </a:xfrm>
          <a:prstGeom prst="rect">
            <a:avLst/>
          </a:prstGeom>
        </p:spPr>
      </p:pic>
      <p:pic>
        <p:nvPicPr>
          <p:cNvPr id="608" name="object 60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515190" y="3593528"/>
            <a:ext cx="28130" cy="24104"/>
          </a:xfrm>
          <a:prstGeom prst="rect">
            <a:avLst/>
          </a:prstGeom>
        </p:spPr>
      </p:pic>
      <p:pic>
        <p:nvPicPr>
          <p:cNvPr id="609" name="object 609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846755" y="2979953"/>
            <a:ext cx="18465" cy="22034"/>
          </a:xfrm>
          <a:prstGeom prst="rect">
            <a:avLst/>
          </a:prstGeom>
        </p:spPr>
      </p:pic>
      <p:pic>
        <p:nvPicPr>
          <p:cNvPr id="610" name="object 610"/>
          <p:cNvPicPr/>
          <p:nvPr/>
        </p:nvPicPr>
        <p:blipFill>
          <a:blip r:embed="rId580" cstate="print"/>
          <a:stretch>
            <a:fillRect/>
          </a:stretch>
        </p:blipFill>
        <p:spPr>
          <a:xfrm>
            <a:off x="6149098" y="2372068"/>
            <a:ext cx="33845" cy="29425"/>
          </a:xfrm>
          <a:prstGeom prst="rect">
            <a:avLst/>
          </a:prstGeom>
        </p:spPr>
      </p:pic>
      <p:pic>
        <p:nvPicPr>
          <p:cNvPr id="611" name="object 61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218332" y="3076905"/>
            <a:ext cx="23723" cy="20751"/>
          </a:xfrm>
          <a:prstGeom prst="rect">
            <a:avLst/>
          </a:prstGeom>
        </p:spPr>
      </p:pic>
      <p:pic>
        <p:nvPicPr>
          <p:cNvPr id="612" name="object 61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294900" y="3098749"/>
            <a:ext cx="26720" cy="23634"/>
          </a:xfrm>
          <a:prstGeom prst="rect">
            <a:avLst/>
          </a:prstGeom>
        </p:spPr>
      </p:pic>
      <p:pic>
        <p:nvPicPr>
          <p:cNvPr id="613" name="object 61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482196" y="6353242"/>
            <a:ext cx="23990" cy="22571"/>
          </a:xfrm>
          <a:prstGeom prst="rect">
            <a:avLst/>
          </a:prstGeom>
        </p:spPr>
      </p:pic>
      <p:pic>
        <p:nvPicPr>
          <p:cNvPr id="614" name="object 614"/>
          <p:cNvPicPr/>
          <p:nvPr/>
        </p:nvPicPr>
        <p:blipFill>
          <a:blip r:embed="rId581" cstate="print"/>
          <a:stretch>
            <a:fillRect/>
          </a:stretch>
        </p:blipFill>
        <p:spPr>
          <a:xfrm>
            <a:off x="4709731" y="3601173"/>
            <a:ext cx="99936" cy="64452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582" cstate="print"/>
          <a:stretch>
            <a:fillRect/>
          </a:stretch>
        </p:blipFill>
        <p:spPr>
          <a:xfrm>
            <a:off x="3972509" y="3348342"/>
            <a:ext cx="27724" cy="29108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6141021" y="3062243"/>
            <a:ext cx="28917" cy="21469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583" cstate="print"/>
          <a:stretch>
            <a:fillRect/>
          </a:stretch>
        </p:blipFill>
        <p:spPr>
          <a:xfrm>
            <a:off x="1621574" y="5967958"/>
            <a:ext cx="26377" cy="32753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5073279" y="6311647"/>
            <a:ext cx="19293" cy="31521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585" cstate="print"/>
          <a:stretch>
            <a:fillRect/>
          </a:stretch>
        </p:blipFill>
        <p:spPr>
          <a:xfrm>
            <a:off x="3531819" y="3411194"/>
            <a:ext cx="32486" cy="29857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586" cstate="print"/>
          <a:stretch>
            <a:fillRect/>
          </a:stretch>
        </p:blipFill>
        <p:spPr>
          <a:xfrm>
            <a:off x="4051439" y="4998249"/>
            <a:ext cx="29260" cy="27863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261222" y="3151911"/>
            <a:ext cx="22898" cy="20878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437026" y="3834371"/>
            <a:ext cx="109755" cy="66509"/>
          </a:xfrm>
          <a:prstGeom prst="rect">
            <a:avLst/>
          </a:prstGeom>
        </p:spPr>
      </p:pic>
      <p:pic>
        <p:nvPicPr>
          <p:cNvPr id="623" name="object 62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240007" y="3857015"/>
            <a:ext cx="21005" cy="15481"/>
          </a:xfrm>
          <a:prstGeom prst="rect">
            <a:avLst/>
          </a:prstGeom>
        </p:spPr>
      </p:pic>
      <p:pic>
        <p:nvPicPr>
          <p:cNvPr id="624" name="object 624"/>
          <p:cNvPicPr/>
          <p:nvPr/>
        </p:nvPicPr>
        <p:blipFill>
          <a:blip r:embed="rId588" cstate="print"/>
          <a:stretch>
            <a:fillRect/>
          </a:stretch>
        </p:blipFill>
        <p:spPr>
          <a:xfrm>
            <a:off x="2697848" y="1942490"/>
            <a:ext cx="28663" cy="25323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2823222" y="2560878"/>
            <a:ext cx="27546" cy="27190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783603" y="4289590"/>
            <a:ext cx="22491" cy="21882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2967951" y="5703671"/>
            <a:ext cx="27393" cy="29070"/>
          </a:xfrm>
          <a:prstGeom prst="rect">
            <a:avLst/>
          </a:prstGeom>
        </p:spPr>
      </p:pic>
      <p:pic>
        <p:nvPicPr>
          <p:cNvPr id="628" name="object 62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328492" y="3502368"/>
            <a:ext cx="27978" cy="21386"/>
          </a:xfrm>
          <a:prstGeom prst="rect">
            <a:avLst/>
          </a:prstGeom>
        </p:spPr>
      </p:pic>
      <p:pic>
        <p:nvPicPr>
          <p:cNvPr id="629" name="object 62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567125" y="3560610"/>
            <a:ext cx="25781" cy="21170"/>
          </a:xfrm>
          <a:prstGeom prst="rect">
            <a:avLst/>
          </a:prstGeom>
        </p:spPr>
      </p:pic>
      <p:pic>
        <p:nvPicPr>
          <p:cNvPr id="630" name="object 630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1732686" y="5508599"/>
            <a:ext cx="75514" cy="79375"/>
          </a:xfrm>
          <a:prstGeom prst="rect">
            <a:avLst/>
          </a:prstGeom>
        </p:spPr>
      </p:pic>
      <p:pic>
        <p:nvPicPr>
          <p:cNvPr id="631" name="object 63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314592" y="5168125"/>
            <a:ext cx="25514" cy="23609"/>
          </a:xfrm>
          <a:prstGeom prst="rect">
            <a:avLst/>
          </a:prstGeom>
        </p:spPr>
      </p:pic>
      <p:pic>
        <p:nvPicPr>
          <p:cNvPr id="632" name="object 632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3128251" y="4999253"/>
            <a:ext cx="24828" cy="26492"/>
          </a:xfrm>
          <a:prstGeom prst="rect">
            <a:avLst/>
          </a:prstGeom>
        </p:spPr>
      </p:pic>
      <p:pic>
        <p:nvPicPr>
          <p:cNvPr id="633" name="object 63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662540" y="2770976"/>
            <a:ext cx="29502" cy="21855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593" cstate="print"/>
          <a:stretch>
            <a:fillRect/>
          </a:stretch>
        </p:blipFill>
        <p:spPr>
          <a:xfrm>
            <a:off x="2966204" y="4275048"/>
            <a:ext cx="17837" cy="42570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241201" y="4932883"/>
            <a:ext cx="24269" cy="22974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2819374" y="5621858"/>
            <a:ext cx="37363" cy="21844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594" cstate="print"/>
          <a:stretch>
            <a:fillRect/>
          </a:stretch>
        </p:blipFill>
        <p:spPr>
          <a:xfrm>
            <a:off x="2031009" y="4259669"/>
            <a:ext cx="30048" cy="56756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752826" y="1113828"/>
            <a:ext cx="23545" cy="21742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480754" y="1072451"/>
            <a:ext cx="21437" cy="18592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256788" y="3809987"/>
            <a:ext cx="20967" cy="16954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220243" y="6102896"/>
            <a:ext cx="18643" cy="20815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963862" y="5989713"/>
            <a:ext cx="20535" cy="20650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81169" y="4335386"/>
            <a:ext cx="21462" cy="20510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120407" y="4622278"/>
            <a:ext cx="24714" cy="24143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117594" y="4019651"/>
            <a:ext cx="17424" cy="19024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887938" y="4816246"/>
            <a:ext cx="23799" cy="24549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995379" y="5756516"/>
            <a:ext cx="24231" cy="23533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753006" y="2909442"/>
            <a:ext cx="20180" cy="17487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759862" y="2006714"/>
            <a:ext cx="23933" cy="21513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250122" y="3475723"/>
            <a:ext cx="23012" cy="20281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5859500" y="6665127"/>
            <a:ext cx="21450" cy="5900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4807445" y="3219818"/>
            <a:ext cx="23228" cy="27025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4163301" y="5357342"/>
            <a:ext cx="26771" cy="17741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5063032" y="5171046"/>
            <a:ext cx="45173" cy="37795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192092" y="4225975"/>
            <a:ext cx="18770" cy="24485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5752198" y="3540798"/>
            <a:ext cx="98196" cy="73240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550283" y="3543401"/>
            <a:ext cx="23355" cy="18643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355047" y="6574583"/>
            <a:ext cx="27203" cy="20815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375192" y="1628851"/>
            <a:ext cx="20256" cy="15532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724093" y="4902327"/>
            <a:ext cx="22860" cy="19596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230791" y="3250577"/>
            <a:ext cx="20485" cy="17525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053842" y="5130482"/>
            <a:ext cx="24523" cy="20192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3742474" y="5307888"/>
            <a:ext cx="76377" cy="66624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190393" y="3273285"/>
            <a:ext cx="23921" cy="18770"/>
          </a:xfrm>
          <a:prstGeom prst="rect">
            <a:avLst/>
          </a:prstGeom>
        </p:spPr>
      </p:pic>
      <p:pic>
        <p:nvPicPr>
          <p:cNvPr id="665" name="object 665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2152510" y="4625771"/>
            <a:ext cx="32272" cy="45808"/>
          </a:xfrm>
          <a:prstGeom prst="rect">
            <a:avLst/>
          </a:prstGeom>
        </p:spPr>
      </p:pic>
      <p:pic>
        <p:nvPicPr>
          <p:cNvPr id="666" name="object 66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159042" y="6197739"/>
            <a:ext cx="23025" cy="18580"/>
          </a:xfrm>
          <a:prstGeom prst="rect">
            <a:avLst/>
          </a:prstGeom>
        </p:spPr>
      </p:pic>
      <p:pic>
        <p:nvPicPr>
          <p:cNvPr id="667" name="object 66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338074" y="4299356"/>
            <a:ext cx="18796" cy="22123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635387" y="6060821"/>
            <a:ext cx="23672" cy="18148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4540427" y="1873262"/>
            <a:ext cx="18427" cy="26530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508451" y="2682455"/>
            <a:ext cx="22263" cy="17132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263464" y="2043480"/>
            <a:ext cx="19684" cy="19532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608165" y="4034180"/>
            <a:ext cx="23418" cy="20002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604" cstate="print"/>
          <a:stretch>
            <a:fillRect/>
          </a:stretch>
        </p:blipFill>
        <p:spPr>
          <a:xfrm>
            <a:off x="6152705" y="3367722"/>
            <a:ext cx="36207" cy="62001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248099" y="4007624"/>
            <a:ext cx="18935" cy="20624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087535" y="4362132"/>
            <a:ext cx="23380" cy="25666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6548272" y="4109910"/>
            <a:ext cx="57403" cy="53428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170938" y="6205969"/>
            <a:ext cx="24358" cy="20624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345974" y="3568919"/>
            <a:ext cx="23888" cy="21548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606" cstate="print"/>
          <a:stretch>
            <a:fillRect/>
          </a:stretch>
        </p:blipFill>
        <p:spPr>
          <a:xfrm>
            <a:off x="6873671" y="4947945"/>
            <a:ext cx="97421" cy="84175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607" cstate="print"/>
          <a:stretch>
            <a:fillRect/>
          </a:stretch>
        </p:blipFill>
        <p:spPr>
          <a:xfrm>
            <a:off x="6260401" y="6154826"/>
            <a:ext cx="20116" cy="30391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1423657" y="2769222"/>
            <a:ext cx="22478" cy="29387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609" cstate="print"/>
          <a:stretch>
            <a:fillRect/>
          </a:stretch>
        </p:blipFill>
        <p:spPr>
          <a:xfrm>
            <a:off x="1781804" y="5403875"/>
            <a:ext cx="24478" cy="40220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077927" y="2285352"/>
            <a:ext cx="24206" cy="20751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1418488" y="4641494"/>
            <a:ext cx="23660" cy="26720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256857" y="5507825"/>
            <a:ext cx="26115" cy="20383"/>
          </a:xfrm>
          <a:prstGeom prst="rect">
            <a:avLst/>
          </a:prstGeom>
        </p:spPr>
      </p:pic>
      <p:pic>
        <p:nvPicPr>
          <p:cNvPr id="686" name="object 68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981720" y="2947644"/>
            <a:ext cx="22072" cy="21501"/>
          </a:xfrm>
          <a:prstGeom prst="rect">
            <a:avLst/>
          </a:prstGeom>
        </p:spPr>
      </p:pic>
      <p:pic>
        <p:nvPicPr>
          <p:cNvPr id="687" name="object 687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5960751" y="4466463"/>
            <a:ext cx="45129" cy="48539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474574" y="3551974"/>
            <a:ext cx="21412" cy="18084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42461" y="2008200"/>
            <a:ext cx="25142" cy="17005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2176652" y="4776368"/>
            <a:ext cx="34353" cy="62293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512311" y="2831642"/>
            <a:ext cx="25018" cy="19621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797715" y="5955271"/>
            <a:ext cx="26022" cy="23609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3804259" y="5730201"/>
            <a:ext cx="52552" cy="93141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09621" y="993559"/>
            <a:ext cx="15887" cy="19964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4903571" y="4969052"/>
            <a:ext cx="42875" cy="48094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87566" y="2691371"/>
            <a:ext cx="22035" cy="28689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946004" y="4516894"/>
            <a:ext cx="24841" cy="23291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035979" y="6254750"/>
            <a:ext cx="19430" cy="20942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2771597" y="5391035"/>
            <a:ext cx="33743" cy="18554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4004411" y="4239793"/>
            <a:ext cx="66586" cy="81597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673953" y="3799751"/>
            <a:ext cx="23050" cy="20688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6142850" y="4252785"/>
            <a:ext cx="32397" cy="17779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066703" y="3304425"/>
            <a:ext cx="22948" cy="17957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4751806" y="5667184"/>
            <a:ext cx="22948" cy="25184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3932478" y="4338993"/>
            <a:ext cx="20980" cy="25526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177988" y="3048419"/>
            <a:ext cx="24494" cy="17500"/>
          </a:xfrm>
          <a:prstGeom prst="rect">
            <a:avLst/>
          </a:prstGeom>
        </p:spPr>
      </p:pic>
      <p:pic>
        <p:nvPicPr>
          <p:cNvPr id="707" name="object 70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041497" y="2853677"/>
            <a:ext cx="22517" cy="25704"/>
          </a:xfrm>
          <a:prstGeom prst="rect">
            <a:avLst/>
          </a:prstGeom>
        </p:spPr>
      </p:pic>
      <p:pic>
        <p:nvPicPr>
          <p:cNvPr id="708" name="object 70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774998" y="3018599"/>
            <a:ext cx="22694" cy="17983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2721488" y="3451390"/>
            <a:ext cx="65831" cy="63703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304084" y="1809432"/>
            <a:ext cx="22542" cy="20942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3986974" y="6130810"/>
            <a:ext cx="32562" cy="25996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503032" y="1631226"/>
            <a:ext cx="19088" cy="22072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54427" y="2603677"/>
            <a:ext cx="26556" cy="22504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4482465" y="5204168"/>
            <a:ext cx="53975" cy="40627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951524" y="5775934"/>
            <a:ext cx="25742" cy="23266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915498" y="3583190"/>
            <a:ext cx="18456" cy="17576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953753" y="4047616"/>
            <a:ext cx="22504" cy="18719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6216002" y="4824260"/>
            <a:ext cx="26187" cy="20993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193723" y="3606546"/>
            <a:ext cx="28256" cy="18427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549046" y="4859820"/>
            <a:ext cx="18326" cy="31737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2637701" y="4571174"/>
            <a:ext cx="23237" cy="25679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520816" y="5475871"/>
            <a:ext cx="24803" cy="24168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398590" y="5441048"/>
            <a:ext cx="21856" cy="20396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013352" y="3772623"/>
            <a:ext cx="23545" cy="20853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886985" y="1690382"/>
            <a:ext cx="24714" cy="19202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5948388" y="5314987"/>
            <a:ext cx="35890" cy="25082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613128" y="1889429"/>
            <a:ext cx="19253" cy="21221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173300" y="3244113"/>
            <a:ext cx="20688" cy="20002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4804632" y="4629873"/>
            <a:ext cx="42398" cy="62890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1086664" y="4160951"/>
            <a:ext cx="26402" cy="23520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200118" y="6366334"/>
            <a:ext cx="26187" cy="15005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276043" y="3380409"/>
            <a:ext cx="20916" cy="22974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208923" y="6001448"/>
            <a:ext cx="26377" cy="18529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748087" y="4190123"/>
            <a:ext cx="20408" cy="19964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094829" y="4523384"/>
            <a:ext cx="23266" cy="20637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109258" y="6415158"/>
            <a:ext cx="21691" cy="22978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4072725" y="4821047"/>
            <a:ext cx="27470" cy="22390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2734716" y="4737417"/>
            <a:ext cx="29756" cy="26339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752561" y="5845289"/>
            <a:ext cx="21628" cy="25222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316977" y="4661027"/>
            <a:ext cx="19913" cy="26022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338330" y="5099316"/>
            <a:ext cx="16954" cy="20116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4814227" y="4963934"/>
            <a:ext cx="17983" cy="35191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243931" y="2894774"/>
            <a:ext cx="16421" cy="20408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6833082" y="4322838"/>
            <a:ext cx="37261" cy="46520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102974" y="2593378"/>
            <a:ext cx="19011" cy="22288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939481" y="3040138"/>
            <a:ext cx="24235" cy="27089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632" cstate="print"/>
          <a:stretch>
            <a:fillRect/>
          </a:stretch>
        </p:blipFill>
        <p:spPr>
          <a:xfrm>
            <a:off x="2713075" y="2982239"/>
            <a:ext cx="19151" cy="30645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072213" y="6223266"/>
            <a:ext cx="22136" cy="20586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406281" y="3670122"/>
            <a:ext cx="25654" cy="21628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401428" y="2487383"/>
            <a:ext cx="19646" cy="18770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3881081" y="4188396"/>
            <a:ext cx="20739" cy="34226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306758" y="5030495"/>
            <a:ext cx="23926" cy="17449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225376" y="5021516"/>
            <a:ext cx="22453" cy="18859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5168734" y="5404853"/>
            <a:ext cx="26568" cy="24612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549903" y="4620336"/>
            <a:ext cx="24701" cy="24053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5286857" y="5437682"/>
            <a:ext cx="18072" cy="26225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290965" y="5237035"/>
            <a:ext cx="27406" cy="20281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4215447" y="4381602"/>
            <a:ext cx="28346" cy="59930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44997" y="4462830"/>
            <a:ext cx="24443" cy="18796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4561903" y="4340097"/>
            <a:ext cx="22085" cy="25057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6112802" y="3878148"/>
            <a:ext cx="55727" cy="24396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144090" y="2882569"/>
            <a:ext cx="22771" cy="24472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4069994" y="5687311"/>
            <a:ext cx="38392" cy="5259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4596650" y="4385271"/>
            <a:ext cx="41262" cy="19151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6378066" y="4417385"/>
            <a:ext cx="44937" cy="17784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768390" y="3142297"/>
            <a:ext cx="19837" cy="22974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182668" y="3903484"/>
            <a:ext cx="22923" cy="18186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59487" y="2672397"/>
            <a:ext cx="19998" cy="23228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067337" y="2306739"/>
            <a:ext cx="13843" cy="13030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492189" y="4554601"/>
            <a:ext cx="14160" cy="12560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922786" y="3210243"/>
            <a:ext cx="27787" cy="21995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880300" y="1333449"/>
            <a:ext cx="23983" cy="20256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604911" y="2876753"/>
            <a:ext cx="25425" cy="15544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948916" y="3922801"/>
            <a:ext cx="20586" cy="22478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897216" y="4416615"/>
            <a:ext cx="23807" cy="14782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719445" y="6266624"/>
            <a:ext cx="14287" cy="12903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04845" y="2165515"/>
            <a:ext cx="23299" cy="23456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464312" y="4986502"/>
            <a:ext cx="13335" cy="12242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25898" y="2785173"/>
            <a:ext cx="22255" cy="16865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6162725" y="4636541"/>
            <a:ext cx="21521" cy="39712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7055135" y="4042219"/>
            <a:ext cx="43555" cy="54813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427662" y="2462593"/>
            <a:ext cx="14973" cy="21247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978556" y="3311118"/>
            <a:ext cx="17919" cy="19646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41850" y="3612603"/>
            <a:ext cx="17894" cy="18643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325117" y="3737648"/>
            <a:ext cx="20307" cy="16992"/>
          </a:xfrm>
          <a:prstGeom prst="rect">
            <a:avLst/>
          </a:prstGeom>
        </p:spPr>
      </p:pic>
      <p:pic>
        <p:nvPicPr>
          <p:cNvPr id="786" name="object 78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532134" y="3172409"/>
            <a:ext cx="20815" cy="24333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008513" y="5654319"/>
            <a:ext cx="20129" cy="15951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2916491" y="2481516"/>
            <a:ext cx="17018" cy="11747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462521" y="4112704"/>
            <a:ext cx="22390" cy="19176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824372" y="4778260"/>
            <a:ext cx="25755" cy="18237"/>
          </a:xfrm>
          <a:prstGeom prst="rect">
            <a:avLst/>
          </a:prstGeom>
        </p:spPr>
      </p:pic>
      <p:pic>
        <p:nvPicPr>
          <p:cNvPr id="791" name="object 79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998552" y="3535019"/>
            <a:ext cx="14795" cy="12852"/>
          </a:xfrm>
          <a:prstGeom prst="rect">
            <a:avLst/>
          </a:prstGeom>
        </p:spPr>
      </p:pic>
      <p:pic>
        <p:nvPicPr>
          <p:cNvPr id="792" name="object 7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747232" y="1862797"/>
            <a:ext cx="13906" cy="11468"/>
          </a:xfrm>
          <a:prstGeom prst="rect">
            <a:avLst/>
          </a:prstGeom>
        </p:spPr>
      </p:pic>
      <p:pic>
        <p:nvPicPr>
          <p:cNvPr id="793" name="object 79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11945" y="4026306"/>
            <a:ext cx="15633" cy="16421"/>
          </a:xfrm>
          <a:prstGeom prst="rect">
            <a:avLst/>
          </a:prstGeom>
        </p:spPr>
      </p:pic>
      <p:pic>
        <p:nvPicPr>
          <p:cNvPr id="794" name="object 794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5762625" y="3403066"/>
            <a:ext cx="54025" cy="36258"/>
          </a:xfrm>
          <a:prstGeom prst="rect">
            <a:avLst/>
          </a:prstGeom>
        </p:spPr>
      </p:pic>
      <p:pic>
        <p:nvPicPr>
          <p:cNvPr id="795" name="object 79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773059" y="3819207"/>
            <a:ext cx="19316" cy="19316"/>
          </a:xfrm>
          <a:prstGeom prst="rect">
            <a:avLst/>
          </a:prstGeom>
        </p:spPr>
      </p:pic>
      <p:pic>
        <p:nvPicPr>
          <p:cNvPr id="796" name="object 79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86412" y="3526637"/>
            <a:ext cx="12026" cy="13030"/>
          </a:xfrm>
          <a:prstGeom prst="rect">
            <a:avLst/>
          </a:prstGeom>
        </p:spPr>
      </p:pic>
      <p:pic>
        <p:nvPicPr>
          <p:cNvPr id="797" name="object 797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3669474" y="3550132"/>
            <a:ext cx="45186" cy="27470"/>
          </a:xfrm>
          <a:prstGeom prst="rect">
            <a:avLst/>
          </a:prstGeom>
        </p:spPr>
      </p:pic>
      <p:pic>
        <p:nvPicPr>
          <p:cNvPr id="798" name="object 798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3274720" y="3402914"/>
            <a:ext cx="17790" cy="21158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660400" y="3381616"/>
            <a:ext cx="14731" cy="134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105560" y="3491598"/>
            <a:ext cx="15481" cy="16611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1217458" y="3967149"/>
            <a:ext cx="12181" cy="23482"/>
          </a:xfrm>
          <a:prstGeom prst="rect">
            <a:avLst/>
          </a:prstGeom>
        </p:spPr>
      </p:pic>
      <p:pic>
        <p:nvPicPr>
          <p:cNvPr id="802" name="object 80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081523" y="3716363"/>
            <a:ext cx="19519" cy="17932"/>
          </a:xfrm>
          <a:prstGeom prst="rect">
            <a:avLst/>
          </a:prstGeom>
        </p:spPr>
      </p:pic>
      <p:pic>
        <p:nvPicPr>
          <p:cNvPr id="803" name="object 80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388702" y="3589769"/>
            <a:ext cx="24028" cy="11696"/>
          </a:xfrm>
          <a:prstGeom prst="rect">
            <a:avLst/>
          </a:prstGeom>
        </p:spPr>
      </p:pic>
      <p:pic>
        <p:nvPicPr>
          <p:cNvPr id="804" name="object 80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803029" y="1382991"/>
            <a:ext cx="19202" cy="17132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6828269" y="3765651"/>
            <a:ext cx="16421" cy="22644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49994" y="4176001"/>
            <a:ext cx="18634" cy="22034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719529" y="4484242"/>
            <a:ext cx="17526" cy="16941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853194" y="4050944"/>
            <a:ext cx="12242" cy="12725"/>
          </a:xfrm>
          <a:prstGeom prst="rect">
            <a:avLst/>
          </a:prstGeom>
        </p:spPr>
      </p:pic>
      <p:pic>
        <p:nvPicPr>
          <p:cNvPr id="809" name="object 809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60062" y="3535679"/>
            <a:ext cx="17767" cy="20319"/>
          </a:xfrm>
          <a:prstGeom prst="rect">
            <a:avLst/>
          </a:prstGeom>
        </p:spPr>
      </p:pic>
      <p:pic>
        <p:nvPicPr>
          <p:cNvPr id="810" name="object 810"/>
          <p:cNvPicPr/>
          <p:nvPr/>
        </p:nvPicPr>
        <p:blipFill>
          <a:blip r:embed="rId648" cstate="print"/>
          <a:stretch>
            <a:fillRect/>
          </a:stretch>
        </p:blipFill>
        <p:spPr>
          <a:xfrm>
            <a:off x="911164" y="4088117"/>
            <a:ext cx="28503" cy="60972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077260" y="2563012"/>
            <a:ext cx="13347" cy="13195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630263" y="4094772"/>
            <a:ext cx="19342" cy="17437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371263" y="4102176"/>
            <a:ext cx="13754" cy="12814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549263" y="3724655"/>
            <a:ext cx="16268" cy="25552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625257" y="3749738"/>
            <a:ext cx="14846" cy="19431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222862" y="3064497"/>
            <a:ext cx="18186" cy="19964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035361" y="4949736"/>
            <a:ext cx="13627" cy="14820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646807" y="5651182"/>
            <a:ext cx="21094" cy="17767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633406" y="3037624"/>
            <a:ext cx="19557" cy="15951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23494" y="2673032"/>
            <a:ext cx="21560" cy="16802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07951" y="6044374"/>
            <a:ext cx="15786" cy="17335"/>
          </a:xfrm>
          <a:prstGeom prst="rect">
            <a:avLst/>
          </a:prstGeom>
        </p:spPr>
      </p:pic>
      <p:pic>
        <p:nvPicPr>
          <p:cNvPr id="822" name="object 82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671286" y="3521214"/>
            <a:ext cx="15760" cy="11963"/>
          </a:xfrm>
          <a:prstGeom prst="rect">
            <a:avLst/>
          </a:prstGeom>
        </p:spPr>
      </p:pic>
      <p:pic>
        <p:nvPicPr>
          <p:cNvPr id="823" name="object 82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197290" y="1289672"/>
            <a:ext cx="14058" cy="13627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649499" y="3051657"/>
            <a:ext cx="17703" cy="15265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559593" y="5859983"/>
            <a:ext cx="23736" cy="13855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750100" y="3513734"/>
            <a:ext cx="16206" cy="14884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17301" y="5888710"/>
            <a:ext cx="18326" cy="17526"/>
          </a:xfrm>
          <a:prstGeom prst="rect">
            <a:avLst/>
          </a:prstGeom>
        </p:spPr>
      </p:pic>
      <p:pic>
        <p:nvPicPr>
          <p:cNvPr id="828" name="object 828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1551000" y="4294111"/>
            <a:ext cx="47167" cy="36169"/>
          </a:xfrm>
          <a:prstGeom prst="rect">
            <a:avLst/>
          </a:prstGeom>
        </p:spPr>
      </p:pic>
      <p:pic>
        <p:nvPicPr>
          <p:cNvPr id="829" name="object 82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106938" y="3398164"/>
            <a:ext cx="21005" cy="17627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706680" y="1439938"/>
            <a:ext cx="37235" cy="21386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686039" y="2607754"/>
            <a:ext cx="18618" cy="17779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315953" y="5219077"/>
            <a:ext cx="19685" cy="20319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260363" y="2532062"/>
            <a:ext cx="17345" cy="20904"/>
          </a:xfrm>
          <a:prstGeom prst="rect">
            <a:avLst/>
          </a:prstGeom>
        </p:spPr>
      </p:pic>
      <p:pic>
        <p:nvPicPr>
          <p:cNvPr id="834" name="object 83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491538" y="2587256"/>
            <a:ext cx="11988" cy="12941"/>
          </a:xfrm>
          <a:prstGeom prst="rect">
            <a:avLst/>
          </a:prstGeom>
        </p:spPr>
      </p:pic>
      <p:pic>
        <p:nvPicPr>
          <p:cNvPr id="835" name="object 83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182785" y="2973425"/>
            <a:ext cx="22136" cy="17640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241279" y="1586839"/>
            <a:ext cx="43285" cy="38836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469774" y="1736572"/>
            <a:ext cx="49223" cy="47282"/>
          </a:xfrm>
          <a:prstGeom prst="rect">
            <a:avLst/>
          </a:prstGeom>
        </p:spPr>
      </p:pic>
      <p:pic>
        <p:nvPicPr>
          <p:cNvPr id="838" name="object 838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529558" y="4944935"/>
            <a:ext cx="25044" cy="15379"/>
          </a:xfrm>
          <a:prstGeom prst="rect">
            <a:avLst/>
          </a:prstGeom>
        </p:spPr>
      </p:pic>
      <p:pic>
        <p:nvPicPr>
          <p:cNvPr id="839" name="object 83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416263" y="2019058"/>
            <a:ext cx="18427" cy="17678"/>
          </a:xfrm>
          <a:prstGeom prst="rect">
            <a:avLst/>
          </a:prstGeom>
        </p:spPr>
      </p:pic>
      <p:pic>
        <p:nvPicPr>
          <p:cNvPr id="840" name="object 84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25801" y="2063038"/>
            <a:ext cx="15595" cy="13563"/>
          </a:xfrm>
          <a:prstGeom prst="rect">
            <a:avLst/>
          </a:prstGeom>
        </p:spPr>
      </p:pic>
      <p:pic>
        <p:nvPicPr>
          <p:cNvPr id="841" name="object 84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660940" y="4981257"/>
            <a:ext cx="18262" cy="15544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453444" y="2930842"/>
            <a:ext cx="21348" cy="14833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61028" y="4530013"/>
            <a:ext cx="13931" cy="16078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551085" y="3658946"/>
            <a:ext cx="20599" cy="16802"/>
          </a:xfrm>
          <a:prstGeom prst="rect">
            <a:avLst/>
          </a:prstGeom>
        </p:spPr>
      </p:pic>
      <p:pic>
        <p:nvPicPr>
          <p:cNvPr id="845" name="object 84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889343" y="3508527"/>
            <a:ext cx="19710" cy="18173"/>
          </a:xfrm>
          <a:prstGeom prst="rect">
            <a:avLst/>
          </a:prstGeom>
        </p:spPr>
      </p:pic>
      <p:pic>
        <p:nvPicPr>
          <p:cNvPr id="846" name="object 84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3358565" y="5299011"/>
            <a:ext cx="14135" cy="16040"/>
          </a:xfrm>
          <a:prstGeom prst="rect">
            <a:avLst/>
          </a:prstGeom>
        </p:spPr>
      </p:pic>
      <p:pic>
        <p:nvPicPr>
          <p:cNvPr id="847" name="object 847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3241350" y="3517546"/>
            <a:ext cx="73387" cy="42251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3570579" y="4032110"/>
            <a:ext cx="112547" cy="136880"/>
          </a:xfrm>
          <a:prstGeom prst="rect">
            <a:avLst/>
          </a:prstGeom>
        </p:spPr>
      </p:pic>
      <p:pic>
        <p:nvPicPr>
          <p:cNvPr id="849" name="object 84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44495" y="3091281"/>
            <a:ext cx="17550" cy="19875"/>
          </a:xfrm>
          <a:prstGeom prst="rect">
            <a:avLst/>
          </a:prstGeom>
        </p:spPr>
      </p:pic>
      <p:pic>
        <p:nvPicPr>
          <p:cNvPr id="850" name="object 850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049550" y="4169244"/>
            <a:ext cx="13972" cy="24053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34406" y="4560557"/>
            <a:ext cx="16296" cy="20472"/>
          </a:xfrm>
          <a:prstGeom prst="rect">
            <a:avLst/>
          </a:prstGeom>
        </p:spPr>
      </p:pic>
      <p:pic>
        <p:nvPicPr>
          <p:cNvPr id="852" name="object 852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5138064" y="2165553"/>
            <a:ext cx="90919" cy="103289"/>
          </a:xfrm>
          <a:prstGeom prst="rect">
            <a:avLst/>
          </a:prstGeom>
        </p:spPr>
      </p:pic>
      <p:pic>
        <p:nvPicPr>
          <p:cNvPr id="853" name="object 85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723496" y="4972786"/>
            <a:ext cx="21196" cy="19900"/>
          </a:xfrm>
          <a:prstGeom prst="rect">
            <a:avLst/>
          </a:prstGeom>
        </p:spPr>
      </p:pic>
      <p:pic>
        <p:nvPicPr>
          <p:cNvPr id="854" name="object 85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3716642" y="3476383"/>
            <a:ext cx="14287" cy="21907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4796612" y="4248581"/>
            <a:ext cx="20027" cy="30429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271725" y="4447603"/>
            <a:ext cx="22453" cy="20929"/>
          </a:xfrm>
          <a:prstGeom prst="rect">
            <a:avLst/>
          </a:prstGeom>
        </p:spPr>
      </p:pic>
      <p:pic>
        <p:nvPicPr>
          <p:cNvPr id="857" name="object 85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22673" y="2960509"/>
            <a:ext cx="19497" cy="25095"/>
          </a:xfrm>
          <a:prstGeom prst="rect">
            <a:avLst/>
          </a:prstGeom>
        </p:spPr>
      </p:pic>
      <p:pic>
        <p:nvPicPr>
          <p:cNvPr id="858" name="object 85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474586" y="5132997"/>
            <a:ext cx="19710" cy="16040"/>
          </a:xfrm>
          <a:prstGeom prst="rect">
            <a:avLst/>
          </a:prstGeom>
        </p:spPr>
      </p:pic>
      <p:pic>
        <p:nvPicPr>
          <p:cNvPr id="859" name="object 85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213002" y="3129203"/>
            <a:ext cx="20815" cy="21945"/>
          </a:xfrm>
          <a:prstGeom prst="rect">
            <a:avLst/>
          </a:prstGeom>
        </p:spPr>
      </p:pic>
      <p:pic>
        <p:nvPicPr>
          <p:cNvPr id="860" name="object 860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4781512" y="5884824"/>
            <a:ext cx="20967" cy="27622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446301" y="2256129"/>
            <a:ext cx="19900" cy="20345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639807" y="2385948"/>
            <a:ext cx="23964" cy="18402"/>
          </a:xfrm>
          <a:prstGeom prst="rect">
            <a:avLst/>
          </a:prstGeom>
        </p:spPr>
      </p:pic>
      <p:pic>
        <p:nvPicPr>
          <p:cNvPr id="863" name="object 86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784292" y="4274007"/>
            <a:ext cx="15066" cy="16649"/>
          </a:xfrm>
          <a:prstGeom prst="rect">
            <a:avLst/>
          </a:prstGeom>
        </p:spPr>
      </p:pic>
      <p:pic>
        <p:nvPicPr>
          <p:cNvPr id="864" name="object 864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543321" y="6063310"/>
            <a:ext cx="25400" cy="24637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63596" y="5792457"/>
            <a:ext cx="17487" cy="13969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346242" y="4098759"/>
            <a:ext cx="25501" cy="17741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3992753" y="4618799"/>
            <a:ext cx="29616" cy="47498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3046907" y="4457547"/>
            <a:ext cx="87998" cy="89509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55197" y="5768746"/>
            <a:ext cx="18935" cy="21450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5125758" y="6616813"/>
            <a:ext cx="21132" cy="14503"/>
          </a:xfrm>
          <a:prstGeom prst="rect">
            <a:avLst/>
          </a:prstGeom>
        </p:spPr>
      </p:pic>
      <p:pic>
        <p:nvPicPr>
          <p:cNvPr id="871" name="object 87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490139" y="3265843"/>
            <a:ext cx="21374" cy="16103"/>
          </a:xfrm>
          <a:prstGeom prst="rect">
            <a:avLst/>
          </a:prstGeom>
        </p:spPr>
      </p:pic>
      <p:pic>
        <p:nvPicPr>
          <p:cNvPr id="872" name="object 872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1867496" y="5408523"/>
            <a:ext cx="47243" cy="49225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235223" y="3210890"/>
            <a:ext cx="20459" cy="13030"/>
          </a:xfrm>
          <a:prstGeom prst="rect">
            <a:avLst/>
          </a:prstGeom>
        </p:spPr>
      </p:pic>
      <p:pic>
        <p:nvPicPr>
          <p:cNvPr id="874" name="object 87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170157" y="3820782"/>
            <a:ext cx="22250" cy="18719"/>
          </a:xfrm>
          <a:prstGeom prst="rect">
            <a:avLst/>
          </a:prstGeom>
        </p:spPr>
      </p:pic>
      <p:pic>
        <p:nvPicPr>
          <p:cNvPr id="875" name="object 87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466809" y="4438180"/>
            <a:ext cx="14973" cy="13500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3235223" y="3680409"/>
            <a:ext cx="75133" cy="67259"/>
          </a:xfrm>
          <a:prstGeom prst="rect">
            <a:avLst/>
          </a:prstGeom>
        </p:spPr>
      </p:pic>
      <p:pic>
        <p:nvPicPr>
          <p:cNvPr id="877" name="object 877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141822" y="4127360"/>
            <a:ext cx="18144" cy="19278"/>
          </a:xfrm>
          <a:prstGeom prst="rect">
            <a:avLst/>
          </a:prstGeom>
        </p:spPr>
      </p:pic>
      <p:pic>
        <p:nvPicPr>
          <p:cNvPr id="878" name="object 878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352692" y="5970587"/>
            <a:ext cx="18084" cy="32283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2032800" y="3404857"/>
            <a:ext cx="66243" cy="79654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89414" y="2896222"/>
            <a:ext cx="21153" cy="16700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082215" y="3071660"/>
            <a:ext cx="23482" cy="19088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967253" y="3468090"/>
            <a:ext cx="22174" cy="17792"/>
          </a:xfrm>
          <a:prstGeom prst="rect">
            <a:avLst/>
          </a:prstGeom>
        </p:spPr>
      </p:pic>
      <p:pic>
        <p:nvPicPr>
          <p:cNvPr id="883" name="object 88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052934" y="5652909"/>
            <a:ext cx="21221" cy="17792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31699" y="993241"/>
            <a:ext cx="20146" cy="17589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5589219" y="6101041"/>
            <a:ext cx="13842" cy="21158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1899754" y="6147409"/>
            <a:ext cx="37947" cy="33502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847872" y="3410229"/>
            <a:ext cx="31013" cy="15659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939292" y="4844059"/>
            <a:ext cx="17297" cy="24015"/>
          </a:xfrm>
          <a:prstGeom prst="rect">
            <a:avLst/>
          </a:prstGeom>
        </p:spPr>
      </p:pic>
      <p:pic>
        <p:nvPicPr>
          <p:cNvPr id="889" name="object 88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827304" y="1803438"/>
            <a:ext cx="12122" cy="12331"/>
          </a:xfrm>
          <a:prstGeom prst="rect">
            <a:avLst/>
          </a:prstGeom>
        </p:spPr>
      </p:pic>
      <p:pic>
        <p:nvPicPr>
          <p:cNvPr id="890" name="object 890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4497108" y="4889106"/>
            <a:ext cx="21843" cy="27546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93618" y="3111182"/>
            <a:ext cx="19436" cy="23456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0703" y="2880118"/>
            <a:ext cx="20502" cy="21729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113477" y="5030495"/>
            <a:ext cx="19151" cy="16154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156212" y="3162701"/>
            <a:ext cx="20751" cy="16108"/>
          </a:xfrm>
          <a:prstGeom prst="rect">
            <a:avLst/>
          </a:prstGeom>
        </p:spPr>
      </p:pic>
      <p:pic>
        <p:nvPicPr>
          <p:cNvPr id="895" name="object 89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10242" y="2454325"/>
            <a:ext cx="20295" cy="17246"/>
          </a:xfrm>
          <a:prstGeom prst="rect">
            <a:avLst/>
          </a:prstGeom>
        </p:spPr>
      </p:pic>
      <p:pic>
        <p:nvPicPr>
          <p:cNvPr id="896" name="object 89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6149" y="2491790"/>
            <a:ext cx="14418" cy="14401"/>
          </a:xfrm>
          <a:prstGeom prst="rect">
            <a:avLst/>
          </a:prstGeom>
        </p:spPr>
      </p:pic>
      <p:pic>
        <p:nvPicPr>
          <p:cNvPr id="897" name="object 89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7048703" y="4540338"/>
            <a:ext cx="18465" cy="16738"/>
          </a:xfrm>
          <a:prstGeom prst="rect">
            <a:avLst/>
          </a:prstGeom>
        </p:spPr>
      </p:pic>
      <p:pic>
        <p:nvPicPr>
          <p:cNvPr id="898" name="object 89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928332" y="3599256"/>
            <a:ext cx="14477" cy="13500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583740" y="2026932"/>
            <a:ext cx="27724" cy="23202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592436" y="3783647"/>
            <a:ext cx="19653" cy="35255"/>
          </a:xfrm>
          <a:prstGeom prst="rect">
            <a:avLst/>
          </a:prstGeom>
        </p:spPr>
      </p:pic>
      <p:pic>
        <p:nvPicPr>
          <p:cNvPr id="901" name="object 90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6343180" y="5399697"/>
            <a:ext cx="16954" cy="16637"/>
          </a:xfrm>
          <a:prstGeom prst="rect">
            <a:avLst/>
          </a:prstGeom>
        </p:spPr>
      </p:pic>
      <p:grpSp>
        <p:nvGrpSpPr>
          <p:cNvPr id="902" name="object 902"/>
          <p:cNvGrpSpPr/>
          <p:nvPr/>
        </p:nvGrpSpPr>
        <p:grpSpPr>
          <a:xfrm>
            <a:off x="4677498" y="3080169"/>
            <a:ext cx="80645" cy="30480"/>
            <a:chOff x="4677498" y="3080169"/>
            <a:chExt cx="80645" cy="30480"/>
          </a:xfrm>
        </p:grpSpPr>
        <p:pic>
          <p:nvPicPr>
            <p:cNvPr id="903" name="object 903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4677498" y="3080169"/>
              <a:ext cx="20192" cy="20345"/>
            </a:xfrm>
            <a:prstGeom prst="rect">
              <a:avLst/>
            </a:prstGeom>
          </p:spPr>
        </p:pic>
        <p:pic>
          <p:nvPicPr>
            <p:cNvPr id="904" name="object 904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4727041" y="3092907"/>
              <a:ext cx="31102" cy="17500"/>
            </a:xfrm>
            <a:prstGeom prst="rect">
              <a:avLst/>
            </a:prstGeom>
          </p:spPr>
        </p:pic>
      </p:grpSp>
      <p:pic>
        <p:nvPicPr>
          <p:cNvPr id="905" name="object 90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266363" y="6270040"/>
            <a:ext cx="18834" cy="18783"/>
          </a:xfrm>
          <a:prstGeom prst="rect">
            <a:avLst/>
          </a:prstGeom>
        </p:spPr>
      </p:pic>
      <p:pic>
        <p:nvPicPr>
          <p:cNvPr id="906" name="object 906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875620" y="3263265"/>
            <a:ext cx="27000" cy="26682"/>
          </a:xfrm>
          <a:prstGeom prst="rect">
            <a:avLst/>
          </a:prstGeom>
        </p:spPr>
      </p:pic>
      <p:pic>
        <p:nvPicPr>
          <p:cNvPr id="907" name="object 90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901063" y="2123732"/>
            <a:ext cx="14630" cy="10388"/>
          </a:xfrm>
          <a:prstGeom prst="rect">
            <a:avLst/>
          </a:prstGeom>
        </p:spPr>
      </p:pic>
      <p:pic>
        <p:nvPicPr>
          <p:cNvPr id="908" name="object 90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354489" y="2466543"/>
            <a:ext cx="17894" cy="17360"/>
          </a:xfrm>
          <a:prstGeom prst="rect">
            <a:avLst/>
          </a:prstGeom>
        </p:spPr>
      </p:pic>
      <p:pic>
        <p:nvPicPr>
          <p:cNvPr id="909" name="object 90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306567" y="2927921"/>
            <a:ext cx="18491" cy="14389"/>
          </a:xfrm>
          <a:prstGeom prst="rect">
            <a:avLst/>
          </a:prstGeom>
        </p:spPr>
      </p:pic>
      <p:pic>
        <p:nvPicPr>
          <p:cNvPr id="910" name="object 910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251538" y="4542764"/>
            <a:ext cx="17367" cy="21120"/>
          </a:xfrm>
          <a:prstGeom prst="rect">
            <a:avLst/>
          </a:prstGeom>
        </p:spPr>
      </p:pic>
      <p:pic>
        <p:nvPicPr>
          <p:cNvPr id="911" name="object 91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088654" y="5459920"/>
            <a:ext cx="16890" cy="17957"/>
          </a:xfrm>
          <a:prstGeom prst="rect">
            <a:avLst/>
          </a:prstGeom>
        </p:spPr>
      </p:pic>
      <p:pic>
        <p:nvPicPr>
          <p:cNvPr id="912" name="object 91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51256" y="4887163"/>
            <a:ext cx="18338" cy="15735"/>
          </a:xfrm>
          <a:prstGeom prst="rect">
            <a:avLst/>
          </a:prstGeom>
        </p:spPr>
      </p:pic>
      <p:pic>
        <p:nvPicPr>
          <p:cNvPr id="913" name="object 91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27208" y="4648886"/>
            <a:ext cx="16522" cy="17068"/>
          </a:xfrm>
          <a:prstGeom prst="rect">
            <a:avLst/>
          </a:prstGeom>
        </p:spPr>
      </p:pic>
      <p:pic>
        <p:nvPicPr>
          <p:cNvPr id="914" name="object 914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082114" y="5285168"/>
            <a:ext cx="27038" cy="15519"/>
          </a:xfrm>
          <a:prstGeom prst="rect">
            <a:avLst/>
          </a:prstGeom>
        </p:spPr>
      </p:pic>
      <p:pic>
        <p:nvPicPr>
          <p:cNvPr id="915" name="object 915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1957920" y="5287086"/>
            <a:ext cx="31457" cy="52336"/>
          </a:xfrm>
          <a:prstGeom prst="rect">
            <a:avLst/>
          </a:prstGeom>
        </p:spPr>
      </p:pic>
      <p:pic>
        <p:nvPicPr>
          <p:cNvPr id="916" name="object 91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891449" y="1491996"/>
            <a:ext cx="14947" cy="18046"/>
          </a:xfrm>
          <a:prstGeom prst="rect">
            <a:avLst/>
          </a:prstGeom>
        </p:spPr>
      </p:pic>
      <p:pic>
        <p:nvPicPr>
          <p:cNvPr id="917" name="object 9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28772" y="3147326"/>
            <a:ext cx="12556" cy="12496"/>
          </a:xfrm>
          <a:prstGeom prst="rect">
            <a:avLst/>
          </a:prstGeom>
        </p:spPr>
      </p:pic>
      <p:pic>
        <p:nvPicPr>
          <p:cNvPr id="918" name="object 91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495442" y="5037607"/>
            <a:ext cx="14973" cy="14325"/>
          </a:xfrm>
          <a:prstGeom prst="rect">
            <a:avLst/>
          </a:prstGeom>
        </p:spPr>
      </p:pic>
      <p:pic>
        <p:nvPicPr>
          <p:cNvPr id="919" name="object 9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791811" y="2177669"/>
            <a:ext cx="13246" cy="12598"/>
          </a:xfrm>
          <a:prstGeom prst="rect">
            <a:avLst/>
          </a:prstGeom>
        </p:spPr>
      </p:pic>
      <p:pic>
        <p:nvPicPr>
          <p:cNvPr id="920" name="object 92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132196" y="4954981"/>
            <a:ext cx="18923" cy="17525"/>
          </a:xfrm>
          <a:prstGeom prst="rect">
            <a:avLst/>
          </a:prstGeom>
        </p:spPr>
      </p:pic>
      <p:pic>
        <p:nvPicPr>
          <p:cNvPr id="921" name="object 92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826328" y="3387801"/>
            <a:ext cx="22682" cy="20167"/>
          </a:xfrm>
          <a:prstGeom prst="rect">
            <a:avLst/>
          </a:prstGeom>
        </p:spPr>
      </p:pic>
      <p:pic>
        <p:nvPicPr>
          <p:cNvPr id="922" name="object 92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6841337" y="3996702"/>
            <a:ext cx="17614" cy="18262"/>
          </a:xfrm>
          <a:prstGeom prst="rect">
            <a:avLst/>
          </a:prstGeom>
        </p:spPr>
      </p:pic>
      <p:pic>
        <p:nvPicPr>
          <p:cNvPr id="923" name="object 92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440751" y="2107057"/>
            <a:ext cx="16065" cy="20751"/>
          </a:xfrm>
          <a:prstGeom prst="rect">
            <a:avLst/>
          </a:prstGeom>
        </p:spPr>
      </p:pic>
      <p:pic>
        <p:nvPicPr>
          <p:cNvPr id="924" name="object 92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319115" y="3959237"/>
            <a:ext cx="20193" cy="17703"/>
          </a:xfrm>
          <a:prstGeom prst="rect">
            <a:avLst/>
          </a:prstGeom>
        </p:spPr>
      </p:pic>
      <p:pic>
        <p:nvPicPr>
          <p:cNvPr id="925" name="object 92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152379" y="5410936"/>
            <a:ext cx="21577" cy="17640"/>
          </a:xfrm>
          <a:prstGeom prst="rect">
            <a:avLst/>
          </a:prstGeom>
        </p:spPr>
      </p:pic>
      <p:pic>
        <p:nvPicPr>
          <p:cNvPr id="926" name="object 92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122173" y="3451428"/>
            <a:ext cx="12687" cy="13550"/>
          </a:xfrm>
          <a:prstGeom prst="rect">
            <a:avLst/>
          </a:prstGeom>
        </p:spPr>
      </p:pic>
      <p:pic>
        <p:nvPicPr>
          <p:cNvPr id="927" name="object 92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926092" y="4400435"/>
            <a:ext cx="27978" cy="21640"/>
          </a:xfrm>
          <a:prstGeom prst="rect">
            <a:avLst/>
          </a:prstGeom>
        </p:spPr>
      </p:pic>
      <p:pic>
        <p:nvPicPr>
          <p:cNvPr id="928" name="object 92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307767" y="2938627"/>
            <a:ext cx="20739" cy="20739"/>
          </a:xfrm>
          <a:prstGeom prst="rect">
            <a:avLst/>
          </a:prstGeom>
        </p:spPr>
      </p:pic>
      <p:pic>
        <p:nvPicPr>
          <p:cNvPr id="929" name="object 92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75805" y="3951363"/>
            <a:ext cx="14879" cy="13715"/>
          </a:xfrm>
          <a:prstGeom prst="rect">
            <a:avLst/>
          </a:prstGeom>
        </p:spPr>
      </p:pic>
      <p:pic>
        <p:nvPicPr>
          <p:cNvPr id="930" name="object 93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97927" y="3042462"/>
            <a:ext cx="13089" cy="12903"/>
          </a:xfrm>
          <a:prstGeom prst="rect">
            <a:avLst/>
          </a:prstGeom>
        </p:spPr>
      </p:pic>
      <p:pic>
        <p:nvPicPr>
          <p:cNvPr id="931" name="object 931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5703087" y="3736924"/>
            <a:ext cx="43268" cy="15582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91140" y="6204521"/>
            <a:ext cx="13309" cy="13944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067120" y="3217138"/>
            <a:ext cx="21602" cy="14160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589130" y="4589107"/>
            <a:ext cx="17424" cy="16891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088960" y="3527462"/>
            <a:ext cx="12642" cy="12674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22103" y="3395941"/>
            <a:ext cx="11188" cy="12001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3903916" y="2713024"/>
            <a:ext cx="13208" cy="21945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48310" y="4041749"/>
            <a:ext cx="14442" cy="10617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680080" y="4617504"/>
            <a:ext cx="12344" cy="13500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40975" y="5543651"/>
            <a:ext cx="11633" cy="11303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665419" y="6356348"/>
            <a:ext cx="10896" cy="11934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093186" y="4953190"/>
            <a:ext cx="21717" cy="16522"/>
          </a:xfrm>
          <a:prstGeom prst="rect">
            <a:avLst/>
          </a:prstGeom>
        </p:spPr>
      </p:pic>
      <p:pic>
        <p:nvPicPr>
          <p:cNvPr id="943" name="object 943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6076175" y="5272239"/>
            <a:ext cx="74650" cy="92760"/>
          </a:xfrm>
          <a:prstGeom prst="rect">
            <a:avLst/>
          </a:prstGeom>
        </p:spPr>
      </p:pic>
      <p:pic>
        <p:nvPicPr>
          <p:cNvPr id="944" name="object 94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87303" y="5048758"/>
            <a:ext cx="9664" cy="12903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806196" y="4176839"/>
            <a:ext cx="12471" cy="10896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048175" y="5303558"/>
            <a:ext cx="14693" cy="18313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51333" y="3584854"/>
            <a:ext cx="10807" cy="12395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91110" y="917232"/>
            <a:ext cx="13590" cy="10325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2644825" y="3953268"/>
            <a:ext cx="15100" cy="13220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686033" y="5106936"/>
            <a:ext cx="13220" cy="11430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46608" y="4142054"/>
            <a:ext cx="11277" cy="11391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75068" y="4155998"/>
            <a:ext cx="19018" cy="14757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4758286" y="3473500"/>
            <a:ext cx="31416" cy="60363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01192" y="1860575"/>
            <a:ext cx="18209" cy="14757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341839" y="3583254"/>
            <a:ext cx="10540" cy="11201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3405314" y="3323602"/>
            <a:ext cx="13572" cy="28892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486200" y="6090145"/>
            <a:ext cx="16725" cy="12255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274767" y="3088614"/>
            <a:ext cx="21336" cy="13715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82885" y="4293286"/>
            <a:ext cx="13144" cy="14414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92456" y="3294227"/>
            <a:ext cx="11341" cy="11645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00127" y="1992020"/>
            <a:ext cx="10990" cy="11722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587989" y="6118656"/>
            <a:ext cx="11201" cy="11963"/>
          </a:xfrm>
          <a:prstGeom prst="rect">
            <a:avLst/>
          </a:prstGeom>
        </p:spPr>
      </p:pic>
      <p:pic>
        <p:nvPicPr>
          <p:cNvPr id="963" name="object 96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000307" y="6209233"/>
            <a:ext cx="20281" cy="14338"/>
          </a:xfrm>
          <a:prstGeom prst="rect">
            <a:avLst/>
          </a:prstGeom>
        </p:spPr>
      </p:pic>
      <p:pic>
        <p:nvPicPr>
          <p:cNvPr id="964" name="object 96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695869" y="2267496"/>
            <a:ext cx="12306" cy="19151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009184" y="2024837"/>
            <a:ext cx="13347" cy="12064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855084" y="4338497"/>
            <a:ext cx="13068" cy="14973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5415978" y="5060912"/>
            <a:ext cx="28981" cy="27368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894789" y="4469295"/>
            <a:ext cx="11607" cy="14287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400270" y="4490923"/>
            <a:ext cx="16192" cy="15100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227658" y="2184145"/>
            <a:ext cx="13848" cy="11582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417868" y="4966880"/>
            <a:ext cx="20345" cy="17271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98729" y="5055603"/>
            <a:ext cx="11976" cy="14287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946650" y="3063900"/>
            <a:ext cx="12560" cy="11087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474030" y="3784333"/>
            <a:ext cx="14350" cy="14668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463133" y="2181250"/>
            <a:ext cx="13906" cy="10083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672937" y="4823624"/>
            <a:ext cx="12293" cy="10858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5124475" y="5563806"/>
            <a:ext cx="29794" cy="20027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3376" y="3508590"/>
            <a:ext cx="15350" cy="13347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021507" y="2624429"/>
            <a:ext cx="13995" cy="10109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086434" y="4158094"/>
            <a:ext cx="10871" cy="11620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4850955" y="2065782"/>
            <a:ext cx="11671" cy="17170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823717" y="1972564"/>
            <a:ext cx="26428" cy="27228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2740482" y="4138638"/>
            <a:ext cx="35064" cy="21386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362196" y="3508870"/>
            <a:ext cx="13677" cy="12585"/>
          </a:xfrm>
          <a:prstGeom prst="rect">
            <a:avLst/>
          </a:prstGeom>
        </p:spPr>
      </p:pic>
      <p:pic>
        <p:nvPicPr>
          <p:cNvPr id="985" name="object 98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382634" y="4071696"/>
            <a:ext cx="19189" cy="15074"/>
          </a:xfrm>
          <a:prstGeom prst="rect">
            <a:avLst/>
          </a:prstGeom>
        </p:spPr>
      </p:pic>
      <p:pic>
        <p:nvPicPr>
          <p:cNvPr id="986" name="object 98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745754" y="3938142"/>
            <a:ext cx="12014" cy="14693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88880" y="1972564"/>
            <a:ext cx="13054" cy="12598"/>
          </a:xfrm>
          <a:prstGeom prst="rect">
            <a:avLst/>
          </a:prstGeom>
        </p:spPr>
      </p:pic>
      <p:pic>
        <p:nvPicPr>
          <p:cNvPr id="988" name="object 98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7561" y="3650348"/>
            <a:ext cx="13092" cy="14592"/>
          </a:xfrm>
          <a:prstGeom prst="rect">
            <a:avLst/>
          </a:prstGeom>
        </p:spPr>
      </p:pic>
      <p:pic>
        <p:nvPicPr>
          <p:cNvPr id="989" name="object 98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211025" y="3815486"/>
            <a:ext cx="11711" cy="12077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7059193" y="3606800"/>
            <a:ext cx="23799" cy="16510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821751" y="3498735"/>
            <a:ext cx="54748" cy="39204"/>
          </a:xfrm>
          <a:prstGeom prst="rect">
            <a:avLst/>
          </a:prstGeom>
        </p:spPr>
      </p:pic>
      <p:pic>
        <p:nvPicPr>
          <p:cNvPr id="992" name="object 992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3513328" y="3696741"/>
            <a:ext cx="43687" cy="36449"/>
          </a:xfrm>
          <a:prstGeom prst="rect">
            <a:avLst/>
          </a:prstGeom>
        </p:spPr>
      </p:pic>
      <p:pic>
        <p:nvPicPr>
          <p:cNvPr id="993" name="object 99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578555" y="4421847"/>
            <a:ext cx="12471" cy="12966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561099" y="5131168"/>
            <a:ext cx="16865" cy="14452"/>
          </a:xfrm>
          <a:prstGeom prst="rect">
            <a:avLst/>
          </a:prstGeom>
        </p:spPr>
      </p:pic>
      <p:pic>
        <p:nvPicPr>
          <p:cNvPr id="995" name="object 99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131621" y="5274868"/>
            <a:ext cx="14033" cy="13322"/>
          </a:xfrm>
          <a:prstGeom prst="rect">
            <a:avLst/>
          </a:prstGeom>
        </p:spPr>
      </p:pic>
      <p:pic>
        <p:nvPicPr>
          <p:cNvPr id="996" name="object 996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4453674" y="1847951"/>
            <a:ext cx="33820" cy="21691"/>
          </a:xfrm>
          <a:prstGeom prst="rect">
            <a:avLst/>
          </a:prstGeom>
        </p:spPr>
      </p:pic>
      <p:pic>
        <p:nvPicPr>
          <p:cNvPr id="997" name="object 997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2730817" y="1656943"/>
            <a:ext cx="17132" cy="13754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230372" y="5496458"/>
            <a:ext cx="12496" cy="12255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131019" y="2727058"/>
            <a:ext cx="15722" cy="11937"/>
          </a:xfrm>
          <a:prstGeom prst="rect">
            <a:avLst/>
          </a:prstGeom>
        </p:spPr>
      </p:pic>
      <p:pic>
        <p:nvPicPr>
          <p:cNvPr id="1000" name="object 100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413247" y="2297480"/>
            <a:ext cx="13563" cy="12649"/>
          </a:xfrm>
          <a:prstGeom prst="rect">
            <a:avLst/>
          </a:prstGeom>
        </p:spPr>
      </p:pic>
      <p:pic>
        <p:nvPicPr>
          <p:cNvPr id="1001" name="object 100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34102" y="5246370"/>
            <a:ext cx="14097" cy="13563"/>
          </a:xfrm>
          <a:prstGeom prst="rect">
            <a:avLst/>
          </a:prstGeom>
        </p:spPr>
      </p:pic>
      <p:pic>
        <p:nvPicPr>
          <p:cNvPr id="1002" name="object 100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49799" y="2561856"/>
            <a:ext cx="14507" cy="13246"/>
          </a:xfrm>
          <a:prstGeom prst="rect">
            <a:avLst/>
          </a:prstGeom>
        </p:spPr>
      </p:pic>
      <p:pic>
        <p:nvPicPr>
          <p:cNvPr id="1003" name="object 100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69167" y="4740961"/>
            <a:ext cx="13182" cy="11556"/>
          </a:xfrm>
          <a:prstGeom prst="rect">
            <a:avLst/>
          </a:prstGeom>
        </p:spPr>
      </p:pic>
      <p:pic>
        <p:nvPicPr>
          <p:cNvPr id="1004" name="object 100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801266" y="4065142"/>
            <a:ext cx="11518" cy="16637"/>
          </a:xfrm>
          <a:prstGeom prst="rect">
            <a:avLst/>
          </a:prstGeom>
        </p:spPr>
      </p:pic>
      <p:pic>
        <p:nvPicPr>
          <p:cNvPr id="1005" name="object 100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43463" y="4441952"/>
            <a:ext cx="11490" cy="12268"/>
          </a:xfrm>
          <a:prstGeom prst="rect">
            <a:avLst/>
          </a:prstGeom>
        </p:spPr>
      </p:pic>
      <p:pic>
        <p:nvPicPr>
          <p:cNvPr id="1006" name="object 100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226447" y="6443228"/>
            <a:ext cx="11696" cy="11426"/>
          </a:xfrm>
          <a:prstGeom prst="rect">
            <a:avLst/>
          </a:prstGeom>
        </p:spPr>
      </p:pic>
      <p:pic>
        <p:nvPicPr>
          <p:cNvPr id="1007" name="object 100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19832" y="5331345"/>
            <a:ext cx="17703" cy="12001"/>
          </a:xfrm>
          <a:prstGeom prst="rect">
            <a:avLst/>
          </a:prstGeom>
        </p:spPr>
      </p:pic>
      <p:pic>
        <p:nvPicPr>
          <p:cNvPr id="1008" name="object 100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036096" y="3199002"/>
            <a:ext cx="15633" cy="12242"/>
          </a:xfrm>
          <a:prstGeom prst="rect">
            <a:avLst/>
          </a:prstGeom>
        </p:spPr>
      </p:pic>
      <p:pic>
        <p:nvPicPr>
          <p:cNvPr id="1009" name="object 1009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4509058" y="4719866"/>
            <a:ext cx="48374" cy="29095"/>
          </a:xfrm>
          <a:prstGeom prst="rect">
            <a:avLst/>
          </a:prstGeom>
        </p:spPr>
      </p:pic>
      <p:pic>
        <p:nvPicPr>
          <p:cNvPr id="1010" name="object 101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64494" y="5942152"/>
            <a:ext cx="17145" cy="15506"/>
          </a:xfrm>
          <a:prstGeom prst="rect">
            <a:avLst/>
          </a:prstGeom>
        </p:spPr>
      </p:pic>
      <p:pic>
        <p:nvPicPr>
          <p:cNvPr id="1011" name="object 101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658442" y="6055359"/>
            <a:ext cx="14909" cy="13411"/>
          </a:xfrm>
          <a:prstGeom prst="rect">
            <a:avLst/>
          </a:prstGeom>
        </p:spPr>
      </p:pic>
      <p:pic>
        <p:nvPicPr>
          <p:cNvPr id="1012" name="object 101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08194" y="5931382"/>
            <a:ext cx="14859" cy="15036"/>
          </a:xfrm>
          <a:prstGeom prst="rect">
            <a:avLst/>
          </a:prstGeom>
        </p:spPr>
      </p:pic>
      <p:grpSp>
        <p:nvGrpSpPr>
          <p:cNvPr id="1013" name="object 1013"/>
          <p:cNvGrpSpPr/>
          <p:nvPr/>
        </p:nvGrpSpPr>
        <p:grpSpPr>
          <a:xfrm>
            <a:off x="3776065" y="2923667"/>
            <a:ext cx="73025" cy="40640"/>
            <a:chOff x="3776065" y="2923667"/>
            <a:chExt cx="73025" cy="40640"/>
          </a:xfrm>
        </p:grpSpPr>
        <p:pic>
          <p:nvPicPr>
            <p:cNvPr id="1014" name="object 1014"/>
            <p:cNvPicPr/>
            <p:nvPr/>
          </p:nvPicPr>
          <p:blipFill>
            <a:blip r:embed="rId665" cstate="print"/>
            <a:stretch>
              <a:fillRect/>
            </a:stretch>
          </p:blipFill>
          <p:spPr>
            <a:xfrm>
              <a:off x="3776065" y="2923667"/>
              <a:ext cx="10706" cy="13334"/>
            </a:xfrm>
            <a:prstGeom prst="rect">
              <a:avLst/>
            </a:prstGeom>
          </p:spPr>
        </p:pic>
        <p:pic>
          <p:nvPicPr>
            <p:cNvPr id="1015" name="object 1015"/>
            <p:cNvPicPr/>
            <p:nvPr/>
          </p:nvPicPr>
          <p:blipFill>
            <a:blip r:embed="rId674" cstate="print"/>
            <a:stretch>
              <a:fillRect/>
            </a:stretch>
          </p:blipFill>
          <p:spPr>
            <a:xfrm>
              <a:off x="3830256" y="2934042"/>
              <a:ext cx="18544" cy="30086"/>
            </a:xfrm>
            <a:prstGeom prst="rect">
              <a:avLst/>
            </a:prstGeom>
          </p:spPr>
        </p:pic>
      </p:grpSp>
      <p:pic>
        <p:nvPicPr>
          <p:cNvPr id="1016" name="object 101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07292" y="3233496"/>
            <a:ext cx="11023" cy="11684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301265" y="4214838"/>
            <a:ext cx="14160" cy="13208"/>
          </a:xfrm>
          <a:prstGeom prst="rect">
            <a:avLst/>
          </a:prstGeom>
        </p:spPr>
      </p:pic>
      <p:pic>
        <p:nvPicPr>
          <p:cNvPr id="1018" name="object 101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231857" y="4442891"/>
            <a:ext cx="10045" cy="10731"/>
          </a:xfrm>
          <a:prstGeom prst="rect">
            <a:avLst/>
          </a:prstGeom>
        </p:spPr>
      </p:pic>
      <p:pic>
        <p:nvPicPr>
          <p:cNvPr id="1019" name="object 101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405394" y="2727147"/>
            <a:ext cx="12674" cy="11188"/>
          </a:xfrm>
          <a:prstGeom prst="rect">
            <a:avLst/>
          </a:prstGeom>
        </p:spPr>
      </p:pic>
      <p:pic>
        <p:nvPicPr>
          <p:cNvPr id="1020" name="object 102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975142" y="1364653"/>
            <a:ext cx="13100" cy="15125"/>
          </a:xfrm>
          <a:prstGeom prst="rect">
            <a:avLst/>
          </a:prstGeom>
        </p:spPr>
      </p:pic>
      <p:pic>
        <p:nvPicPr>
          <p:cNvPr id="1021" name="object 102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918741" y="6066853"/>
            <a:ext cx="18834" cy="12776"/>
          </a:xfrm>
          <a:prstGeom prst="rect">
            <a:avLst/>
          </a:prstGeom>
        </p:spPr>
      </p:pic>
      <p:pic>
        <p:nvPicPr>
          <p:cNvPr id="1022" name="object 102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732146" y="6320590"/>
            <a:ext cx="12382" cy="11932"/>
          </a:xfrm>
          <a:prstGeom prst="rect">
            <a:avLst/>
          </a:prstGeom>
        </p:spPr>
      </p:pic>
      <p:pic>
        <p:nvPicPr>
          <p:cNvPr id="1023" name="object 1023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1491348" y="4057455"/>
            <a:ext cx="34607" cy="14024"/>
          </a:xfrm>
          <a:prstGeom prst="rect">
            <a:avLst/>
          </a:prstGeom>
        </p:spPr>
      </p:pic>
      <p:pic>
        <p:nvPicPr>
          <p:cNvPr id="1024" name="object 102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352308" y="2365578"/>
            <a:ext cx="13830" cy="11671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991650" y="2753677"/>
            <a:ext cx="12090" cy="13093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6902" y="1172921"/>
            <a:ext cx="15638" cy="13843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11001" y="2942164"/>
            <a:ext cx="14645" cy="12109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600631" y="1556854"/>
            <a:ext cx="11836" cy="14122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499377" y="3908221"/>
            <a:ext cx="10680" cy="12242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435779" y="4764785"/>
            <a:ext cx="15125" cy="12738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3510115" y="6191427"/>
            <a:ext cx="29286" cy="34162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920875" y="6025375"/>
            <a:ext cx="14350" cy="12407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7050087" y="5072557"/>
            <a:ext cx="33400" cy="28575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4867909" y="6122708"/>
            <a:ext cx="41313" cy="37922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878124" y="4403521"/>
            <a:ext cx="11734" cy="11671"/>
          </a:xfrm>
          <a:prstGeom prst="rect">
            <a:avLst/>
          </a:prstGeom>
        </p:spPr>
      </p:pic>
      <p:pic>
        <p:nvPicPr>
          <p:cNvPr id="1036" name="object 103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626611" y="4591012"/>
            <a:ext cx="12446" cy="14008"/>
          </a:xfrm>
          <a:prstGeom prst="rect">
            <a:avLst/>
          </a:prstGeom>
        </p:spPr>
      </p:pic>
      <p:pic>
        <p:nvPicPr>
          <p:cNvPr id="1037" name="object 103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664325" y="5307419"/>
            <a:ext cx="13354" cy="13957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1879142" y="5991936"/>
            <a:ext cx="10871" cy="2574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3447796" y="4875644"/>
            <a:ext cx="32092" cy="17805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1108894" y="2720555"/>
            <a:ext cx="29137" cy="27381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00159" y="2758617"/>
            <a:ext cx="13754" cy="11709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472775" y="3131908"/>
            <a:ext cx="15493" cy="125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32684" y="1199603"/>
            <a:ext cx="27349" cy="2160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4678565" y="4861204"/>
            <a:ext cx="27495" cy="12242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682659" y="6150330"/>
            <a:ext cx="18948" cy="19646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840455" y="2551176"/>
            <a:ext cx="14098" cy="13258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594595" y="5912573"/>
            <a:ext cx="12560" cy="11963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55305" y="2697861"/>
            <a:ext cx="14274" cy="13220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41947" y="5403151"/>
            <a:ext cx="11264" cy="13309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485273" y="5606973"/>
            <a:ext cx="13347" cy="11176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2688615" y="5413514"/>
            <a:ext cx="15671" cy="24460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551006" y="6134392"/>
            <a:ext cx="14338" cy="16941"/>
          </a:xfrm>
          <a:prstGeom prst="rect">
            <a:avLst/>
          </a:prstGeom>
        </p:spPr>
      </p:pic>
      <p:pic>
        <p:nvPicPr>
          <p:cNvPr id="1053" name="object 105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693068" y="6584880"/>
            <a:ext cx="11480" cy="14818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510294" y="6054699"/>
            <a:ext cx="11175" cy="11772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413569" y="4984369"/>
            <a:ext cx="10934" cy="13881"/>
          </a:xfrm>
          <a:prstGeom prst="rect">
            <a:avLst/>
          </a:prstGeom>
        </p:spPr>
      </p:pic>
      <p:pic>
        <p:nvPicPr>
          <p:cNvPr id="1056" name="object 105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765803" y="3209455"/>
            <a:ext cx="11518" cy="10134"/>
          </a:xfrm>
          <a:prstGeom prst="rect">
            <a:avLst/>
          </a:prstGeom>
        </p:spPr>
      </p:pic>
      <p:pic>
        <p:nvPicPr>
          <p:cNvPr id="1057" name="object 105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991275" y="5946673"/>
            <a:ext cx="18745" cy="12585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204218" y="5072850"/>
            <a:ext cx="17678" cy="19088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874048" y="4860861"/>
            <a:ext cx="12674" cy="12306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185357" y="2735224"/>
            <a:ext cx="12941" cy="14477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540330" y="5184076"/>
            <a:ext cx="12560" cy="14566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2699105" y="4073740"/>
            <a:ext cx="38938" cy="37388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401597" y="4170311"/>
            <a:ext cx="13398" cy="11849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4434713" y="4897247"/>
            <a:ext cx="20129" cy="25234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223261" y="1569910"/>
            <a:ext cx="18874" cy="10934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3021939" y="3813551"/>
            <a:ext cx="48387" cy="18089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614206" y="5195697"/>
            <a:ext cx="13157" cy="11175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917573" y="1755203"/>
            <a:ext cx="14096" cy="11696"/>
          </a:xfrm>
          <a:prstGeom prst="rect">
            <a:avLst/>
          </a:prstGeom>
        </p:spPr>
      </p:pic>
      <p:pic>
        <p:nvPicPr>
          <p:cNvPr id="1069" name="object 10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634729" y="1921205"/>
            <a:ext cx="11760" cy="12306"/>
          </a:xfrm>
          <a:prstGeom prst="rect">
            <a:avLst/>
          </a:prstGeom>
        </p:spPr>
      </p:pic>
      <p:pic>
        <p:nvPicPr>
          <p:cNvPr id="1070" name="object 107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684928" y="6210337"/>
            <a:ext cx="12687" cy="13588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681" cstate="print"/>
          <a:stretch>
            <a:fillRect/>
          </a:stretch>
        </p:blipFill>
        <p:spPr>
          <a:xfrm>
            <a:off x="3958488" y="3246970"/>
            <a:ext cx="32804" cy="44018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782540" y="3424984"/>
            <a:ext cx="15138" cy="12244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4538471" y="2004212"/>
            <a:ext cx="36575" cy="38671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441547" y="5328526"/>
            <a:ext cx="13436" cy="11074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535" y="2161679"/>
            <a:ext cx="11916" cy="13195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951441" y="4583188"/>
            <a:ext cx="13843" cy="12877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28783" y="6278765"/>
            <a:ext cx="14160" cy="16239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75987" y="5024932"/>
            <a:ext cx="14528" cy="17602"/>
          </a:xfrm>
          <a:prstGeom prst="rect">
            <a:avLst/>
          </a:prstGeom>
        </p:spPr>
      </p:pic>
      <p:pic>
        <p:nvPicPr>
          <p:cNvPr id="1079" name="object 107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70945" y="2326258"/>
            <a:ext cx="12754" cy="14350"/>
          </a:xfrm>
          <a:prstGeom prst="rect">
            <a:avLst/>
          </a:prstGeom>
        </p:spPr>
      </p:pic>
      <p:pic>
        <p:nvPicPr>
          <p:cNvPr id="1080" name="object 10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701715" y="5258041"/>
            <a:ext cx="10477" cy="11404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416058" y="6154013"/>
            <a:ext cx="11074" cy="11239"/>
          </a:xfrm>
          <a:prstGeom prst="rect">
            <a:avLst/>
          </a:prstGeom>
        </p:spPr>
      </p:pic>
      <p:pic>
        <p:nvPicPr>
          <p:cNvPr id="1082" name="object 108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498928" y="5924257"/>
            <a:ext cx="15798" cy="16700"/>
          </a:xfrm>
          <a:prstGeom prst="rect">
            <a:avLst/>
          </a:prstGeom>
        </p:spPr>
      </p:pic>
      <p:pic>
        <p:nvPicPr>
          <p:cNvPr id="1083" name="object 108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400203" y="3778338"/>
            <a:ext cx="11645" cy="14693"/>
          </a:xfrm>
          <a:prstGeom prst="rect">
            <a:avLst/>
          </a:prstGeom>
        </p:spPr>
      </p:pic>
      <p:pic>
        <p:nvPicPr>
          <p:cNvPr id="1084" name="object 108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661789" y="5856058"/>
            <a:ext cx="13627" cy="13030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343116" y="5655792"/>
            <a:ext cx="14541" cy="15100"/>
          </a:xfrm>
          <a:prstGeom prst="rect">
            <a:avLst/>
          </a:prstGeom>
        </p:spPr>
      </p:pic>
      <p:pic>
        <p:nvPicPr>
          <p:cNvPr id="1086" name="object 108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31505" y="2543086"/>
            <a:ext cx="17208" cy="16510"/>
          </a:xfrm>
          <a:prstGeom prst="rect">
            <a:avLst/>
          </a:prstGeom>
        </p:spPr>
      </p:pic>
      <p:pic>
        <p:nvPicPr>
          <p:cNvPr id="1087" name="object 108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178465" y="4919040"/>
            <a:ext cx="13157" cy="12928"/>
          </a:xfrm>
          <a:prstGeom prst="rect">
            <a:avLst/>
          </a:prstGeom>
        </p:spPr>
      </p:pic>
      <p:pic>
        <p:nvPicPr>
          <p:cNvPr id="1088" name="object 108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805976" y="4829403"/>
            <a:ext cx="12623" cy="11544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175950" y="5065585"/>
            <a:ext cx="15824" cy="18173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847031" y="3967086"/>
            <a:ext cx="11112" cy="11112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802881" y="4443145"/>
            <a:ext cx="21780" cy="19621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63110" y="5261152"/>
            <a:ext cx="15506" cy="16510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36382" y="1479092"/>
            <a:ext cx="12091" cy="15633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52705" y="1498701"/>
            <a:ext cx="11116" cy="9677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611676" y="2984817"/>
            <a:ext cx="14954" cy="28575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556789" y="3452266"/>
            <a:ext cx="12776" cy="10325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888032" y="5146306"/>
            <a:ext cx="13284" cy="12903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030658" y="4508817"/>
            <a:ext cx="15314" cy="14630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991756" y="4529759"/>
            <a:ext cx="12077" cy="12242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120714" y="5939866"/>
            <a:ext cx="10731" cy="12636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5992495" y="4298569"/>
            <a:ext cx="18783" cy="26936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250165" y="4363021"/>
            <a:ext cx="19926" cy="13741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285979" y="5760059"/>
            <a:ext cx="11455" cy="12585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565789" y="6234734"/>
            <a:ext cx="11899" cy="12103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6166396" y="4283151"/>
            <a:ext cx="35001" cy="30505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683" cstate="print"/>
          <a:stretch>
            <a:fillRect/>
          </a:stretch>
        </p:blipFill>
        <p:spPr>
          <a:xfrm>
            <a:off x="2014461" y="6169964"/>
            <a:ext cx="91681" cy="65862"/>
          </a:xfrm>
          <a:prstGeom prst="rect">
            <a:avLst/>
          </a:prstGeom>
        </p:spPr>
      </p:pic>
      <p:pic>
        <p:nvPicPr>
          <p:cNvPr id="1107" name="object 110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821055" y="2952788"/>
            <a:ext cx="16074" cy="15798"/>
          </a:xfrm>
          <a:prstGeom prst="rect">
            <a:avLst/>
          </a:prstGeom>
        </p:spPr>
      </p:pic>
      <p:pic>
        <p:nvPicPr>
          <p:cNvPr id="1108" name="object 110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384850" y="6225082"/>
            <a:ext cx="12788" cy="11252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15075" y="4366717"/>
            <a:ext cx="14097" cy="12877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871855" y="4487849"/>
            <a:ext cx="17139" cy="17233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402124" y="3724783"/>
            <a:ext cx="13131" cy="12674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5444" y="3016935"/>
            <a:ext cx="16916" cy="12903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97505" y="3623018"/>
            <a:ext cx="17170" cy="14389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31524" y="4122280"/>
            <a:ext cx="14884" cy="18364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998406" y="2303754"/>
            <a:ext cx="21843" cy="18618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87895" y="4298099"/>
            <a:ext cx="10960" cy="11569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487085" y="3975595"/>
            <a:ext cx="12344" cy="12966"/>
          </a:xfrm>
          <a:prstGeom prst="rect">
            <a:avLst/>
          </a:prstGeom>
        </p:spPr>
      </p:pic>
      <p:pic>
        <p:nvPicPr>
          <p:cNvPr id="1118" name="object 111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68137" y="4300511"/>
            <a:ext cx="17068" cy="10452"/>
          </a:xfrm>
          <a:prstGeom prst="rect">
            <a:avLst/>
          </a:prstGeom>
        </p:spPr>
      </p:pic>
      <p:pic>
        <p:nvPicPr>
          <p:cNvPr id="1119" name="object 11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77857" y="3719067"/>
            <a:ext cx="12636" cy="9982"/>
          </a:xfrm>
          <a:prstGeom prst="rect">
            <a:avLst/>
          </a:prstGeom>
        </p:spPr>
      </p:pic>
      <p:pic>
        <p:nvPicPr>
          <p:cNvPr id="1120" name="object 112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775225" y="4171505"/>
            <a:ext cx="11493" cy="9855"/>
          </a:xfrm>
          <a:prstGeom prst="rect">
            <a:avLst/>
          </a:prstGeom>
        </p:spPr>
      </p:pic>
      <p:pic>
        <p:nvPicPr>
          <p:cNvPr id="1121" name="object 112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4602" y="4432592"/>
            <a:ext cx="13420" cy="11493"/>
          </a:xfrm>
          <a:prstGeom prst="rect">
            <a:avLst/>
          </a:prstGeom>
        </p:spPr>
      </p:pic>
      <p:pic>
        <p:nvPicPr>
          <p:cNvPr id="1122" name="object 112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642316" y="4623511"/>
            <a:ext cx="12128" cy="13398"/>
          </a:xfrm>
          <a:prstGeom prst="rect">
            <a:avLst/>
          </a:prstGeom>
        </p:spPr>
      </p:pic>
      <p:pic>
        <p:nvPicPr>
          <p:cNvPr id="1123" name="object 112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085992" y="3064255"/>
            <a:ext cx="14249" cy="11582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601034" y="3898646"/>
            <a:ext cx="18592" cy="21945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4041482" y="4022940"/>
            <a:ext cx="10325" cy="16891"/>
          </a:xfrm>
          <a:prstGeom prst="rect">
            <a:avLst/>
          </a:prstGeom>
        </p:spPr>
      </p:pic>
      <p:pic>
        <p:nvPicPr>
          <p:cNvPr id="1126" name="object 112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61586" y="4115561"/>
            <a:ext cx="10795" cy="11328"/>
          </a:xfrm>
          <a:prstGeom prst="rect">
            <a:avLst/>
          </a:prstGeom>
        </p:spPr>
      </p:pic>
      <p:pic>
        <p:nvPicPr>
          <p:cNvPr id="1127" name="object 112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3243440" y="5704294"/>
            <a:ext cx="15125" cy="16421"/>
          </a:xfrm>
          <a:prstGeom prst="rect">
            <a:avLst/>
          </a:prstGeom>
        </p:spPr>
      </p:pic>
      <p:pic>
        <p:nvPicPr>
          <p:cNvPr id="1128" name="object 112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6833641" y="4258970"/>
            <a:ext cx="17233" cy="9169"/>
          </a:xfrm>
          <a:prstGeom prst="rect">
            <a:avLst/>
          </a:prstGeom>
        </p:spPr>
      </p:pic>
      <p:pic>
        <p:nvPicPr>
          <p:cNvPr id="1129" name="object 112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772257" y="4949139"/>
            <a:ext cx="14795" cy="12712"/>
          </a:xfrm>
          <a:prstGeom prst="rect">
            <a:avLst/>
          </a:prstGeom>
        </p:spPr>
      </p:pic>
      <p:pic>
        <p:nvPicPr>
          <p:cNvPr id="1130" name="object 1130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5859970" y="4467758"/>
            <a:ext cx="31457" cy="16573"/>
          </a:xfrm>
          <a:prstGeom prst="rect">
            <a:avLst/>
          </a:prstGeom>
        </p:spPr>
      </p:pic>
      <p:pic>
        <p:nvPicPr>
          <p:cNvPr id="1131" name="object 113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440085" y="3710254"/>
            <a:ext cx="12306" cy="18796"/>
          </a:xfrm>
          <a:prstGeom prst="rect">
            <a:avLst/>
          </a:prstGeom>
        </p:spPr>
      </p:pic>
      <p:pic>
        <p:nvPicPr>
          <p:cNvPr id="1132" name="object 113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813855" y="1851380"/>
            <a:ext cx="14079" cy="12141"/>
          </a:xfrm>
          <a:prstGeom prst="rect">
            <a:avLst/>
          </a:prstGeom>
        </p:spPr>
      </p:pic>
      <p:pic>
        <p:nvPicPr>
          <p:cNvPr id="1133" name="object 113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146247" y="3835984"/>
            <a:ext cx="13055" cy="16294"/>
          </a:xfrm>
          <a:prstGeom prst="rect">
            <a:avLst/>
          </a:prstGeom>
        </p:spPr>
      </p:pic>
      <p:pic>
        <p:nvPicPr>
          <p:cNvPr id="1134" name="object 113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943206" y="3061487"/>
            <a:ext cx="18084" cy="18427"/>
          </a:xfrm>
          <a:prstGeom prst="rect">
            <a:avLst/>
          </a:prstGeom>
        </p:spPr>
      </p:pic>
      <p:pic>
        <p:nvPicPr>
          <p:cNvPr id="1135" name="object 113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889385" y="3791432"/>
            <a:ext cx="14566" cy="12814"/>
          </a:xfrm>
          <a:prstGeom prst="rect">
            <a:avLst/>
          </a:prstGeom>
        </p:spPr>
      </p:pic>
      <p:pic>
        <p:nvPicPr>
          <p:cNvPr id="1136" name="object 113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38113" y="6146291"/>
            <a:ext cx="15455" cy="11480"/>
          </a:xfrm>
          <a:prstGeom prst="rect">
            <a:avLst/>
          </a:prstGeom>
        </p:spPr>
      </p:pic>
      <p:pic>
        <p:nvPicPr>
          <p:cNvPr id="1137" name="object 113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085352" y="3616375"/>
            <a:ext cx="14224" cy="17945"/>
          </a:xfrm>
          <a:prstGeom prst="rect">
            <a:avLst/>
          </a:prstGeom>
        </p:spPr>
      </p:pic>
      <p:pic>
        <p:nvPicPr>
          <p:cNvPr id="1138" name="object 113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606732" y="6331393"/>
            <a:ext cx="16548" cy="11678"/>
          </a:xfrm>
          <a:prstGeom prst="rect">
            <a:avLst/>
          </a:prstGeom>
        </p:spPr>
      </p:pic>
      <p:pic>
        <p:nvPicPr>
          <p:cNvPr id="1139" name="object 113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520334" y="4447501"/>
            <a:ext cx="13260" cy="14312"/>
          </a:xfrm>
          <a:prstGeom prst="rect">
            <a:avLst/>
          </a:prstGeom>
        </p:spPr>
      </p:pic>
      <p:pic>
        <p:nvPicPr>
          <p:cNvPr id="1140" name="object 114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86427" y="1888921"/>
            <a:ext cx="12995" cy="12496"/>
          </a:xfrm>
          <a:prstGeom prst="rect">
            <a:avLst/>
          </a:prstGeom>
        </p:spPr>
      </p:pic>
      <p:pic>
        <p:nvPicPr>
          <p:cNvPr id="1141" name="object 114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7956" y="2720441"/>
            <a:ext cx="14159" cy="17856"/>
          </a:xfrm>
          <a:prstGeom prst="rect">
            <a:avLst/>
          </a:prstGeom>
        </p:spPr>
      </p:pic>
      <p:pic>
        <p:nvPicPr>
          <p:cNvPr id="1142" name="object 114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282746" y="5083555"/>
            <a:ext cx="14424" cy="13335"/>
          </a:xfrm>
          <a:prstGeom prst="rect">
            <a:avLst/>
          </a:prstGeom>
        </p:spPr>
      </p:pic>
      <p:pic>
        <p:nvPicPr>
          <p:cNvPr id="1143" name="object 114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564060" y="3034042"/>
            <a:ext cx="12573" cy="14541"/>
          </a:xfrm>
          <a:prstGeom prst="rect">
            <a:avLst/>
          </a:prstGeom>
        </p:spPr>
      </p:pic>
      <p:pic>
        <p:nvPicPr>
          <p:cNvPr id="1144" name="object 114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860677" y="3368852"/>
            <a:ext cx="19810" cy="12953"/>
          </a:xfrm>
          <a:prstGeom prst="rect">
            <a:avLst/>
          </a:prstGeom>
        </p:spPr>
      </p:pic>
      <p:pic>
        <p:nvPicPr>
          <p:cNvPr id="1145" name="object 114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05203" y="3530028"/>
            <a:ext cx="14782" cy="16929"/>
          </a:xfrm>
          <a:prstGeom prst="rect">
            <a:avLst/>
          </a:prstGeom>
        </p:spPr>
      </p:pic>
      <p:pic>
        <p:nvPicPr>
          <p:cNvPr id="1146" name="object 114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891408" y="3291141"/>
            <a:ext cx="12992" cy="13538"/>
          </a:xfrm>
          <a:prstGeom prst="rect">
            <a:avLst/>
          </a:prstGeom>
        </p:spPr>
      </p:pic>
      <p:pic>
        <p:nvPicPr>
          <p:cNvPr id="1147" name="object 114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23122" y="3105569"/>
            <a:ext cx="14909" cy="13220"/>
          </a:xfrm>
          <a:prstGeom prst="rect">
            <a:avLst/>
          </a:prstGeom>
        </p:spPr>
      </p:pic>
      <p:pic>
        <p:nvPicPr>
          <p:cNvPr id="1148" name="object 114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089446" y="3168129"/>
            <a:ext cx="13436" cy="11302"/>
          </a:xfrm>
          <a:prstGeom prst="rect">
            <a:avLst/>
          </a:prstGeom>
        </p:spPr>
      </p:pic>
      <p:pic>
        <p:nvPicPr>
          <p:cNvPr id="1149" name="object 114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959642" y="4369333"/>
            <a:ext cx="17462" cy="12331"/>
          </a:xfrm>
          <a:prstGeom prst="rect">
            <a:avLst/>
          </a:prstGeom>
        </p:spPr>
      </p:pic>
      <p:pic>
        <p:nvPicPr>
          <p:cNvPr id="1150" name="object 115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218531" y="6147663"/>
            <a:ext cx="14668" cy="11582"/>
          </a:xfrm>
          <a:prstGeom prst="rect">
            <a:avLst/>
          </a:prstGeom>
        </p:spPr>
      </p:pic>
      <p:pic>
        <p:nvPicPr>
          <p:cNvPr id="1151" name="object 115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184982" y="2490152"/>
            <a:ext cx="13627" cy="12649"/>
          </a:xfrm>
          <a:prstGeom prst="rect">
            <a:avLst/>
          </a:prstGeom>
        </p:spPr>
      </p:pic>
      <p:pic>
        <p:nvPicPr>
          <p:cNvPr id="1152" name="object 115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710298" y="3331425"/>
            <a:ext cx="10286" cy="11150"/>
          </a:xfrm>
          <a:prstGeom prst="rect">
            <a:avLst/>
          </a:prstGeom>
        </p:spPr>
      </p:pic>
      <p:pic>
        <p:nvPicPr>
          <p:cNvPr id="1153" name="object 115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55153" y="1818563"/>
            <a:ext cx="12557" cy="12776"/>
          </a:xfrm>
          <a:prstGeom prst="rect">
            <a:avLst/>
          </a:prstGeom>
        </p:spPr>
      </p:pic>
      <p:pic>
        <p:nvPicPr>
          <p:cNvPr id="1154" name="object 1154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4808291" y="5463472"/>
            <a:ext cx="8755" cy="16564"/>
          </a:xfrm>
          <a:prstGeom prst="rect">
            <a:avLst/>
          </a:prstGeom>
        </p:spPr>
      </p:pic>
      <p:pic>
        <p:nvPicPr>
          <p:cNvPr id="1155" name="object 115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062414" y="2484437"/>
            <a:ext cx="11899" cy="12649"/>
          </a:xfrm>
          <a:prstGeom prst="rect">
            <a:avLst/>
          </a:prstGeom>
        </p:spPr>
      </p:pic>
      <p:pic>
        <p:nvPicPr>
          <p:cNvPr id="1156" name="object 115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9179" y="3395103"/>
            <a:ext cx="13686" cy="13144"/>
          </a:xfrm>
          <a:prstGeom prst="rect">
            <a:avLst/>
          </a:prstGeom>
        </p:spPr>
      </p:pic>
      <p:pic>
        <p:nvPicPr>
          <p:cNvPr id="1157" name="object 115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999805" y="2036102"/>
            <a:ext cx="30797" cy="16154"/>
          </a:xfrm>
          <a:prstGeom prst="rect">
            <a:avLst/>
          </a:prstGeom>
        </p:spPr>
      </p:pic>
      <p:pic>
        <p:nvPicPr>
          <p:cNvPr id="1158" name="object 115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241977" y="4248861"/>
            <a:ext cx="11671" cy="15951"/>
          </a:xfrm>
          <a:prstGeom prst="rect">
            <a:avLst/>
          </a:prstGeom>
        </p:spPr>
      </p:pic>
      <p:pic>
        <p:nvPicPr>
          <p:cNvPr id="1159" name="object 115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381963" y="3576370"/>
            <a:ext cx="11036" cy="14325"/>
          </a:xfrm>
          <a:prstGeom prst="rect">
            <a:avLst/>
          </a:prstGeom>
        </p:spPr>
      </p:pic>
      <p:pic>
        <p:nvPicPr>
          <p:cNvPr id="1160" name="object 116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653673" y="4352086"/>
            <a:ext cx="17691" cy="19062"/>
          </a:xfrm>
          <a:prstGeom prst="rect">
            <a:avLst/>
          </a:prstGeom>
        </p:spPr>
      </p:pic>
      <p:pic>
        <p:nvPicPr>
          <p:cNvPr id="1161" name="object 116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551091" y="419557"/>
            <a:ext cx="9922" cy="5867"/>
          </a:xfrm>
          <a:prstGeom prst="rect">
            <a:avLst/>
          </a:prstGeom>
        </p:spPr>
      </p:pic>
      <p:pic>
        <p:nvPicPr>
          <p:cNvPr id="1162" name="object 1162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6024422" y="4773548"/>
            <a:ext cx="26619" cy="18072"/>
          </a:xfrm>
          <a:prstGeom prst="rect">
            <a:avLst/>
          </a:prstGeom>
        </p:spPr>
      </p:pic>
      <p:pic>
        <p:nvPicPr>
          <p:cNvPr id="1163" name="object 116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3562" y="438327"/>
            <a:ext cx="10457" cy="10579"/>
          </a:xfrm>
          <a:prstGeom prst="rect">
            <a:avLst/>
          </a:prstGeom>
        </p:spPr>
      </p:pic>
      <p:pic>
        <p:nvPicPr>
          <p:cNvPr id="1164" name="object 1164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1090115" y="4336199"/>
            <a:ext cx="96292" cy="87668"/>
          </a:xfrm>
          <a:prstGeom prst="rect">
            <a:avLst/>
          </a:prstGeom>
        </p:spPr>
      </p:pic>
      <p:pic>
        <p:nvPicPr>
          <p:cNvPr id="1165" name="object 116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0614" y="469125"/>
            <a:ext cx="10048" cy="7569"/>
          </a:xfrm>
          <a:prstGeom prst="rect">
            <a:avLst/>
          </a:prstGeom>
        </p:spPr>
      </p:pic>
      <p:pic>
        <p:nvPicPr>
          <p:cNvPr id="1166" name="object 116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83020" y="4346346"/>
            <a:ext cx="10083" cy="6972"/>
          </a:xfrm>
          <a:prstGeom prst="rect">
            <a:avLst/>
          </a:prstGeom>
        </p:spPr>
      </p:pic>
      <p:pic>
        <p:nvPicPr>
          <p:cNvPr id="1167" name="object 11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953399" y="1087627"/>
            <a:ext cx="11391" cy="11353"/>
          </a:xfrm>
          <a:prstGeom prst="rect">
            <a:avLst/>
          </a:prstGeom>
        </p:spPr>
      </p:pic>
      <p:pic>
        <p:nvPicPr>
          <p:cNvPr id="1168" name="object 116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700147" y="6045657"/>
            <a:ext cx="13652" cy="14008"/>
          </a:xfrm>
          <a:prstGeom prst="rect">
            <a:avLst/>
          </a:prstGeom>
        </p:spPr>
      </p:pic>
      <p:pic>
        <p:nvPicPr>
          <p:cNvPr id="1169" name="object 116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532668" y="1784032"/>
            <a:ext cx="10490" cy="12090"/>
          </a:xfrm>
          <a:prstGeom prst="rect">
            <a:avLst/>
          </a:prstGeom>
        </p:spPr>
      </p:pic>
      <p:pic>
        <p:nvPicPr>
          <p:cNvPr id="1170" name="object 1170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5452211" y="3296043"/>
            <a:ext cx="108902" cy="111836"/>
          </a:xfrm>
          <a:prstGeom prst="rect">
            <a:avLst/>
          </a:prstGeom>
        </p:spPr>
      </p:pic>
      <p:pic>
        <p:nvPicPr>
          <p:cNvPr id="1171" name="object 1171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5444045" y="4083621"/>
            <a:ext cx="67729" cy="96240"/>
          </a:xfrm>
          <a:prstGeom prst="rect">
            <a:avLst/>
          </a:prstGeom>
        </p:spPr>
      </p:pic>
      <p:pic>
        <p:nvPicPr>
          <p:cNvPr id="1172" name="object 117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192177" y="2205431"/>
            <a:ext cx="11074" cy="12966"/>
          </a:xfrm>
          <a:prstGeom prst="rect">
            <a:avLst/>
          </a:prstGeom>
        </p:spPr>
      </p:pic>
      <p:pic>
        <p:nvPicPr>
          <p:cNvPr id="1173" name="object 1173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3011398" y="1868487"/>
            <a:ext cx="27660" cy="33248"/>
          </a:xfrm>
          <a:prstGeom prst="rect">
            <a:avLst/>
          </a:prstGeom>
        </p:spPr>
      </p:pic>
      <p:pic>
        <p:nvPicPr>
          <p:cNvPr id="1174" name="object 117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098651" y="3963390"/>
            <a:ext cx="12179" cy="10985"/>
          </a:xfrm>
          <a:prstGeom prst="rect">
            <a:avLst/>
          </a:prstGeom>
        </p:spPr>
      </p:pic>
      <p:pic>
        <p:nvPicPr>
          <p:cNvPr id="1175" name="object 117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333995" y="3370834"/>
            <a:ext cx="7073" cy="7899"/>
          </a:xfrm>
          <a:prstGeom prst="rect">
            <a:avLst/>
          </a:prstGeom>
        </p:spPr>
      </p:pic>
      <p:pic>
        <p:nvPicPr>
          <p:cNvPr id="1176" name="object 117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390362" y="5277358"/>
            <a:ext cx="14503" cy="12204"/>
          </a:xfrm>
          <a:prstGeom prst="rect">
            <a:avLst/>
          </a:prstGeom>
        </p:spPr>
      </p:pic>
      <p:pic>
        <p:nvPicPr>
          <p:cNvPr id="1177" name="object 1177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209626" y="5936780"/>
            <a:ext cx="17957" cy="33528"/>
          </a:xfrm>
          <a:prstGeom prst="rect">
            <a:avLst/>
          </a:prstGeom>
        </p:spPr>
      </p:pic>
      <p:pic>
        <p:nvPicPr>
          <p:cNvPr id="1178" name="object 117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349332" y="4692396"/>
            <a:ext cx="14884" cy="10858"/>
          </a:xfrm>
          <a:prstGeom prst="rect">
            <a:avLst/>
          </a:prstGeom>
        </p:spPr>
      </p:pic>
      <p:pic>
        <p:nvPicPr>
          <p:cNvPr id="1179" name="object 117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863862" y="4689094"/>
            <a:ext cx="8953" cy="5308"/>
          </a:xfrm>
          <a:prstGeom prst="rect">
            <a:avLst/>
          </a:prstGeom>
        </p:spPr>
      </p:pic>
      <p:pic>
        <p:nvPicPr>
          <p:cNvPr id="1180" name="object 118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2009762" y="5553278"/>
            <a:ext cx="7150" cy="11302"/>
          </a:xfrm>
          <a:prstGeom prst="rect">
            <a:avLst/>
          </a:prstGeom>
        </p:spPr>
      </p:pic>
      <p:pic>
        <p:nvPicPr>
          <p:cNvPr id="1181" name="object 118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50080" y="1755597"/>
            <a:ext cx="12128" cy="10502"/>
          </a:xfrm>
          <a:prstGeom prst="rect">
            <a:avLst/>
          </a:prstGeom>
        </p:spPr>
      </p:pic>
      <p:pic>
        <p:nvPicPr>
          <p:cNvPr id="1182" name="object 118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35930" y="5687631"/>
            <a:ext cx="11112" cy="12268"/>
          </a:xfrm>
          <a:prstGeom prst="rect">
            <a:avLst/>
          </a:prstGeom>
        </p:spPr>
      </p:pic>
      <p:pic>
        <p:nvPicPr>
          <p:cNvPr id="1183" name="object 1183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2426091" y="2233155"/>
            <a:ext cx="14251" cy="39268"/>
          </a:xfrm>
          <a:prstGeom prst="rect">
            <a:avLst/>
          </a:prstGeom>
        </p:spPr>
      </p:pic>
      <p:pic>
        <p:nvPicPr>
          <p:cNvPr id="1184" name="object 118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565778" y="6091377"/>
            <a:ext cx="7226" cy="9347"/>
          </a:xfrm>
          <a:prstGeom prst="rect">
            <a:avLst/>
          </a:prstGeom>
        </p:spPr>
      </p:pic>
      <p:pic>
        <p:nvPicPr>
          <p:cNvPr id="1185" name="object 1185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6214186" y="4746231"/>
            <a:ext cx="44919" cy="18681"/>
          </a:xfrm>
          <a:prstGeom prst="rect">
            <a:avLst/>
          </a:prstGeom>
        </p:spPr>
      </p:pic>
      <p:pic>
        <p:nvPicPr>
          <p:cNvPr id="1186" name="object 118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03967" y="5651779"/>
            <a:ext cx="13855" cy="9690"/>
          </a:xfrm>
          <a:prstGeom prst="rect">
            <a:avLst/>
          </a:prstGeom>
        </p:spPr>
      </p:pic>
      <p:pic>
        <p:nvPicPr>
          <p:cNvPr id="1187" name="object 118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52480" y="1942680"/>
            <a:ext cx="5143" cy="6019"/>
          </a:xfrm>
          <a:prstGeom prst="rect">
            <a:avLst/>
          </a:prstGeom>
        </p:spPr>
      </p:pic>
      <p:pic>
        <p:nvPicPr>
          <p:cNvPr id="1188" name="object 1188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2204377" y="2379979"/>
            <a:ext cx="73532" cy="98297"/>
          </a:xfrm>
          <a:prstGeom prst="rect">
            <a:avLst/>
          </a:prstGeom>
        </p:spPr>
      </p:pic>
      <p:pic>
        <p:nvPicPr>
          <p:cNvPr id="1189" name="object 118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097492" y="4632705"/>
            <a:ext cx="10299" cy="9994"/>
          </a:xfrm>
          <a:prstGeom prst="rect">
            <a:avLst/>
          </a:prstGeom>
        </p:spPr>
      </p:pic>
      <p:pic>
        <p:nvPicPr>
          <p:cNvPr id="1190" name="object 1190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5992063" y="5481396"/>
            <a:ext cx="17640" cy="32511"/>
          </a:xfrm>
          <a:prstGeom prst="rect">
            <a:avLst/>
          </a:prstGeom>
        </p:spPr>
      </p:pic>
      <p:pic>
        <p:nvPicPr>
          <p:cNvPr id="1191" name="object 11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92525" y="4877587"/>
            <a:ext cx="9550" cy="12115"/>
          </a:xfrm>
          <a:prstGeom prst="rect">
            <a:avLst/>
          </a:prstGeom>
        </p:spPr>
      </p:pic>
      <p:pic>
        <p:nvPicPr>
          <p:cNvPr id="1192" name="object 119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943506" y="3297301"/>
            <a:ext cx="9575" cy="8978"/>
          </a:xfrm>
          <a:prstGeom prst="rect">
            <a:avLst/>
          </a:prstGeom>
        </p:spPr>
      </p:pic>
      <p:pic>
        <p:nvPicPr>
          <p:cNvPr id="1193" name="object 119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123459" y="5245950"/>
            <a:ext cx="5664" cy="10528"/>
          </a:xfrm>
          <a:prstGeom prst="rect">
            <a:avLst/>
          </a:prstGeom>
        </p:spPr>
      </p:pic>
      <p:pic>
        <p:nvPicPr>
          <p:cNvPr id="1194" name="object 119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691030" y="1279664"/>
            <a:ext cx="10198" cy="7848"/>
          </a:xfrm>
          <a:prstGeom prst="rect">
            <a:avLst/>
          </a:prstGeom>
        </p:spPr>
      </p:pic>
      <p:pic>
        <p:nvPicPr>
          <p:cNvPr id="1195" name="object 119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460784" y="3950386"/>
            <a:ext cx="13182" cy="10045"/>
          </a:xfrm>
          <a:prstGeom prst="rect">
            <a:avLst/>
          </a:prstGeom>
        </p:spPr>
      </p:pic>
      <p:pic>
        <p:nvPicPr>
          <p:cNvPr id="1196" name="object 119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025743" y="2308186"/>
            <a:ext cx="11366" cy="8623"/>
          </a:xfrm>
          <a:prstGeom prst="rect">
            <a:avLst/>
          </a:prstGeom>
        </p:spPr>
      </p:pic>
      <p:pic>
        <p:nvPicPr>
          <p:cNvPr id="1197" name="object 119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392290" y="2391410"/>
            <a:ext cx="6083" cy="6057"/>
          </a:xfrm>
          <a:prstGeom prst="rect">
            <a:avLst/>
          </a:prstGeom>
        </p:spPr>
      </p:pic>
      <p:pic>
        <p:nvPicPr>
          <p:cNvPr id="1198" name="object 119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153472" y="1177912"/>
            <a:ext cx="13625" cy="11683"/>
          </a:xfrm>
          <a:prstGeom prst="rect">
            <a:avLst/>
          </a:prstGeom>
        </p:spPr>
      </p:pic>
      <p:pic>
        <p:nvPicPr>
          <p:cNvPr id="1199" name="object 119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51503" y="3208489"/>
            <a:ext cx="12369" cy="9220"/>
          </a:xfrm>
          <a:prstGeom prst="rect">
            <a:avLst/>
          </a:prstGeom>
        </p:spPr>
      </p:pic>
      <p:pic>
        <p:nvPicPr>
          <p:cNvPr id="1200" name="object 120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380411" y="5323039"/>
            <a:ext cx="11112" cy="11074"/>
          </a:xfrm>
          <a:prstGeom prst="rect">
            <a:avLst/>
          </a:prstGeom>
        </p:spPr>
      </p:pic>
      <p:pic>
        <p:nvPicPr>
          <p:cNvPr id="1201" name="object 120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85325" y="987907"/>
            <a:ext cx="21098" cy="14122"/>
          </a:xfrm>
          <a:prstGeom prst="rect">
            <a:avLst/>
          </a:prstGeom>
        </p:spPr>
      </p:pic>
      <p:pic>
        <p:nvPicPr>
          <p:cNvPr id="1202" name="object 120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303526" y="1461071"/>
            <a:ext cx="4699" cy="4394"/>
          </a:xfrm>
          <a:prstGeom prst="rect">
            <a:avLst/>
          </a:prstGeom>
        </p:spPr>
      </p:pic>
      <p:pic>
        <p:nvPicPr>
          <p:cNvPr id="1203" name="object 1203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5653392" y="5157673"/>
            <a:ext cx="32461" cy="53720"/>
          </a:xfrm>
          <a:prstGeom prst="rect">
            <a:avLst/>
          </a:prstGeom>
        </p:spPr>
      </p:pic>
      <p:pic>
        <p:nvPicPr>
          <p:cNvPr id="1204" name="object 120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688183" y="1552397"/>
            <a:ext cx="10921" cy="11531"/>
          </a:xfrm>
          <a:prstGeom prst="rect">
            <a:avLst/>
          </a:prstGeom>
        </p:spPr>
      </p:pic>
      <p:pic>
        <p:nvPicPr>
          <p:cNvPr id="1205" name="object 1205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967550" y="4134548"/>
            <a:ext cx="8596" cy="7391"/>
          </a:xfrm>
          <a:prstGeom prst="rect">
            <a:avLst/>
          </a:prstGeom>
        </p:spPr>
      </p:pic>
      <p:pic>
        <p:nvPicPr>
          <p:cNvPr id="1206" name="object 120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765376" y="1358874"/>
            <a:ext cx="11302" cy="12344"/>
          </a:xfrm>
          <a:prstGeom prst="rect">
            <a:avLst/>
          </a:prstGeom>
        </p:spPr>
      </p:pic>
      <p:pic>
        <p:nvPicPr>
          <p:cNvPr id="1207" name="object 120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004130" y="4142625"/>
            <a:ext cx="7653" cy="9194"/>
          </a:xfrm>
          <a:prstGeom prst="rect">
            <a:avLst/>
          </a:prstGeom>
        </p:spPr>
      </p:pic>
      <p:pic>
        <p:nvPicPr>
          <p:cNvPr id="1208" name="object 120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008593" y="2744762"/>
            <a:ext cx="7226" cy="7226"/>
          </a:xfrm>
          <a:prstGeom prst="rect">
            <a:avLst/>
          </a:prstGeom>
        </p:spPr>
      </p:pic>
      <p:pic>
        <p:nvPicPr>
          <p:cNvPr id="1209" name="object 120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170220" y="6582680"/>
            <a:ext cx="9575" cy="14472"/>
          </a:xfrm>
          <a:prstGeom prst="rect">
            <a:avLst/>
          </a:prstGeom>
        </p:spPr>
      </p:pic>
      <p:pic>
        <p:nvPicPr>
          <p:cNvPr id="1210" name="object 121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941975" y="2489923"/>
            <a:ext cx="7740" cy="8356"/>
          </a:xfrm>
          <a:prstGeom prst="rect">
            <a:avLst/>
          </a:prstGeom>
        </p:spPr>
      </p:pic>
      <p:pic>
        <p:nvPicPr>
          <p:cNvPr id="1211" name="object 121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089892" y="1257846"/>
            <a:ext cx="10868" cy="8356"/>
          </a:xfrm>
          <a:prstGeom prst="rect">
            <a:avLst/>
          </a:prstGeom>
        </p:spPr>
      </p:pic>
      <p:pic>
        <p:nvPicPr>
          <p:cNvPr id="1212" name="object 1212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838827" y="3652659"/>
            <a:ext cx="9867" cy="6565"/>
          </a:xfrm>
          <a:prstGeom prst="rect">
            <a:avLst/>
          </a:prstGeom>
        </p:spPr>
      </p:pic>
      <p:pic>
        <p:nvPicPr>
          <p:cNvPr id="1213" name="object 121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557185" y="3410000"/>
            <a:ext cx="7315" cy="7950"/>
          </a:xfrm>
          <a:prstGeom prst="rect">
            <a:avLst/>
          </a:prstGeom>
        </p:spPr>
      </p:pic>
      <p:pic>
        <p:nvPicPr>
          <p:cNvPr id="1214" name="object 121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516128" y="4368584"/>
            <a:ext cx="12166" cy="11899"/>
          </a:xfrm>
          <a:prstGeom prst="rect">
            <a:avLst/>
          </a:prstGeom>
        </p:spPr>
      </p:pic>
      <p:pic>
        <p:nvPicPr>
          <p:cNvPr id="1215" name="object 121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149303" y="4045115"/>
            <a:ext cx="9639" cy="11480"/>
          </a:xfrm>
          <a:prstGeom prst="rect">
            <a:avLst/>
          </a:prstGeom>
        </p:spPr>
      </p:pic>
      <p:pic>
        <p:nvPicPr>
          <p:cNvPr id="1216" name="object 121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63470" y="5719495"/>
            <a:ext cx="11328" cy="12484"/>
          </a:xfrm>
          <a:prstGeom prst="rect">
            <a:avLst/>
          </a:prstGeom>
        </p:spPr>
      </p:pic>
      <p:pic>
        <p:nvPicPr>
          <p:cNvPr id="1217" name="object 1217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672619" y="2663926"/>
            <a:ext cx="9925" cy="25577"/>
          </a:xfrm>
          <a:prstGeom prst="rect">
            <a:avLst/>
          </a:prstGeom>
        </p:spPr>
      </p:pic>
      <p:pic>
        <p:nvPicPr>
          <p:cNvPr id="1218" name="object 121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87657" y="4230217"/>
            <a:ext cx="11264" cy="8166"/>
          </a:xfrm>
          <a:prstGeom prst="rect">
            <a:avLst/>
          </a:prstGeom>
        </p:spPr>
      </p:pic>
      <p:pic>
        <p:nvPicPr>
          <p:cNvPr id="1219" name="object 121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399842" y="4618735"/>
            <a:ext cx="8293" cy="11468"/>
          </a:xfrm>
          <a:prstGeom prst="rect">
            <a:avLst/>
          </a:prstGeom>
        </p:spPr>
      </p:pic>
      <p:pic>
        <p:nvPicPr>
          <p:cNvPr id="1220" name="object 122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522732" y="2629598"/>
            <a:ext cx="10363" cy="12166"/>
          </a:xfrm>
          <a:prstGeom prst="rect">
            <a:avLst/>
          </a:prstGeom>
        </p:spPr>
      </p:pic>
      <p:pic>
        <p:nvPicPr>
          <p:cNvPr id="1221" name="object 122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39855" y="1198638"/>
            <a:ext cx="7340" cy="6591"/>
          </a:xfrm>
          <a:prstGeom prst="rect">
            <a:avLst/>
          </a:prstGeom>
        </p:spPr>
      </p:pic>
      <p:pic>
        <p:nvPicPr>
          <p:cNvPr id="1222" name="object 122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440254" y="1666201"/>
            <a:ext cx="10896" cy="12369"/>
          </a:xfrm>
          <a:prstGeom prst="rect">
            <a:avLst/>
          </a:prstGeom>
        </p:spPr>
      </p:pic>
      <p:pic>
        <p:nvPicPr>
          <p:cNvPr id="1223" name="object 122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886538" y="3972674"/>
            <a:ext cx="9601" cy="9321"/>
          </a:xfrm>
          <a:prstGeom prst="rect">
            <a:avLst/>
          </a:prstGeom>
        </p:spPr>
      </p:pic>
      <p:pic>
        <p:nvPicPr>
          <p:cNvPr id="1224" name="object 122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760902" y="1300670"/>
            <a:ext cx="4237" cy="4711"/>
          </a:xfrm>
          <a:prstGeom prst="rect">
            <a:avLst/>
          </a:prstGeom>
        </p:spPr>
      </p:pic>
      <p:pic>
        <p:nvPicPr>
          <p:cNvPr id="1225" name="object 122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457050" y="6491827"/>
            <a:ext cx="9448" cy="10641"/>
          </a:xfrm>
          <a:prstGeom prst="rect">
            <a:avLst/>
          </a:prstGeom>
        </p:spPr>
      </p:pic>
      <p:pic>
        <p:nvPicPr>
          <p:cNvPr id="1226" name="object 122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830430" y="5329529"/>
            <a:ext cx="14782" cy="10960"/>
          </a:xfrm>
          <a:prstGeom prst="rect">
            <a:avLst/>
          </a:prstGeom>
        </p:spPr>
      </p:pic>
      <p:pic>
        <p:nvPicPr>
          <p:cNvPr id="1227" name="object 122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944611" y="4625606"/>
            <a:ext cx="10731" cy="17424"/>
          </a:xfrm>
          <a:prstGeom prst="rect">
            <a:avLst/>
          </a:prstGeom>
        </p:spPr>
      </p:pic>
      <p:pic>
        <p:nvPicPr>
          <p:cNvPr id="1228" name="object 1228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2334196" y="5714060"/>
            <a:ext cx="40754" cy="17081"/>
          </a:xfrm>
          <a:prstGeom prst="rect">
            <a:avLst/>
          </a:prstGeom>
        </p:spPr>
      </p:pic>
      <p:pic>
        <p:nvPicPr>
          <p:cNvPr id="1229" name="object 12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42461" y="1280426"/>
            <a:ext cx="11178" cy="12014"/>
          </a:xfrm>
          <a:prstGeom prst="rect">
            <a:avLst/>
          </a:prstGeom>
        </p:spPr>
      </p:pic>
      <p:pic>
        <p:nvPicPr>
          <p:cNvPr id="1230" name="object 123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254093" y="5948248"/>
            <a:ext cx="5461" cy="10642"/>
          </a:xfrm>
          <a:prstGeom prst="rect">
            <a:avLst/>
          </a:prstGeom>
        </p:spPr>
      </p:pic>
      <p:pic>
        <p:nvPicPr>
          <p:cNvPr id="1231" name="object 123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505974" y="2007349"/>
            <a:ext cx="12585" cy="11963"/>
          </a:xfrm>
          <a:prstGeom prst="rect">
            <a:avLst/>
          </a:prstGeom>
        </p:spPr>
      </p:pic>
      <p:pic>
        <p:nvPicPr>
          <p:cNvPr id="1232" name="object 123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905838" y="2678963"/>
            <a:ext cx="10833" cy="11709"/>
          </a:xfrm>
          <a:prstGeom prst="rect">
            <a:avLst/>
          </a:prstGeom>
        </p:spPr>
      </p:pic>
      <p:pic>
        <p:nvPicPr>
          <p:cNvPr id="1233" name="object 123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3878071" y="2101342"/>
            <a:ext cx="10388" cy="6692"/>
          </a:xfrm>
          <a:prstGeom prst="rect">
            <a:avLst/>
          </a:prstGeom>
        </p:spPr>
      </p:pic>
      <p:pic>
        <p:nvPicPr>
          <p:cNvPr id="1234" name="object 123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751643" y="3917950"/>
            <a:ext cx="6959" cy="7785"/>
          </a:xfrm>
          <a:prstGeom prst="rect">
            <a:avLst/>
          </a:prstGeom>
        </p:spPr>
      </p:pic>
      <p:pic>
        <p:nvPicPr>
          <p:cNvPr id="1235" name="object 123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592884" y="4442320"/>
            <a:ext cx="8699" cy="10960"/>
          </a:xfrm>
          <a:prstGeom prst="rect">
            <a:avLst/>
          </a:prstGeom>
        </p:spPr>
      </p:pic>
      <p:pic>
        <p:nvPicPr>
          <p:cNvPr id="1236" name="object 123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441731" y="5483745"/>
            <a:ext cx="6972" cy="9220"/>
          </a:xfrm>
          <a:prstGeom prst="rect">
            <a:avLst/>
          </a:prstGeom>
        </p:spPr>
      </p:pic>
      <p:pic>
        <p:nvPicPr>
          <p:cNvPr id="1237" name="object 1237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5746102" y="2567978"/>
            <a:ext cx="20662" cy="34569"/>
          </a:xfrm>
          <a:prstGeom prst="rect">
            <a:avLst/>
          </a:prstGeom>
        </p:spPr>
      </p:pic>
      <p:pic>
        <p:nvPicPr>
          <p:cNvPr id="1238" name="object 1238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985413" y="3383407"/>
            <a:ext cx="74062" cy="73634"/>
          </a:xfrm>
          <a:prstGeom prst="rect">
            <a:avLst/>
          </a:prstGeom>
        </p:spPr>
      </p:pic>
      <p:pic>
        <p:nvPicPr>
          <p:cNvPr id="1239" name="object 123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66800" y="1310487"/>
            <a:ext cx="6869" cy="7670"/>
          </a:xfrm>
          <a:prstGeom prst="rect">
            <a:avLst/>
          </a:prstGeom>
        </p:spPr>
      </p:pic>
      <p:pic>
        <p:nvPicPr>
          <p:cNvPr id="1240" name="object 124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460720" y="2517152"/>
            <a:ext cx="8597" cy="10452"/>
          </a:xfrm>
          <a:prstGeom prst="rect">
            <a:avLst/>
          </a:prstGeom>
        </p:spPr>
      </p:pic>
      <p:pic>
        <p:nvPicPr>
          <p:cNvPr id="1241" name="object 1241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5639180" y="5057656"/>
            <a:ext cx="48310" cy="33012"/>
          </a:xfrm>
          <a:prstGeom prst="rect">
            <a:avLst/>
          </a:prstGeom>
        </p:spPr>
      </p:pic>
      <p:pic>
        <p:nvPicPr>
          <p:cNvPr id="1242" name="object 1242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37371" y="1338414"/>
            <a:ext cx="11177" cy="8775"/>
          </a:xfrm>
          <a:prstGeom prst="rect">
            <a:avLst/>
          </a:prstGeom>
        </p:spPr>
      </p:pic>
      <p:pic>
        <p:nvPicPr>
          <p:cNvPr id="1243" name="object 124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762516" y="1886661"/>
            <a:ext cx="10591" cy="4902"/>
          </a:xfrm>
          <a:prstGeom prst="rect">
            <a:avLst/>
          </a:prstGeom>
        </p:spPr>
      </p:pic>
      <p:pic>
        <p:nvPicPr>
          <p:cNvPr id="1244" name="object 124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64358" y="2829280"/>
            <a:ext cx="9803" cy="11366"/>
          </a:xfrm>
          <a:prstGeom prst="rect">
            <a:avLst/>
          </a:prstGeom>
        </p:spPr>
      </p:pic>
      <p:pic>
        <p:nvPicPr>
          <p:cNvPr id="1245" name="object 124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475260" y="4026496"/>
            <a:ext cx="13385" cy="9982"/>
          </a:xfrm>
          <a:prstGeom prst="rect">
            <a:avLst/>
          </a:prstGeom>
        </p:spPr>
      </p:pic>
      <p:pic>
        <p:nvPicPr>
          <p:cNvPr id="1246" name="object 124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09029" y="4662309"/>
            <a:ext cx="12103" cy="11404"/>
          </a:xfrm>
          <a:prstGeom prst="rect">
            <a:avLst/>
          </a:prstGeom>
        </p:spPr>
      </p:pic>
      <p:pic>
        <p:nvPicPr>
          <p:cNvPr id="1247" name="object 124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8148" y="1339189"/>
            <a:ext cx="10645" cy="11264"/>
          </a:xfrm>
          <a:prstGeom prst="rect">
            <a:avLst/>
          </a:prstGeom>
        </p:spPr>
      </p:pic>
      <p:pic>
        <p:nvPicPr>
          <p:cNvPr id="1248" name="object 124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561005" y="3099066"/>
            <a:ext cx="8559" cy="11341"/>
          </a:xfrm>
          <a:prstGeom prst="rect">
            <a:avLst/>
          </a:prstGeom>
        </p:spPr>
      </p:pic>
      <p:pic>
        <p:nvPicPr>
          <p:cNvPr id="1249" name="object 124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76828" y="6035954"/>
            <a:ext cx="11404" cy="10744"/>
          </a:xfrm>
          <a:prstGeom prst="rect">
            <a:avLst/>
          </a:prstGeom>
        </p:spPr>
      </p:pic>
      <p:pic>
        <p:nvPicPr>
          <p:cNvPr id="1250" name="object 1250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4315663" y="4843945"/>
            <a:ext cx="21437" cy="52705"/>
          </a:xfrm>
          <a:prstGeom prst="rect">
            <a:avLst/>
          </a:prstGeom>
        </p:spPr>
      </p:pic>
      <p:pic>
        <p:nvPicPr>
          <p:cNvPr id="1251" name="object 1251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971880" y="4762030"/>
            <a:ext cx="6337" cy="10261"/>
          </a:xfrm>
          <a:prstGeom prst="rect">
            <a:avLst/>
          </a:prstGeom>
        </p:spPr>
      </p:pic>
      <p:pic>
        <p:nvPicPr>
          <p:cNvPr id="1252" name="object 125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588272" y="1941982"/>
            <a:ext cx="6184" cy="9982"/>
          </a:xfrm>
          <a:prstGeom prst="rect">
            <a:avLst/>
          </a:prstGeom>
        </p:spPr>
      </p:pic>
      <p:pic>
        <p:nvPicPr>
          <p:cNvPr id="1253" name="object 1253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6251702" y="4561179"/>
            <a:ext cx="33972" cy="68643"/>
          </a:xfrm>
          <a:prstGeom prst="rect">
            <a:avLst/>
          </a:prstGeom>
        </p:spPr>
      </p:pic>
      <p:pic>
        <p:nvPicPr>
          <p:cNvPr id="1254" name="object 125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59149" y="2169515"/>
            <a:ext cx="9271" cy="10388"/>
          </a:xfrm>
          <a:prstGeom prst="rect">
            <a:avLst/>
          </a:prstGeom>
        </p:spPr>
      </p:pic>
      <p:pic>
        <p:nvPicPr>
          <p:cNvPr id="1255" name="object 125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2313" y="3088767"/>
            <a:ext cx="6372" cy="10934"/>
          </a:xfrm>
          <a:prstGeom prst="rect">
            <a:avLst/>
          </a:prstGeom>
        </p:spPr>
      </p:pic>
      <p:pic>
        <p:nvPicPr>
          <p:cNvPr id="1256" name="object 125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582627" y="4798161"/>
            <a:ext cx="11671" cy="10477"/>
          </a:xfrm>
          <a:prstGeom prst="rect">
            <a:avLst/>
          </a:prstGeom>
        </p:spPr>
      </p:pic>
      <p:pic>
        <p:nvPicPr>
          <p:cNvPr id="1257" name="object 125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375442" y="2417216"/>
            <a:ext cx="8762" cy="7543"/>
          </a:xfrm>
          <a:prstGeom prst="rect">
            <a:avLst/>
          </a:prstGeom>
        </p:spPr>
      </p:pic>
      <p:pic>
        <p:nvPicPr>
          <p:cNvPr id="1258" name="object 125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16136" y="3643503"/>
            <a:ext cx="13409" cy="11696"/>
          </a:xfrm>
          <a:prstGeom prst="rect">
            <a:avLst/>
          </a:prstGeom>
        </p:spPr>
      </p:pic>
      <p:pic>
        <p:nvPicPr>
          <p:cNvPr id="1259" name="object 125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24034" y="5656922"/>
            <a:ext cx="7683" cy="9512"/>
          </a:xfrm>
          <a:prstGeom prst="rect">
            <a:avLst/>
          </a:prstGeom>
        </p:spPr>
      </p:pic>
      <p:pic>
        <p:nvPicPr>
          <p:cNvPr id="1260" name="object 126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65724" y="1514436"/>
            <a:ext cx="6249" cy="6210"/>
          </a:xfrm>
          <a:prstGeom prst="rect">
            <a:avLst/>
          </a:prstGeom>
        </p:spPr>
      </p:pic>
      <p:pic>
        <p:nvPicPr>
          <p:cNvPr id="1261" name="object 126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94814" y="1457007"/>
            <a:ext cx="11642" cy="5346"/>
          </a:xfrm>
          <a:prstGeom prst="rect">
            <a:avLst/>
          </a:prstGeom>
        </p:spPr>
      </p:pic>
      <p:pic>
        <p:nvPicPr>
          <p:cNvPr id="1262" name="object 126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400461" y="5110670"/>
            <a:ext cx="15697" cy="10642"/>
          </a:xfrm>
          <a:prstGeom prst="rect">
            <a:avLst/>
          </a:prstGeom>
        </p:spPr>
      </p:pic>
      <p:pic>
        <p:nvPicPr>
          <p:cNvPr id="1263" name="object 126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918287" y="5135727"/>
            <a:ext cx="8293" cy="11709"/>
          </a:xfrm>
          <a:prstGeom prst="rect">
            <a:avLst/>
          </a:prstGeom>
        </p:spPr>
      </p:pic>
      <p:pic>
        <p:nvPicPr>
          <p:cNvPr id="1264" name="object 1264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304239" y="2948774"/>
            <a:ext cx="9537" cy="13093"/>
          </a:xfrm>
          <a:prstGeom prst="rect">
            <a:avLst/>
          </a:prstGeom>
        </p:spPr>
      </p:pic>
      <p:pic>
        <p:nvPicPr>
          <p:cNvPr id="1265" name="object 126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373535" y="6445387"/>
            <a:ext cx="9194" cy="7416"/>
          </a:xfrm>
          <a:prstGeom prst="rect">
            <a:avLst/>
          </a:prstGeom>
        </p:spPr>
      </p:pic>
      <p:pic>
        <p:nvPicPr>
          <p:cNvPr id="1266" name="object 126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606999" y="4322991"/>
            <a:ext cx="10883" cy="15913"/>
          </a:xfrm>
          <a:prstGeom prst="rect">
            <a:avLst/>
          </a:prstGeom>
        </p:spPr>
      </p:pic>
      <p:pic>
        <p:nvPicPr>
          <p:cNvPr id="1267" name="object 12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70111" y="3337331"/>
            <a:ext cx="14157" cy="9982"/>
          </a:xfrm>
          <a:prstGeom prst="rect">
            <a:avLst/>
          </a:prstGeom>
        </p:spPr>
      </p:pic>
      <p:pic>
        <p:nvPicPr>
          <p:cNvPr id="1268" name="object 126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419733" y="3525329"/>
            <a:ext cx="13157" cy="11582"/>
          </a:xfrm>
          <a:prstGeom prst="rect">
            <a:avLst/>
          </a:prstGeom>
        </p:spPr>
      </p:pic>
      <p:pic>
        <p:nvPicPr>
          <p:cNvPr id="1269" name="object 12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706509" y="5814898"/>
            <a:ext cx="14097" cy="14554"/>
          </a:xfrm>
          <a:prstGeom prst="rect">
            <a:avLst/>
          </a:prstGeom>
        </p:spPr>
      </p:pic>
      <p:pic>
        <p:nvPicPr>
          <p:cNvPr id="1270" name="object 127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49049" y="3618357"/>
            <a:ext cx="9202" cy="13119"/>
          </a:xfrm>
          <a:prstGeom prst="rect">
            <a:avLst/>
          </a:prstGeom>
        </p:spPr>
      </p:pic>
      <p:pic>
        <p:nvPicPr>
          <p:cNvPr id="1271" name="object 127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933587" y="3642702"/>
            <a:ext cx="11277" cy="13157"/>
          </a:xfrm>
          <a:prstGeom prst="rect">
            <a:avLst/>
          </a:prstGeom>
        </p:spPr>
      </p:pic>
      <p:pic>
        <p:nvPicPr>
          <p:cNvPr id="1272" name="object 127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434878" y="4551273"/>
            <a:ext cx="16129" cy="11455"/>
          </a:xfrm>
          <a:prstGeom prst="rect">
            <a:avLst/>
          </a:prstGeom>
        </p:spPr>
      </p:pic>
      <p:pic>
        <p:nvPicPr>
          <p:cNvPr id="1273" name="object 127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708592" y="3830142"/>
            <a:ext cx="15887" cy="11747"/>
          </a:xfrm>
          <a:prstGeom prst="rect">
            <a:avLst/>
          </a:prstGeom>
        </p:spPr>
      </p:pic>
      <p:pic>
        <p:nvPicPr>
          <p:cNvPr id="1274" name="object 127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07474" y="3869855"/>
            <a:ext cx="10452" cy="7200"/>
          </a:xfrm>
          <a:prstGeom prst="rect">
            <a:avLst/>
          </a:prstGeom>
        </p:spPr>
      </p:pic>
      <p:pic>
        <p:nvPicPr>
          <p:cNvPr id="1275" name="object 127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66627" y="1822615"/>
            <a:ext cx="10580" cy="11150"/>
          </a:xfrm>
          <a:prstGeom prst="rect">
            <a:avLst/>
          </a:prstGeom>
        </p:spPr>
      </p:pic>
      <p:pic>
        <p:nvPicPr>
          <p:cNvPr id="1276" name="object 12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47738" y="4399965"/>
            <a:ext cx="15862" cy="11531"/>
          </a:xfrm>
          <a:prstGeom prst="rect">
            <a:avLst/>
          </a:prstGeom>
        </p:spPr>
      </p:pic>
      <p:pic>
        <p:nvPicPr>
          <p:cNvPr id="1277" name="object 1277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890773" y="2226043"/>
            <a:ext cx="11150" cy="5219"/>
          </a:xfrm>
          <a:prstGeom prst="rect">
            <a:avLst/>
          </a:prstGeom>
        </p:spPr>
      </p:pic>
      <p:pic>
        <p:nvPicPr>
          <p:cNvPr id="1278" name="object 127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208375" y="2305354"/>
            <a:ext cx="9474" cy="9423"/>
          </a:xfrm>
          <a:prstGeom prst="rect">
            <a:avLst/>
          </a:prstGeom>
        </p:spPr>
      </p:pic>
      <p:pic>
        <p:nvPicPr>
          <p:cNvPr id="1279" name="object 127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522912" y="2856534"/>
            <a:ext cx="5930" cy="5803"/>
          </a:xfrm>
          <a:prstGeom prst="rect">
            <a:avLst/>
          </a:prstGeom>
        </p:spPr>
      </p:pic>
      <p:pic>
        <p:nvPicPr>
          <p:cNvPr id="1280" name="object 12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926937" y="6245174"/>
            <a:ext cx="12966" cy="11404"/>
          </a:xfrm>
          <a:prstGeom prst="rect">
            <a:avLst/>
          </a:prstGeom>
        </p:spPr>
      </p:pic>
      <p:pic>
        <p:nvPicPr>
          <p:cNvPr id="1281" name="object 128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71821" y="2860801"/>
            <a:ext cx="9204" cy="7480"/>
          </a:xfrm>
          <a:prstGeom prst="rect">
            <a:avLst/>
          </a:prstGeom>
        </p:spPr>
      </p:pic>
      <p:pic>
        <p:nvPicPr>
          <p:cNvPr id="1282" name="object 128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418499" y="2138426"/>
            <a:ext cx="11455" cy="11518"/>
          </a:xfrm>
          <a:prstGeom prst="rect">
            <a:avLst/>
          </a:prstGeom>
        </p:spPr>
      </p:pic>
      <p:pic>
        <p:nvPicPr>
          <p:cNvPr id="1283" name="object 128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676353" y="2931756"/>
            <a:ext cx="6426" cy="5905"/>
          </a:xfrm>
          <a:prstGeom prst="rect">
            <a:avLst/>
          </a:prstGeom>
        </p:spPr>
      </p:pic>
      <p:pic>
        <p:nvPicPr>
          <p:cNvPr id="1284" name="object 128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086921" y="4747895"/>
            <a:ext cx="9639" cy="9448"/>
          </a:xfrm>
          <a:prstGeom prst="rect">
            <a:avLst/>
          </a:prstGeom>
        </p:spPr>
      </p:pic>
      <p:pic>
        <p:nvPicPr>
          <p:cNvPr id="1285" name="object 1285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3431908" y="6584530"/>
            <a:ext cx="67284" cy="67467"/>
          </a:xfrm>
          <a:prstGeom prst="rect">
            <a:avLst/>
          </a:prstGeom>
        </p:spPr>
      </p:pic>
      <p:pic>
        <p:nvPicPr>
          <p:cNvPr id="1286" name="object 128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147983" y="4752733"/>
            <a:ext cx="8737" cy="11645"/>
          </a:xfrm>
          <a:prstGeom prst="rect">
            <a:avLst/>
          </a:prstGeom>
        </p:spPr>
      </p:pic>
      <p:pic>
        <p:nvPicPr>
          <p:cNvPr id="1287" name="object 1287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4504173" y="5801931"/>
            <a:ext cx="35556" cy="65430"/>
          </a:xfrm>
          <a:prstGeom prst="rect">
            <a:avLst/>
          </a:prstGeom>
        </p:spPr>
      </p:pic>
      <p:pic>
        <p:nvPicPr>
          <p:cNvPr id="1288" name="object 128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79777" y="1796491"/>
            <a:ext cx="7066" cy="7645"/>
          </a:xfrm>
          <a:prstGeom prst="rect">
            <a:avLst/>
          </a:prstGeom>
        </p:spPr>
      </p:pic>
      <p:pic>
        <p:nvPicPr>
          <p:cNvPr id="1289" name="object 128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829875" y="6057595"/>
            <a:ext cx="11112" cy="10261"/>
          </a:xfrm>
          <a:prstGeom prst="rect">
            <a:avLst/>
          </a:prstGeom>
        </p:spPr>
      </p:pic>
      <p:pic>
        <p:nvPicPr>
          <p:cNvPr id="1290" name="object 1290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6344348" y="2626347"/>
            <a:ext cx="31457" cy="8788"/>
          </a:xfrm>
          <a:prstGeom prst="rect">
            <a:avLst/>
          </a:prstGeom>
        </p:spPr>
      </p:pic>
      <p:pic>
        <p:nvPicPr>
          <p:cNvPr id="1291" name="object 12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600348" y="5693118"/>
            <a:ext cx="11493" cy="10871"/>
          </a:xfrm>
          <a:prstGeom prst="rect">
            <a:avLst/>
          </a:prstGeom>
        </p:spPr>
      </p:pic>
      <p:pic>
        <p:nvPicPr>
          <p:cNvPr id="1292" name="object 12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745505" y="3006547"/>
            <a:ext cx="13004" cy="11112"/>
          </a:xfrm>
          <a:prstGeom prst="rect">
            <a:avLst/>
          </a:prstGeom>
        </p:spPr>
      </p:pic>
      <p:pic>
        <p:nvPicPr>
          <p:cNvPr id="1293" name="object 129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82614" y="3043123"/>
            <a:ext cx="5715" cy="7315"/>
          </a:xfrm>
          <a:prstGeom prst="rect">
            <a:avLst/>
          </a:prstGeom>
        </p:spPr>
      </p:pic>
      <p:pic>
        <p:nvPicPr>
          <p:cNvPr id="1294" name="object 129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76447" y="3150641"/>
            <a:ext cx="7627" cy="7480"/>
          </a:xfrm>
          <a:prstGeom prst="rect">
            <a:avLst/>
          </a:prstGeom>
        </p:spPr>
      </p:pic>
      <p:pic>
        <p:nvPicPr>
          <p:cNvPr id="1295" name="object 129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183218" y="5347614"/>
            <a:ext cx="9702" cy="8724"/>
          </a:xfrm>
          <a:prstGeom prst="rect">
            <a:avLst/>
          </a:prstGeom>
        </p:spPr>
      </p:pic>
      <p:pic>
        <p:nvPicPr>
          <p:cNvPr id="1296" name="object 129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521508" y="4156240"/>
            <a:ext cx="8026" cy="11531"/>
          </a:xfrm>
          <a:prstGeom prst="rect">
            <a:avLst/>
          </a:prstGeom>
        </p:spPr>
      </p:pic>
      <p:pic>
        <p:nvPicPr>
          <p:cNvPr id="1297" name="object 129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947125" y="3258743"/>
            <a:ext cx="6718" cy="6464"/>
          </a:xfrm>
          <a:prstGeom prst="rect">
            <a:avLst/>
          </a:prstGeom>
        </p:spPr>
      </p:pic>
      <p:pic>
        <p:nvPicPr>
          <p:cNvPr id="1298" name="object 129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534494" y="6226187"/>
            <a:ext cx="10731" cy="10947"/>
          </a:xfrm>
          <a:prstGeom prst="rect">
            <a:avLst/>
          </a:prstGeom>
        </p:spPr>
      </p:pic>
      <p:pic>
        <p:nvPicPr>
          <p:cNvPr id="1299" name="object 129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058246" y="5955766"/>
            <a:ext cx="12090" cy="12979"/>
          </a:xfrm>
          <a:prstGeom prst="rect">
            <a:avLst/>
          </a:prstGeom>
        </p:spPr>
      </p:pic>
      <p:pic>
        <p:nvPicPr>
          <p:cNvPr id="1300" name="object 130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993087" y="5612523"/>
            <a:ext cx="10515" cy="13474"/>
          </a:xfrm>
          <a:prstGeom prst="rect">
            <a:avLst/>
          </a:prstGeom>
        </p:spPr>
      </p:pic>
      <p:pic>
        <p:nvPicPr>
          <p:cNvPr id="1301" name="object 130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240673" y="2231859"/>
            <a:ext cx="8343" cy="9639"/>
          </a:xfrm>
          <a:prstGeom prst="rect">
            <a:avLst/>
          </a:prstGeom>
        </p:spPr>
      </p:pic>
      <p:pic>
        <p:nvPicPr>
          <p:cNvPr id="1302" name="object 130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53219" y="1736344"/>
            <a:ext cx="8064" cy="7950"/>
          </a:xfrm>
          <a:prstGeom prst="rect">
            <a:avLst/>
          </a:prstGeom>
        </p:spPr>
      </p:pic>
      <p:pic>
        <p:nvPicPr>
          <p:cNvPr id="1303" name="object 130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045130" y="3818305"/>
            <a:ext cx="6059" cy="7289"/>
          </a:xfrm>
          <a:prstGeom prst="rect">
            <a:avLst/>
          </a:prstGeom>
        </p:spPr>
      </p:pic>
      <p:pic>
        <p:nvPicPr>
          <p:cNvPr id="1304" name="object 130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669643" y="4497959"/>
            <a:ext cx="13106" cy="10642"/>
          </a:xfrm>
          <a:prstGeom prst="rect">
            <a:avLst/>
          </a:prstGeom>
        </p:spPr>
      </p:pic>
      <p:pic>
        <p:nvPicPr>
          <p:cNvPr id="1305" name="object 130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924499" y="3855224"/>
            <a:ext cx="12204" cy="12560"/>
          </a:xfrm>
          <a:prstGeom prst="rect">
            <a:avLst/>
          </a:prstGeom>
        </p:spPr>
      </p:pic>
      <p:pic>
        <p:nvPicPr>
          <p:cNvPr id="1306" name="object 130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10131" y="1918004"/>
            <a:ext cx="8705" cy="10134"/>
          </a:xfrm>
          <a:prstGeom prst="rect">
            <a:avLst/>
          </a:prstGeom>
        </p:spPr>
      </p:pic>
      <p:pic>
        <p:nvPicPr>
          <p:cNvPr id="1307" name="object 130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7023913" y="4808778"/>
            <a:ext cx="8813" cy="12090"/>
          </a:xfrm>
          <a:prstGeom prst="rect">
            <a:avLst/>
          </a:prstGeom>
        </p:spPr>
      </p:pic>
      <p:pic>
        <p:nvPicPr>
          <p:cNvPr id="1308" name="object 130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45064" y="5505793"/>
            <a:ext cx="8762" cy="12573"/>
          </a:xfrm>
          <a:prstGeom prst="rect">
            <a:avLst/>
          </a:prstGeom>
        </p:spPr>
      </p:pic>
      <p:pic>
        <p:nvPicPr>
          <p:cNvPr id="1309" name="object 130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339325" y="3241382"/>
            <a:ext cx="11582" cy="12750"/>
          </a:xfrm>
          <a:prstGeom prst="rect">
            <a:avLst/>
          </a:prstGeom>
        </p:spPr>
      </p:pic>
      <p:pic>
        <p:nvPicPr>
          <p:cNvPr id="1310" name="object 131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52481" y="4478108"/>
            <a:ext cx="8420" cy="10934"/>
          </a:xfrm>
          <a:prstGeom prst="rect">
            <a:avLst/>
          </a:prstGeom>
        </p:spPr>
      </p:pic>
      <p:pic>
        <p:nvPicPr>
          <p:cNvPr id="1311" name="object 131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531611" y="6134671"/>
            <a:ext cx="11175" cy="11899"/>
          </a:xfrm>
          <a:prstGeom prst="rect">
            <a:avLst/>
          </a:prstGeom>
        </p:spPr>
      </p:pic>
      <p:pic>
        <p:nvPicPr>
          <p:cNvPr id="1312" name="object 1312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5939066" y="4285996"/>
            <a:ext cx="20345" cy="35394"/>
          </a:xfrm>
          <a:prstGeom prst="rect">
            <a:avLst/>
          </a:prstGeom>
        </p:spPr>
      </p:pic>
      <p:pic>
        <p:nvPicPr>
          <p:cNvPr id="1313" name="object 131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905263" y="2002828"/>
            <a:ext cx="7405" cy="10706"/>
          </a:xfrm>
          <a:prstGeom prst="rect">
            <a:avLst/>
          </a:prstGeom>
        </p:spPr>
      </p:pic>
      <p:pic>
        <p:nvPicPr>
          <p:cNvPr id="1314" name="object 131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97934" y="2739707"/>
            <a:ext cx="10807" cy="11429"/>
          </a:xfrm>
          <a:prstGeom prst="rect">
            <a:avLst/>
          </a:prstGeom>
        </p:spPr>
      </p:pic>
      <p:pic>
        <p:nvPicPr>
          <p:cNvPr id="1315" name="object 1315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594602" y="3365296"/>
            <a:ext cx="7150" cy="12382"/>
          </a:xfrm>
          <a:prstGeom prst="rect">
            <a:avLst/>
          </a:prstGeom>
        </p:spPr>
      </p:pic>
      <p:pic>
        <p:nvPicPr>
          <p:cNvPr id="1316" name="object 131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25897" y="1880666"/>
            <a:ext cx="8784" cy="9144"/>
          </a:xfrm>
          <a:prstGeom prst="rect">
            <a:avLst/>
          </a:prstGeom>
        </p:spPr>
      </p:pic>
      <p:pic>
        <p:nvPicPr>
          <p:cNvPr id="1317" name="object 131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480860" y="4161675"/>
            <a:ext cx="12268" cy="10617"/>
          </a:xfrm>
          <a:prstGeom prst="rect">
            <a:avLst/>
          </a:prstGeom>
        </p:spPr>
      </p:pic>
      <p:pic>
        <p:nvPicPr>
          <p:cNvPr id="1318" name="object 131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203958" y="2104644"/>
            <a:ext cx="14504" cy="13906"/>
          </a:xfrm>
          <a:prstGeom prst="rect">
            <a:avLst/>
          </a:prstGeom>
        </p:spPr>
      </p:pic>
      <p:pic>
        <p:nvPicPr>
          <p:cNvPr id="1319" name="object 131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941078" y="2521419"/>
            <a:ext cx="11074" cy="6845"/>
          </a:xfrm>
          <a:prstGeom prst="rect">
            <a:avLst/>
          </a:prstGeom>
        </p:spPr>
      </p:pic>
      <p:pic>
        <p:nvPicPr>
          <p:cNvPr id="1320" name="object 132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06197" y="5091138"/>
            <a:ext cx="10680" cy="10515"/>
          </a:xfrm>
          <a:prstGeom prst="rect">
            <a:avLst/>
          </a:prstGeom>
        </p:spPr>
      </p:pic>
      <p:pic>
        <p:nvPicPr>
          <p:cNvPr id="1321" name="object 1321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939571" y="3502875"/>
            <a:ext cx="6502" cy="11582"/>
          </a:xfrm>
          <a:prstGeom prst="rect">
            <a:avLst/>
          </a:prstGeom>
        </p:spPr>
      </p:pic>
      <p:pic>
        <p:nvPicPr>
          <p:cNvPr id="1322" name="object 132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70862" y="1898726"/>
            <a:ext cx="10397" cy="11137"/>
          </a:xfrm>
          <a:prstGeom prst="rect">
            <a:avLst/>
          </a:prstGeom>
        </p:spPr>
      </p:pic>
      <p:pic>
        <p:nvPicPr>
          <p:cNvPr id="1323" name="object 132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26092" y="2578658"/>
            <a:ext cx="10515" cy="6959"/>
          </a:xfrm>
          <a:prstGeom prst="rect">
            <a:avLst/>
          </a:prstGeom>
        </p:spPr>
      </p:pic>
      <p:pic>
        <p:nvPicPr>
          <p:cNvPr id="1324" name="object 132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400814" y="5392483"/>
            <a:ext cx="13055" cy="10794"/>
          </a:xfrm>
          <a:prstGeom prst="rect">
            <a:avLst/>
          </a:prstGeom>
        </p:spPr>
      </p:pic>
      <p:pic>
        <p:nvPicPr>
          <p:cNvPr id="1325" name="object 132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656714" y="3359937"/>
            <a:ext cx="9639" cy="12611"/>
          </a:xfrm>
          <a:prstGeom prst="rect">
            <a:avLst/>
          </a:prstGeom>
        </p:spPr>
      </p:pic>
      <p:pic>
        <p:nvPicPr>
          <p:cNvPr id="1326" name="object 1326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328183" y="4481474"/>
            <a:ext cx="24198" cy="13627"/>
          </a:xfrm>
          <a:prstGeom prst="rect">
            <a:avLst/>
          </a:prstGeom>
        </p:spPr>
      </p:pic>
      <p:pic>
        <p:nvPicPr>
          <p:cNvPr id="1327" name="object 1327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795567" y="3800030"/>
            <a:ext cx="32180" cy="20980"/>
          </a:xfrm>
          <a:prstGeom prst="rect">
            <a:avLst/>
          </a:prstGeom>
        </p:spPr>
      </p:pic>
      <p:pic>
        <p:nvPicPr>
          <p:cNvPr id="1328" name="object 132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57922" y="3139160"/>
            <a:ext cx="13468" cy="9855"/>
          </a:xfrm>
          <a:prstGeom prst="rect">
            <a:avLst/>
          </a:prstGeom>
        </p:spPr>
      </p:pic>
      <p:pic>
        <p:nvPicPr>
          <p:cNvPr id="1329" name="object 132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944728" y="3558984"/>
            <a:ext cx="11772" cy="11175"/>
          </a:xfrm>
          <a:prstGeom prst="rect">
            <a:avLst/>
          </a:prstGeom>
        </p:spPr>
      </p:pic>
      <p:pic>
        <p:nvPicPr>
          <p:cNvPr id="1330" name="object 133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070467" y="4386529"/>
            <a:ext cx="9697" cy="10706"/>
          </a:xfrm>
          <a:prstGeom prst="rect">
            <a:avLst/>
          </a:prstGeom>
        </p:spPr>
      </p:pic>
      <p:pic>
        <p:nvPicPr>
          <p:cNvPr id="1331" name="object 1331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4746409" y="3061169"/>
            <a:ext cx="29044" cy="41973"/>
          </a:xfrm>
          <a:prstGeom prst="rect">
            <a:avLst/>
          </a:prstGeom>
        </p:spPr>
      </p:pic>
      <p:pic>
        <p:nvPicPr>
          <p:cNvPr id="1332" name="object 133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288125" y="4289894"/>
            <a:ext cx="10541" cy="11747"/>
          </a:xfrm>
          <a:prstGeom prst="rect">
            <a:avLst/>
          </a:prstGeom>
        </p:spPr>
      </p:pic>
      <p:pic>
        <p:nvPicPr>
          <p:cNvPr id="1333" name="object 1333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5452871" y="4918443"/>
            <a:ext cx="12522" cy="25641"/>
          </a:xfrm>
          <a:prstGeom prst="rect">
            <a:avLst/>
          </a:prstGeom>
        </p:spPr>
      </p:pic>
      <p:pic>
        <p:nvPicPr>
          <p:cNvPr id="1334" name="object 1334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1908340" y="4269041"/>
            <a:ext cx="63525" cy="64096"/>
          </a:xfrm>
          <a:prstGeom prst="rect">
            <a:avLst/>
          </a:prstGeom>
        </p:spPr>
      </p:pic>
      <p:pic>
        <p:nvPicPr>
          <p:cNvPr id="1335" name="object 133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545998" y="5673852"/>
            <a:ext cx="12839" cy="11798"/>
          </a:xfrm>
          <a:prstGeom prst="rect">
            <a:avLst/>
          </a:prstGeom>
        </p:spPr>
      </p:pic>
      <p:pic>
        <p:nvPicPr>
          <p:cNvPr id="1336" name="object 133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689155" y="6164211"/>
            <a:ext cx="11137" cy="9677"/>
          </a:xfrm>
          <a:prstGeom prst="rect">
            <a:avLst/>
          </a:prstGeom>
        </p:spPr>
      </p:pic>
      <p:pic>
        <p:nvPicPr>
          <p:cNvPr id="1337" name="object 1337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1857298" y="2464028"/>
            <a:ext cx="11112" cy="17424"/>
          </a:xfrm>
          <a:prstGeom prst="rect">
            <a:avLst/>
          </a:prstGeom>
        </p:spPr>
      </p:pic>
      <p:pic>
        <p:nvPicPr>
          <p:cNvPr id="1338" name="object 133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058560" y="5085270"/>
            <a:ext cx="6832" cy="7505"/>
          </a:xfrm>
          <a:prstGeom prst="rect">
            <a:avLst/>
          </a:prstGeom>
        </p:spPr>
      </p:pic>
      <p:pic>
        <p:nvPicPr>
          <p:cNvPr id="1339" name="object 133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895970" y="6114580"/>
            <a:ext cx="11125" cy="11010"/>
          </a:xfrm>
          <a:prstGeom prst="rect">
            <a:avLst/>
          </a:prstGeom>
        </p:spPr>
      </p:pic>
      <p:pic>
        <p:nvPicPr>
          <p:cNvPr id="1340" name="object 134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286692" y="5571591"/>
            <a:ext cx="9385" cy="9537"/>
          </a:xfrm>
          <a:prstGeom prst="rect">
            <a:avLst/>
          </a:prstGeom>
        </p:spPr>
      </p:pic>
      <p:pic>
        <p:nvPicPr>
          <p:cNvPr id="1341" name="object 134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89705" y="3789984"/>
            <a:ext cx="16793" cy="19405"/>
          </a:xfrm>
          <a:prstGeom prst="rect">
            <a:avLst/>
          </a:prstGeom>
        </p:spPr>
      </p:pic>
      <p:pic>
        <p:nvPicPr>
          <p:cNvPr id="1342" name="object 1342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6349555" y="4518558"/>
            <a:ext cx="104114" cy="76200"/>
          </a:xfrm>
          <a:prstGeom prst="rect">
            <a:avLst/>
          </a:prstGeom>
        </p:spPr>
      </p:pic>
      <p:pic>
        <p:nvPicPr>
          <p:cNvPr id="1343" name="object 134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08094" y="2229345"/>
            <a:ext cx="9636" cy="8801"/>
          </a:xfrm>
          <a:prstGeom prst="rect">
            <a:avLst/>
          </a:prstGeom>
        </p:spPr>
      </p:pic>
      <p:pic>
        <p:nvPicPr>
          <p:cNvPr id="1344" name="object 1344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4014012" y="3901160"/>
            <a:ext cx="30200" cy="9144"/>
          </a:xfrm>
          <a:prstGeom prst="rect">
            <a:avLst/>
          </a:prstGeom>
        </p:spPr>
      </p:pic>
      <p:pic>
        <p:nvPicPr>
          <p:cNvPr id="1345" name="object 134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154792" y="3577691"/>
            <a:ext cx="10134" cy="10947"/>
          </a:xfrm>
          <a:prstGeom prst="rect">
            <a:avLst/>
          </a:prstGeom>
        </p:spPr>
      </p:pic>
      <p:pic>
        <p:nvPicPr>
          <p:cNvPr id="1346" name="object 134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253291" y="3328911"/>
            <a:ext cx="13436" cy="11341"/>
          </a:xfrm>
          <a:prstGeom prst="rect">
            <a:avLst/>
          </a:prstGeom>
        </p:spPr>
      </p:pic>
      <p:pic>
        <p:nvPicPr>
          <p:cNvPr id="1347" name="object 134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14342" y="3135452"/>
            <a:ext cx="7658" cy="8039"/>
          </a:xfrm>
          <a:prstGeom prst="rect">
            <a:avLst/>
          </a:prstGeom>
        </p:spPr>
      </p:pic>
      <p:pic>
        <p:nvPicPr>
          <p:cNvPr id="1348" name="object 134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223514" y="5756579"/>
            <a:ext cx="10172" cy="12204"/>
          </a:xfrm>
          <a:prstGeom prst="rect">
            <a:avLst/>
          </a:prstGeom>
        </p:spPr>
      </p:pic>
      <p:pic>
        <p:nvPicPr>
          <p:cNvPr id="1349" name="object 134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803273" y="2829598"/>
            <a:ext cx="10134" cy="9855"/>
          </a:xfrm>
          <a:prstGeom prst="rect">
            <a:avLst/>
          </a:prstGeom>
        </p:spPr>
      </p:pic>
      <p:pic>
        <p:nvPicPr>
          <p:cNvPr id="1350" name="object 135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16464" y="2946831"/>
            <a:ext cx="7175" cy="7620"/>
          </a:xfrm>
          <a:prstGeom prst="rect">
            <a:avLst/>
          </a:prstGeom>
        </p:spPr>
      </p:pic>
      <p:pic>
        <p:nvPicPr>
          <p:cNvPr id="1351" name="object 1351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4958956" y="3279775"/>
            <a:ext cx="12217" cy="25781"/>
          </a:xfrm>
          <a:prstGeom prst="rect">
            <a:avLst/>
          </a:prstGeom>
        </p:spPr>
      </p:pic>
      <p:pic>
        <p:nvPicPr>
          <p:cNvPr id="1352" name="object 135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766358" y="3493084"/>
            <a:ext cx="10795" cy="10579"/>
          </a:xfrm>
          <a:prstGeom prst="rect">
            <a:avLst/>
          </a:prstGeom>
        </p:spPr>
      </p:pic>
      <p:pic>
        <p:nvPicPr>
          <p:cNvPr id="1353" name="object 1353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61038" y="5967615"/>
            <a:ext cx="22504" cy="13436"/>
          </a:xfrm>
          <a:prstGeom prst="rect">
            <a:avLst/>
          </a:prstGeom>
        </p:spPr>
      </p:pic>
      <p:pic>
        <p:nvPicPr>
          <p:cNvPr id="1354" name="object 135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381574" y="4956365"/>
            <a:ext cx="14122" cy="18618"/>
          </a:xfrm>
          <a:prstGeom prst="rect">
            <a:avLst/>
          </a:prstGeom>
        </p:spPr>
      </p:pic>
      <p:pic>
        <p:nvPicPr>
          <p:cNvPr id="1355" name="object 1355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5540527" y="4994795"/>
            <a:ext cx="22694" cy="26276"/>
          </a:xfrm>
          <a:prstGeom prst="rect">
            <a:avLst/>
          </a:prstGeom>
        </p:spPr>
      </p:pic>
      <p:pic>
        <p:nvPicPr>
          <p:cNvPr id="1356" name="object 135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742738" y="6219050"/>
            <a:ext cx="10236" cy="11188"/>
          </a:xfrm>
          <a:prstGeom prst="rect">
            <a:avLst/>
          </a:prstGeom>
        </p:spPr>
      </p:pic>
      <p:pic>
        <p:nvPicPr>
          <p:cNvPr id="1357" name="object 135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26332" y="3026854"/>
            <a:ext cx="9652" cy="6756"/>
          </a:xfrm>
          <a:prstGeom prst="rect">
            <a:avLst/>
          </a:prstGeom>
        </p:spPr>
      </p:pic>
      <p:pic>
        <p:nvPicPr>
          <p:cNvPr id="1358" name="object 135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515914" y="6018161"/>
            <a:ext cx="11175" cy="12052"/>
          </a:xfrm>
          <a:prstGeom prst="rect">
            <a:avLst/>
          </a:prstGeom>
        </p:spPr>
      </p:pic>
      <p:pic>
        <p:nvPicPr>
          <p:cNvPr id="1359" name="object 135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317718" y="5412041"/>
            <a:ext cx="8597" cy="8559"/>
          </a:xfrm>
          <a:prstGeom prst="rect">
            <a:avLst/>
          </a:prstGeom>
        </p:spPr>
      </p:pic>
      <p:pic>
        <p:nvPicPr>
          <p:cNvPr id="1360" name="object 136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497797" y="6256578"/>
            <a:ext cx="17589" cy="13182"/>
          </a:xfrm>
          <a:prstGeom prst="rect">
            <a:avLst/>
          </a:prstGeom>
        </p:spPr>
      </p:pic>
      <p:pic>
        <p:nvPicPr>
          <p:cNvPr id="1361" name="object 136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873022" y="3905453"/>
            <a:ext cx="9787" cy="8953"/>
          </a:xfrm>
          <a:prstGeom prst="rect">
            <a:avLst/>
          </a:prstGeom>
        </p:spPr>
      </p:pic>
      <p:pic>
        <p:nvPicPr>
          <p:cNvPr id="1362" name="object 136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194795" y="3614267"/>
            <a:ext cx="7315" cy="7848"/>
          </a:xfrm>
          <a:prstGeom prst="rect">
            <a:avLst/>
          </a:prstGeom>
        </p:spPr>
      </p:pic>
      <p:pic>
        <p:nvPicPr>
          <p:cNvPr id="1363" name="object 1363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4925491" y="6241783"/>
            <a:ext cx="15760" cy="10464"/>
          </a:xfrm>
          <a:prstGeom prst="rect">
            <a:avLst/>
          </a:prstGeom>
        </p:spPr>
      </p:pic>
      <p:pic>
        <p:nvPicPr>
          <p:cNvPr id="1364" name="object 1364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815647" y="4117251"/>
            <a:ext cx="11860" cy="23266"/>
          </a:xfrm>
          <a:prstGeom prst="rect">
            <a:avLst/>
          </a:prstGeom>
        </p:spPr>
      </p:pic>
      <p:pic>
        <p:nvPicPr>
          <p:cNvPr id="1365" name="object 136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017610" y="4176560"/>
            <a:ext cx="9898" cy="9321"/>
          </a:xfrm>
          <a:prstGeom prst="rect">
            <a:avLst/>
          </a:prstGeom>
        </p:spPr>
      </p:pic>
      <p:pic>
        <p:nvPicPr>
          <p:cNvPr id="1366" name="object 136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943049" y="5132463"/>
            <a:ext cx="9537" cy="9601"/>
          </a:xfrm>
          <a:prstGeom prst="rect">
            <a:avLst/>
          </a:prstGeom>
        </p:spPr>
      </p:pic>
      <p:pic>
        <p:nvPicPr>
          <p:cNvPr id="1367" name="object 13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818841" y="4363173"/>
            <a:ext cx="12750" cy="10706"/>
          </a:xfrm>
          <a:prstGeom prst="rect">
            <a:avLst/>
          </a:prstGeom>
        </p:spPr>
      </p:pic>
      <p:pic>
        <p:nvPicPr>
          <p:cNvPr id="1368" name="object 136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1374343" y="2172055"/>
            <a:ext cx="23139" cy="12433"/>
          </a:xfrm>
          <a:prstGeom prst="rect">
            <a:avLst/>
          </a:prstGeom>
        </p:spPr>
      </p:pic>
      <p:pic>
        <p:nvPicPr>
          <p:cNvPr id="1369" name="object 136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416846" y="6397857"/>
            <a:ext cx="12839" cy="11932"/>
          </a:xfrm>
          <a:prstGeom prst="rect">
            <a:avLst/>
          </a:prstGeom>
        </p:spPr>
      </p:pic>
      <p:pic>
        <p:nvPicPr>
          <p:cNvPr id="1370" name="object 137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948355" y="3797211"/>
            <a:ext cx="11391" cy="12433"/>
          </a:xfrm>
          <a:prstGeom prst="rect">
            <a:avLst/>
          </a:prstGeom>
        </p:spPr>
      </p:pic>
      <p:pic>
        <p:nvPicPr>
          <p:cNvPr id="1371" name="object 137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890289" y="6487047"/>
            <a:ext cx="14528" cy="12531"/>
          </a:xfrm>
          <a:prstGeom prst="rect">
            <a:avLst/>
          </a:prstGeom>
        </p:spPr>
      </p:pic>
      <p:pic>
        <p:nvPicPr>
          <p:cNvPr id="1372" name="object 137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2094" y="3330511"/>
            <a:ext cx="7592" cy="9893"/>
          </a:xfrm>
          <a:prstGeom prst="rect">
            <a:avLst/>
          </a:prstGeom>
        </p:spPr>
      </p:pic>
      <p:pic>
        <p:nvPicPr>
          <p:cNvPr id="1373" name="object 137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597827" y="5281968"/>
            <a:ext cx="9448" cy="11582"/>
          </a:xfrm>
          <a:prstGeom prst="rect">
            <a:avLst/>
          </a:prstGeom>
        </p:spPr>
      </p:pic>
      <p:pic>
        <p:nvPicPr>
          <p:cNvPr id="1374" name="object 1374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4801387" y="4404245"/>
            <a:ext cx="39674" cy="29222"/>
          </a:xfrm>
          <a:prstGeom prst="rect">
            <a:avLst/>
          </a:prstGeom>
        </p:spPr>
      </p:pic>
      <p:pic>
        <p:nvPicPr>
          <p:cNvPr id="1375" name="object 1375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430086" y="5704395"/>
            <a:ext cx="5626" cy="10858"/>
          </a:xfrm>
          <a:prstGeom prst="rect">
            <a:avLst/>
          </a:prstGeom>
        </p:spPr>
      </p:pic>
      <p:pic>
        <p:nvPicPr>
          <p:cNvPr id="1376" name="object 137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229502" y="5658091"/>
            <a:ext cx="11214" cy="12992"/>
          </a:xfrm>
          <a:prstGeom prst="rect">
            <a:avLst/>
          </a:prstGeom>
        </p:spPr>
      </p:pic>
      <p:pic>
        <p:nvPicPr>
          <p:cNvPr id="1377" name="object 137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876645" y="4675847"/>
            <a:ext cx="9385" cy="11455"/>
          </a:xfrm>
          <a:prstGeom prst="rect">
            <a:avLst/>
          </a:prstGeom>
        </p:spPr>
      </p:pic>
      <p:pic>
        <p:nvPicPr>
          <p:cNvPr id="1378" name="object 137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089503" y="3627170"/>
            <a:ext cx="9766" cy="11620"/>
          </a:xfrm>
          <a:prstGeom prst="rect">
            <a:avLst/>
          </a:prstGeom>
        </p:spPr>
      </p:pic>
      <p:pic>
        <p:nvPicPr>
          <p:cNvPr id="1379" name="object 1379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610515" y="3715677"/>
            <a:ext cx="17678" cy="23952"/>
          </a:xfrm>
          <a:prstGeom prst="rect">
            <a:avLst/>
          </a:prstGeom>
        </p:spPr>
      </p:pic>
      <p:pic>
        <p:nvPicPr>
          <p:cNvPr id="1380" name="object 13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974473" y="6211150"/>
            <a:ext cx="6972" cy="8788"/>
          </a:xfrm>
          <a:prstGeom prst="rect">
            <a:avLst/>
          </a:prstGeom>
        </p:spPr>
      </p:pic>
      <p:pic>
        <p:nvPicPr>
          <p:cNvPr id="1381" name="object 138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888282" y="5718111"/>
            <a:ext cx="7213" cy="6654"/>
          </a:xfrm>
          <a:prstGeom prst="rect">
            <a:avLst/>
          </a:prstGeom>
        </p:spPr>
      </p:pic>
      <p:pic>
        <p:nvPicPr>
          <p:cNvPr id="1382" name="object 138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94830" y="5260733"/>
            <a:ext cx="9893" cy="9613"/>
          </a:xfrm>
          <a:prstGeom prst="rect">
            <a:avLst/>
          </a:prstGeom>
        </p:spPr>
      </p:pic>
      <p:pic>
        <p:nvPicPr>
          <p:cNvPr id="1383" name="object 138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51768" y="2822752"/>
            <a:ext cx="10482" cy="12090"/>
          </a:xfrm>
          <a:prstGeom prst="rect">
            <a:avLst/>
          </a:prstGeom>
        </p:spPr>
      </p:pic>
      <p:pic>
        <p:nvPicPr>
          <p:cNvPr id="1384" name="object 1384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3621824" y="5819330"/>
            <a:ext cx="39204" cy="15138"/>
          </a:xfrm>
          <a:prstGeom prst="rect">
            <a:avLst/>
          </a:prstGeom>
        </p:spPr>
      </p:pic>
      <p:pic>
        <p:nvPicPr>
          <p:cNvPr id="1385" name="object 138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49600" y="3491636"/>
            <a:ext cx="7010" cy="12649"/>
          </a:xfrm>
          <a:prstGeom prst="rect">
            <a:avLst/>
          </a:prstGeom>
        </p:spPr>
      </p:pic>
      <p:pic>
        <p:nvPicPr>
          <p:cNvPr id="1386" name="object 1386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789321" y="3927779"/>
            <a:ext cx="10829" cy="20472"/>
          </a:xfrm>
          <a:prstGeom prst="rect">
            <a:avLst/>
          </a:prstGeom>
        </p:spPr>
      </p:pic>
      <p:pic>
        <p:nvPicPr>
          <p:cNvPr id="1387" name="object 138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441272" y="4097286"/>
            <a:ext cx="10579" cy="10833"/>
          </a:xfrm>
          <a:prstGeom prst="rect">
            <a:avLst/>
          </a:prstGeom>
        </p:spPr>
      </p:pic>
      <p:pic>
        <p:nvPicPr>
          <p:cNvPr id="1388" name="object 138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91632" y="2689504"/>
            <a:ext cx="14157" cy="11531"/>
          </a:xfrm>
          <a:prstGeom prst="rect">
            <a:avLst/>
          </a:prstGeom>
        </p:spPr>
      </p:pic>
      <p:pic>
        <p:nvPicPr>
          <p:cNvPr id="1389" name="object 138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027656" y="3642334"/>
            <a:ext cx="12115" cy="12966"/>
          </a:xfrm>
          <a:prstGeom prst="rect">
            <a:avLst/>
          </a:prstGeom>
        </p:spPr>
      </p:pic>
      <p:pic>
        <p:nvPicPr>
          <p:cNvPr id="1390" name="object 139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5647" y="4498365"/>
            <a:ext cx="8749" cy="10452"/>
          </a:xfrm>
          <a:prstGeom prst="rect">
            <a:avLst/>
          </a:prstGeom>
        </p:spPr>
      </p:pic>
      <p:pic>
        <p:nvPicPr>
          <p:cNvPr id="1391" name="object 13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294458" y="5541759"/>
            <a:ext cx="10909" cy="9321"/>
          </a:xfrm>
          <a:prstGeom prst="rect">
            <a:avLst/>
          </a:prstGeom>
        </p:spPr>
      </p:pic>
      <p:pic>
        <p:nvPicPr>
          <p:cNvPr id="1392" name="object 13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239325" y="3119526"/>
            <a:ext cx="14287" cy="10236"/>
          </a:xfrm>
          <a:prstGeom prst="rect">
            <a:avLst/>
          </a:prstGeom>
        </p:spPr>
      </p:pic>
      <p:pic>
        <p:nvPicPr>
          <p:cNvPr id="1393" name="object 139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778640" y="3072917"/>
            <a:ext cx="9017" cy="7150"/>
          </a:xfrm>
          <a:prstGeom prst="rect">
            <a:avLst/>
          </a:prstGeom>
        </p:spPr>
      </p:pic>
      <p:pic>
        <p:nvPicPr>
          <p:cNvPr id="1394" name="object 1394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121628" y="5594350"/>
            <a:ext cx="21158" cy="13652"/>
          </a:xfrm>
          <a:prstGeom prst="rect">
            <a:avLst/>
          </a:prstGeom>
        </p:spPr>
      </p:pic>
      <p:pic>
        <p:nvPicPr>
          <p:cNvPr id="1395" name="object 139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935187" y="5357748"/>
            <a:ext cx="9194" cy="11556"/>
          </a:xfrm>
          <a:prstGeom prst="rect">
            <a:avLst/>
          </a:prstGeom>
        </p:spPr>
      </p:pic>
      <p:pic>
        <p:nvPicPr>
          <p:cNvPr id="1396" name="object 139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85146" y="4139603"/>
            <a:ext cx="9398" cy="12534"/>
          </a:xfrm>
          <a:prstGeom prst="rect">
            <a:avLst/>
          </a:prstGeom>
        </p:spPr>
      </p:pic>
      <p:pic>
        <p:nvPicPr>
          <p:cNvPr id="1397" name="object 139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359211" y="4352290"/>
            <a:ext cx="7340" cy="10566"/>
          </a:xfrm>
          <a:prstGeom prst="rect">
            <a:avLst/>
          </a:prstGeom>
        </p:spPr>
      </p:pic>
      <p:pic>
        <p:nvPicPr>
          <p:cNvPr id="1398" name="object 139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82678" y="5737136"/>
            <a:ext cx="11645" cy="11264"/>
          </a:xfrm>
          <a:prstGeom prst="rect">
            <a:avLst/>
          </a:prstGeom>
        </p:spPr>
      </p:pic>
      <p:pic>
        <p:nvPicPr>
          <p:cNvPr id="1399" name="object 1399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4047769" y="4665675"/>
            <a:ext cx="9753" cy="31051"/>
          </a:xfrm>
          <a:prstGeom prst="rect">
            <a:avLst/>
          </a:prstGeom>
        </p:spPr>
      </p:pic>
      <p:pic>
        <p:nvPicPr>
          <p:cNvPr id="1400" name="object 140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16123" y="2644711"/>
            <a:ext cx="13215" cy="9791"/>
          </a:xfrm>
          <a:prstGeom prst="rect">
            <a:avLst/>
          </a:prstGeom>
        </p:spPr>
      </p:pic>
      <p:pic>
        <p:nvPicPr>
          <p:cNvPr id="1401" name="object 140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70494" y="2891485"/>
            <a:ext cx="10077" cy="6489"/>
          </a:xfrm>
          <a:prstGeom prst="rect">
            <a:avLst/>
          </a:prstGeom>
        </p:spPr>
      </p:pic>
      <p:pic>
        <p:nvPicPr>
          <p:cNvPr id="1402" name="object 140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329845" y="4369739"/>
            <a:ext cx="11214" cy="12242"/>
          </a:xfrm>
          <a:prstGeom prst="rect">
            <a:avLst/>
          </a:prstGeom>
        </p:spPr>
      </p:pic>
      <p:pic>
        <p:nvPicPr>
          <p:cNvPr id="1403" name="object 140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603802" y="5143042"/>
            <a:ext cx="10947" cy="9918"/>
          </a:xfrm>
          <a:prstGeom prst="rect">
            <a:avLst/>
          </a:prstGeom>
        </p:spPr>
      </p:pic>
      <p:pic>
        <p:nvPicPr>
          <p:cNvPr id="1404" name="object 140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749308" y="3358273"/>
            <a:ext cx="10706" cy="10414"/>
          </a:xfrm>
          <a:prstGeom prst="rect">
            <a:avLst/>
          </a:prstGeom>
        </p:spPr>
      </p:pic>
      <p:pic>
        <p:nvPicPr>
          <p:cNvPr id="1405" name="object 140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36314" y="6372804"/>
            <a:ext cx="11277" cy="11117"/>
          </a:xfrm>
          <a:prstGeom prst="rect">
            <a:avLst/>
          </a:prstGeom>
        </p:spPr>
      </p:pic>
      <p:pic>
        <p:nvPicPr>
          <p:cNvPr id="1406" name="object 140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15940" y="3858311"/>
            <a:ext cx="13893" cy="11010"/>
          </a:xfrm>
          <a:prstGeom prst="rect">
            <a:avLst/>
          </a:prstGeom>
        </p:spPr>
      </p:pic>
      <p:pic>
        <p:nvPicPr>
          <p:cNvPr id="1407" name="object 140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053288" y="4561344"/>
            <a:ext cx="9478" cy="12407"/>
          </a:xfrm>
          <a:prstGeom prst="rect">
            <a:avLst/>
          </a:prstGeom>
        </p:spPr>
      </p:pic>
      <p:pic>
        <p:nvPicPr>
          <p:cNvPr id="1408" name="object 1408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3879608" y="5532653"/>
            <a:ext cx="24053" cy="34315"/>
          </a:xfrm>
          <a:prstGeom prst="rect">
            <a:avLst/>
          </a:prstGeom>
        </p:spPr>
      </p:pic>
      <p:pic>
        <p:nvPicPr>
          <p:cNvPr id="1409" name="object 140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278722" y="4343044"/>
            <a:ext cx="7404" cy="7645"/>
          </a:xfrm>
          <a:prstGeom prst="rect">
            <a:avLst/>
          </a:prstGeom>
        </p:spPr>
      </p:pic>
      <p:pic>
        <p:nvPicPr>
          <p:cNvPr id="1410" name="object 141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969376" y="5510339"/>
            <a:ext cx="20916" cy="16637"/>
          </a:xfrm>
          <a:prstGeom prst="rect">
            <a:avLst/>
          </a:prstGeom>
        </p:spPr>
      </p:pic>
      <p:pic>
        <p:nvPicPr>
          <p:cNvPr id="1411" name="object 141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18193" y="5552947"/>
            <a:ext cx="9829" cy="11074"/>
          </a:xfrm>
          <a:prstGeom prst="rect">
            <a:avLst/>
          </a:prstGeom>
        </p:spPr>
      </p:pic>
      <p:pic>
        <p:nvPicPr>
          <p:cNvPr id="1412" name="object 141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765497" y="5311444"/>
            <a:ext cx="9791" cy="11709"/>
          </a:xfrm>
          <a:prstGeom prst="rect">
            <a:avLst/>
          </a:prstGeom>
        </p:spPr>
      </p:pic>
      <p:pic>
        <p:nvPicPr>
          <p:cNvPr id="1413" name="object 141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634953" y="3436530"/>
            <a:ext cx="15976" cy="14897"/>
          </a:xfrm>
          <a:prstGeom prst="rect">
            <a:avLst/>
          </a:prstGeom>
        </p:spPr>
      </p:pic>
      <p:pic>
        <p:nvPicPr>
          <p:cNvPr id="1414" name="object 141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646542" y="3023844"/>
            <a:ext cx="11366" cy="11493"/>
          </a:xfrm>
          <a:prstGeom prst="rect">
            <a:avLst/>
          </a:prstGeom>
        </p:spPr>
      </p:pic>
      <p:pic>
        <p:nvPicPr>
          <p:cNvPr id="1415" name="object 141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2159" y="3140443"/>
            <a:ext cx="7054" cy="9004"/>
          </a:xfrm>
          <a:prstGeom prst="rect">
            <a:avLst/>
          </a:prstGeom>
        </p:spPr>
      </p:pic>
      <p:pic>
        <p:nvPicPr>
          <p:cNvPr id="1416" name="object 141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485068" y="3616032"/>
            <a:ext cx="6629" cy="6591"/>
          </a:xfrm>
          <a:prstGeom prst="rect">
            <a:avLst/>
          </a:prstGeom>
        </p:spPr>
      </p:pic>
      <p:pic>
        <p:nvPicPr>
          <p:cNvPr id="1417" name="object 141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615940" y="3972331"/>
            <a:ext cx="10477" cy="12026"/>
          </a:xfrm>
          <a:prstGeom prst="rect">
            <a:avLst/>
          </a:prstGeom>
        </p:spPr>
      </p:pic>
      <p:pic>
        <p:nvPicPr>
          <p:cNvPr id="1418" name="object 141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344885" y="5272303"/>
            <a:ext cx="16332" cy="19050"/>
          </a:xfrm>
          <a:prstGeom prst="rect">
            <a:avLst/>
          </a:prstGeom>
        </p:spPr>
      </p:pic>
      <p:pic>
        <p:nvPicPr>
          <p:cNvPr id="1419" name="object 141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20948" y="4168863"/>
            <a:ext cx="9601" cy="8788"/>
          </a:xfrm>
          <a:prstGeom prst="rect">
            <a:avLst/>
          </a:prstGeom>
        </p:spPr>
      </p:pic>
      <p:pic>
        <p:nvPicPr>
          <p:cNvPr id="1420" name="object 142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911509" y="6633704"/>
            <a:ext cx="11468" cy="10234"/>
          </a:xfrm>
          <a:prstGeom prst="rect">
            <a:avLst/>
          </a:prstGeom>
        </p:spPr>
      </p:pic>
      <p:pic>
        <p:nvPicPr>
          <p:cNvPr id="1421" name="object 142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768333" y="4467059"/>
            <a:ext cx="10236" cy="10680"/>
          </a:xfrm>
          <a:prstGeom prst="rect">
            <a:avLst/>
          </a:prstGeom>
        </p:spPr>
      </p:pic>
      <p:pic>
        <p:nvPicPr>
          <p:cNvPr id="1422" name="object 142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776302" y="4605197"/>
            <a:ext cx="16713" cy="20193"/>
          </a:xfrm>
          <a:prstGeom prst="rect">
            <a:avLst/>
          </a:prstGeom>
        </p:spPr>
      </p:pic>
      <p:pic>
        <p:nvPicPr>
          <p:cNvPr id="1423" name="object 142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331620" y="4144327"/>
            <a:ext cx="8559" cy="7683"/>
          </a:xfrm>
          <a:prstGeom prst="rect">
            <a:avLst/>
          </a:prstGeom>
        </p:spPr>
      </p:pic>
      <p:pic>
        <p:nvPicPr>
          <p:cNvPr id="1424" name="object 142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713082" y="3683457"/>
            <a:ext cx="8318" cy="10528"/>
          </a:xfrm>
          <a:prstGeom prst="rect">
            <a:avLst/>
          </a:prstGeom>
        </p:spPr>
      </p:pic>
      <p:pic>
        <p:nvPicPr>
          <p:cNvPr id="1425" name="object 142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93831" y="5398160"/>
            <a:ext cx="10706" cy="11455"/>
          </a:xfrm>
          <a:prstGeom prst="rect">
            <a:avLst/>
          </a:prstGeom>
        </p:spPr>
      </p:pic>
      <p:pic>
        <p:nvPicPr>
          <p:cNvPr id="1426" name="object 142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149594" y="3986491"/>
            <a:ext cx="8953" cy="10642"/>
          </a:xfrm>
          <a:prstGeom prst="rect">
            <a:avLst/>
          </a:prstGeom>
        </p:spPr>
      </p:pic>
      <p:pic>
        <p:nvPicPr>
          <p:cNvPr id="1427" name="object 142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326411" y="3624186"/>
            <a:ext cx="8763" cy="10045"/>
          </a:xfrm>
          <a:prstGeom prst="rect">
            <a:avLst/>
          </a:prstGeom>
        </p:spPr>
      </p:pic>
      <p:pic>
        <p:nvPicPr>
          <p:cNvPr id="1428" name="object 1428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144018" y="3648151"/>
            <a:ext cx="9302" cy="8585"/>
          </a:xfrm>
          <a:prstGeom prst="rect">
            <a:avLst/>
          </a:prstGeom>
        </p:spPr>
      </p:pic>
      <p:pic>
        <p:nvPicPr>
          <p:cNvPr id="1429" name="object 142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7056297" y="3980776"/>
            <a:ext cx="8140" cy="8127"/>
          </a:xfrm>
          <a:prstGeom prst="rect">
            <a:avLst/>
          </a:prstGeom>
        </p:spPr>
      </p:pic>
      <p:pic>
        <p:nvPicPr>
          <p:cNvPr id="1430" name="object 143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705400" y="4957648"/>
            <a:ext cx="5753" cy="6718"/>
          </a:xfrm>
          <a:prstGeom prst="rect">
            <a:avLst/>
          </a:prstGeom>
        </p:spPr>
      </p:pic>
      <p:pic>
        <p:nvPicPr>
          <p:cNvPr id="1431" name="object 1431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5731916" y="5209285"/>
            <a:ext cx="7277" cy="11341"/>
          </a:xfrm>
          <a:prstGeom prst="rect">
            <a:avLst/>
          </a:prstGeom>
        </p:spPr>
      </p:pic>
      <p:pic>
        <p:nvPicPr>
          <p:cNvPr id="1432" name="object 143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860626" y="3152368"/>
            <a:ext cx="12623" cy="10401"/>
          </a:xfrm>
          <a:prstGeom prst="rect">
            <a:avLst/>
          </a:prstGeom>
        </p:spPr>
      </p:pic>
      <p:pic>
        <p:nvPicPr>
          <p:cNvPr id="1433" name="object 143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060703" y="3641636"/>
            <a:ext cx="6494" cy="6515"/>
          </a:xfrm>
          <a:prstGeom prst="rect">
            <a:avLst/>
          </a:prstGeom>
        </p:spPr>
      </p:pic>
      <p:pic>
        <p:nvPicPr>
          <p:cNvPr id="1434" name="object 143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017158" y="2765551"/>
            <a:ext cx="9763" cy="9232"/>
          </a:xfrm>
          <a:prstGeom prst="rect">
            <a:avLst/>
          </a:prstGeom>
        </p:spPr>
      </p:pic>
      <p:pic>
        <p:nvPicPr>
          <p:cNvPr id="1435" name="object 143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121670" y="4373410"/>
            <a:ext cx="8788" cy="10007"/>
          </a:xfrm>
          <a:prstGeom prst="rect">
            <a:avLst/>
          </a:prstGeom>
        </p:spPr>
      </p:pic>
      <p:pic>
        <p:nvPicPr>
          <p:cNvPr id="1436" name="object 143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075095" y="3736365"/>
            <a:ext cx="11328" cy="12496"/>
          </a:xfrm>
          <a:prstGeom prst="rect">
            <a:avLst/>
          </a:prstGeom>
        </p:spPr>
      </p:pic>
      <p:pic>
        <p:nvPicPr>
          <p:cNvPr id="1437" name="object 143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69406" y="384352"/>
            <a:ext cx="9975" cy="11810"/>
          </a:xfrm>
          <a:prstGeom prst="rect">
            <a:avLst/>
          </a:prstGeom>
        </p:spPr>
      </p:pic>
      <p:pic>
        <p:nvPicPr>
          <p:cNvPr id="1438" name="object 143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38723" y="1730159"/>
            <a:ext cx="4013" cy="4521"/>
          </a:xfrm>
          <a:prstGeom prst="rect">
            <a:avLst/>
          </a:prstGeom>
        </p:spPr>
      </p:pic>
      <p:pic>
        <p:nvPicPr>
          <p:cNvPr id="1439" name="object 143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763306" y="943381"/>
            <a:ext cx="3797" cy="3619"/>
          </a:xfrm>
          <a:prstGeom prst="rect">
            <a:avLst/>
          </a:prstGeom>
        </p:spPr>
      </p:pic>
      <p:pic>
        <p:nvPicPr>
          <p:cNvPr id="1440" name="object 144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936629" y="1846452"/>
            <a:ext cx="4305" cy="4292"/>
          </a:xfrm>
          <a:prstGeom prst="rect">
            <a:avLst/>
          </a:prstGeom>
        </p:spPr>
      </p:pic>
      <p:pic>
        <p:nvPicPr>
          <p:cNvPr id="1441" name="object 144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749785" y="2069757"/>
            <a:ext cx="4483" cy="5714"/>
          </a:xfrm>
          <a:prstGeom prst="rect">
            <a:avLst/>
          </a:prstGeom>
        </p:spPr>
      </p:pic>
      <p:pic>
        <p:nvPicPr>
          <p:cNvPr id="1442" name="object 144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280302" y="6226365"/>
            <a:ext cx="11391" cy="13195"/>
          </a:xfrm>
          <a:prstGeom prst="rect">
            <a:avLst/>
          </a:prstGeom>
        </p:spPr>
      </p:pic>
      <p:pic>
        <p:nvPicPr>
          <p:cNvPr id="1443" name="object 144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484916" y="1790636"/>
            <a:ext cx="3822" cy="4254"/>
          </a:xfrm>
          <a:prstGeom prst="rect">
            <a:avLst/>
          </a:prstGeom>
        </p:spPr>
      </p:pic>
      <p:pic>
        <p:nvPicPr>
          <p:cNvPr id="1444" name="object 144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18821" y="4239602"/>
            <a:ext cx="14593" cy="13588"/>
          </a:xfrm>
          <a:prstGeom prst="rect">
            <a:avLst/>
          </a:prstGeom>
        </p:spPr>
      </p:pic>
      <p:pic>
        <p:nvPicPr>
          <p:cNvPr id="1445" name="object 144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78843" y="1982012"/>
            <a:ext cx="14033" cy="11620"/>
          </a:xfrm>
          <a:prstGeom prst="rect">
            <a:avLst/>
          </a:prstGeom>
        </p:spPr>
      </p:pic>
      <p:pic>
        <p:nvPicPr>
          <p:cNvPr id="1446" name="object 144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098580" y="1988896"/>
            <a:ext cx="4927" cy="4318"/>
          </a:xfrm>
          <a:prstGeom prst="rect">
            <a:avLst/>
          </a:prstGeom>
        </p:spPr>
      </p:pic>
      <p:pic>
        <p:nvPicPr>
          <p:cNvPr id="1447" name="object 144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640834" y="1906892"/>
            <a:ext cx="3390" cy="3416"/>
          </a:xfrm>
          <a:prstGeom prst="rect">
            <a:avLst/>
          </a:prstGeom>
        </p:spPr>
      </p:pic>
      <p:pic>
        <p:nvPicPr>
          <p:cNvPr id="1448" name="object 144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827695" y="1260259"/>
            <a:ext cx="3860" cy="4305"/>
          </a:xfrm>
          <a:prstGeom prst="rect">
            <a:avLst/>
          </a:prstGeom>
        </p:spPr>
      </p:pic>
      <p:pic>
        <p:nvPicPr>
          <p:cNvPr id="1449" name="object 144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627579" y="1444332"/>
            <a:ext cx="5003" cy="5499"/>
          </a:xfrm>
          <a:prstGeom prst="rect">
            <a:avLst/>
          </a:prstGeom>
        </p:spPr>
      </p:pic>
      <p:pic>
        <p:nvPicPr>
          <p:cNvPr id="1450" name="object 145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97930" y="2221280"/>
            <a:ext cx="3606" cy="3733"/>
          </a:xfrm>
          <a:prstGeom prst="rect">
            <a:avLst/>
          </a:prstGeom>
        </p:spPr>
      </p:pic>
      <p:pic>
        <p:nvPicPr>
          <p:cNvPr id="1451" name="object 145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122459" y="1113993"/>
            <a:ext cx="4456" cy="4229"/>
          </a:xfrm>
          <a:prstGeom prst="rect">
            <a:avLst/>
          </a:prstGeom>
        </p:spPr>
      </p:pic>
      <p:pic>
        <p:nvPicPr>
          <p:cNvPr id="1452" name="object 145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719942" y="1989823"/>
            <a:ext cx="3416" cy="4127"/>
          </a:xfrm>
          <a:prstGeom prst="rect">
            <a:avLst/>
          </a:prstGeom>
        </p:spPr>
      </p:pic>
      <p:pic>
        <p:nvPicPr>
          <p:cNvPr id="1453" name="object 145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543388" y="1714741"/>
            <a:ext cx="4114" cy="4711"/>
          </a:xfrm>
          <a:prstGeom prst="rect">
            <a:avLst/>
          </a:prstGeom>
        </p:spPr>
      </p:pic>
      <p:grpSp>
        <p:nvGrpSpPr>
          <p:cNvPr id="1454" name="object 1454"/>
          <p:cNvGrpSpPr/>
          <p:nvPr/>
        </p:nvGrpSpPr>
        <p:grpSpPr>
          <a:xfrm>
            <a:off x="6221526" y="2355024"/>
            <a:ext cx="40005" cy="8890"/>
            <a:chOff x="6221526" y="2355024"/>
            <a:chExt cx="40005" cy="8890"/>
          </a:xfrm>
        </p:grpSpPr>
        <p:pic>
          <p:nvPicPr>
            <p:cNvPr id="1455" name="object 1455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6221526" y="2355024"/>
              <a:ext cx="3924" cy="3606"/>
            </a:xfrm>
            <a:prstGeom prst="rect">
              <a:avLst/>
            </a:prstGeom>
          </p:spPr>
        </p:pic>
        <p:pic>
          <p:nvPicPr>
            <p:cNvPr id="1456" name="object 1456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6256718" y="2358224"/>
              <a:ext cx="4749" cy="5397"/>
            </a:xfrm>
            <a:prstGeom prst="rect">
              <a:avLst/>
            </a:prstGeom>
          </p:spPr>
        </p:pic>
      </p:grpSp>
      <p:pic>
        <p:nvPicPr>
          <p:cNvPr id="1457" name="object 145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613658" y="1761744"/>
            <a:ext cx="4483" cy="4927"/>
          </a:xfrm>
          <a:prstGeom prst="rect">
            <a:avLst/>
          </a:prstGeom>
        </p:spPr>
      </p:pic>
      <p:pic>
        <p:nvPicPr>
          <p:cNvPr id="1458" name="object 145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255742" y="2172652"/>
            <a:ext cx="4546" cy="4203"/>
          </a:xfrm>
          <a:prstGeom prst="rect">
            <a:avLst/>
          </a:prstGeom>
        </p:spPr>
      </p:pic>
      <p:pic>
        <p:nvPicPr>
          <p:cNvPr id="1459" name="object 145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326390" y="2425979"/>
            <a:ext cx="4952" cy="5651"/>
          </a:xfrm>
          <a:prstGeom prst="rect">
            <a:avLst/>
          </a:prstGeom>
        </p:spPr>
      </p:pic>
      <p:pic>
        <p:nvPicPr>
          <p:cNvPr id="1460" name="object 146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605665" y="2276348"/>
            <a:ext cx="6032" cy="5549"/>
          </a:xfrm>
          <a:prstGeom prst="rect">
            <a:avLst/>
          </a:prstGeom>
        </p:spPr>
      </p:pic>
      <p:pic>
        <p:nvPicPr>
          <p:cNvPr id="1461" name="object 146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27293" y="2380894"/>
            <a:ext cx="3670" cy="4241"/>
          </a:xfrm>
          <a:prstGeom prst="rect">
            <a:avLst/>
          </a:prstGeom>
        </p:spPr>
      </p:pic>
      <p:pic>
        <p:nvPicPr>
          <p:cNvPr id="1462" name="object 146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170641" y="1996808"/>
            <a:ext cx="3810" cy="4457"/>
          </a:xfrm>
          <a:prstGeom prst="rect">
            <a:avLst/>
          </a:prstGeom>
        </p:spPr>
      </p:pic>
      <p:pic>
        <p:nvPicPr>
          <p:cNvPr id="1463" name="object 146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19421" y="2075916"/>
            <a:ext cx="3924" cy="3937"/>
          </a:xfrm>
          <a:prstGeom prst="rect">
            <a:avLst/>
          </a:prstGeom>
        </p:spPr>
      </p:pic>
      <p:pic>
        <p:nvPicPr>
          <p:cNvPr id="1464" name="object 1464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2642781" y="4410240"/>
            <a:ext cx="37109" cy="15290"/>
          </a:xfrm>
          <a:prstGeom prst="rect">
            <a:avLst/>
          </a:prstGeom>
        </p:spPr>
      </p:pic>
      <p:pic>
        <p:nvPicPr>
          <p:cNvPr id="1465" name="object 146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085960" y="1785696"/>
            <a:ext cx="4368" cy="4940"/>
          </a:xfrm>
          <a:prstGeom prst="rect">
            <a:avLst/>
          </a:prstGeom>
        </p:spPr>
      </p:pic>
      <p:pic>
        <p:nvPicPr>
          <p:cNvPr id="1466" name="object 146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384336" y="1667116"/>
            <a:ext cx="3695" cy="3860"/>
          </a:xfrm>
          <a:prstGeom prst="rect">
            <a:avLst/>
          </a:prstGeom>
        </p:spPr>
      </p:pic>
      <p:pic>
        <p:nvPicPr>
          <p:cNvPr id="1467" name="object 146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042792" y="1814576"/>
            <a:ext cx="4483" cy="4648"/>
          </a:xfrm>
          <a:prstGeom prst="rect">
            <a:avLst/>
          </a:prstGeom>
        </p:spPr>
      </p:pic>
      <p:pic>
        <p:nvPicPr>
          <p:cNvPr id="1468" name="object 1468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418567" y="2631528"/>
            <a:ext cx="6908" cy="7747"/>
          </a:xfrm>
          <a:prstGeom prst="rect">
            <a:avLst/>
          </a:prstGeom>
        </p:spPr>
      </p:pic>
      <p:pic>
        <p:nvPicPr>
          <p:cNvPr id="1469" name="object 146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888852" y="2316657"/>
            <a:ext cx="6718" cy="6184"/>
          </a:xfrm>
          <a:prstGeom prst="rect">
            <a:avLst/>
          </a:prstGeom>
        </p:spPr>
      </p:pic>
      <p:pic>
        <p:nvPicPr>
          <p:cNvPr id="1470" name="object 1470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188108" y="1693862"/>
            <a:ext cx="5397" cy="5181"/>
          </a:xfrm>
          <a:prstGeom prst="rect">
            <a:avLst/>
          </a:prstGeom>
        </p:spPr>
      </p:pic>
      <p:pic>
        <p:nvPicPr>
          <p:cNvPr id="1471" name="object 1471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2805188" y="1860791"/>
            <a:ext cx="6908" cy="6121"/>
          </a:xfrm>
          <a:prstGeom prst="rect">
            <a:avLst/>
          </a:prstGeom>
        </p:spPr>
      </p:pic>
      <p:pic>
        <p:nvPicPr>
          <p:cNvPr id="1472" name="object 147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075313" y="2413355"/>
            <a:ext cx="4851" cy="5118"/>
          </a:xfrm>
          <a:prstGeom prst="rect">
            <a:avLst/>
          </a:prstGeom>
        </p:spPr>
      </p:pic>
      <p:pic>
        <p:nvPicPr>
          <p:cNvPr id="1473" name="object 1473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4079379" y="2190470"/>
            <a:ext cx="15849" cy="7607"/>
          </a:xfrm>
          <a:prstGeom prst="rect">
            <a:avLst/>
          </a:prstGeom>
        </p:spPr>
      </p:pic>
      <p:pic>
        <p:nvPicPr>
          <p:cNvPr id="1474" name="object 147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796584" y="2596895"/>
            <a:ext cx="4178" cy="4648"/>
          </a:xfrm>
          <a:prstGeom prst="rect">
            <a:avLst/>
          </a:prstGeom>
        </p:spPr>
      </p:pic>
      <p:pic>
        <p:nvPicPr>
          <p:cNvPr id="1475" name="object 147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387347" y="1615821"/>
            <a:ext cx="4597" cy="4699"/>
          </a:xfrm>
          <a:prstGeom prst="rect">
            <a:avLst/>
          </a:prstGeom>
        </p:spPr>
      </p:pic>
      <p:pic>
        <p:nvPicPr>
          <p:cNvPr id="1476" name="object 147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69619" y="1382356"/>
            <a:ext cx="4146" cy="4241"/>
          </a:xfrm>
          <a:prstGeom prst="rect">
            <a:avLst/>
          </a:prstGeom>
        </p:spPr>
      </p:pic>
      <p:pic>
        <p:nvPicPr>
          <p:cNvPr id="1477" name="object 147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071852" y="1808810"/>
            <a:ext cx="3987" cy="4140"/>
          </a:xfrm>
          <a:prstGeom prst="rect">
            <a:avLst/>
          </a:prstGeom>
        </p:spPr>
      </p:pic>
      <p:pic>
        <p:nvPicPr>
          <p:cNvPr id="1478" name="object 147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106020" y="2764917"/>
            <a:ext cx="5245" cy="6159"/>
          </a:xfrm>
          <a:prstGeom prst="rect">
            <a:avLst/>
          </a:prstGeom>
        </p:spPr>
      </p:pic>
      <p:pic>
        <p:nvPicPr>
          <p:cNvPr id="1479" name="object 147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563126" y="1940826"/>
            <a:ext cx="4495" cy="4864"/>
          </a:xfrm>
          <a:prstGeom prst="rect">
            <a:avLst/>
          </a:prstGeom>
        </p:spPr>
      </p:pic>
      <p:pic>
        <p:nvPicPr>
          <p:cNvPr id="1480" name="object 148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764040" y="2007285"/>
            <a:ext cx="3886" cy="3886"/>
          </a:xfrm>
          <a:prstGeom prst="rect">
            <a:avLst/>
          </a:prstGeom>
        </p:spPr>
      </p:pic>
      <p:pic>
        <p:nvPicPr>
          <p:cNvPr id="1481" name="object 148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694457" y="1997049"/>
            <a:ext cx="6845" cy="7378"/>
          </a:xfrm>
          <a:prstGeom prst="rect">
            <a:avLst/>
          </a:prstGeom>
        </p:spPr>
      </p:pic>
      <p:pic>
        <p:nvPicPr>
          <p:cNvPr id="1482" name="object 148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406499" y="1706181"/>
            <a:ext cx="3860" cy="3352"/>
          </a:xfrm>
          <a:prstGeom prst="rect">
            <a:avLst/>
          </a:prstGeom>
        </p:spPr>
      </p:pic>
      <p:pic>
        <p:nvPicPr>
          <p:cNvPr id="1483" name="object 148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736526" y="2742031"/>
            <a:ext cx="5651" cy="5372"/>
          </a:xfrm>
          <a:prstGeom prst="rect">
            <a:avLst/>
          </a:prstGeom>
        </p:spPr>
      </p:pic>
      <p:pic>
        <p:nvPicPr>
          <p:cNvPr id="1484" name="object 148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561569" y="2942056"/>
            <a:ext cx="5664" cy="5118"/>
          </a:xfrm>
          <a:prstGeom prst="rect">
            <a:avLst/>
          </a:prstGeom>
        </p:spPr>
      </p:pic>
      <p:pic>
        <p:nvPicPr>
          <p:cNvPr id="1485" name="object 148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508630" y="2025802"/>
            <a:ext cx="5968" cy="6692"/>
          </a:xfrm>
          <a:prstGeom prst="rect">
            <a:avLst/>
          </a:prstGeom>
        </p:spPr>
      </p:pic>
      <p:pic>
        <p:nvPicPr>
          <p:cNvPr id="1486" name="object 148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030825" y="2703741"/>
            <a:ext cx="5270" cy="5841"/>
          </a:xfrm>
          <a:prstGeom prst="rect">
            <a:avLst/>
          </a:prstGeom>
        </p:spPr>
      </p:pic>
      <p:pic>
        <p:nvPicPr>
          <p:cNvPr id="1487" name="object 148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92958" y="1544650"/>
            <a:ext cx="4183" cy="4483"/>
          </a:xfrm>
          <a:prstGeom prst="rect">
            <a:avLst/>
          </a:prstGeom>
        </p:spPr>
      </p:pic>
      <p:pic>
        <p:nvPicPr>
          <p:cNvPr id="1488" name="object 1488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64975" y="1628216"/>
            <a:ext cx="7315" cy="7632"/>
          </a:xfrm>
          <a:prstGeom prst="rect">
            <a:avLst/>
          </a:prstGeom>
        </p:spPr>
      </p:pic>
      <p:pic>
        <p:nvPicPr>
          <p:cNvPr id="1489" name="object 148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75794" y="1583537"/>
            <a:ext cx="4171" cy="3708"/>
          </a:xfrm>
          <a:prstGeom prst="rect">
            <a:avLst/>
          </a:prstGeom>
        </p:spPr>
      </p:pic>
      <p:pic>
        <p:nvPicPr>
          <p:cNvPr id="1490" name="object 149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7876" y="1690916"/>
            <a:ext cx="4297" cy="4457"/>
          </a:xfrm>
          <a:prstGeom prst="rect">
            <a:avLst/>
          </a:prstGeom>
        </p:spPr>
      </p:pic>
      <p:pic>
        <p:nvPicPr>
          <p:cNvPr id="1491" name="object 14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003787" y="5265826"/>
            <a:ext cx="12344" cy="8915"/>
          </a:xfrm>
          <a:prstGeom prst="rect">
            <a:avLst/>
          </a:prstGeom>
        </p:spPr>
      </p:pic>
      <p:pic>
        <p:nvPicPr>
          <p:cNvPr id="1492" name="object 149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358877" y="3109645"/>
            <a:ext cx="6057" cy="5753"/>
          </a:xfrm>
          <a:prstGeom prst="rect">
            <a:avLst/>
          </a:prstGeom>
        </p:spPr>
      </p:pic>
      <p:pic>
        <p:nvPicPr>
          <p:cNvPr id="1493" name="object 1493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2830754" y="2269401"/>
            <a:ext cx="32803" cy="10528"/>
          </a:xfrm>
          <a:prstGeom prst="rect">
            <a:avLst/>
          </a:prstGeom>
        </p:spPr>
      </p:pic>
      <p:pic>
        <p:nvPicPr>
          <p:cNvPr id="1494" name="object 149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081109" y="1869058"/>
            <a:ext cx="6436" cy="6362"/>
          </a:xfrm>
          <a:prstGeom prst="rect">
            <a:avLst/>
          </a:prstGeom>
        </p:spPr>
      </p:pic>
      <p:pic>
        <p:nvPicPr>
          <p:cNvPr id="1495" name="object 1495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434249" y="1978914"/>
            <a:ext cx="7340" cy="6451"/>
          </a:xfrm>
          <a:prstGeom prst="rect">
            <a:avLst/>
          </a:prstGeom>
        </p:spPr>
      </p:pic>
      <p:pic>
        <p:nvPicPr>
          <p:cNvPr id="1496" name="object 149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261163" y="1954352"/>
            <a:ext cx="5777" cy="5651"/>
          </a:xfrm>
          <a:prstGeom prst="rect">
            <a:avLst/>
          </a:prstGeom>
        </p:spPr>
      </p:pic>
      <p:pic>
        <p:nvPicPr>
          <p:cNvPr id="1497" name="object 1497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3221774" y="2429179"/>
            <a:ext cx="5842" cy="5524"/>
          </a:xfrm>
          <a:prstGeom prst="rect">
            <a:avLst/>
          </a:prstGeom>
        </p:spPr>
      </p:pic>
      <p:pic>
        <p:nvPicPr>
          <p:cNvPr id="1498" name="object 149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54576" y="4199382"/>
            <a:ext cx="13783" cy="7785"/>
          </a:xfrm>
          <a:prstGeom prst="rect">
            <a:avLst/>
          </a:prstGeom>
        </p:spPr>
      </p:pic>
      <p:pic>
        <p:nvPicPr>
          <p:cNvPr id="1499" name="object 1499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432884" y="3930040"/>
            <a:ext cx="19875" cy="24612"/>
          </a:xfrm>
          <a:prstGeom prst="rect">
            <a:avLst/>
          </a:prstGeom>
        </p:spPr>
      </p:pic>
      <p:pic>
        <p:nvPicPr>
          <p:cNvPr id="1500" name="object 150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112632" y="2233891"/>
            <a:ext cx="6248" cy="6540"/>
          </a:xfrm>
          <a:prstGeom prst="rect">
            <a:avLst/>
          </a:prstGeom>
        </p:spPr>
      </p:pic>
      <p:grpSp>
        <p:nvGrpSpPr>
          <p:cNvPr id="1501" name="object 1501"/>
          <p:cNvGrpSpPr/>
          <p:nvPr/>
        </p:nvGrpSpPr>
        <p:grpSpPr>
          <a:xfrm>
            <a:off x="2755239" y="2404313"/>
            <a:ext cx="41910" cy="5715"/>
            <a:chOff x="2755239" y="2404313"/>
            <a:chExt cx="41910" cy="5715"/>
          </a:xfrm>
        </p:grpSpPr>
        <p:pic>
          <p:nvPicPr>
            <p:cNvPr id="1502" name="object 1502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2792348" y="2404313"/>
              <a:ext cx="4419" cy="4521"/>
            </a:xfrm>
            <a:prstGeom prst="rect">
              <a:avLst/>
            </a:prstGeom>
          </p:spPr>
        </p:pic>
        <p:pic>
          <p:nvPicPr>
            <p:cNvPr id="1503" name="object 1503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2755239" y="2405443"/>
              <a:ext cx="4152" cy="4178"/>
            </a:xfrm>
            <a:prstGeom prst="rect">
              <a:avLst/>
            </a:prstGeom>
          </p:spPr>
        </p:pic>
      </p:grpSp>
      <p:pic>
        <p:nvPicPr>
          <p:cNvPr id="1504" name="object 150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383938" y="5764022"/>
            <a:ext cx="8077" cy="8153"/>
          </a:xfrm>
          <a:prstGeom prst="rect">
            <a:avLst/>
          </a:prstGeom>
        </p:spPr>
      </p:pic>
      <p:pic>
        <p:nvPicPr>
          <p:cNvPr id="1505" name="object 150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070279" y="2039620"/>
            <a:ext cx="4485" cy="3390"/>
          </a:xfrm>
          <a:prstGeom prst="rect">
            <a:avLst/>
          </a:prstGeom>
        </p:spPr>
      </p:pic>
      <p:pic>
        <p:nvPicPr>
          <p:cNvPr id="1506" name="object 150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56367" y="1911654"/>
            <a:ext cx="6221" cy="5587"/>
          </a:xfrm>
          <a:prstGeom prst="rect">
            <a:avLst/>
          </a:prstGeom>
        </p:spPr>
      </p:pic>
      <p:pic>
        <p:nvPicPr>
          <p:cNvPr id="1507" name="object 150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171022" y="2178138"/>
            <a:ext cx="5935" cy="5499"/>
          </a:xfrm>
          <a:prstGeom prst="rect">
            <a:avLst/>
          </a:prstGeom>
        </p:spPr>
      </p:pic>
      <p:pic>
        <p:nvPicPr>
          <p:cNvPr id="1508" name="object 150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981667" y="2615260"/>
            <a:ext cx="5930" cy="6883"/>
          </a:xfrm>
          <a:prstGeom prst="rect">
            <a:avLst/>
          </a:prstGeom>
        </p:spPr>
      </p:pic>
      <p:pic>
        <p:nvPicPr>
          <p:cNvPr id="1509" name="object 150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628805" y="6460017"/>
            <a:ext cx="7416" cy="6847"/>
          </a:xfrm>
          <a:prstGeom prst="rect">
            <a:avLst/>
          </a:prstGeom>
        </p:spPr>
      </p:pic>
      <p:pic>
        <p:nvPicPr>
          <p:cNvPr id="1510" name="object 1510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6010021" y="6026289"/>
            <a:ext cx="17602" cy="6057"/>
          </a:xfrm>
          <a:prstGeom prst="rect">
            <a:avLst/>
          </a:prstGeom>
        </p:spPr>
      </p:pic>
      <p:pic>
        <p:nvPicPr>
          <p:cNvPr id="1511" name="object 151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495224" y="3053892"/>
            <a:ext cx="15227" cy="15354"/>
          </a:xfrm>
          <a:prstGeom prst="rect">
            <a:avLst/>
          </a:prstGeom>
        </p:spPr>
      </p:pic>
      <p:pic>
        <p:nvPicPr>
          <p:cNvPr id="1512" name="object 151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333062" y="3096247"/>
            <a:ext cx="7315" cy="6845"/>
          </a:xfrm>
          <a:prstGeom prst="rect">
            <a:avLst/>
          </a:prstGeom>
        </p:spPr>
      </p:pic>
      <p:pic>
        <p:nvPicPr>
          <p:cNvPr id="1513" name="object 1513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3466414" y="3399561"/>
            <a:ext cx="65646" cy="72478"/>
          </a:xfrm>
          <a:prstGeom prst="rect">
            <a:avLst/>
          </a:prstGeom>
        </p:spPr>
      </p:pic>
      <p:pic>
        <p:nvPicPr>
          <p:cNvPr id="1514" name="object 1514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6878066" y="4621619"/>
            <a:ext cx="42456" cy="34696"/>
          </a:xfrm>
          <a:prstGeom prst="rect">
            <a:avLst/>
          </a:prstGeom>
        </p:spPr>
      </p:pic>
      <p:pic>
        <p:nvPicPr>
          <p:cNvPr id="1515" name="object 1515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447679" y="3165005"/>
            <a:ext cx="6375" cy="7378"/>
          </a:xfrm>
          <a:prstGeom prst="rect">
            <a:avLst/>
          </a:prstGeom>
        </p:spPr>
      </p:pic>
      <p:pic>
        <p:nvPicPr>
          <p:cNvPr id="1516" name="object 151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503665" y="5678779"/>
            <a:ext cx="13969" cy="12141"/>
          </a:xfrm>
          <a:prstGeom prst="rect">
            <a:avLst/>
          </a:prstGeom>
        </p:spPr>
      </p:pic>
      <p:pic>
        <p:nvPicPr>
          <p:cNvPr id="1517" name="object 151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03153" y="3266973"/>
            <a:ext cx="8127" cy="9042"/>
          </a:xfrm>
          <a:prstGeom prst="rect">
            <a:avLst/>
          </a:prstGeom>
        </p:spPr>
      </p:pic>
      <p:pic>
        <p:nvPicPr>
          <p:cNvPr id="1518" name="object 151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4633658" y="3296386"/>
            <a:ext cx="16954" cy="8636"/>
          </a:xfrm>
          <a:prstGeom prst="rect">
            <a:avLst/>
          </a:prstGeom>
        </p:spPr>
      </p:pic>
      <p:pic>
        <p:nvPicPr>
          <p:cNvPr id="1519" name="object 15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878198" y="4019550"/>
            <a:ext cx="10426" cy="11836"/>
          </a:xfrm>
          <a:prstGeom prst="rect">
            <a:avLst/>
          </a:prstGeom>
        </p:spPr>
      </p:pic>
      <p:pic>
        <p:nvPicPr>
          <p:cNvPr id="1520" name="object 152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6480" y="2656014"/>
            <a:ext cx="6842" cy="8166"/>
          </a:xfrm>
          <a:prstGeom prst="rect">
            <a:avLst/>
          </a:prstGeom>
        </p:spPr>
      </p:pic>
      <p:pic>
        <p:nvPicPr>
          <p:cNvPr id="1521" name="object 1521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65327" y="3461054"/>
            <a:ext cx="19314" cy="23609"/>
          </a:xfrm>
          <a:prstGeom prst="rect">
            <a:avLst/>
          </a:prstGeom>
        </p:spPr>
      </p:pic>
      <p:pic>
        <p:nvPicPr>
          <p:cNvPr id="1522" name="object 1522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968583" y="3528720"/>
            <a:ext cx="6879" cy="9258"/>
          </a:xfrm>
          <a:prstGeom prst="rect">
            <a:avLst/>
          </a:prstGeom>
        </p:spPr>
      </p:pic>
      <p:pic>
        <p:nvPicPr>
          <p:cNvPr id="1523" name="object 152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16059" y="3412363"/>
            <a:ext cx="6371" cy="7569"/>
          </a:xfrm>
          <a:prstGeom prst="rect">
            <a:avLst/>
          </a:prstGeom>
        </p:spPr>
      </p:pic>
      <p:pic>
        <p:nvPicPr>
          <p:cNvPr id="1524" name="object 152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63178" y="5446725"/>
            <a:ext cx="15519" cy="10083"/>
          </a:xfrm>
          <a:prstGeom prst="rect">
            <a:avLst/>
          </a:prstGeom>
        </p:spPr>
      </p:pic>
      <p:pic>
        <p:nvPicPr>
          <p:cNvPr id="1525" name="object 1525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541764" y="2709227"/>
            <a:ext cx="74184" cy="89827"/>
          </a:xfrm>
          <a:prstGeom prst="rect">
            <a:avLst/>
          </a:prstGeom>
        </p:spPr>
      </p:pic>
      <p:pic>
        <p:nvPicPr>
          <p:cNvPr id="1526" name="object 152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728863" y="3731247"/>
            <a:ext cx="5930" cy="7912"/>
          </a:xfrm>
          <a:prstGeom prst="rect">
            <a:avLst/>
          </a:prstGeom>
        </p:spPr>
      </p:pic>
      <p:pic>
        <p:nvPicPr>
          <p:cNvPr id="1527" name="object 152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250713" y="3804399"/>
            <a:ext cx="14033" cy="8762"/>
          </a:xfrm>
          <a:prstGeom prst="rect">
            <a:avLst/>
          </a:prstGeom>
        </p:spPr>
      </p:pic>
      <p:pic>
        <p:nvPicPr>
          <p:cNvPr id="1528" name="object 152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635222" y="5405945"/>
            <a:ext cx="10337" cy="12280"/>
          </a:xfrm>
          <a:prstGeom prst="rect">
            <a:avLst/>
          </a:prstGeom>
        </p:spPr>
      </p:pic>
      <p:pic>
        <p:nvPicPr>
          <p:cNvPr id="1529" name="object 15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454789" y="4415853"/>
            <a:ext cx="8508" cy="14160"/>
          </a:xfrm>
          <a:prstGeom prst="rect">
            <a:avLst/>
          </a:prstGeom>
        </p:spPr>
      </p:pic>
      <p:pic>
        <p:nvPicPr>
          <p:cNvPr id="1530" name="object 153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964597" y="4212323"/>
            <a:ext cx="14465" cy="11861"/>
          </a:xfrm>
          <a:prstGeom prst="rect">
            <a:avLst/>
          </a:prstGeom>
        </p:spPr>
      </p:pic>
      <p:pic>
        <p:nvPicPr>
          <p:cNvPr id="1531" name="object 1531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6125857" y="5100942"/>
            <a:ext cx="21043" cy="29260"/>
          </a:xfrm>
          <a:prstGeom prst="rect">
            <a:avLst/>
          </a:prstGeom>
        </p:spPr>
      </p:pic>
      <p:pic>
        <p:nvPicPr>
          <p:cNvPr id="1532" name="object 153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369796" y="3446614"/>
            <a:ext cx="8839" cy="14846"/>
          </a:xfrm>
          <a:prstGeom prst="rect">
            <a:avLst/>
          </a:prstGeom>
        </p:spPr>
      </p:pic>
      <p:pic>
        <p:nvPicPr>
          <p:cNvPr id="1533" name="object 153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45758" y="4247451"/>
            <a:ext cx="6007" cy="7061"/>
          </a:xfrm>
          <a:prstGeom prst="rect">
            <a:avLst/>
          </a:prstGeom>
        </p:spPr>
      </p:pic>
      <p:pic>
        <p:nvPicPr>
          <p:cNvPr id="1534" name="object 1534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1763674" y="5344972"/>
            <a:ext cx="12471" cy="7531"/>
          </a:xfrm>
          <a:prstGeom prst="rect">
            <a:avLst/>
          </a:prstGeom>
        </p:spPr>
      </p:pic>
      <p:pic>
        <p:nvPicPr>
          <p:cNvPr id="1535" name="object 153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334755" y="5416499"/>
            <a:ext cx="10769" cy="12992"/>
          </a:xfrm>
          <a:prstGeom prst="rect">
            <a:avLst/>
          </a:prstGeom>
        </p:spPr>
      </p:pic>
      <p:pic>
        <p:nvPicPr>
          <p:cNvPr id="1536" name="object 1536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3175190" y="4547374"/>
            <a:ext cx="36918" cy="11518"/>
          </a:xfrm>
          <a:prstGeom prst="rect">
            <a:avLst/>
          </a:prstGeom>
        </p:spPr>
      </p:pic>
      <p:pic>
        <p:nvPicPr>
          <p:cNvPr id="1537" name="object 153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024486" y="6397359"/>
            <a:ext cx="9004" cy="13961"/>
          </a:xfrm>
          <a:prstGeom prst="rect">
            <a:avLst/>
          </a:prstGeom>
        </p:spPr>
      </p:pic>
      <p:pic>
        <p:nvPicPr>
          <p:cNvPr id="1538" name="object 153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833001" y="5036616"/>
            <a:ext cx="8547" cy="10325"/>
          </a:xfrm>
          <a:prstGeom prst="rect">
            <a:avLst/>
          </a:prstGeom>
        </p:spPr>
      </p:pic>
      <p:pic>
        <p:nvPicPr>
          <p:cNvPr id="1539" name="object 153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817738" y="3878935"/>
            <a:ext cx="10109" cy="11620"/>
          </a:xfrm>
          <a:prstGeom prst="rect">
            <a:avLst/>
          </a:prstGeom>
        </p:spPr>
      </p:pic>
      <p:pic>
        <p:nvPicPr>
          <p:cNvPr id="1540" name="object 154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514202" y="3663937"/>
            <a:ext cx="10553" cy="12458"/>
          </a:xfrm>
          <a:prstGeom prst="rect">
            <a:avLst/>
          </a:prstGeom>
        </p:spPr>
      </p:pic>
      <p:pic>
        <p:nvPicPr>
          <p:cNvPr id="1541" name="object 154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946325" y="3674224"/>
            <a:ext cx="14632" cy="10833"/>
          </a:xfrm>
          <a:prstGeom prst="rect">
            <a:avLst/>
          </a:prstGeom>
        </p:spPr>
      </p:pic>
      <p:pic>
        <p:nvPicPr>
          <p:cNvPr id="1542" name="object 154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149262" y="5384533"/>
            <a:ext cx="6654" cy="7823"/>
          </a:xfrm>
          <a:prstGeom prst="rect">
            <a:avLst/>
          </a:prstGeom>
        </p:spPr>
      </p:pic>
      <p:pic>
        <p:nvPicPr>
          <p:cNvPr id="1543" name="object 154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72171" y="4411776"/>
            <a:ext cx="13561" cy="19024"/>
          </a:xfrm>
          <a:prstGeom prst="rect">
            <a:avLst/>
          </a:prstGeom>
        </p:spPr>
      </p:pic>
      <p:pic>
        <p:nvPicPr>
          <p:cNvPr id="1544" name="object 1544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485413" y="3030980"/>
            <a:ext cx="35035" cy="21528"/>
          </a:xfrm>
          <a:prstGeom prst="rect">
            <a:avLst/>
          </a:prstGeom>
        </p:spPr>
      </p:pic>
      <p:pic>
        <p:nvPicPr>
          <p:cNvPr id="1545" name="object 1545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53642" y="4845849"/>
            <a:ext cx="19168" cy="7505"/>
          </a:xfrm>
          <a:prstGeom prst="rect">
            <a:avLst/>
          </a:prstGeom>
        </p:spPr>
      </p:pic>
      <p:pic>
        <p:nvPicPr>
          <p:cNvPr id="1546" name="object 1546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3711486" y="5783046"/>
            <a:ext cx="43980" cy="48209"/>
          </a:xfrm>
          <a:prstGeom prst="rect">
            <a:avLst/>
          </a:prstGeom>
        </p:spPr>
      </p:pic>
      <p:pic>
        <p:nvPicPr>
          <p:cNvPr id="1547" name="object 1547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132614" y="4362640"/>
            <a:ext cx="25336" cy="14160"/>
          </a:xfrm>
          <a:prstGeom prst="rect">
            <a:avLst/>
          </a:prstGeom>
        </p:spPr>
      </p:pic>
      <p:pic>
        <p:nvPicPr>
          <p:cNvPr id="1548" name="object 154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126195" y="5495023"/>
            <a:ext cx="5499" cy="7429"/>
          </a:xfrm>
          <a:prstGeom prst="rect">
            <a:avLst/>
          </a:prstGeom>
        </p:spPr>
      </p:pic>
      <p:pic>
        <p:nvPicPr>
          <p:cNvPr id="1549" name="object 154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242310" y="5351157"/>
            <a:ext cx="14528" cy="12814"/>
          </a:xfrm>
          <a:prstGeom prst="rect">
            <a:avLst/>
          </a:prstGeom>
        </p:spPr>
      </p:pic>
      <p:pic>
        <p:nvPicPr>
          <p:cNvPr id="1550" name="object 155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273598" y="4370019"/>
            <a:ext cx="19913" cy="15976"/>
          </a:xfrm>
          <a:prstGeom prst="rect">
            <a:avLst/>
          </a:prstGeom>
        </p:spPr>
      </p:pic>
      <p:pic>
        <p:nvPicPr>
          <p:cNvPr id="1551" name="object 1551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171482" y="5003368"/>
            <a:ext cx="7378" cy="7556"/>
          </a:xfrm>
          <a:prstGeom prst="rect">
            <a:avLst/>
          </a:prstGeom>
        </p:spPr>
      </p:pic>
      <p:pic>
        <p:nvPicPr>
          <p:cNvPr id="1552" name="object 1552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1627365" y="2973539"/>
            <a:ext cx="18948" cy="7315"/>
          </a:xfrm>
          <a:prstGeom prst="rect">
            <a:avLst/>
          </a:prstGeom>
        </p:spPr>
      </p:pic>
      <p:pic>
        <p:nvPicPr>
          <p:cNvPr id="1553" name="object 1553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4647984" y="5614377"/>
            <a:ext cx="10147" cy="15951"/>
          </a:xfrm>
          <a:prstGeom prst="rect">
            <a:avLst/>
          </a:prstGeom>
        </p:spPr>
      </p:pic>
      <p:pic>
        <p:nvPicPr>
          <p:cNvPr id="1554" name="object 1554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501965" y="3581120"/>
            <a:ext cx="7442" cy="7277"/>
          </a:xfrm>
          <a:prstGeom prst="rect">
            <a:avLst/>
          </a:prstGeom>
        </p:spPr>
      </p:pic>
      <p:pic>
        <p:nvPicPr>
          <p:cNvPr id="1555" name="object 155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483954" y="3610813"/>
            <a:ext cx="6032" cy="7251"/>
          </a:xfrm>
          <a:prstGeom prst="rect">
            <a:avLst/>
          </a:prstGeom>
        </p:spPr>
      </p:pic>
      <p:pic>
        <p:nvPicPr>
          <p:cNvPr id="1556" name="object 155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2921825" y="4973408"/>
            <a:ext cx="39344" cy="24307"/>
          </a:xfrm>
          <a:prstGeom prst="rect">
            <a:avLst/>
          </a:prstGeom>
        </p:spPr>
      </p:pic>
      <p:pic>
        <p:nvPicPr>
          <p:cNvPr id="1557" name="object 155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090933" y="3992676"/>
            <a:ext cx="6151" cy="7975"/>
          </a:xfrm>
          <a:prstGeom prst="rect">
            <a:avLst/>
          </a:prstGeom>
        </p:spPr>
      </p:pic>
      <p:pic>
        <p:nvPicPr>
          <p:cNvPr id="1558" name="object 155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20274" y="4664671"/>
            <a:ext cx="14528" cy="10414"/>
          </a:xfrm>
          <a:prstGeom prst="rect">
            <a:avLst/>
          </a:prstGeom>
        </p:spPr>
      </p:pic>
      <p:pic>
        <p:nvPicPr>
          <p:cNvPr id="1559" name="object 155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578180" y="5731116"/>
            <a:ext cx="16611" cy="17703"/>
          </a:xfrm>
          <a:prstGeom prst="rect">
            <a:avLst/>
          </a:prstGeom>
        </p:spPr>
      </p:pic>
      <p:pic>
        <p:nvPicPr>
          <p:cNvPr id="1560" name="object 1560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3769309" y="4417111"/>
            <a:ext cx="24206" cy="27914"/>
          </a:xfrm>
          <a:prstGeom prst="rect">
            <a:avLst/>
          </a:prstGeom>
        </p:spPr>
      </p:pic>
      <p:pic>
        <p:nvPicPr>
          <p:cNvPr id="1561" name="object 156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292375" y="5329313"/>
            <a:ext cx="6184" cy="16916"/>
          </a:xfrm>
          <a:prstGeom prst="rect">
            <a:avLst/>
          </a:prstGeom>
        </p:spPr>
      </p:pic>
      <p:pic>
        <p:nvPicPr>
          <p:cNvPr id="1562" name="object 156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745581" y="3923728"/>
            <a:ext cx="8790" cy="7823"/>
          </a:xfrm>
          <a:prstGeom prst="rect">
            <a:avLst/>
          </a:prstGeom>
        </p:spPr>
      </p:pic>
      <p:pic>
        <p:nvPicPr>
          <p:cNvPr id="1563" name="object 1563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4979619" y="4913007"/>
            <a:ext cx="80175" cy="64554"/>
          </a:xfrm>
          <a:prstGeom prst="rect">
            <a:avLst/>
          </a:prstGeom>
        </p:spPr>
      </p:pic>
      <p:pic>
        <p:nvPicPr>
          <p:cNvPr id="1564" name="object 156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831116" y="5099253"/>
            <a:ext cx="12166" cy="16154"/>
          </a:xfrm>
          <a:prstGeom prst="rect">
            <a:avLst/>
          </a:prstGeom>
        </p:spPr>
      </p:pic>
      <p:pic>
        <p:nvPicPr>
          <p:cNvPr id="1565" name="object 1565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256555" y="3730434"/>
            <a:ext cx="7404" cy="8470"/>
          </a:xfrm>
          <a:prstGeom prst="rect">
            <a:avLst/>
          </a:prstGeom>
        </p:spPr>
      </p:pic>
      <p:pic>
        <p:nvPicPr>
          <p:cNvPr id="1566" name="object 156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380268" y="4559680"/>
            <a:ext cx="12064" cy="15951"/>
          </a:xfrm>
          <a:prstGeom prst="rect">
            <a:avLst/>
          </a:prstGeom>
        </p:spPr>
      </p:pic>
      <p:pic>
        <p:nvPicPr>
          <p:cNvPr id="1567" name="object 1567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807243" y="4056535"/>
            <a:ext cx="23507" cy="12785"/>
          </a:xfrm>
          <a:prstGeom prst="rect">
            <a:avLst/>
          </a:prstGeom>
        </p:spPr>
      </p:pic>
      <p:pic>
        <p:nvPicPr>
          <p:cNvPr id="1568" name="object 1568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1745373" y="5875870"/>
            <a:ext cx="104952" cy="77635"/>
          </a:xfrm>
          <a:prstGeom prst="rect">
            <a:avLst/>
          </a:prstGeom>
        </p:spPr>
      </p:pic>
      <p:pic>
        <p:nvPicPr>
          <p:cNvPr id="1569" name="object 156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201054" y="5175948"/>
            <a:ext cx="23926" cy="15468"/>
          </a:xfrm>
          <a:prstGeom prst="rect">
            <a:avLst/>
          </a:prstGeom>
        </p:spPr>
      </p:pic>
      <p:pic>
        <p:nvPicPr>
          <p:cNvPr id="1570" name="object 157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94820" y="2617393"/>
            <a:ext cx="11328" cy="13373"/>
          </a:xfrm>
          <a:prstGeom prst="rect">
            <a:avLst/>
          </a:prstGeom>
        </p:spPr>
      </p:pic>
      <p:pic>
        <p:nvPicPr>
          <p:cNvPr id="1571" name="object 157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166649" y="6265087"/>
            <a:ext cx="17513" cy="17513"/>
          </a:xfrm>
          <a:prstGeom prst="rect">
            <a:avLst/>
          </a:prstGeom>
        </p:spPr>
      </p:pic>
      <p:pic>
        <p:nvPicPr>
          <p:cNvPr id="1572" name="object 157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589849" y="4169181"/>
            <a:ext cx="7658" cy="16040"/>
          </a:xfrm>
          <a:prstGeom prst="rect">
            <a:avLst/>
          </a:prstGeom>
        </p:spPr>
      </p:pic>
      <p:pic>
        <p:nvPicPr>
          <p:cNvPr id="1573" name="object 1573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4982057" y="5380291"/>
            <a:ext cx="10426" cy="22898"/>
          </a:xfrm>
          <a:prstGeom prst="rect">
            <a:avLst/>
          </a:prstGeom>
        </p:spPr>
      </p:pic>
      <p:pic>
        <p:nvPicPr>
          <p:cNvPr id="1574" name="object 157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347538" y="4806708"/>
            <a:ext cx="7543" cy="7315"/>
          </a:xfrm>
          <a:prstGeom prst="rect">
            <a:avLst/>
          </a:prstGeom>
        </p:spPr>
      </p:pic>
      <p:pic>
        <p:nvPicPr>
          <p:cNvPr id="1575" name="object 157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885630" y="4153306"/>
            <a:ext cx="5956" cy="7048"/>
          </a:xfrm>
          <a:prstGeom prst="rect">
            <a:avLst/>
          </a:prstGeom>
        </p:spPr>
      </p:pic>
      <p:pic>
        <p:nvPicPr>
          <p:cNvPr id="1576" name="object 15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459276" y="4445215"/>
            <a:ext cx="10896" cy="12458"/>
          </a:xfrm>
          <a:prstGeom prst="rect">
            <a:avLst/>
          </a:prstGeom>
        </p:spPr>
      </p:pic>
      <p:pic>
        <p:nvPicPr>
          <p:cNvPr id="1577" name="object 1577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2241042" y="6207633"/>
            <a:ext cx="9080" cy="14655"/>
          </a:xfrm>
          <a:prstGeom prst="rect">
            <a:avLst/>
          </a:prstGeom>
        </p:spPr>
      </p:pic>
      <p:pic>
        <p:nvPicPr>
          <p:cNvPr id="1578" name="object 157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410163" y="3897490"/>
            <a:ext cx="16662" cy="13017"/>
          </a:xfrm>
          <a:prstGeom prst="rect">
            <a:avLst/>
          </a:prstGeom>
        </p:spPr>
      </p:pic>
      <p:pic>
        <p:nvPicPr>
          <p:cNvPr id="1579" name="object 1579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5824308" y="4228960"/>
            <a:ext cx="17386" cy="5270"/>
          </a:xfrm>
          <a:prstGeom prst="rect">
            <a:avLst/>
          </a:prstGeom>
        </p:spPr>
      </p:pic>
      <p:pic>
        <p:nvPicPr>
          <p:cNvPr id="1580" name="object 1580"/>
          <p:cNvPicPr/>
          <p:nvPr/>
        </p:nvPicPr>
        <p:blipFill>
          <a:blip r:embed="rId718" cstate="print"/>
          <a:stretch>
            <a:fillRect/>
          </a:stretch>
        </p:blipFill>
        <p:spPr>
          <a:xfrm>
            <a:off x="4317606" y="4935207"/>
            <a:ext cx="66903" cy="70319"/>
          </a:xfrm>
          <a:prstGeom prst="rect">
            <a:avLst/>
          </a:prstGeom>
        </p:spPr>
      </p:pic>
      <p:pic>
        <p:nvPicPr>
          <p:cNvPr id="1581" name="object 158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936450" y="6464762"/>
            <a:ext cx="7734" cy="13972"/>
          </a:xfrm>
          <a:prstGeom prst="rect">
            <a:avLst/>
          </a:prstGeom>
        </p:spPr>
      </p:pic>
      <p:pic>
        <p:nvPicPr>
          <p:cNvPr id="1582" name="object 158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86504" y="6370162"/>
            <a:ext cx="7721" cy="7447"/>
          </a:xfrm>
          <a:prstGeom prst="rect">
            <a:avLst/>
          </a:prstGeom>
        </p:spPr>
      </p:pic>
      <p:pic>
        <p:nvPicPr>
          <p:cNvPr id="1583" name="object 158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475534" y="4151223"/>
            <a:ext cx="10172" cy="11391"/>
          </a:xfrm>
          <a:prstGeom prst="rect">
            <a:avLst/>
          </a:prstGeom>
        </p:spPr>
      </p:pic>
      <p:pic>
        <p:nvPicPr>
          <p:cNvPr id="1584" name="object 1584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3402" y="3262731"/>
            <a:ext cx="12903" cy="7099"/>
          </a:xfrm>
          <a:prstGeom prst="rect">
            <a:avLst/>
          </a:prstGeom>
        </p:spPr>
      </p:pic>
      <p:pic>
        <p:nvPicPr>
          <p:cNvPr id="1585" name="object 1585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149356" y="4827066"/>
            <a:ext cx="11061" cy="16306"/>
          </a:xfrm>
          <a:prstGeom prst="rect">
            <a:avLst/>
          </a:prstGeom>
        </p:spPr>
      </p:pic>
      <p:pic>
        <p:nvPicPr>
          <p:cNvPr id="1586" name="object 1586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4719561" y="3927881"/>
            <a:ext cx="24968" cy="13868"/>
          </a:xfrm>
          <a:prstGeom prst="rect">
            <a:avLst/>
          </a:prstGeom>
        </p:spPr>
      </p:pic>
      <p:pic>
        <p:nvPicPr>
          <p:cNvPr id="1587" name="object 158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62288" y="3268662"/>
            <a:ext cx="11243" cy="10147"/>
          </a:xfrm>
          <a:prstGeom prst="rect">
            <a:avLst/>
          </a:prstGeom>
        </p:spPr>
      </p:pic>
      <p:pic>
        <p:nvPicPr>
          <p:cNvPr id="1588" name="object 1588"/>
          <p:cNvPicPr/>
          <p:nvPr/>
        </p:nvPicPr>
        <p:blipFill>
          <a:blip r:embed="rId719" cstate="print"/>
          <a:stretch>
            <a:fillRect/>
          </a:stretch>
        </p:blipFill>
        <p:spPr>
          <a:xfrm>
            <a:off x="5670753" y="4982794"/>
            <a:ext cx="29362" cy="33121"/>
          </a:xfrm>
          <a:prstGeom prst="rect">
            <a:avLst/>
          </a:prstGeom>
        </p:spPr>
      </p:pic>
      <p:pic>
        <p:nvPicPr>
          <p:cNvPr id="1589" name="object 158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805464" y="3977894"/>
            <a:ext cx="7251" cy="7023"/>
          </a:xfrm>
          <a:prstGeom prst="rect">
            <a:avLst/>
          </a:prstGeom>
        </p:spPr>
      </p:pic>
      <p:pic>
        <p:nvPicPr>
          <p:cNvPr id="1590" name="object 159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536258" y="5954966"/>
            <a:ext cx="6375" cy="7531"/>
          </a:xfrm>
          <a:prstGeom prst="rect">
            <a:avLst/>
          </a:prstGeom>
        </p:spPr>
      </p:pic>
      <p:pic>
        <p:nvPicPr>
          <p:cNvPr id="1591" name="object 159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61334" y="2865297"/>
            <a:ext cx="11339" cy="15252"/>
          </a:xfrm>
          <a:prstGeom prst="rect">
            <a:avLst/>
          </a:prstGeom>
        </p:spPr>
      </p:pic>
      <p:pic>
        <p:nvPicPr>
          <p:cNvPr id="1592" name="object 159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3989082" y="5190820"/>
            <a:ext cx="8597" cy="14630"/>
          </a:xfrm>
          <a:prstGeom prst="rect">
            <a:avLst/>
          </a:prstGeom>
        </p:spPr>
      </p:pic>
      <p:pic>
        <p:nvPicPr>
          <p:cNvPr id="1593" name="object 1593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795971" y="3535184"/>
            <a:ext cx="25966" cy="20497"/>
          </a:xfrm>
          <a:prstGeom prst="rect">
            <a:avLst/>
          </a:prstGeom>
        </p:spPr>
      </p:pic>
      <p:pic>
        <p:nvPicPr>
          <p:cNvPr id="1594" name="object 1594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3788181" y="5649264"/>
            <a:ext cx="7480" cy="6997"/>
          </a:xfrm>
          <a:prstGeom prst="rect">
            <a:avLst/>
          </a:prstGeom>
        </p:spPr>
      </p:pic>
      <p:pic>
        <p:nvPicPr>
          <p:cNvPr id="1595" name="object 159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621390" y="3816642"/>
            <a:ext cx="21158" cy="17462"/>
          </a:xfrm>
          <a:prstGeom prst="rect">
            <a:avLst/>
          </a:prstGeom>
        </p:spPr>
      </p:pic>
      <p:pic>
        <p:nvPicPr>
          <p:cNvPr id="1596" name="object 159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659170" y="6218313"/>
            <a:ext cx="21501" cy="22148"/>
          </a:xfrm>
          <a:prstGeom prst="rect">
            <a:avLst/>
          </a:prstGeom>
        </p:spPr>
      </p:pic>
      <p:pic>
        <p:nvPicPr>
          <p:cNvPr id="1597" name="object 159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921059" y="2401887"/>
            <a:ext cx="4991" cy="7988"/>
          </a:xfrm>
          <a:prstGeom prst="rect">
            <a:avLst/>
          </a:prstGeom>
        </p:spPr>
      </p:pic>
      <p:pic>
        <p:nvPicPr>
          <p:cNvPr id="1598" name="object 1598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6169342" y="2883039"/>
            <a:ext cx="6070" cy="5714"/>
          </a:xfrm>
          <a:prstGeom prst="rect">
            <a:avLst/>
          </a:prstGeom>
        </p:spPr>
      </p:pic>
      <p:pic>
        <p:nvPicPr>
          <p:cNvPr id="1599" name="object 1599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010607" y="2839491"/>
            <a:ext cx="12738" cy="4457"/>
          </a:xfrm>
          <a:prstGeom prst="rect">
            <a:avLst/>
          </a:prstGeom>
        </p:spPr>
      </p:pic>
      <p:pic>
        <p:nvPicPr>
          <p:cNvPr id="1600" name="object 1600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905690" y="3166313"/>
            <a:ext cx="5334" cy="2616"/>
          </a:xfrm>
          <a:prstGeom prst="rect">
            <a:avLst/>
          </a:prstGeom>
        </p:spPr>
      </p:pic>
      <p:pic>
        <p:nvPicPr>
          <p:cNvPr id="1601" name="object 1601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6329616" y="3412959"/>
            <a:ext cx="8140" cy="2298"/>
          </a:xfrm>
          <a:prstGeom prst="rect">
            <a:avLst/>
          </a:prstGeom>
        </p:spPr>
      </p:pic>
      <p:pic>
        <p:nvPicPr>
          <p:cNvPr id="1602" name="object 160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970185" y="2994050"/>
            <a:ext cx="5283" cy="6654"/>
          </a:xfrm>
          <a:prstGeom prst="rect">
            <a:avLst/>
          </a:prstGeom>
        </p:spPr>
      </p:pic>
      <p:pic>
        <p:nvPicPr>
          <p:cNvPr id="1603" name="object 1603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5786411" y="3595751"/>
            <a:ext cx="38684" cy="35915"/>
          </a:xfrm>
          <a:prstGeom prst="rect">
            <a:avLst/>
          </a:prstGeom>
        </p:spPr>
      </p:pic>
      <p:pic>
        <p:nvPicPr>
          <p:cNvPr id="1604" name="object 1604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4989728" y="3568458"/>
            <a:ext cx="8343" cy="2260"/>
          </a:xfrm>
          <a:prstGeom prst="rect">
            <a:avLst/>
          </a:prstGeom>
        </p:spPr>
      </p:pic>
      <p:pic>
        <p:nvPicPr>
          <p:cNvPr id="1605" name="object 1605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615865" y="3730688"/>
            <a:ext cx="17678" cy="22313"/>
          </a:xfrm>
          <a:prstGeom prst="rect">
            <a:avLst/>
          </a:prstGeom>
        </p:spPr>
      </p:pic>
      <p:pic>
        <p:nvPicPr>
          <p:cNvPr id="1606" name="object 160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344633" y="4467631"/>
            <a:ext cx="21120" cy="20053"/>
          </a:xfrm>
          <a:prstGeom prst="rect">
            <a:avLst/>
          </a:prstGeom>
        </p:spPr>
      </p:pic>
      <p:pic>
        <p:nvPicPr>
          <p:cNvPr id="1607" name="object 160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38149" y="2798330"/>
            <a:ext cx="5180" cy="6934"/>
          </a:xfrm>
          <a:prstGeom prst="rect">
            <a:avLst/>
          </a:prstGeom>
        </p:spPr>
      </p:pic>
      <p:pic>
        <p:nvPicPr>
          <p:cNvPr id="1608" name="object 1608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1398714" y="3191116"/>
            <a:ext cx="11645" cy="32804"/>
          </a:xfrm>
          <a:prstGeom prst="rect">
            <a:avLst/>
          </a:prstGeom>
        </p:spPr>
      </p:pic>
      <p:pic>
        <p:nvPicPr>
          <p:cNvPr id="1609" name="object 160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752498" y="3478606"/>
            <a:ext cx="5397" cy="7353"/>
          </a:xfrm>
          <a:prstGeom prst="rect">
            <a:avLst/>
          </a:prstGeom>
        </p:spPr>
      </p:pic>
      <p:pic>
        <p:nvPicPr>
          <p:cNvPr id="1610" name="object 1610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4312780" y="4343272"/>
            <a:ext cx="2095" cy="8534"/>
          </a:xfrm>
          <a:prstGeom prst="rect">
            <a:avLst/>
          </a:prstGeom>
        </p:spPr>
      </p:pic>
      <p:pic>
        <p:nvPicPr>
          <p:cNvPr id="1611" name="object 1611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2427185" y="5990183"/>
            <a:ext cx="44653" cy="19037"/>
          </a:xfrm>
          <a:prstGeom prst="rect">
            <a:avLst/>
          </a:prstGeom>
        </p:spPr>
      </p:pic>
      <p:pic>
        <p:nvPicPr>
          <p:cNvPr id="1612" name="object 161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350774" y="5594413"/>
            <a:ext cx="16522" cy="10706"/>
          </a:xfrm>
          <a:prstGeom prst="rect">
            <a:avLst/>
          </a:prstGeom>
        </p:spPr>
      </p:pic>
      <p:pic>
        <p:nvPicPr>
          <p:cNvPr id="1613" name="object 1613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228600" y="4488510"/>
            <a:ext cx="2199" cy="8318"/>
          </a:xfrm>
          <a:prstGeom prst="rect">
            <a:avLst/>
          </a:prstGeom>
        </p:spPr>
      </p:pic>
      <p:pic>
        <p:nvPicPr>
          <p:cNvPr id="1614" name="object 1614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5337365" y="5944031"/>
            <a:ext cx="26847" cy="38684"/>
          </a:xfrm>
          <a:prstGeom prst="rect">
            <a:avLst/>
          </a:prstGeom>
        </p:spPr>
      </p:pic>
      <p:pic>
        <p:nvPicPr>
          <p:cNvPr id="1615" name="object 1615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1835988" y="5548020"/>
            <a:ext cx="75806" cy="64414"/>
          </a:xfrm>
          <a:prstGeom prst="rect">
            <a:avLst/>
          </a:prstGeom>
        </p:spPr>
      </p:pic>
      <p:pic>
        <p:nvPicPr>
          <p:cNvPr id="1616" name="object 161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801427" y="6041644"/>
            <a:ext cx="5905" cy="6908"/>
          </a:xfrm>
          <a:prstGeom prst="rect">
            <a:avLst/>
          </a:prstGeom>
        </p:spPr>
      </p:pic>
      <p:pic>
        <p:nvPicPr>
          <p:cNvPr id="1617" name="object 161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399726" y="6051689"/>
            <a:ext cx="13068" cy="8534"/>
          </a:xfrm>
          <a:prstGeom prst="rect">
            <a:avLst/>
          </a:prstGeom>
        </p:spPr>
      </p:pic>
      <p:pic>
        <p:nvPicPr>
          <p:cNvPr id="1618" name="object 1618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810080" y="5768975"/>
            <a:ext cx="2476" cy="8509"/>
          </a:xfrm>
          <a:prstGeom prst="rect">
            <a:avLst/>
          </a:prstGeom>
        </p:spPr>
      </p:pic>
      <p:pic>
        <p:nvPicPr>
          <p:cNvPr id="1619" name="object 1619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20906" y="6538826"/>
            <a:ext cx="18973" cy="11328"/>
          </a:xfrm>
          <a:prstGeom prst="rect">
            <a:avLst/>
          </a:prstGeom>
        </p:spPr>
      </p:pic>
      <p:pic>
        <p:nvPicPr>
          <p:cNvPr id="1620" name="object 1620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2587066" y="5992761"/>
            <a:ext cx="3263" cy="12585"/>
          </a:xfrm>
          <a:prstGeom prst="rect">
            <a:avLst/>
          </a:prstGeom>
        </p:spPr>
      </p:pic>
      <p:pic>
        <p:nvPicPr>
          <p:cNvPr id="1621" name="object 162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459209" y="4429645"/>
            <a:ext cx="11087" cy="23507"/>
          </a:xfrm>
          <a:prstGeom prst="rect">
            <a:avLst/>
          </a:prstGeom>
        </p:spPr>
      </p:pic>
      <p:pic>
        <p:nvPicPr>
          <p:cNvPr id="1622" name="object 162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293886" y="4297527"/>
            <a:ext cx="9486" cy="15506"/>
          </a:xfrm>
          <a:prstGeom prst="rect">
            <a:avLst/>
          </a:prstGeom>
        </p:spPr>
      </p:pic>
      <p:pic>
        <p:nvPicPr>
          <p:cNvPr id="1623" name="object 1623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3319894" y="4515129"/>
            <a:ext cx="12611" cy="3200"/>
          </a:xfrm>
          <a:prstGeom prst="rect">
            <a:avLst/>
          </a:prstGeom>
        </p:spPr>
      </p:pic>
      <p:pic>
        <p:nvPicPr>
          <p:cNvPr id="1624" name="object 162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743329" y="4589818"/>
            <a:ext cx="20065" cy="16116"/>
          </a:xfrm>
          <a:prstGeom prst="rect">
            <a:avLst/>
          </a:prstGeom>
        </p:spPr>
      </p:pic>
      <p:pic>
        <p:nvPicPr>
          <p:cNvPr id="1625" name="object 1625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4407052" y="5286705"/>
            <a:ext cx="4991" cy="15849"/>
          </a:xfrm>
          <a:prstGeom prst="rect">
            <a:avLst/>
          </a:prstGeom>
        </p:spPr>
      </p:pic>
      <p:pic>
        <p:nvPicPr>
          <p:cNvPr id="1626" name="object 1626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3702697" y="4335729"/>
            <a:ext cx="3441" cy="13106"/>
          </a:xfrm>
          <a:prstGeom prst="rect">
            <a:avLst/>
          </a:prstGeom>
        </p:spPr>
      </p:pic>
      <p:pic>
        <p:nvPicPr>
          <p:cNvPr id="1627" name="object 1627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1575180" y="3456444"/>
            <a:ext cx="12090" cy="3200"/>
          </a:xfrm>
          <a:prstGeom prst="rect">
            <a:avLst/>
          </a:prstGeom>
        </p:spPr>
      </p:pic>
      <p:pic>
        <p:nvPicPr>
          <p:cNvPr id="1628" name="object 1628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3824160" y="5061318"/>
            <a:ext cx="3454" cy="12661"/>
          </a:xfrm>
          <a:prstGeom prst="rect">
            <a:avLst/>
          </a:prstGeom>
        </p:spPr>
      </p:pic>
      <p:pic>
        <p:nvPicPr>
          <p:cNvPr id="1629" name="object 16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708396" y="3276574"/>
            <a:ext cx="9207" cy="15506"/>
          </a:xfrm>
          <a:prstGeom prst="rect">
            <a:avLst/>
          </a:prstGeom>
        </p:spPr>
      </p:pic>
      <p:grpSp>
        <p:nvGrpSpPr>
          <p:cNvPr id="1630" name="object 1630"/>
          <p:cNvGrpSpPr/>
          <p:nvPr/>
        </p:nvGrpSpPr>
        <p:grpSpPr>
          <a:xfrm>
            <a:off x="6461" y="4666945"/>
            <a:ext cx="3188970" cy="2045970"/>
            <a:chOff x="6461" y="4666945"/>
            <a:chExt cx="3188970" cy="2045970"/>
          </a:xfrm>
        </p:grpSpPr>
        <p:sp>
          <p:nvSpPr>
            <p:cNvPr id="1631" name="object 1631"/>
            <p:cNvSpPr/>
            <p:nvPr/>
          </p:nvSpPr>
          <p:spPr>
            <a:xfrm>
              <a:off x="6461" y="4668812"/>
              <a:ext cx="1555115" cy="2038350"/>
            </a:xfrm>
            <a:custGeom>
              <a:avLst/>
              <a:gdLst/>
              <a:ahLst/>
              <a:cxnLst/>
              <a:rect l="l" t="t" r="r" b="b"/>
              <a:pathLst>
                <a:path w="1555115" h="2038350">
                  <a:moveTo>
                    <a:pt x="1554838" y="0"/>
                  </a:moveTo>
                  <a:lnTo>
                    <a:pt x="0" y="0"/>
                  </a:lnTo>
                  <a:lnTo>
                    <a:pt x="0" y="2038330"/>
                  </a:lnTo>
                  <a:lnTo>
                    <a:pt x="1554838" y="2038330"/>
                  </a:lnTo>
                  <a:lnTo>
                    <a:pt x="1554838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149261" y="4666945"/>
              <a:ext cx="2046605" cy="2045970"/>
            </a:xfrm>
            <a:custGeom>
              <a:avLst/>
              <a:gdLst/>
              <a:ahLst/>
              <a:cxnLst/>
              <a:rect l="l" t="t" r="r" b="b"/>
              <a:pathLst>
                <a:path w="2046605" h="2045970">
                  <a:moveTo>
                    <a:pt x="1636864" y="0"/>
                  </a:moveTo>
                  <a:lnTo>
                    <a:pt x="0" y="0"/>
                  </a:lnTo>
                  <a:lnTo>
                    <a:pt x="0" y="408940"/>
                  </a:lnTo>
                  <a:lnTo>
                    <a:pt x="0" y="1637030"/>
                  </a:lnTo>
                  <a:lnTo>
                    <a:pt x="409219" y="1637030"/>
                  </a:lnTo>
                  <a:lnTo>
                    <a:pt x="409219" y="408940"/>
                  </a:lnTo>
                  <a:lnTo>
                    <a:pt x="1636864" y="408940"/>
                  </a:lnTo>
                  <a:lnTo>
                    <a:pt x="1636864" y="0"/>
                  </a:lnTo>
                  <a:close/>
                </a:path>
                <a:path w="2046605" h="2045970">
                  <a:moveTo>
                    <a:pt x="2046084" y="408940"/>
                  </a:moveTo>
                  <a:lnTo>
                    <a:pt x="1636877" y="408940"/>
                  </a:lnTo>
                  <a:lnTo>
                    <a:pt x="1636877" y="1637030"/>
                  </a:lnTo>
                  <a:lnTo>
                    <a:pt x="409219" y="1637030"/>
                  </a:lnTo>
                  <a:lnTo>
                    <a:pt x="409219" y="2045970"/>
                  </a:lnTo>
                  <a:lnTo>
                    <a:pt x="2046084" y="2045970"/>
                  </a:lnTo>
                  <a:lnTo>
                    <a:pt x="2046084" y="1637030"/>
                  </a:lnTo>
                  <a:lnTo>
                    <a:pt x="2046084" y="40894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3" name="object 1633"/>
          <p:cNvSpPr/>
          <p:nvPr/>
        </p:nvSpPr>
        <p:spPr>
          <a:xfrm>
            <a:off x="3706964" y="4666856"/>
            <a:ext cx="2107565" cy="2045970"/>
          </a:xfrm>
          <a:custGeom>
            <a:avLst/>
            <a:gdLst/>
            <a:ahLst/>
            <a:cxnLst/>
            <a:rect l="l" t="t" r="r" b="b"/>
            <a:pathLst>
              <a:path w="2107565" h="2045970">
                <a:moveTo>
                  <a:pt x="1402969" y="0"/>
                </a:moveTo>
                <a:lnTo>
                  <a:pt x="704557" y="0"/>
                </a:lnTo>
                <a:lnTo>
                  <a:pt x="0" y="2045658"/>
                </a:lnTo>
                <a:lnTo>
                  <a:pt x="540270" y="2045658"/>
                </a:lnTo>
                <a:lnTo>
                  <a:pt x="664933" y="1665174"/>
                </a:lnTo>
                <a:lnTo>
                  <a:pt x="1976419" y="1665174"/>
                </a:lnTo>
                <a:lnTo>
                  <a:pt x="1844681" y="1282636"/>
                </a:lnTo>
                <a:lnTo>
                  <a:pt x="781697" y="1282636"/>
                </a:lnTo>
                <a:lnTo>
                  <a:pt x="1053503" y="380365"/>
                </a:lnTo>
                <a:lnTo>
                  <a:pt x="1533958" y="380365"/>
                </a:lnTo>
                <a:lnTo>
                  <a:pt x="1402969" y="0"/>
                </a:lnTo>
                <a:close/>
              </a:path>
              <a:path w="2107565" h="2045970">
                <a:moveTo>
                  <a:pt x="1976419" y="1665174"/>
                </a:moveTo>
                <a:lnTo>
                  <a:pt x="1442415" y="1665174"/>
                </a:lnTo>
                <a:lnTo>
                  <a:pt x="1567205" y="2045658"/>
                </a:lnTo>
                <a:lnTo>
                  <a:pt x="2107450" y="2045658"/>
                </a:lnTo>
                <a:lnTo>
                  <a:pt x="1976419" y="1665174"/>
                </a:lnTo>
                <a:close/>
              </a:path>
              <a:path w="2107565" h="2045970">
                <a:moveTo>
                  <a:pt x="1533958" y="380365"/>
                </a:moveTo>
                <a:lnTo>
                  <a:pt x="1053503" y="380365"/>
                </a:lnTo>
                <a:lnTo>
                  <a:pt x="1325740" y="1282636"/>
                </a:lnTo>
                <a:lnTo>
                  <a:pt x="1844681" y="1282636"/>
                </a:lnTo>
                <a:lnTo>
                  <a:pt x="1533958" y="380365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4" name="object 1634"/>
          <p:cNvGrpSpPr/>
          <p:nvPr/>
        </p:nvGrpSpPr>
        <p:grpSpPr>
          <a:xfrm>
            <a:off x="5706617" y="4622736"/>
            <a:ext cx="3627120" cy="2134235"/>
            <a:chOff x="5706617" y="4622736"/>
            <a:chExt cx="3627120" cy="2134235"/>
          </a:xfrm>
        </p:grpSpPr>
        <p:sp>
          <p:nvSpPr>
            <p:cNvPr id="1635" name="object 1635"/>
            <p:cNvSpPr/>
            <p:nvPr/>
          </p:nvSpPr>
          <p:spPr>
            <a:xfrm>
              <a:off x="7860220" y="4666945"/>
              <a:ext cx="1473200" cy="2045970"/>
            </a:xfrm>
            <a:custGeom>
              <a:avLst/>
              <a:gdLst/>
              <a:ahLst/>
              <a:cxnLst/>
              <a:rect l="l" t="t" r="r" b="b"/>
              <a:pathLst>
                <a:path w="1473200" h="2045970">
                  <a:moveTo>
                    <a:pt x="1473073" y="0"/>
                  </a:moveTo>
                  <a:lnTo>
                    <a:pt x="0" y="0"/>
                  </a:lnTo>
                  <a:lnTo>
                    <a:pt x="0" y="491490"/>
                  </a:lnTo>
                  <a:lnTo>
                    <a:pt x="464426" y="491490"/>
                  </a:lnTo>
                  <a:lnTo>
                    <a:pt x="464426" y="2045970"/>
                  </a:lnTo>
                  <a:lnTo>
                    <a:pt x="1008557" y="2045970"/>
                  </a:lnTo>
                  <a:lnTo>
                    <a:pt x="1008557" y="491490"/>
                  </a:lnTo>
                  <a:lnTo>
                    <a:pt x="1473073" y="491490"/>
                  </a:lnTo>
                  <a:lnTo>
                    <a:pt x="1473073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5706617" y="4622736"/>
              <a:ext cx="2146935" cy="2134235"/>
            </a:xfrm>
            <a:custGeom>
              <a:avLst/>
              <a:gdLst/>
              <a:ahLst/>
              <a:cxnLst/>
              <a:rect l="l" t="t" r="r" b="b"/>
              <a:pathLst>
                <a:path w="2146934" h="2134234">
                  <a:moveTo>
                    <a:pt x="1073289" y="0"/>
                  </a:moveTo>
                  <a:lnTo>
                    <a:pt x="1031701" y="753"/>
                  </a:lnTo>
                  <a:lnTo>
                    <a:pt x="989248" y="3060"/>
                  </a:lnTo>
                  <a:lnTo>
                    <a:pt x="946067" y="6989"/>
                  </a:lnTo>
                  <a:lnTo>
                    <a:pt x="902292" y="12608"/>
                  </a:lnTo>
                  <a:lnTo>
                    <a:pt x="858062" y="19986"/>
                  </a:lnTo>
                  <a:lnTo>
                    <a:pt x="813513" y="29192"/>
                  </a:lnTo>
                  <a:lnTo>
                    <a:pt x="768779" y="40294"/>
                  </a:lnTo>
                  <a:lnTo>
                    <a:pt x="723999" y="53360"/>
                  </a:lnTo>
                  <a:lnTo>
                    <a:pt x="679309" y="68460"/>
                  </a:lnTo>
                  <a:lnTo>
                    <a:pt x="634844" y="85663"/>
                  </a:lnTo>
                  <a:lnTo>
                    <a:pt x="590741" y="105035"/>
                  </a:lnTo>
                  <a:lnTo>
                    <a:pt x="547137" y="126648"/>
                  </a:lnTo>
                  <a:lnTo>
                    <a:pt x="504168" y="150568"/>
                  </a:lnTo>
                  <a:lnTo>
                    <a:pt x="461970" y="176864"/>
                  </a:lnTo>
                  <a:lnTo>
                    <a:pt x="420679" y="205606"/>
                  </a:lnTo>
                  <a:lnTo>
                    <a:pt x="380432" y="236861"/>
                  </a:lnTo>
                  <a:lnTo>
                    <a:pt x="341366" y="270698"/>
                  </a:lnTo>
                  <a:lnTo>
                    <a:pt x="303617" y="307187"/>
                  </a:lnTo>
                  <a:lnTo>
                    <a:pt x="267320" y="346395"/>
                  </a:lnTo>
                  <a:lnTo>
                    <a:pt x="232613" y="388391"/>
                  </a:lnTo>
                  <a:lnTo>
                    <a:pt x="207625" y="421806"/>
                  </a:lnTo>
                  <a:lnTo>
                    <a:pt x="183328" y="457037"/>
                  </a:lnTo>
                  <a:lnTo>
                    <a:pt x="159877" y="494056"/>
                  </a:lnTo>
                  <a:lnTo>
                    <a:pt x="137424" y="532833"/>
                  </a:lnTo>
                  <a:lnTo>
                    <a:pt x="116121" y="573339"/>
                  </a:lnTo>
                  <a:lnTo>
                    <a:pt x="96121" y="615544"/>
                  </a:lnTo>
                  <a:lnTo>
                    <a:pt x="77578" y="659419"/>
                  </a:lnTo>
                  <a:lnTo>
                    <a:pt x="60644" y="704935"/>
                  </a:lnTo>
                  <a:lnTo>
                    <a:pt x="45472" y="752061"/>
                  </a:lnTo>
                  <a:lnTo>
                    <a:pt x="32214" y="800770"/>
                  </a:lnTo>
                  <a:lnTo>
                    <a:pt x="21025" y="851032"/>
                  </a:lnTo>
                  <a:lnTo>
                    <a:pt x="12055" y="902816"/>
                  </a:lnTo>
                  <a:lnTo>
                    <a:pt x="5460" y="956094"/>
                  </a:lnTo>
                  <a:lnTo>
                    <a:pt x="1390" y="1010837"/>
                  </a:lnTo>
                  <a:lnTo>
                    <a:pt x="0" y="1067015"/>
                  </a:lnTo>
                  <a:lnTo>
                    <a:pt x="1390" y="1123161"/>
                  </a:lnTo>
                  <a:lnTo>
                    <a:pt x="5460" y="1177880"/>
                  </a:lnTo>
                  <a:lnTo>
                    <a:pt x="12055" y="1231143"/>
                  </a:lnTo>
                  <a:lnTo>
                    <a:pt x="21025" y="1282917"/>
                  </a:lnTo>
                  <a:lnTo>
                    <a:pt x="32214" y="1333173"/>
                  </a:lnTo>
                  <a:lnTo>
                    <a:pt x="45472" y="1381879"/>
                  </a:lnTo>
                  <a:lnTo>
                    <a:pt x="60644" y="1429003"/>
                  </a:lnTo>
                  <a:lnTo>
                    <a:pt x="77578" y="1474514"/>
                  </a:lnTo>
                  <a:lnTo>
                    <a:pt x="96121" y="1518383"/>
                  </a:lnTo>
                  <a:lnTo>
                    <a:pt x="116121" y="1560576"/>
                  </a:lnTo>
                  <a:lnTo>
                    <a:pt x="137424" y="1601064"/>
                  </a:lnTo>
                  <a:lnTo>
                    <a:pt x="159877" y="1639815"/>
                  </a:lnTo>
                  <a:lnTo>
                    <a:pt x="183328" y="1676798"/>
                  </a:lnTo>
                  <a:lnTo>
                    <a:pt x="207625" y="1711982"/>
                  </a:lnTo>
                  <a:lnTo>
                    <a:pt x="232613" y="1745336"/>
                  </a:lnTo>
                  <a:lnTo>
                    <a:pt x="267320" y="1787391"/>
                  </a:lnTo>
                  <a:lnTo>
                    <a:pt x="303617" y="1826649"/>
                  </a:lnTo>
                  <a:lnTo>
                    <a:pt x="341366" y="1863179"/>
                  </a:lnTo>
                  <a:lnTo>
                    <a:pt x="380432" y="1897050"/>
                  </a:lnTo>
                  <a:lnTo>
                    <a:pt x="420679" y="1928332"/>
                  </a:lnTo>
                  <a:lnTo>
                    <a:pt x="461970" y="1957094"/>
                  </a:lnTo>
                  <a:lnTo>
                    <a:pt x="504168" y="1983406"/>
                  </a:lnTo>
                  <a:lnTo>
                    <a:pt x="547137" y="2007335"/>
                  </a:lnTo>
                  <a:lnTo>
                    <a:pt x="590741" y="2028953"/>
                  </a:lnTo>
                  <a:lnTo>
                    <a:pt x="634844" y="2048327"/>
                  </a:lnTo>
                  <a:lnTo>
                    <a:pt x="679309" y="2065527"/>
                  </a:lnTo>
                  <a:lnTo>
                    <a:pt x="723999" y="2080623"/>
                  </a:lnTo>
                  <a:lnTo>
                    <a:pt x="768779" y="2093683"/>
                  </a:lnTo>
                  <a:lnTo>
                    <a:pt x="813513" y="2104778"/>
                  </a:lnTo>
                  <a:lnTo>
                    <a:pt x="858062" y="2113975"/>
                  </a:lnTo>
                  <a:lnTo>
                    <a:pt x="902292" y="2121345"/>
                  </a:lnTo>
                  <a:lnTo>
                    <a:pt x="946067" y="2126957"/>
                  </a:lnTo>
                  <a:lnTo>
                    <a:pt x="989248" y="2130880"/>
                  </a:lnTo>
                  <a:lnTo>
                    <a:pt x="1031701" y="2133183"/>
                  </a:lnTo>
                  <a:lnTo>
                    <a:pt x="1073289" y="2133935"/>
                  </a:lnTo>
                  <a:lnTo>
                    <a:pt x="1115053" y="2133335"/>
                  </a:lnTo>
                  <a:lnTo>
                    <a:pt x="1157981" y="2131467"/>
                  </a:lnTo>
                  <a:lnTo>
                    <a:pt x="1201904" y="2128233"/>
                  </a:lnTo>
                  <a:lnTo>
                    <a:pt x="1246652" y="2123530"/>
                  </a:lnTo>
                  <a:lnTo>
                    <a:pt x="1292055" y="2117259"/>
                  </a:lnTo>
                  <a:lnTo>
                    <a:pt x="1337945" y="2109320"/>
                  </a:lnTo>
                  <a:lnTo>
                    <a:pt x="1384151" y="2099611"/>
                  </a:lnTo>
                  <a:lnTo>
                    <a:pt x="1430503" y="2088033"/>
                  </a:lnTo>
                  <a:lnTo>
                    <a:pt x="1476833" y="2074486"/>
                  </a:lnTo>
                  <a:lnTo>
                    <a:pt x="1522971" y="2058868"/>
                  </a:lnTo>
                  <a:lnTo>
                    <a:pt x="1568746" y="2041079"/>
                  </a:lnTo>
                  <a:lnTo>
                    <a:pt x="1613990" y="2021020"/>
                  </a:lnTo>
                  <a:lnTo>
                    <a:pt x="1658533" y="1998589"/>
                  </a:lnTo>
                  <a:lnTo>
                    <a:pt x="1702205" y="1973686"/>
                  </a:lnTo>
                  <a:lnTo>
                    <a:pt x="1744837" y="1946211"/>
                  </a:lnTo>
                  <a:lnTo>
                    <a:pt x="1786259" y="1916064"/>
                  </a:lnTo>
                  <a:lnTo>
                    <a:pt x="1826302" y="1883144"/>
                  </a:lnTo>
                  <a:lnTo>
                    <a:pt x="1864796" y="1847351"/>
                  </a:lnTo>
                  <a:lnTo>
                    <a:pt x="1901571" y="1808583"/>
                  </a:lnTo>
                  <a:lnTo>
                    <a:pt x="1936457" y="1766742"/>
                  </a:lnTo>
                  <a:lnTo>
                    <a:pt x="1961134" y="1733055"/>
                  </a:lnTo>
                  <a:lnTo>
                    <a:pt x="1984599" y="1697059"/>
                  </a:lnTo>
                  <a:lnTo>
                    <a:pt x="2006780" y="1658861"/>
                  </a:lnTo>
                  <a:lnTo>
                    <a:pt x="2027604" y="1618565"/>
                  </a:lnTo>
                  <a:lnTo>
                    <a:pt x="2046999" y="1576277"/>
                  </a:lnTo>
                  <a:lnTo>
                    <a:pt x="2064892" y="1532103"/>
                  </a:lnTo>
                  <a:lnTo>
                    <a:pt x="2081210" y="1486147"/>
                  </a:lnTo>
                  <a:lnTo>
                    <a:pt x="2095881" y="1438515"/>
                  </a:lnTo>
                  <a:lnTo>
                    <a:pt x="2108831" y="1389313"/>
                  </a:lnTo>
                  <a:lnTo>
                    <a:pt x="2119988" y="1338645"/>
                  </a:lnTo>
                  <a:lnTo>
                    <a:pt x="2129280" y="1286618"/>
                  </a:lnTo>
                  <a:lnTo>
                    <a:pt x="2136634" y="1233335"/>
                  </a:lnTo>
                  <a:lnTo>
                    <a:pt x="2141976" y="1178904"/>
                  </a:lnTo>
                  <a:lnTo>
                    <a:pt x="2145235" y="1123429"/>
                  </a:lnTo>
                  <a:lnTo>
                    <a:pt x="2146338" y="1067015"/>
                  </a:lnTo>
                  <a:lnTo>
                    <a:pt x="2145760" y="1025248"/>
                  </a:lnTo>
                  <a:lnTo>
                    <a:pt x="2144060" y="983794"/>
                  </a:lnTo>
                  <a:lnTo>
                    <a:pt x="2141285" y="943009"/>
                  </a:lnTo>
                  <a:lnTo>
                    <a:pt x="2137486" y="903249"/>
                  </a:lnTo>
                  <a:lnTo>
                    <a:pt x="1073289" y="903249"/>
                  </a:lnTo>
                  <a:lnTo>
                    <a:pt x="1073289" y="1326730"/>
                  </a:lnTo>
                  <a:lnTo>
                    <a:pt x="1615490" y="1326730"/>
                  </a:lnTo>
                  <a:lnTo>
                    <a:pt x="1600897" y="1379071"/>
                  </a:lnTo>
                  <a:lnTo>
                    <a:pt x="1582910" y="1428637"/>
                  </a:lnTo>
                  <a:lnTo>
                    <a:pt x="1562068" y="1473947"/>
                  </a:lnTo>
                  <a:lnTo>
                    <a:pt x="1538909" y="1513522"/>
                  </a:lnTo>
                  <a:lnTo>
                    <a:pt x="1510882" y="1549706"/>
                  </a:lnTo>
                  <a:lnTo>
                    <a:pt x="1478849" y="1581814"/>
                  </a:lnTo>
                  <a:lnTo>
                    <a:pt x="1443193" y="1609978"/>
                  </a:lnTo>
                  <a:lnTo>
                    <a:pt x="1404295" y="1634332"/>
                  </a:lnTo>
                  <a:lnTo>
                    <a:pt x="1362536" y="1655008"/>
                  </a:lnTo>
                  <a:lnTo>
                    <a:pt x="1318299" y="1672139"/>
                  </a:lnTo>
                  <a:lnTo>
                    <a:pt x="1271965" y="1685857"/>
                  </a:lnTo>
                  <a:lnTo>
                    <a:pt x="1223915" y="1696296"/>
                  </a:lnTo>
                  <a:lnTo>
                    <a:pt x="1174531" y="1703588"/>
                  </a:lnTo>
                  <a:lnTo>
                    <a:pt x="1124196" y="1707866"/>
                  </a:lnTo>
                  <a:lnTo>
                    <a:pt x="1073289" y="1709262"/>
                  </a:lnTo>
                  <a:lnTo>
                    <a:pt x="1024259" y="1707113"/>
                  </a:lnTo>
                  <a:lnTo>
                    <a:pt x="976604" y="1700678"/>
                  </a:lnTo>
                  <a:lnTo>
                    <a:pt x="930513" y="1689976"/>
                  </a:lnTo>
                  <a:lnTo>
                    <a:pt x="886173" y="1675026"/>
                  </a:lnTo>
                  <a:lnTo>
                    <a:pt x="843772" y="1655848"/>
                  </a:lnTo>
                  <a:lnTo>
                    <a:pt x="803497" y="1632461"/>
                  </a:lnTo>
                  <a:lnTo>
                    <a:pt x="765537" y="1604884"/>
                  </a:lnTo>
                  <a:lnTo>
                    <a:pt x="730080" y="1573136"/>
                  </a:lnTo>
                  <a:lnTo>
                    <a:pt x="697312" y="1537235"/>
                  </a:lnTo>
                  <a:lnTo>
                    <a:pt x="667423" y="1497203"/>
                  </a:lnTo>
                  <a:lnTo>
                    <a:pt x="646231" y="1463009"/>
                  </a:lnTo>
                  <a:lnTo>
                    <a:pt x="626781" y="1425856"/>
                  </a:lnTo>
                  <a:lnTo>
                    <a:pt x="609274" y="1385807"/>
                  </a:lnTo>
                  <a:lnTo>
                    <a:pt x="593910" y="1342920"/>
                  </a:lnTo>
                  <a:lnTo>
                    <a:pt x="580891" y="1297259"/>
                  </a:lnTo>
                  <a:lnTo>
                    <a:pt x="570415" y="1248884"/>
                  </a:lnTo>
                  <a:lnTo>
                    <a:pt x="562685" y="1197855"/>
                  </a:lnTo>
                  <a:lnTo>
                    <a:pt x="557899" y="1144235"/>
                  </a:lnTo>
                  <a:lnTo>
                    <a:pt x="556260" y="1088085"/>
                  </a:lnTo>
                  <a:lnTo>
                    <a:pt x="557899" y="1032053"/>
                  </a:lnTo>
                  <a:lnTo>
                    <a:pt x="562685" y="978515"/>
                  </a:lnTo>
                  <a:lnTo>
                    <a:pt x="570415" y="927538"/>
                  </a:lnTo>
                  <a:lnTo>
                    <a:pt x="580891" y="879191"/>
                  </a:lnTo>
                  <a:lnTo>
                    <a:pt x="593910" y="833543"/>
                  </a:lnTo>
                  <a:lnTo>
                    <a:pt x="609274" y="790661"/>
                  </a:lnTo>
                  <a:lnTo>
                    <a:pt x="626781" y="750614"/>
                  </a:lnTo>
                  <a:lnTo>
                    <a:pt x="646231" y="713470"/>
                  </a:lnTo>
                  <a:lnTo>
                    <a:pt x="667423" y="679297"/>
                  </a:lnTo>
                  <a:lnTo>
                    <a:pt x="697312" y="639165"/>
                  </a:lnTo>
                  <a:lnTo>
                    <a:pt x="730080" y="603278"/>
                  </a:lnTo>
                  <a:lnTo>
                    <a:pt x="765537" y="571632"/>
                  </a:lnTo>
                  <a:lnTo>
                    <a:pt x="803497" y="544221"/>
                  </a:lnTo>
                  <a:lnTo>
                    <a:pt x="843772" y="521041"/>
                  </a:lnTo>
                  <a:lnTo>
                    <a:pt x="886173" y="502086"/>
                  </a:lnTo>
                  <a:lnTo>
                    <a:pt x="930513" y="487353"/>
                  </a:lnTo>
                  <a:lnTo>
                    <a:pt x="976604" y="476835"/>
                  </a:lnTo>
                  <a:lnTo>
                    <a:pt x="1024259" y="470528"/>
                  </a:lnTo>
                  <a:lnTo>
                    <a:pt x="1073289" y="468426"/>
                  </a:lnTo>
                  <a:lnTo>
                    <a:pt x="1118899" y="470163"/>
                  </a:lnTo>
                  <a:lnTo>
                    <a:pt x="1164994" y="475375"/>
                  </a:lnTo>
                  <a:lnTo>
                    <a:pt x="1211079" y="484066"/>
                  </a:lnTo>
                  <a:lnTo>
                    <a:pt x="1256656" y="496241"/>
                  </a:lnTo>
                  <a:lnTo>
                    <a:pt x="1301226" y="511902"/>
                  </a:lnTo>
                  <a:lnTo>
                    <a:pt x="1344294" y="531053"/>
                  </a:lnTo>
                  <a:lnTo>
                    <a:pt x="1385362" y="553699"/>
                  </a:lnTo>
                  <a:lnTo>
                    <a:pt x="1423931" y="579842"/>
                  </a:lnTo>
                  <a:lnTo>
                    <a:pt x="1459506" y="609487"/>
                  </a:lnTo>
                  <a:lnTo>
                    <a:pt x="1491589" y="642638"/>
                  </a:lnTo>
                  <a:lnTo>
                    <a:pt x="1519682" y="679297"/>
                  </a:lnTo>
                  <a:lnTo>
                    <a:pt x="1532077" y="698868"/>
                  </a:lnTo>
                  <a:lnTo>
                    <a:pt x="2008085" y="480872"/>
                  </a:lnTo>
                  <a:lnTo>
                    <a:pt x="1974661" y="427366"/>
                  </a:lnTo>
                  <a:lnTo>
                    <a:pt x="1938807" y="377698"/>
                  </a:lnTo>
                  <a:lnTo>
                    <a:pt x="1903920" y="335734"/>
                  </a:lnTo>
                  <a:lnTo>
                    <a:pt x="1867110" y="296713"/>
                  </a:lnTo>
                  <a:lnTo>
                    <a:pt x="1828550" y="260547"/>
                  </a:lnTo>
                  <a:lnTo>
                    <a:pt x="1788413" y="227153"/>
                  </a:lnTo>
                  <a:lnTo>
                    <a:pt x="1746873" y="196444"/>
                  </a:lnTo>
                  <a:lnTo>
                    <a:pt x="1704104" y="168335"/>
                  </a:lnTo>
                  <a:lnTo>
                    <a:pt x="1660277" y="142741"/>
                  </a:lnTo>
                  <a:lnTo>
                    <a:pt x="1615568" y="119576"/>
                  </a:lnTo>
                  <a:lnTo>
                    <a:pt x="1570149" y="98755"/>
                  </a:lnTo>
                  <a:lnTo>
                    <a:pt x="1524193" y="80192"/>
                  </a:lnTo>
                  <a:lnTo>
                    <a:pt x="1477875" y="63803"/>
                  </a:lnTo>
                  <a:lnTo>
                    <a:pt x="1431367" y="49501"/>
                  </a:lnTo>
                  <a:lnTo>
                    <a:pt x="1384843" y="37202"/>
                  </a:lnTo>
                  <a:lnTo>
                    <a:pt x="1338476" y="26819"/>
                  </a:lnTo>
                  <a:lnTo>
                    <a:pt x="1292440" y="18269"/>
                  </a:lnTo>
                  <a:lnTo>
                    <a:pt x="1246908" y="11464"/>
                  </a:lnTo>
                  <a:lnTo>
                    <a:pt x="1202054" y="6320"/>
                  </a:lnTo>
                  <a:lnTo>
                    <a:pt x="1158050" y="2752"/>
                  </a:lnTo>
                  <a:lnTo>
                    <a:pt x="1115071" y="673"/>
                  </a:lnTo>
                  <a:lnTo>
                    <a:pt x="1073289" y="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5706617" y="4687023"/>
              <a:ext cx="2139950" cy="2070100"/>
            </a:xfrm>
            <a:custGeom>
              <a:avLst/>
              <a:gdLst/>
              <a:ahLst/>
              <a:cxnLst/>
              <a:rect l="l" t="t" r="r" b="b"/>
              <a:pathLst>
                <a:path w="2139950" h="2070100">
                  <a:moveTo>
                    <a:pt x="1472691" y="0"/>
                  </a:moveTo>
                  <a:lnTo>
                    <a:pt x="1167752" y="412584"/>
                  </a:lnTo>
                  <a:lnTo>
                    <a:pt x="1218332" y="423109"/>
                  </a:lnTo>
                  <a:lnTo>
                    <a:pt x="1268114" y="437845"/>
                  </a:lnTo>
                  <a:lnTo>
                    <a:pt x="1316438" y="456798"/>
                  </a:lnTo>
                  <a:lnTo>
                    <a:pt x="1362643" y="479974"/>
                  </a:lnTo>
                  <a:lnTo>
                    <a:pt x="1406067" y="507377"/>
                  </a:lnTo>
                  <a:lnTo>
                    <a:pt x="1446051" y="539014"/>
                  </a:lnTo>
                  <a:lnTo>
                    <a:pt x="1481933" y="574890"/>
                  </a:lnTo>
                  <a:lnTo>
                    <a:pt x="1513052" y="615010"/>
                  </a:lnTo>
                  <a:lnTo>
                    <a:pt x="1525447" y="634580"/>
                  </a:lnTo>
                  <a:lnTo>
                    <a:pt x="2001456" y="416585"/>
                  </a:lnTo>
                  <a:lnTo>
                    <a:pt x="1968031" y="363078"/>
                  </a:lnTo>
                  <a:lnTo>
                    <a:pt x="1932178" y="313410"/>
                  </a:lnTo>
                  <a:lnTo>
                    <a:pt x="1897393" y="271561"/>
                  </a:lnTo>
                  <a:lnTo>
                    <a:pt x="1860696" y="232637"/>
                  </a:lnTo>
                  <a:lnTo>
                    <a:pt x="1822257" y="196554"/>
                  </a:lnTo>
                  <a:lnTo>
                    <a:pt x="1782249" y="163227"/>
                  </a:lnTo>
                  <a:lnTo>
                    <a:pt x="1740843" y="132571"/>
                  </a:lnTo>
                  <a:lnTo>
                    <a:pt x="1698212" y="104503"/>
                  </a:lnTo>
                  <a:lnTo>
                    <a:pt x="1654527" y="78937"/>
                  </a:lnTo>
                  <a:lnTo>
                    <a:pt x="1609961" y="55788"/>
                  </a:lnTo>
                  <a:lnTo>
                    <a:pt x="1564685" y="34972"/>
                  </a:lnTo>
                  <a:lnTo>
                    <a:pt x="1518871" y="16404"/>
                  </a:lnTo>
                  <a:lnTo>
                    <a:pt x="1472691" y="0"/>
                  </a:lnTo>
                  <a:close/>
                </a:path>
                <a:path w="2139950" h="2070100">
                  <a:moveTo>
                    <a:pt x="0" y="1124635"/>
                  </a:moveTo>
                  <a:lnTo>
                    <a:pt x="7648" y="1181052"/>
                  </a:lnTo>
                  <a:lnTo>
                    <a:pt x="17946" y="1235767"/>
                  </a:lnTo>
                  <a:lnTo>
                    <a:pt x="30711" y="1288743"/>
                  </a:lnTo>
                  <a:lnTo>
                    <a:pt x="45755" y="1339943"/>
                  </a:lnTo>
                  <a:lnTo>
                    <a:pt x="62895" y="1389327"/>
                  </a:lnTo>
                  <a:lnTo>
                    <a:pt x="81945" y="1436860"/>
                  </a:lnTo>
                  <a:lnTo>
                    <a:pt x="102719" y="1482502"/>
                  </a:lnTo>
                  <a:lnTo>
                    <a:pt x="125033" y="1526217"/>
                  </a:lnTo>
                  <a:lnTo>
                    <a:pt x="148702" y="1567967"/>
                  </a:lnTo>
                  <a:lnTo>
                    <a:pt x="173634" y="1607851"/>
                  </a:lnTo>
                  <a:lnTo>
                    <a:pt x="199362" y="1645419"/>
                  </a:lnTo>
                  <a:lnTo>
                    <a:pt x="225983" y="1681046"/>
                  </a:lnTo>
                  <a:lnTo>
                    <a:pt x="260690" y="1723102"/>
                  </a:lnTo>
                  <a:lnTo>
                    <a:pt x="296987" y="1762360"/>
                  </a:lnTo>
                  <a:lnTo>
                    <a:pt x="334736" y="1798890"/>
                  </a:lnTo>
                  <a:lnTo>
                    <a:pt x="373802" y="1832762"/>
                  </a:lnTo>
                  <a:lnTo>
                    <a:pt x="414048" y="1864045"/>
                  </a:lnTo>
                  <a:lnTo>
                    <a:pt x="455338" y="1892807"/>
                  </a:lnTo>
                  <a:lnTo>
                    <a:pt x="497535" y="1919119"/>
                  </a:lnTo>
                  <a:lnTo>
                    <a:pt x="540504" y="1943049"/>
                  </a:lnTo>
                  <a:lnTo>
                    <a:pt x="584108" y="1964666"/>
                  </a:lnTo>
                  <a:lnTo>
                    <a:pt x="628210" y="1984041"/>
                  </a:lnTo>
                  <a:lnTo>
                    <a:pt x="672674" y="2001242"/>
                  </a:lnTo>
                  <a:lnTo>
                    <a:pt x="717364" y="2016338"/>
                  </a:lnTo>
                  <a:lnTo>
                    <a:pt x="762144" y="2029399"/>
                  </a:lnTo>
                  <a:lnTo>
                    <a:pt x="806878" y="2040493"/>
                  </a:lnTo>
                  <a:lnTo>
                    <a:pt x="851428" y="2049691"/>
                  </a:lnTo>
                  <a:lnTo>
                    <a:pt x="895658" y="2057061"/>
                  </a:lnTo>
                  <a:lnTo>
                    <a:pt x="939433" y="2062673"/>
                  </a:lnTo>
                  <a:lnTo>
                    <a:pt x="982616" y="2066596"/>
                  </a:lnTo>
                  <a:lnTo>
                    <a:pt x="1025070" y="2068899"/>
                  </a:lnTo>
                  <a:lnTo>
                    <a:pt x="1066660" y="2069651"/>
                  </a:lnTo>
                  <a:lnTo>
                    <a:pt x="1108424" y="2069051"/>
                  </a:lnTo>
                  <a:lnTo>
                    <a:pt x="1151352" y="2067184"/>
                  </a:lnTo>
                  <a:lnTo>
                    <a:pt x="1195275" y="2063949"/>
                  </a:lnTo>
                  <a:lnTo>
                    <a:pt x="1240022" y="2059246"/>
                  </a:lnTo>
                  <a:lnTo>
                    <a:pt x="1285426" y="2052975"/>
                  </a:lnTo>
                  <a:lnTo>
                    <a:pt x="1331315" y="2045036"/>
                  </a:lnTo>
                  <a:lnTo>
                    <a:pt x="1377521" y="2035327"/>
                  </a:lnTo>
                  <a:lnTo>
                    <a:pt x="1423873" y="2023749"/>
                  </a:lnTo>
                  <a:lnTo>
                    <a:pt x="1470203" y="2010201"/>
                  </a:lnTo>
                  <a:lnTo>
                    <a:pt x="1516340" y="1994582"/>
                  </a:lnTo>
                  <a:lnTo>
                    <a:pt x="1562115" y="1976793"/>
                  </a:lnTo>
                  <a:lnTo>
                    <a:pt x="1607358" y="1956734"/>
                  </a:lnTo>
                  <a:lnTo>
                    <a:pt x="1651900" y="1934303"/>
                  </a:lnTo>
                  <a:lnTo>
                    <a:pt x="1695572" y="1909400"/>
                  </a:lnTo>
                  <a:lnTo>
                    <a:pt x="1738203" y="1881925"/>
                  </a:lnTo>
                  <a:lnTo>
                    <a:pt x="1779624" y="1851777"/>
                  </a:lnTo>
                  <a:lnTo>
                    <a:pt x="1819665" y="1818857"/>
                  </a:lnTo>
                  <a:lnTo>
                    <a:pt x="1858157" y="1783063"/>
                  </a:lnTo>
                  <a:lnTo>
                    <a:pt x="1894930" y="1744296"/>
                  </a:lnTo>
                  <a:lnTo>
                    <a:pt x="1929815" y="1702455"/>
                  </a:lnTo>
                  <a:lnTo>
                    <a:pt x="1954494" y="1668770"/>
                  </a:lnTo>
                  <a:lnTo>
                    <a:pt x="1970008" y="1644975"/>
                  </a:lnTo>
                  <a:lnTo>
                    <a:pt x="1066660" y="1644975"/>
                  </a:lnTo>
                  <a:lnTo>
                    <a:pt x="1017632" y="1642825"/>
                  </a:lnTo>
                  <a:lnTo>
                    <a:pt x="969979" y="1636390"/>
                  </a:lnTo>
                  <a:lnTo>
                    <a:pt x="923889" y="1625688"/>
                  </a:lnTo>
                  <a:lnTo>
                    <a:pt x="879549" y="1610739"/>
                  </a:lnTo>
                  <a:lnTo>
                    <a:pt x="837147" y="1591561"/>
                  </a:lnTo>
                  <a:lnTo>
                    <a:pt x="796872" y="1568174"/>
                  </a:lnTo>
                  <a:lnTo>
                    <a:pt x="758910" y="1540596"/>
                  </a:lnTo>
                  <a:lnTo>
                    <a:pt x="723452" y="1508848"/>
                  </a:lnTo>
                  <a:lnTo>
                    <a:pt x="690683" y="1472948"/>
                  </a:lnTo>
                  <a:lnTo>
                    <a:pt x="660793" y="1432915"/>
                  </a:lnTo>
                  <a:lnTo>
                    <a:pt x="659775" y="1431264"/>
                  </a:lnTo>
                  <a:lnTo>
                    <a:pt x="414883" y="1431264"/>
                  </a:lnTo>
                  <a:lnTo>
                    <a:pt x="0" y="1124635"/>
                  </a:lnTo>
                  <a:close/>
                </a:path>
                <a:path w="2139950" h="2070100">
                  <a:moveTo>
                    <a:pt x="1066660" y="838949"/>
                  </a:moveTo>
                  <a:lnTo>
                    <a:pt x="1066660" y="1262430"/>
                  </a:lnTo>
                  <a:lnTo>
                    <a:pt x="1608874" y="1262430"/>
                  </a:lnTo>
                  <a:lnTo>
                    <a:pt x="1594273" y="1314779"/>
                  </a:lnTo>
                  <a:lnTo>
                    <a:pt x="1576282" y="1364348"/>
                  </a:lnTo>
                  <a:lnTo>
                    <a:pt x="1555438" y="1409659"/>
                  </a:lnTo>
                  <a:lnTo>
                    <a:pt x="1532280" y="1449235"/>
                  </a:lnTo>
                  <a:lnTo>
                    <a:pt x="1504252" y="1485419"/>
                  </a:lnTo>
                  <a:lnTo>
                    <a:pt x="1472220" y="1517526"/>
                  </a:lnTo>
                  <a:lnTo>
                    <a:pt x="1436564" y="1545691"/>
                  </a:lnTo>
                  <a:lnTo>
                    <a:pt x="1397665" y="1570045"/>
                  </a:lnTo>
                  <a:lnTo>
                    <a:pt x="1355907" y="1590720"/>
                  </a:lnTo>
                  <a:lnTo>
                    <a:pt x="1311670" y="1607851"/>
                  </a:lnTo>
                  <a:lnTo>
                    <a:pt x="1265335" y="1621570"/>
                  </a:lnTo>
                  <a:lnTo>
                    <a:pt x="1217285" y="1632008"/>
                  </a:lnTo>
                  <a:lnTo>
                    <a:pt x="1167902" y="1639300"/>
                  </a:lnTo>
                  <a:lnTo>
                    <a:pt x="1117566" y="1643578"/>
                  </a:lnTo>
                  <a:lnTo>
                    <a:pt x="1066660" y="1644975"/>
                  </a:lnTo>
                  <a:lnTo>
                    <a:pt x="1970008" y="1644975"/>
                  </a:lnTo>
                  <a:lnTo>
                    <a:pt x="2000144" y="1594578"/>
                  </a:lnTo>
                  <a:lnTo>
                    <a:pt x="2020970" y="1554283"/>
                  </a:lnTo>
                  <a:lnTo>
                    <a:pt x="2040366" y="1511996"/>
                  </a:lnTo>
                  <a:lnTo>
                    <a:pt x="2058260" y="1467821"/>
                  </a:lnTo>
                  <a:lnTo>
                    <a:pt x="2074579" y="1421865"/>
                  </a:lnTo>
                  <a:lnTo>
                    <a:pt x="2089250" y="1374232"/>
                  </a:lnTo>
                  <a:lnTo>
                    <a:pt x="2102201" y="1325029"/>
                  </a:lnTo>
                  <a:lnTo>
                    <a:pt x="2113359" y="1274361"/>
                  </a:lnTo>
                  <a:lnTo>
                    <a:pt x="2122651" y="1222332"/>
                  </a:lnTo>
                  <a:lnTo>
                    <a:pt x="2130004" y="1169049"/>
                  </a:lnTo>
                  <a:lnTo>
                    <a:pt x="2135347" y="1114617"/>
                  </a:lnTo>
                  <a:lnTo>
                    <a:pt x="2138606" y="1059142"/>
                  </a:lnTo>
                  <a:lnTo>
                    <a:pt x="2139708" y="1002728"/>
                  </a:lnTo>
                  <a:lnTo>
                    <a:pt x="2139131" y="960961"/>
                  </a:lnTo>
                  <a:lnTo>
                    <a:pt x="2137430" y="919506"/>
                  </a:lnTo>
                  <a:lnTo>
                    <a:pt x="2134656" y="878721"/>
                  </a:lnTo>
                  <a:lnTo>
                    <a:pt x="2130856" y="838962"/>
                  </a:lnTo>
                  <a:lnTo>
                    <a:pt x="1066660" y="838949"/>
                  </a:lnTo>
                  <a:close/>
                </a:path>
                <a:path w="2139950" h="2070100">
                  <a:moveTo>
                    <a:pt x="571106" y="1219873"/>
                  </a:moveTo>
                  <a:lnTo>
                    <a:pt x="414883" y="1431264"/>
                  </a:lnTo>
                  <a:lnTo>
                    <a:pt x="659775" y="1431264"/>
                  </a:lnTo>
                  <a:lnTo>
                    <a:pt x="638475" y="1396743"/>
                  </a:lnTo>
                  <a:lnTo>
                    <a:pt x="618113" y="1357280"/>
                  </a:lnTo>
                  <a:lnTo>
                    <a:pt x="599942" y="1314600"/>
                  </a:lnTo>
                  <a:lnTo>
                    <a:pt x="584195" y="1268773"/>
                  </a:lnTo>
                  <a:lnTo>
                    <a:pt x="571106" y="1219873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7860220" y="4666437"/>
              <a:ext cx="1009015" cy="2046605"/>
            </a:xfrm>
            <a:custGeom>
              <a:avLst/>
              <a:gdLst/>
              <a:ahLst/>
              <a:cxnLst/>
              <a:rect l="l" t="t" r="r" b="b"/>
              <a:pathLst>
                <a:path w="1009015" h="2046604">
                  <a:moveTo>
                    <a:pt x="0" y="0"/>
                  </a:moveTo>
                  <a:lnTo>
                    <a:pt x="0" y="491426"/>
                  </a:lnTo>
                  <a:lnTo>
                    <a:pt x="464426" y="491426"/>
                  </a:lnTo>
                  <a:lnTo>
                    <a:pt x="464426" y="2046170"/>
                  </a:lnTo>
                  <a:lnTo>
                    <a:pt x="1008545" y="49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9" name="object 1639"/>
          <p:cNvSpPr/>
          <p:nvPr/>
        </p:nvSpPr>
        <p:spPr>
          <a:xfrm>
            <a:off x="1149267" y="4666437"/>
            <a:ext cx="1637030" cy="1637664"/>
          </a:xfrm>
          <a:custGeom>
            <a:avLst/>
            <a:gdLst/>
            <a:ahLst/>
            <a:cxnLst/>
            <a:rect l="l" t="t" r="r" b="b"/>
            <a:pathLst>
              <a:path w="1637030" h="1637664">
                <a:moveTo>
                  <a:pt x="1636871" y="0"/>
                </a:moveTo>
                <a:lnTo>
                  <a:pt x="0" y="0"/>
                </a:lnTo>
                <a:lnTo>
                  <a:pt x="0" y="507746"/>
                </a:lnTo>
                <a:lnTo>
                  <a:pt x="303955" y="1637082"/>
                </a:lnTo>
                <a:lnTo>
                  <a:pt x="409200" y="1637082"/>
                </a:lnTo>
                <a:lnTo>
                  <a:pt x="409200" y="409536"/>
                </a:lnTo>
                <a:lnTo>
                  <a:pt x="1636871" y="409549"/>
                </a:lnTo>
                <a:lnTo>
                  <a:pt x="1636871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4371898" y="4666856"/>
            <a:ext cx="1442720" cy="2045970"/>
          </a:xfrm>
          <a:custGeom>
            <a:avLst/>
            <a:gdLst/>
            <a:ahLst/>
            <a:cxnLst/>
            <a:rect l="l" t="t" r="r" b="b"/>
            <a:pathLst>
              <a:path w="1442720" h="2045970">
                <a:moveTo>
                  <a:pt x="1311483" y="1665170"/>
                </a:moveTo>
                <a:lnTo>
                  <a:pt x="777481" y="1665170"/>
                </a:lnTo>
                <a:lnTo>
                  <a:pt x="902271" y="2045658"/>
                </a:lnTo>
                <a:lnTo>
                  <a:pt x="1442516" y="2045662"/>
                </a:lnTo>
                <a:lnTo>
                  <a:pt x="1311483" y="1665170"/>
                </a:lnTo>
                <a:close/>
              </a:path>
              <a:path w="1442720" h="2045970">
                <a:moveTo>
                  <a:pt x="738035" y="0"/>
                </a:moveTo>
                <a:lnTo>
                  <a:pt x="39623" y="0"/>
                </a:lnTo>
                <a:lnTo>
                  <a:pt x="0" y="1665174"/>
                </a:lnTo>
                <a:lnTo>
                  <a:pt x="1311483" y="1665170"/>
                </a:lnTo>
                <a:lnTo>
                  <a:pt x="1179747" y="1282636"/>
                </a:lnTo>
                <a:lnTo>
                  <a:pt x="116763" y="1282636"/>
                </a:lnTo>
                <a:lnTo>
                  <a:pt x="388569" y="380365"/>
                </a:lnTo>
                <a:lnTo>
                  <a:pt x="869024" y="380365"/>
                </a:lnTo>
                <a:lnTo>
                  <a:pt x="738035" y="0"/>
                </a:lnTo>
                <a:close/>
              </a:path>
              <a:path w="1442720" h="2045970">
                <a:moveTo>
                  <a:pt x="869024" y="380365"/>
                </a:moveTo>
                <a:lnTo>
                  <a:pt x="388569" y="380365"/>
                </a:lnTo>
                <a:lnTo>
                  <a:pt x="660806" y="1282636"/>
                </a:lnTo>
                <a:lnTo>
                  <a:pt x="1179747" y="1282636"/>
                </a:lnTo>
                <a:lnTo>
                  <a:pt x="869024" y="380365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8588603" y="1350025"/>
            <a:ext cx="458470" cy="558800"/>
          </a:xfrm>
          <a:custGeom>
            <a:avLst/>
            <a:gdLst/>
            <a:ahLst/>
            <a:cxnLst/>
            <a:rect l="l" t="t" r="r" b="b"/>
            <a:pathLst>
              <a:path w="458470" h="558800">
                <a:moveTo>
                  <a:pt x="60664" y="120"/>
                </a:moveTo>
                <a:lnTo>
                  <a:pt x="42879" y="0"/>
                </a:lnTo>
                <a:lnTo>
                  <a:pt x="1193" y="555"/>
                </a:lnTo>
                <a:lnTo>
                  <a:pt x="0" y="1749"/>
                </a:lnTo>
                <a:lnTo>
                  <a:pt x="0" y="5724"/>
                </a:lnTo>
                <a:lnTo>
                  <a:pt x="0" y="558733"/>
                </a:lnTo>
                <a:lnTo>
                  <a:pt x="74079" y="558733"/>
                </a:lnTo>
                <a:lnTo>
                  <a:pt x="74079" y="129752"/>
                </a:lnTo>
                <a:lnTo>
                  <a:pt x="87782" y="147456"/>
                </a:lnTo>
                <a:lnTo>
                  <a:pt x="90030" y="151076"/>
                </a:lnTo>
                <a:lnTo>
                  <a:pt x="148483" y="229766"/>
                </a:lnTo>
                <a:lnTo>
                  <a:pt x="180802" y="274729"/>
                </a:lnTo>
                <a:lnTo>
                  <a:pt x="212397" y="317376"/>
                </a:lnTo>
                <a:lnTo>
                  <a:pt x="272935" y="397773"/>
                </a:lnTo>
                <a:lnTo>
                  <a:pt x="367611" y="525659"/>
                </a:lnTo>
                <a:lnTo>
                  <a:pt x="382592" y="547287"/>
                </a:lnTo>
                <a:lnTo>
                  <a:pt x="389224" y="555259"/>
                </a:lnTo>
                <a:lnTo>
                  <a:pt x="394512" y="558733"/>
                </a:lnTo>
                <a:lnTo>
                  <a:pt x="458254" y="558733"/>
                </a:lnTo>
                <a:lnTo>
                  <a:pt x="458254" y="555"/>
                </a:lnTo>
                <a:lnTo>
                  <a:pt x="384175" y="555"/>
                </a:lnTo>
                <a:lnTo>
                  <a:pt x="384175" y="429523"/>
                </a:lnTo>
                <a:lnTo>
                  <a:pt x="367508" y="408810"/>
                </a:lnTo>
                <a:lnTo>
                  <a:pt x="335722" y="366050"/>
                </a:lnTo>
                <a:lnTo>
                  <a:pt x="284746" y="296376"/>
                </a:lnTo>
                <a:lnTo>
                  <a:pt x="269807" y="276536"/>
                </a:lnTo>
                <a:lnTo>
                  <a:pt x="264960" y="269643"/>
                </a:lnTo>
                <a:lnTo>
                  <a:pt x="68233" y="3598"/>
                </a:lnTo>
                <a:lnTo>
                  <a:pt x="60664" y="1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9188132" y="1350974"/>
            <a:ext cx="375920" cy="557530"/>
          </a:xfrm>
          <a:custGeom>
            <a:avLst/>
            <a:gdLst/>
            <a:ahLst/>
            <a:cxnLst/>
            <a:rect l="l" t="t" r="r" b="b"/>
            <a:pathLst>
              <a:path w="375920" h="557530">
                <a:moveTo>
                  <a:pt x="375564" y="490220"/>
                </a:moveTo>
                <a:lnTo>
                  <a:pt x="74079" y="490220"/>
                </a:lnTo>
                <a:lnTo>
                  <a:pt x="74079" y="302260"/>
                </a:lnTo>
                <a:lnTo>
                  <a:pt x="327329" y="302260"/>
                </a:lnTo>
                <a:lnTo>
                  <a:pt x="327329" y="236220"/>
                </a:lnTo>
                <a:lnTo>
                  <a:pt x="74079" y="236220"/>
                </a:lnTo>
                <a:lnTo>
                  <a:pt x="74079" y="68580"/>
                </a:lnTo>
                <a:lnTo>
                  <a:pt x="364591" y="68580"/>
                </a:lnTo>
                <a:lnTo>
                  <a:pt x="364591" y="67310"/>
                </a:lnTo>
                <a:lnTo>
                  <a:pt x="365226" y="67310"/>
                </a:lnTo>
                <a:lnTo>
                  <a:pt x="365226" y="5080"/>
                </a:lnTo>
                <a:lnTo>
                  <a:pt x="365226" y="1270"/>
                </a:lnTo>
                <a:lnTo>
                  <a:pt x="365226" y="0"/>
                </a:lnTo>
                <a:lnTo>
                  <a:pt x="165" y="0"/>
                </a:lnTo>
                <a:lnTo>
                  <a:pt x="165" y="1270"/>
                </a:lnTo>
                <a:lnTo>
                  <a:pt x="0" y="1270"/>
                </a:lnTo>
                <a:lnTo>
                  <a:pt x="0" y="557530"/>
                </a:lnTo>
                <a:lnTo>
                  <a:pt x="375564" y="557530"/>
                </a:lnTo>
                <a:lnTo>
                  <a:pt x="375564" y="4902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7563536" y="1350581"/>
            <a:ext cx="920115" cy="558800"/>
          </a:xfrm>
          <a:custGeom>
            <a:avLst/>
            <a:gdLst/>
            <a:ahLst/>
            <a:cxnLst/>
            <a:rect l="l" t="t" r="r" b="b"/>
            <a:pathLst>
              <a:path w="920115" h="558800">
                <a:moveTo>
                  <a:pt x="383921" y="159880"/>
                </a:moveTo>
                <a:lnTo>
                  <a:pt x="373380" y="110032"/>
                </a:lnTo>
                <a:lnTo>
                  <a:pt x="349885" y="68910"/>
                </a:lnTo>
                <a:lnTo>
                  <a:pt x="349199" y="67703"/>
                </a:lnTo>
                <a:lnTo>
                  <a:pt x="318833" y="38658"/>
                </a:lnTo>
                <a:lnTo>
                  <a:pt x="310108" y="33477"/>
                </a:lnTo>
                <a:lnTo>
                  <a:pt x="310108" y="170548"/>
                </a:lnTo>
                <a:lnTo>
                  <a:pt x="308457" y="196456"/>
                </a:lnTo>
                <a:lnTo>
                  <a:pt x="292696" y="238975"/>
                </a:lnTo>
                <a:lnTo>
                  <a:pt x="261696" y="266687"/>
                </a:lnTo>
                <a:lnTo>
                  <a:pt x="221043" y="281914"/>
                </a:lnTo>
                <a:lnTo>
                  <a:pt x="198120" y="284251"/>
                </a:lnTo>
                <a:lnTo>
                  <a:pt x="74079" y="284251"/>
                </a:lnTo>
                <a:lnTo>
                  <a:pt x="74079" y="68910"/>
                </a:lnTo>
                <a:lnTo>
                  <a:pt x="196405" y="68910"/>
                </a:lnTo>
                <a:lnTo>
                  <a:pt x="239674" y="76098"/>
                </a:lnTo>
                <a:lnTo>
                  <a:pt x="275932" y="96545"/>
                </a:lnTo>
                <a:lnTo>
                  <a:pt x="300837" y="128574"/>
                </a:lnTo>
                <a:lnTo>
                  <a:pt x="310108" y="170548"/>
                </a:lnTo>
                <a:lnTo>
                  <a:pt x="310108" y="33477"/>
                </a:lnTo>
                <a:lnTo>
                  <a:pt x="283146" y="17437"/>
                </a:lnTo>
                <a:lnTo>
                  <a:pt x="241427" y="4432"/>
                </a:lnTo>
                <a:lnTo>
                  <a:pt x="192951" y="0"/>
                </a:lnTo>
                <a:lnTo>
                  <a:pt x="0" y="0"/>
                </a:lnTo>
                <a:lnTo>
                  <a:pt x="0" y="558177"/>
                </a:lnTo>
                <a:lnTo>
                  <a:pt x="74079" y="558177"/>
                </a:lnTo>
                <a:lnTo>
                  <a:pt x="74079" y="353161"/>
                </a:lnTo>
                <a:lnTo>
                  <a:pt x="191236" y="353161"/>
                </a:lnTo>
                <a:lnTo>
                  <a:pt x="230543" y="349732"/>
                </a:lnTo>
                <a:lnTo>
                  <a:pt x="267931" y="340296"/>
                </a:lnTo>
                <a:lnTo>
                  <a:pt x="326021" y="308787"/>
                </a:lnTo>
                <a:lnTo>
                  <a:pt x="328904" y="305752"/>
                </a:lnTo>
                <a:lnTo>
                  <a:pt x="334010" y="301472"/>
                </a:lnTo>
                <a:lnTo>
                  <a:pt x="335699" y="300736"/>
                </a:lnTo>
                <a:lnTo>
                  <a:pt x="337908" y="298284"/>
                </a:lnTo>
                <a:lnTo>
                  <a:pt x="345719" y="289293"/>
                </a:lnTo>
                <a:lnTo>
                  <a:pt x="349631" y="284251"/>
                </a:lnTo>
                <a:lnTo>
                  <a:pt x="353072" y="279831"/>
                </a:lnTo>
                <a:lnTo>
                  <a:pt x="359816" y="269786"/>
                </a:lnTo>
                <a:lnTo>
                  <a:pt x="365810" y="259003"/>
                </a:lnTo>
                <a:lnTo>
                  <a:pt x="381254" y="211467"/>
                </a:lnTo>
                <a:lnTo>
                  <a:pt x="383921" y="159880"/>
                </a:lnTo>
                <a:close/>
              </a:path>
              <a:path w="920115" h="558800">
                <a:moveTo>
                  <a:pt x="919975" y="558177"/>
                </a:moveTo>
                <a:lnTo>
                  <a:pt x="913739" y="540207"/>
                </a:lnTo>
                <a:lnTo>
                  <a:pt x="900315" y="507415"/>
                </a:lnTo>
                <a:lnTo>
                  <a:pt x="886129" y="473989"/>
                </a:lnTo>
                <a:lnTo>
                  <a:pt x="877633" y="454088"/>
                </a:lnTo>
                <a:lnTo>
                  <a:pt x="859294" y="410019"/>
                </a:lnTo>
                <a:lnTo>
                  <a:pt x="829894" y="339382"/>
                </a:lnTo>
                <a:lnTo>
                  <a:pt x="761707" y="175488"/>
                </a:lnTo>
                <a:lnTo>
                  <a:pt x="758088" y="166560"/>
                </a:lnTo>
                <a:lnTo>
                  <a:pt x="754570" y="157822"/>
                </a:lnTo>
                <a:lnTo>
                  <a:pt x="751141" y="149491"/>
                </a:lnTo>
                <a:lnTo>
                  <a:pt x="751141" y="339382"/>
                </a:lnTo>
                <a:lnTo>
                  <a:pt x="571969" y="339382"/>
                </a:lnTo>
                <a:lnTo>
                  <a:pt x="574852" y="332994"/>
                </a:lnTo>
                <a:lnTo>
                  <a:pt x="577596" y="326364"/>
                </a:lnTo>
                <a:lnTo>
                  <a:pt x="583044" y="312559"/>
                </a:lnTo>
                <a:lnTo>
                  <a:pt x="648779" y="149085"/>
                </a:lnTo>
                <a:lnTo>
                  <a:pt x="651764" y="141960"/>
                </a:lnTo>
                <a:lnTo>
                  <a:pt x="654875" y="134645"/>
                </a:lnTo>
                <a:lnTo>
                  <a:pt x="657796" y="127203"/>
                </a:lnTo>
                <a:lnTo>
                  <a:pt x="659828" y="120599"/>
                </a:lnTo>
                <a:lnTo>
                  <a:pt x="663841" y="123532"/>
                </a:lnTo>
                <a:lnTo>
                  <a:pt x="664603" y="128028"/>
                </a:lnTo>
                <a:lnTo>
                  <a:pt x="668362" y="137706"/>
                </a:lnTo>
                <a:lnTo>
                  <a:pt x="670064" y="142201"/>
                </a:lnTo>
                <a:lnTo>
                  <a:pt x="671931" y="146392"/>
                </a:lnTo>
                <a:lnTo>
                  <a:pt x="690079" y="188988"/>
                </a:lnTo>
                <a:lnTo>
                  <a:pt x="708583" y="234429"/>
                </a:lnTo>
                <a:lnTo>
                  <a:pt x="727075" y="280416"/>
                </a:lnTo>
                <a:lnTo>
                  <a:pt x="745236" y="324599"/>
                </a:lnTo>
                <a:lnTo>
                  <a:pt x="747522" y="330034"/>
                </a:lnTo>
                <a:lnTo>
                  <a:pt x="748944" y="334810"/>
                </a:lnTo>
                <a:lnTo>
                  <a:pt x="751141" y="339382"/>
                </a:lnTo>
                <a:lnTo>
                  <a:pt x="751141" y="149491"/>
                </a:lnTo>
                <a:lnTo>
                  <a:pt x="750976" y="149085"/>
                </a:lnTo>
                <a:lnTo>
                  <a:pt x="747102" y="140131"/>
                </a:lnTo>
                <a:lnTo>
                  <a:pt x="743356" y="131597"/>
                </a:lnTo>
                <a:lnTo>
                  <a:pt x="739851" y="123240"/>
                </a:lnTo>
                <a:lnTo>
                  <a:pt x="738784" y="120599"/>
                </a:lnTo>
                <a:lnTo>
                  <a:pt x="736422" y="114808"/>
                </a:lnTo>
                <a:lnTo>
                  <a:pt x="732942" y="106057"/>
                </a:lnTo>
                <a:lnTo>
                  <a:pt x="689114" y="0"/>
                </a:lnTo>
                <a:lnTo>
                  <a:pt x="633984" y="0"/>
                </a:lnTo>
                <a:lnTo>
                  <a:pt x="631177" y="5308"/>
                </a:lnTo>
                <a:lnTo>
                  <a:pt x="629335" y="10972"/>
                </a:lnTo>
                <a:lnTo>
                  <a:pt x="626872" y="16992"/>
                </a:lnTo>
                <a:lnTo>
                  <a:pt x="605180" y="69392"/>
                </a:lnTo>
                <a:lnTo>
                  <a:pt x="583145" y="121602"/>
                </a:lnTo>
                <a:lnTo>
                  <a:pt x="539978" y="226707"/>
                </a:lnTo>
                <a:lnTo>
                  <a:pt x="518083" y="278599"/>
                </a:lnTo>
                <a:lnTo>
                  <a:pt x="510717" y="296164"/>
                </a:lnTo>
                <a:lnTo>
                  <a:pt x="503669" y="313588"/>
                </a:lnTo>
                <a:lnTo>
                  <a:pt x="496633" y="330885"/>
                </a:lnTo>
                <a:lnTo>
                  <a:pt x="489318" y="348043"/>
                </a:lnTo>
                <a:lnTo>
                  <a:pt x="431673" y="486791"/>
                </a:lnTo>
                <a:lnTo>
                  <a:pt x="416420" y="523214"/>
                </a:lnTo>
                <a:lnTo>
                  <a:pt x="407365" y="545642"/>
                </a:lnTo>
                <a:lnTo>
                  <a:pt x="403136" y="558177"/>
                </a:lnTo>
                <a:lnTo>
                  <a:pt x="480656" y="558177"/>
                </a:lnTo>
                <a:lnTo>
                  <a:pt x="540956" y="410019"/>
                </a:lnTo>
                <a:lnTo>
                  <a:pt x="782154" y="410019"/>
                </a:lnTo>
                <a:lnTo>
                  <a:pt x="804748" y="468922"/>
                </a:lnTo>
                <a:lnTo>
                  <a:pt x="827151" y="522668"/>
                </a:lnTo>
                <a:lnTo>
                  <a:pt x="835888" y="544309"/>
                </a:lnTo>
                <a:lnTo>
                  <a:pt x="840727" y="558177"/>
                </a:lnTo>
                <a:lnTo>
                  <a:pt x="919975" y="55817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7823682" y="779821"/>
            <a:ext cx="466090" cy="349250"/>
          </a:xfrm>
          <a:custGeom>
            <a:avLst/>
            <a:gdLst/>
            <a:ahLst/>
            <a:cxnLst/>
            <a:rect l="l" t="t" r="r" b="b"/>
            <a:pathLst>
              <a:path w="466090" h="349250">
                <a:moveTo>
                  <a:pt x="136846" y="0"/>
                </a:moveTo>
                <a:lnTo>
                  <a:pt x="85497" y="40540"/>
                </a:lnTo>
                <a:lnTo>
                  <a:pt x="58887" y="78552"/>
                </a:lnTo>
                <a:lnTo>
                  <a:pt x="35934" y="118668"/>
                </a:lnTo>
                <a:lnTo>
                  <a:pt x="18923" y="155546"/>
                </a:lnTo>
                <a:lnTo>
                  <a:pt x="6761" y="191971"/>
                </a:lnTo>
                <a:lnTo>
                  <a:pt x="0" y="233092"/>
                </a:lnTo>
                <a:lnTo>
                  <a:pt x="3556" y="264637"/>
                </a:lnTo>
                <a:lnTo>
                  <a:pt x="13939" y="293522"/>
                </a:lnTo>
                <a:lnTo>
                  <a:pt x="30716" y="318020"/>
                </a:lnTo>
                <a:lnTo>
                  <a:pt x="53454" y="336406"/>
                </a:lnTo>
                <a:lnTo>
                  <a:pt x="102186" y="348797"/>
                </a:lnTo>
                <a:lnTo>
                  <a:pt x="143519" y="332898"/>
                </a:lnTo>
                <a:lnTo>
                  <a:pt x="166286" y="312340"/>
                </a:lnTo>
                <a:lnTo>
                  <a:pt x="65468" y="312340"/>
                </a:lnTo>
                <a:lnTo>
                  <a:pt x="53913" y="300735"/>
                </a:lnTo>
                <a:lnTo>
                  <a:pt x="48579" y="273395"/>
                </a:lnTo>
                <a:lnTo>
                  <a:pt x="49228" y="241531"/>
                </a:lnTo>
                <a:lnTo>
                  <a:pt x="55625" y="216353"/>
                </a:lnTo>
                <a:lnTo>
                  <a:pt x="60224" y="209659"/>
                </a:lnTo>
                <a:lnTo>
                  <a:pt x="66074" y="204198"/>
                </a:lnTo>
                <a:lnTo>
                  <a:pt x="72606" y="199524"/>
                </a:lnTo>
                <a:lnTo>
                  <a:pt x="79248" y="195195"/>
                </a:lnTo>
                <a:lnTo>
                  <a:pt x="92823" y="185578"/>
                </a:lnTo>
                <a:lnTo>
                  <a:pt x="105146" y="175613"/>
                </a:lnTo>
                <a:lnTo>
                  <a:pt x="116902" y="164993"/>
                </a:lnTo>
                <a:lnTo>
                  <a:pt x="128777" y="153412"/>
                </a:lnTo>
                <a:lnTo>
                  <a:pt x="129911" y="152117"/>
                </a:lnTo>
                <a:lnTo>
                  <a:pt x="77520" y="152117"/>
                </a:lnTo>
                <a:lnTo>
                  <a:pt x="80200" y="143860"/>
                </a:lnTo>
                <a:lnTo>
                  <a:pt x="84134" y="134711"/>
                </a:lnTo>
                <a:lnTo>
                  <a:pt x="88454" y="125467"/>
                </a:lnTo>
                <a:lnTo>
                  <a:pt x="92290" y="116925"/>
                </a:lnTo>
                <a:lnTo>
                  <a:pt x="104319" y="90832"/>
                </a:lnTo>
                <a:lnTo>
                  <a:pt x="117995" y="68430"/>
                </a:lnTo>
                <a:lnTo>
                  <a:pt x="134939" y="48923"/>
                </a:lnTo>
                <a:lnTo>
                  <a:pt x="156768" y="31517"/>
                </a:lnTo>
                <a:lnTo>
                  <a:pt x="194868" y="31517"/>
                </a:lnTo>
                <a:lnTo>
                  <a:pt x="186937" y="13538"/>
                </a:lnTo>
                <a:lnTo>
                  <a:pt x="164249" y="1466"/>
                </a:lnTo>
                <a:lnTo>
                  <a:pt x="136846" y="0"/>
                </a:lnTo>
                <a:close/>
              </a:path>
              <a:path w="466090" h="349250">
                <a:moveTo>
                  <a:pt x="335996" y="208581"/>
                </a:moveTo>
                <a:lnTo>
                  <a:pt x="262204" y="208581"/>
                </a:lnTo>
                <a:lnTo>
                  <a:pt x="259219" y="217572"/>
                </a:lnTo>
                <a:lnTo>
                  <a:pt x="256971" y="231885"/>
                </a:lnTo>
                <a:lnTo>
                  <a:pt x="255740" y="238972"/>
                </a:lnTo>
                <a:lnTo>
                  <a:pt x="254651" y="246820"/>
                </a:lnTo>
                <a:lnTo>
                  <a:pt x="248081" y="289937"/>
                </a:lnTo>
                <a:lnTo>
                  <a:pt x="254000" y="310651"/>
                </a:lnTo>
                <a:lnTo>
                  <a:pt x="268119" y="327226"/>
                </a:lnTo>
                <a:lnTo>
                  <a:pt x="284986" y="330601"/>
                </a:lnTo>
                <a:lnTo>
                  <a:pt x="299148" y="311717"/>
                </a:lnTo>
                <a:lnTo>
                  <a:pt x="326809" y="229129"/>
                </a:lnTo>
                <a:lnTo>
                  <a:pt x="335996" y="208581"/>
                </a:lnTo>
                <a:close/>
              </a:path>
              <a:path w="466090" h="349250">
                <a:moveTo>
                  <a:pt x="318057" y="78396"/>
                </a:moveTo>
                <a:lnTo>
                  <a:pt x="304707" y="78552"/>
                </a:lnTo>
                <a:lnTo>
                  <a:pt x="291147" y="79765"/>
                </a:lnTo>
                <a:lnTo>
                  <a:pt x="289839" y="85353"/>
                </a:lnTo>
                <a:lnTo>
                  <a:pt x="286092" y="93963"/>
                </a:lnTo>
                <a:lnTo>
                  <a:pt x="280390" y="108543"/>
                </a:lnTo>
                <a:lnTo>
                  <a:pt x="279057" y="112569"/>
                </a:lnTo>
                <a:lnTo>
                  <a:pt x="275013" y="120646"/>
                </a:lnTo>
                <a:lnTo>
                  <a:pt x="252018" y="154339"/>
                </a:lnTo>
                <a:lnTo>
                  <a:pt x="227703" y="184199"/>
                </a:lnTo>
                <a:lnTo>
                  <a:pt x="198075" y="216418"/>
                </a:lnTo>
                <a:lnTo>
                  <a:pt x="167361" y="246820"/>
                </a:lnTo>
                <a:lnTo>
                  <a:pt x="132171" y="277422"/>
                </a:lnTo>
                <a:lnTo>
                  <a:pt x="98742" y="299127"/>
                </a:lnTo>
                <a:lnTo>
                  <a:pt x="65468" y="312340"/>
                </a:lnTo>
                <a:lnTo>
                  <a:pt x="166286" y="312340"/>
                </a:lnTo>
                <a:lnTo>
                  <a:pt x="179128" y="300735"/>
                </a:lnTo>
                <a:lnTo>
                  <a:pt x="210553" y="264486"/>
                </a:lnTo>
                <a:lnTo>
                  <a:pt x="234192" y="236230"/>
                </a:lnTo>
                <a:lnTo>
                  <a:pt x="247452" y="220825"/>
                </a:lnTo>
                <a:lnTo>
                  <a:pt x="255574" y="212670"/>
                </a:lnTo>
                <a:lnTo>
                  <a:pt x="262204" y="208581"/>
                </a:lnTo>
                <a:lnTo>
                  <a:pt x="335996" y="208581"/>
                </a:lnTo>
                <a:lnTo>
                  <a:pt x="337013" y="206307"/>
                </a:lnTo>
                <a:lnTo>
                  <a:pt x="370562" y="139468"/>
                </a:lnTo>
                <a:lnTo>
                  <a:pt x="393620" y="112974"/>
                </a:lnTo>
                <a:lnTo>
                  <a:pt x="438053" y="112974"/>
                </a:lnTo>
                <a:lnTo>
                  <a:pt x="434830" y="102155"/>
                </a:lnTo>
                <a:lnTo>
                  <a:pt x="334213" y="102155"/>
                </a:lnTo>
                <a:lnTo>
                  <a:pt x="328718" y="84522"/>
                </a:lnTo>
                <a:lnTo>
                  <a:pt x="318057" y="78396"/>
                </a:lnTo>
                <a:close/>
              </a:path>
              <a:path w="466090" h="349250">
                <a:moveTo>
                  <a:pt x="438053" y="112974"/>
                </a:moveTo>
                <a:lnTo>
                  <a:pt x="393620" y="112974"/>
                </a:lnTo>
                <a:lnTo>
                  <a:pt x="395776" y="121744"/>
                </a:lnTo>
                <a:lnTo>
                  <a:pt x="396183" y="138418"/>
                </a:lnTo>
                <a:lnTo>
                  <a:pt x="396232" y="238794"/>
                </a:lnTo>
                <a:lnTo>
                  <a:pt x="404431" y="281745"/>
                </a:lnTo>
                <a:lnTo>
                  <a:pt x="435726" y="309236"/>
                </a:lnTo>
                <a:lnTo>
                  <a:pt x="449643" y="312340"/>
                </a:lnTo>
                <a:lnTo>
                  <a:pt x="460697" y="310264"/>
                </a:lnTo>
                <a:lnTo>
                  <a:pt x="465069" y="304220"/>
                </a:lnTo>
                <a:lnTo>
                  <a:pt x="465568" y="295131"/>
                </a:lnTo>
                <a:lnTo>
                  <a:pt x="465447" y="289937"/>
                </a:lnTo>
                <a:lnTo>
                  <a:pt x="442747" y="289937"/>
                </a:lnTo>
                <a:lnTo>
                  <a:pt x="442502" y="273395"/>
                </a:lnTo>
                <a:lnTo>
                  <a:pt x="441308" y="238794"/>
                </a:lnTo>
                <a:lnTo>
                  <a:pt x="440994" y="220989"/>
                </a:lnTo>
                <a:lnTo>
                  <a:pt x="441256" y="212555"/>
                </a:lnTo>
                <a:lnTo>
                  <a:pt x="442498" y="197418"/>
                </a:lnTo>
                <a:lnTo>
                  <a:pt x="442760" y="188299"/>
                </a:lnTo>
                <a:lnTo>
                  <a:pt x="443151" y="164993"/>
                </a:lnTo>
                <a:lnTo>
                  <a:pt x="443055" y="153412"/>
                </a:lnTo>
                <a:lnTo>
                  <a:pt x="441652" y="125053"/>
                </a:lnTo>
                <a:lnTo>
                  <a:pt x="438053" y="112974"/>
                </a:lnTo>
                <a:close/>
              </a:path>
              <a:path w="466090" h="349250">
                <a:moveTo>
                  <a:pt x="465150" y="281326"/>
                </a:moveTo>
                <a:lnTo>
                  <a:pt x="455688" y="282114"/>
                </a:lnTo>
                <a:lnTo>
                  <a:pt x="451853" y="287816"/>
                </a:lnTo>
                <a:lnTo>
                  <a:pt x="442747" y="289937"/>
                </a:lnTo>
                <a:lnTo>
                  <a:pt x="465447" y="289937"/>
                </a:lnTo>
                <a:lnTo>
                  <a:pt x="465150" y="281326"/>
                </a:lnTo>
                <a:close/>
              </a:path>
              <a:path w="466090" h="349250">
                <a:moveTo>
                  <a:pt x="194868" y="31517"/>
                </a:moveTo>
                <a:lnTo>
                  <a:pt x="156768" y="31517"/>
                </a:lnTo>
                <a:lnTo>
                  <a:pt x="152875" y="47997"/>
                </a:lnTo>
                <a:lnTo>
                  <a:pt x="143985" y="67758"/>
                </a:lnTo>
                <a:lnTo>
                  <a:pt x="114686" y="112372"/>
                </a:lnTo>
                <a:lnTo>
                  <a:pt x="88483" y="142451"/>
                </a:lnTo>
                <a:lnTo>
                  <a:pt x="77520" y="152117"/>
                </a:lnTo>
                <a:lnTo>
                  <a:pt x="129911" y="152117"/>
                </a:lnTo>
                <a:lnTo>
                  <a:pt x="149736" y="129459"/>
                </a:lnTo>
                <a:lnTo>
                  <a:pt x="171824" y="98145"/>
                </a:lnTo>
                <a:lnTo>
                  <a:pt x="189292" y="64854"/>
                </a:lnTo>
                <a:lnTo>
                  <a:pt x="196392" y="34972"/>
                </a:lnTo>
                <a:lnTo>
                  <a:pt x="194868" y="31517"/>
                </a:lnTo>
                <a:close/>
              </a:path>
              <a:path w="466090" h="349250">
                <a:moveTo>
                  <a:pt x="379863" y="67758"/>
                </a:moveTo>
                <a:lnTo>
                  <a:pt x="356684" y="77542"/>
                </a:lnTo>
                <a:lnTo>
                  <a:pt x="341665" y="92727"/>
                </a:lnTo>
                <a:lnTo>
                  <a:pt x="334213" y="102155"/>
                </a:lnTo>
                <a:lnTo>
                  <a:pt x="434830" y="102155"/>
                </a:lnTo>
                <a:lnTo>
                  <a:pt x="432844" y="95487"/>
                </a:lnTo>
                <a:lnTo>
                  <a:pt x="411797" y="74532"/>
                </a:lnTo>
                <a:lnTo>
                  <a:pt x="379863" y="6775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8547252" y="778878"/>
            <a:ext cx="417195" cy="549910"/>
          </a:xfrm>
          <a:custGeom>
            <a:avLst/>
            <a:gdLst/>
            <a:ahLst/>
            <a:cxnLst/>
            <a:rect l="l" t="t" r="r" b="b"/>
            <a:pathLst>
              <a:path w="417195" h="549910">
                <a:moveTo>
                  <a:pt x="237921" y="0"/>
                </a:moveTo>
                <a:lnTo>
                  <a:pt x="230428" y="241"/>
                </a:lnTo>
                <a:lnTo>
                  <a:pt x="220078" y="2616"/>
                </a:lnTo>
                <a:lnTo>
                  <a:pt x="210058" y="11404"/>
                </a:lnTo>
                <a:lnTo>
                  <a:pt x="206629" y="17970"/>
                </a:lnTo>
                <a:lnTo>
                  <a:pt x="155559" y="95758"/>
                </a:lnTo>
                <a:lnTo>
                  <a:pt x="131833" y="130887"/>
                </a:lnTo>
                <a:lnTo>
                  <a:pt x="80862" y="202076"/>
                </a:lnTo>
                <a:lnTo>
                  <a:pt x="66789" y="219099"/>
                </a:lnTo>
                <a:lnTo>
                  <a:pt x="51676" y="232308"/>
                </a:lnTo>
                <a:lnTo>
                  <a:pt x="57061" y="190401"/>
                </a:lnTo>
                <a:lnTo>
                  <a:pt x="68910" y="144230"/>
                </a:lnTo>
                <a:lnTo>
                  <a:pt x="80758" y="102474"/>
                </a:lnTo>
                <a:lnTo>
                  <a:pt x="86144" y="73812"/>
                </a:lnTo>
                <a:lnTo>
                  <a:pt x="81964" y="59966"/>
                </a:lnTo>
                <a:lnTo>
                  <a:pt x="70978" y="52795"/>
                </a:lnTo>
                <a:lnTo>
                  <a:pt x="55513" y="50104"/>
                </a:lnTo>
                <a:lnTo>
                  <a:pt x="37896" y="49695"/>
                </a:lnTo>
                <a:lnTo>
                  <a:pt x="27399" y="89325"/>
                </a:lnTo>
                <a:lnTo>
                  <a:pt x="14881" y="134526"/>
                </a:lnTo>
                <a:lnTo>
                  <a:pt x="4396" y="179520"/>
                </a:lnTo>
                <a:lnTo>
                  <a:pt x="0" y="218528"/>
                </a:lnTo>
                <a:lnTo>
                  <a:pt x="7291" y="242353"/>
                </a:lnTo>
                <a:lnTo>
                  <a:pt x="24468" y="259614"/>
                </a:lnTo>
                <a:lnTo>
                  <a:pt x="44485" y="270115"/>
                </a:lnTo>
                <a:lnTo>
                  <a:pt x="60299" y="273659"/>
                </a:lnTo>
                <a:lnTo>
                  <a:pt x="76143" y="270617"/>
                </a:lnTo>
                <a:lnTo>
                  <a:pt x="111645" y="238874"/>
                </a:lnTo>
                <a:lnTo>
                  <a:pt x="209562" y="85839"/>
                </a:lnTo>
                <a:lnTo>
                  <a:pt x="213626" y="80708"/>
                </a:lnTo>
                <a:lnTo>
                  <a:pt x="208739" y="104220"/>
                </a:lnTo>
                <a:lnTo>
                  <a:pt x="198759" y="144360"/>
                </a:lnTo>
                <a:lnTo>
                  <a:pt x="188311" y="184396"/>
                </a:lnTo>
                <a:lnTo>
                  <a:pt x="167745" y="255890"/>
                </a:lnTo>
                <a:lnTo>
                  <a:pt x="154092" y="299319"/>
                </a:lnTo>
                <a:lnTo>
                  <a:pt x="139414" y="341768"/>
                </a:lnTo>
                <a:lnTo>
                  <a:pt x="122072" y="387121"/>
                </a:lnTo>
                <a:lnTo>
                  <a:pt x="98412" y="442204"/>
                </a:lnTo>
                <a:lnTo>
                  <a:pt x="71628" y="496887"/>
                </a:lnTo>
                <a:lnTo>
                  <a:pt x="43065" y="549300"/>
                </a:lnTo>
                <a:lnTo>
                  <a:pt x="113703" y="549300"/>
                </a:lnTo>
                <a:lnTo>
                  <a:pt x="128612" y="517690"/>
                </a:lnTo>
                <a:lnTo>
                  <a:pt x="140868" y="493458"/>
                </a:lnTo>
                <a:lnTo>
                  <a:pt x="148025" y="477141"/>
                </a:lnTo>
                <a:lnTo>
                  <a:pt x="192849" y="392429"/>
                </a:lnTo>
                <a:lnTo>
                  <a:pt x="230282" y="334802"/>
                </a:lnTo>
                <a:lnTo>
                  <a:pt x="270725" y="279069"/>
                </a:lnTo>
                <a:lnTo>
                  <a:pt x="378015" y="148615"/>
                </a:lnTo>
                <a:lnTo>
                  <a:pt x="382117" y="143306"/>
                </a:lnTo>
                <a:lnTo>
                  <a:pt x="385699" y="140982"/>
                </a:lnTo>
                <a:lnTo>
                  <a:pt x="394258" y="130263"/>
                </a:lnTo>
                <a:lnTo>
                  <a:pt x="396049" y="128676"/>
                </a:lnTo>
                <a:lnTo>
                  <a:pt x="407346" y="116263"/>
                </a:lnTo>
                <a:lnTo>
                  <a:pt x="412388" y="109112"/>
                </a:lnTo>
                <a:lnTo>
                  <a:pt x="415715" y="101007"/>
                </a:lnTo>
                <a:lnTo>
                  <a:pt x="416915" y="91046"/>
                </a:lnTo>
                <a:lnTo>
                  <a:pt x="393055" y="104521"/>
                </a:lnTo>
                <a:lnTo>
                  <a:pt x="352411" y="132894"/>
                </a:lnTo>
                <a:lnTo>
                  <a:pt x="316877" y="163753"/>
                </a:lnTo>
                <a:lnTo>
                  <a:pt x="274867" y="207489"/>
                </a:lnTo>
                <a:lnTo>
                  <a:pt x="215341" y="275374"/>
                </a:lnTo>
                <a:lnTo>
                  <a:pt x="219045" y="256489"/>
                </a:lnTo>
                <a:lnTo>
                  <a:pt x="227207" y="222770"/>
                </a:lnTo>
                <a:lnTo>
                  <a:pt x="241046" y="166700"/>
                </a:lnTo>
                <a:lnTo>
                  <a:pt x="254619" y="110693"/>
                </a:lnTo>
                <a:lnTo>
                  <a:pt x="262062" y="77942"/>
                </a:lnTo>
                <a:lnTo>
                  <a:pt x="265315" y="56591"/>
                </a:lnTo>
                <a:lnTo>
                  <a:pt x="265512" y="38719"/>
                </a:lnTo>
                <a:lnTo>
                  <a:pt x="263558" y="20018"/>
                </a:lnTo>
                <a:lnTo>
                  <a:pt x="255634" y="5456"/>
                </a:lnTo>
                <a:lnTo>
                  <a:pt x="23792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9684296" y="1350974"/>
            <a:ext cx="353695" cy="557530"/>
          </a:xfrm>
          <a:custGeom>
            <a:avLst/>
            <a:gdLst/>
            <a:ahLst/>
            <a:cxnLst/>
            <a:rect l="l" t="t" r="r" b="b"/>
            <a:pathLst>
              <a:path w="353695" h="557530">
                <a:moveTo>
                  <a:pt x="353161" y="490220"/>
                </a:moveTo>
                <a:lnTo>
                  <a:pt x="74079" y="490220"/>
                </a:lnTo>
                <a:lnTo>
                  <a:pt x="74079" y="1270"/>
                </a:lnTo>
                <a:lnTo>
                  <a:pt x="73901" y="1270"/>
                </a:lnTo>
                <a:lnTo>
                  <a:pt x="73901" y="0"/>
                </a:lnTo>
                <a:lnTo>
                  <a:pt x="0" y="0"/>
                </a:lnTo>
                <a:lnTo>
                  <a:pt x="0" y="1270"/>
                </a:lnTo>
                <a:lnTo>
                  <a:pt x="0" y="490220"/>
                </a:lnTo>
                <a:lnTo>
                  <a:pt x="0" y="557530"/>
                </a:lnTo>
                <a:lnTo>
                  <a:pt x="353161" y="557530"/>
                </a:lnTo>
                <a:lnTo>
                  <a:pt x="353161" y="4902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8295870" y="555358"/>
            <a:ext cx="270510" cy="584835"/>
          </a:xfrm>
          <a:custGeom>
            <a:avLst/>
            <a:gdLst/>
            <a:ahLst/>
            <a:cxnLst/>
            <a:rect l="l" t="t" r="r" b="b"/>
            <a:pathLst>
              <a:path w="270509" h="584835">
                <a:moveTo>
                  <a:pt x="227098" y="381749"/>
                </a:moveTo>
                <a:lnTo>
                  <a:pt x="173861" y="381749"/>
                </a:lnTo>
                <a:lnTo>
                  <a:pt x="174861" y="391390"/>
                </a:lnTo>
                <a:lnTo>
                  <a:pt x="175820" y="400951"/>
                </a:lnTo>
                <a:lnTo>
                  <a:pt x="176085" y="409141"/>
                </a:lnTo>
                <a:lnTo>
                  <a:pt x="176127" y="412191"/>
                </a:lnTo>
                <a:lnTo>
                  <a:pt x="175321" y="424573"/>
                </a:lnTo>
                <a:lnTo>
                  <a:pt x="174463" y="443780"/>
                </a:lnTo>
                <a:lnTo>
                  <a:pt x="175570" y="501392"/>
                </a:lnTo>
                <a:lnTo>
                  <a:pt x="186199" y="545615"/>
                </a:lnTo>
                <a:lnTo>
                  <a:pt x="220760" y="578096"/>
                </a:lnTo>
                <a:lnTo>
                  <a:pt x="243616" y="584825"/>
                </a:lnTo>
                <a:lnTo>
                  <a:pt x="262481" y="581443"/>
                </a:lnTo>
                <a:lnTo>
                  <a:pt x="270330" y="564362"/>
                </a:lnTo>
                <a:lnTo>
                  <a:pt x="267596" y="552872"/>
                </a:lnTo>
                <a:lnTo>
                  <a:pt x="261238" y="540245"/>
                </a:lnTo>
                <a:lnTo>
                  <a:pt x="237602" y="540245"/>
                </a:lnTo>
                <a:lnTo>
                  <a:pt x="235824" y="533603"/>
                </a:lnTo>
                <a:lnTo>
                  <a:pt x="228336" y="472851"/>
                </a:lnTo>
                <a:lnTo>
                  <a:pt x="227839" y="447300"/>
                </a:lnTo>
                <a:lnTo>
                  <a:pt x="227264" y="428256"/>
                </a:lnTo>
                <a:lnTo>
                  <a:pt x="226858" y="420649"/>
                </a:lnTo>
                <a:lnTo>
                  <a:pt x="225575" y="419887"/>
                </a:lnTo>
                <a:lnTo>
                  <a:pt x="225454" y="412191"/>
                </a:lnTo>
                <a:lnTo>
                  <a:pt x="225544" y="409141"/>
                </a:lnTo>
                <a:lnTo>
                  <a:pt x="227098" y="381749"/>
                </a:lnTo>
                <a:close/>
              </a:path>
              <a:path w="270509" h="584835">
                <a:moveTo>
                  <a:pt x="238974" y="538664"/>
                </a:moveTo>
                <a:lnTo>
                  <a:pt x="237602" y="540245"/>
                </a:lnTo>
                <a:lnTo>
                  <a:pt x="261238" y="540245"/>
                </a:lnTo>
                <a:lnTo>
                  <a:pt x="238212" y="540169"/>
                </a:lnTo>
                <a:lnTo>
                  <a:pt x="238974" y="538664"/>
                </a:lnTo>
                <a:close/>
              </a:path>
              <a:path w="270509" h="584835">
                <a:moveTo>
                  <a:pt x="259602" y="537756"/>
                </a:moveTo>
                <a:lnTo>
                  <a:pt x="239761" y="537756"/>
                </a:lnTo>
                <a:lnTo>
                  <a:pt x="238212" y="540169"/>
                </a:lnTo>
                <a:lnTo>
                  <a:pt x="261200" y="540169"/>
                </a:lnTo>
                <a:lnTo>
                  <a:pt x="261029" y="539829"/>
                </a:lnTo>
                <a:lnTo>
                  <a:pt x="259602" y="537756"/>
                </a:lnTo>
                <a:close/>
              </a:path>
              <a:path w="270509" h="584835">
                <a:moveTo>
                  <a:pt x="246213" y="521296"/>
                </a:moveTo>
                <a:lnTo>
                  <a:pt x="240295" y="536054"/>
                </a:lnTo>
                <a:lnTo>
                  <a:pt x="238974" y="538664"/>
                </a:lnTo>
                <a:lnTo>
                  <a:pt x="239761" y="537756"/>
                </a:lnTo>
                <a:lnTo>
                  <a:pt x="259602" y="537756"/>
                </a:lnTo>
                <a:lnTo>
                  <a:pt x="253083" y="528286"/>
                </a:lnTo>
                <a:lnTo>
                  <a:pt x="246213" y="521296"/>
                </a:lnTo>
                <a:close/>
              </a:path>
              <a:path w="270509" h="584835">
                <a:moveTo>
                  <a:pt x="130783" y="281825"/>
                </a:moveTo>
                <a:lnTo>
                  <a:pt x="79935" y="292803"/>
                </a:lnTo>
                <a:lnTo>
                  <a:pt x="49747" y="319441"/>
                </a:lnTo>
                <a:lnTo>
                  <a:pt x="18889" y="378246"/>
                </a:lnTo>
                <a:lnTo>
                  <a:pt x="4482" y="429057"/>
                </a:lnTo>
                <a:lnTo>
                  <a:pt x="0" y="460268"/>
                </a:lnTo>
                <a:lnTo>
                  <a:pt x="616" y="491225"/>
                </a:lnTo>
                <a:lnTo>
                  <a:pt x="10577" y="514019"/>
                </a:lnTo>
                <a:lnTo>
                  <a:pt x="35423" y="531381"/>
                </a:lnTo>
                <a:lnTo>
                  <a:pt x="58862" y="533739"/>
                </a:lnTo>
                <a:lnTo>
                  <a:pt x="80768" y="523195"/>
                </a:lnTo>
                <a:lnTo>
                  <a:pt x="101014" y="501853"/>
                </a:lnTo>
                <a:lnTo>
                  <a:pt x="103095" y="498894"/>
                </a:lnTo>
                <a:lnTo>
                  <a:pt x="44651" y="498894"/>
                </a:lnTo>
                <a:lnTo>
                  <a:pt x="43072" y="477284"/>
                </a:lnTo>
                <a:lnTo>
                  <a:pt x="58096" y="409141"/>
                </a:lnTo>
                <a:lnTo>
                  <a:pt x="72333" y="366971"/>
                </a:lnTo>
                <a:lnTo>
                  <a:pt x="96327" y="319722"/>
                </a:lnTo>
                <a:lnTo>
                  <a:pt x="113909" y="304482"/>
                </a:lnTo>
                <a:lnTo>
                  <a:pt x="231824" y="304482"/>
                </a:lnTo>
                <a:lnTo>
                  <a:pt x="232071" y="302435"/>
                </a:lnTo>
                <a:lnTo>
                  <a:pt x="232944" y="293749"/>
                </a:lnTo>
                <a:lnTo>
                  <a:pt x="233075" y="292163"/>
                </a:lnTo>
                <a:lnTo>
                  <a:pt x="163523" y="292163"/>
                </a:lnTo>
                <a:lnTo>
                  <a:pt x="155603" y="289578"/>
                </a:lnTo>
                <a:lnTo>
                  <a:pt x="147096" y="286132"/>
                </a:lnTo>
                <a:lnTo>
                  <a:pt x="138616" y="283117"/>
                </a:lnTo>
                <a:lnTo>
                  <a:pt x="130783" y="281825"/>
                </a:lnTo>
                <a:close/>
              </a:path>
              <a:path w="270509" h="584835">
                <a:moveTo>
                  <a:pt x="231824" y="304482"/>
                </a:moveTo>
                <a:lnTo>
                  <a:pt x="113909" y="304482"/>
                </a:lnTo>
                <a:lnTo>
                  <a:pt x="120882" y="309253"/>
                </a:lnTo>
                <a:lnTo>
                  <a:pt x="128700" y="320103"/>
                </a:lnTo>
                <a:lnTo>
                  <a:pt x="133805" y="327888"/>
                </a:lnTo>
                <a:lnTo>
                  <a:pt x="138504" y="330466"/>
                </a:lnTo>
                <a:lnTo>
                  <a:pt x="142848" y="336956"/>
                </a:lnTo>
                <a:lnTo>
                  <a:pt x="119848" y="377710"/>
                </a:lnTo>
                <a:lnTo>
                  <a:pt x="105523" y="405765"/>
                </a:lnTo>
                <a:lnTo>
                  <a:pt x="91952" y="431098"/>
                </a:lnTo>
                <a:lnTo>
                  <a:pt x="77410" y="455731"/>
                </a:lnTo>
                <a:lnTo>
                  <a:pt x="60171" y="481685"/>
                </a:lnTo>
                <a:lnTo>
                  <a:pt x="56399" y="487045"/>
                </a:lnTo>
                <a:lnTo>
                  <a:pt x="51357" y="497116"/>
                </a:lnTo>
                <a:lnTo>
                  <a:pt x="44651" y="498894"/>
                </a:lnTo>
                <a:lnTo>
                  <a:pt x="103095" y="498894"/>
                </a:lnTo>
                <a:lnTo>
                  <a:pt x="130092" y="458470"/>
                </a:lnTo>
                <a:lnTo>
                  <a:pt x="156056" y="412191"/>
                </a:lnTo>
                <a:lnTo>
                  <a:pt x="159766" y="404344"/>
                </a:lnTo>
                <a:lnTo>
                  <a:pt x="164072" y="395474"/>
                </a:lnTo>
                <a:lnTo>
                  <a:pt x="168821" y="387352"/>
                </a:lnTo>
                <a:lnTo>
                  <a:pt x="173861" y="381749"/>
                </a:lnTo>
                <a:lnTo>
                  <a:pt x="227098" y="381749"/>
                </a:lnTo>
                <a:lnTo>
                  <a:pt x="231176" y="309867"/>
                </a:lnTo>
                <a:lnTo>
                  <a:pt x="231824" y="304482"/>
                </a:lnTo>
                <a:close/>
              </a:path>
              <a:path w="270509" h="584835">
                <a:moveTo>
                  <a:pt x="243381" y="0"/>
                </a:moveTo>
                <a:lnTo>
                  <a:pt x="227480" y="2880"/>
                </a:lnTo>
                <a:lnTo>
                  <a:pt x="219492" y="8186"/>
                </a:lnTo>
                <a:lnTo>
                  <a:pt x="216438" y="15714"/>
                </a:lnTo>
                <a:lnTo>
                  <a:pt x="215339" y="25260"/>
                </a:lnTo>
                <a:lnTo>
                  <a:pt x="209995" y="68595"/>
                </a:lnTo>
                <a:lnTo>
                  <a:pt x="203098" y="116989"/>
                </a:lnTo>
                <a:lnTo>
                  <a:pt x="195803" y="165977"/>
                </a:lnTo>
                <a:lnTo>
                  <a:pt x="189266" y="211099"/>
                </a:lnTo>
                <a:lnTo>
                  <a:pt x="185338" y="236238"/>
                </a:lnTo>
                <a:lnTo>
                  <a:pt x="180867" y="254422"/>
                </a:lnTo>
                <a:lnTo>
                  <a:pt x="174159" y="271210"/>
                </a:lnTo>
                <a:lnTo>
                  <a:pt x="163523" y="292163"/>
                </a:lnTo>
                <a:lnTo>
                  <a:pt x="233075" y="292163"/>
                </a:lnTo>
                <a:lnTo>
                  <a:pt x="233680" y="284823"/>
                </a:lnTo>
                <a:lnTo>
                  <a:pt x="234161" y="276669"/>
                </a:lnTo>
                <a:lnTo>
                  <a:pt x="236459" y="248955"/>
                </a:lnTo>
                <a:lnTo>
                  <a:pt x="240642" y="213328"/>
                </a:lnTo>
                <a:lnTo>
                  <a:pt x="245385" y="177424"/>
                </a:lnTo>
                <a:lnTo>
                  <a:pt x="249362" y="148882"/>
                </a:lnTo>
                <a:lnTo>
                  <a:pt x="268603" y="25133"/>
                </a:lnTo>
                <a:lnTo>
                  <a:pt x="266709" y="14651"/>
                </a:lnTo>
                <a:lnTo>
                  <a:pt x="261450" y="6461"/>
                </a:lnTo>
                <a:lnTo>
                  <a:pt x="253462" y="1323"/>
                </a:lnTo>
                <a:lnTo>
                  <a:pt x="24338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7436053" y="673518"/>
            <a:ext cx="424815" cy="494665"/>
          </a:xfrm>
          <a:custGeom>
            <a:avLst/>
            <a:gdLst/>
            <a:ahLst/>
            <a:cxnLst/>
            <a:rect l="l" t="t" r="r" b="b"/>
            <a:pathLst>
              <a:path w="424815" h="494665">
                <a:moveTo>
                  <a:pt x="391337" y="54889"/>
                </a:moveTo>
                <a:lnTo>
                  <a:pt x="376428" y="19583"/>
                </a:lnTo>
                <a:lnTo>
                  <a:pt x="328269" y="4813"/>
                </a:lnTo>
                <a:lnTo>
                  <a:pt x="278345" y="3213"/>
                </a:lnTo>
                <a:lnTo>
                  <a:pt x="249809" y="3454"/>
                </a:lnTo>
                <a:lnTo>
                  <a:pt x="241833" y="3822"/>
                </a:lnTo>
                <a:lnTo>
                  <a:pt x="227253" y="5143"/>
                </a:lnTo>
                <a:lnTo>
                  <a:pt x="220789" y="5016"/>
                </a:lnTo>
                <a:lnTo>
                  <a:pt x="213499" y="3759"/>
                </a:lnTo>
                <a:lnTo>
                  <a:pt x="207124" y="2082"/>
                </a:lnTo>
                <a:lnTo>
                  <a:pt x="200190" y="635"/>
                </a:lnTo>
                <a:lnTo>
                  <a:pt x="191236" y="0"/>
                </a:lnTo>
                <a:lnTo>
                  <a:pt x="179171" y="0"/>
                </a:lnTo>
                <a:lnTo>
                  <a:pt x="176364" y="9588"/>
                </a:lnTo>
                <a:lnTo>
                  <a:pt x="171056" y="12560"/>
                </a:lnTo>
                <a:lnTo>
                  <a:pt x="166789" y="13792"/>
                </a:lnTo>
                <a:lnTo>
                  <a:pt x="144716" y="18948"/>
                </a:lnTo>
                <a:lnTo>
                  <a:pt x="38595" y="45491"/>
                </a:lnTo>
                <a:lnTo>
                  <a:pt x="24447" y="48679"/>
                </a:lnTo>
                <a:lnTo>
                  <a:pt x="12077" y="52755"/>
                </a:lnTo>
                <a:lnTo>
                  <a:pt x="3314" y="60363"/>
                </a:lnTo>
                <a:lnTo>
                  <a:pt x="0" y="74079"/>
                </a:lnTo>
                <a:lnTo>
                  <a:pt x="2552" y="88442"/>
                </a:lnTo>
                <a:lnTo>
                  <a:pt x="9423" y="101155"/>
                </a:lnTo>
                <a:lnTo>
                  <a:pt x="19316" y="110236"/>
                </a:lnTo>
                <a:lnTo>
                  <a:pt x="31013" y="113703"/>
                </a:lnTo>
                <a:lnTo>
                  <a:pt x="47028" y="112268"/>
                </a:lnTo>
                <a:lnTo>
                  <a:pt x="64439" y="108737"/>
                </a:lnTo>
                <a:lnTo>
                  <a:pt x="81127" y="104305"/>
                </a:lnTo>
                <a:lnTo>
                  <a:pt x="155054" y="82702"/>
                </a:lnTo>
                <a:lnTo>
                  <a:pt x="146519" y="116522"/>
                </a:lnTo>
                <a:lnTo>
                  <a:pt x="118884" y="221272"/>
                </a:lnTo>
                <a:lnTo>
                  <a:pt x="103797" y="280492"/>
                </a:lnTo>
                <a:lnTo>
                  <a:pt x="90538" y="336448"/>
                </a:lnTo>
                <a:lnTo>
                  <a:pt x="81102" y="383311"/>
                </a:lnTo>
                <a:lnTo>
                  <a:pt x="77343" y="431660"/>
                </a:lnTo>
                <a:lnTo>
                  <a:pt x="77901" y="448208"/>
                </a:lnTo>
                <a:lnTo>
                  <a:pt x="99796" y="488200"/>
                </a:lnTo>
                <a:lnTo>
                  <a:pt x="125958" y="494474"/>
                </a:lnTo>
                <a:lnTo>
                  <a:pt x="130924" y="489280"/>
                </a:lnTo>
                <a:lnTo>
                  <a:pt x="130429" y="448602"/>
                </a:lnTo>
                <a:lnTo>
                  <a:pt x="130441" y="432231"/>
                </a:lnTo>
                <a:lnTo>
                  <a:pt x="133172" y="418020"/>
                </a:lnTo>
                <a:lnTo>
                  <a:pt x="151168" y="337553"/>
                </a:lnTo>
                <a:lnTo>
                  <a:pt x="163410" y="286816"/>
                </a:lnTo>
                <a:lnTo>
                  <a:pt x="203708" y="127304"/>
                </a:lnTo>
                <a:lnTo>
                  <a:pt x="213614" y="85686"/>
                </a:lnTo>
                <a:lnTo>
                  <a:pt x="217017" y="77457"/>
                </a:lnTo>
                <a:lnTo>
                  <a:pt x="223608" y="72440"/>
                </a:lnTo>
                <a:lnTo>
                  <a:pt x="235940" y="70561"/>
                </a:lnTo>
                <a:lnTo>
                  <a:pt x="310883" y="69862"/>
                </a:lnTo>
                <a:lnTo>
                  <a:pt x="335953" y="68922"/>
                </a:lnTo>
                <a:lnTo>
                  <a:pt x="382828" y="65849"/>
                </a:lnTo>
                <a:lnTo>
                  <a:pt x="391337" y="54889"/>
                </a:lnTo>
                <a:close/>
              </a:path>
              <a:path w="424815" h="494665">
                <a:moveTo>
                  <a:pt x="424484" y="145453"/>
                </a:moveTo>
                <a:lnTo>
                  <a:pt x="396684" y="118148"/>
                </a:lnTo>
                <a:lnTo>
                  <a:pt x="379018" y="115430"/>
                </a:lnTo>
                <a:lnTo>
                  <a:pt x="357098" y="120523"/>
                </a:lnTo>
                <a:lnTo>
                  <a:pt x="340118" y="134035"/>
                </a:lnTo>
                <a:lnTo>
                  <a:pt x="325361" y="153314"/>
                </a:lnTo>
                <a:lnTo>
                  <a:pt x="305968" y="182016"/>
                </a:lnTo>
                <a:lnTo>
                  <a:pt x="301040" y="189674"/>
                </a:lnTo>
                <a:lnTo>
                  <a:pt x="295897" y="196824"/>
                </a:lnTo>
                <a:lnTo>
                  <a:pt x="291147" y="201574"/>
                </a:lnTo>
                <a:lnTo>
                  <a:pt x="287439" y="189966"/>
                </a:lnTo>
                <a:lnTo>
                  <a:pt x="282333" y="183159"/>
                </a:lnTo>
                <a:lnTo>
                  <a:pt x="274739" y="179971"/>
                </a:lnTo>
                <a:lnTo>
                  <a:pt x="263588" y="179171"/>
                </a:lnTo>
                <a:lnTo>
                  <a:pt x="249313" y="187248"/>
                </a:lnTo>
                <a:lnTo>
                  <a:pt x="243840" y="207797"/>
                </a:lnTo>
                <a:lnTo>
                  <a:pt x="242392" y="235318"/>
                </a:lnTo>
                <a:lnTo>
                  <a:pt x="240195" y="264337"/>
                </a:lnTo>
                <a:lnTo>
                  <a:pt x="239191" y="272897"/>
                </a:lnTo>
                <a:lnTo>
                  <a:pt x="237718" y="299732"/>
                </a:lnTo>
                <a:lnTo>
                  <a:pt x="231292" y="374497"/>
                </a:lnTo>
                <a:lnTo>
                  <a:pt x="255574" y="406996"/>
                </a:lnTo>
                <a:lnTo>
                  <a:pt x="261861" y="408305"/>
                </a:lnTo>
                <a:lnTo>
                  <a:pt x="271297" y="406006"/>
                </a:lnTo>
                <a:lnTo>
                  <a:pt x="277495" y="400037"/>
                </a:lnTo>
                <a:lnTo>
                  <a:pt x="281533" y="391807"/>
                </a:lnTo>
                <a:lnTo>
                  <a:pt x="284492" y="382689"/>
                </a:lnTo>
                <a:lnTo>
                  <a:pt x="292023" y="354228"/>
                </a:lnTo>
                <a:lnTo>
                  <a:pt x="294805" y="344779"/>
                </a:lnTo>
                <a:lnTo>
                  <a:pt x="318389" y="270814"/>
                </a:lnTo>
                <a:lnTo>
                  <a:pt x="330720" y="234276"/>
                </a:lnTo>
                <a:lnTo>
                  <a:pt x="344284" y="197853"/>
                </a:lnTo>
                <a:lnTo>
                  <a:pt x="366496" y="162547"/>
                </a:lnTo>
                <a:lnTo>
                  <a:pt x="381330" y="143878"/>
                </a:lnTo>
                <a:lnTo>
                  <a:pt x="380974" y="142582"/>
                </a:lnTo>
                <a:lnTo>
                  <a:pt x="385902" y="141274"/>
                </a:lnTo>
                <a:lnTo>
                  <a:pt x="391312" y="145237"/>
                </a:lnTo>
                <a:lnTo>
                  <a:pt x="391325" y="153225"/>
                </a:lnTo>
                <a:lnTo>
                  <a:pt x="399681" y="189509"/>
                </a:lnTo>
                <a:lnTo>
                  <a:pt x="410552" y="181800"/>
                </a:lnTo>
                <a:lnTo>
                  <a:pt x="421652" y="165722"/>
                </a:lnTo>
                <a:lnTo>
                  <a:pt x="424484" y="14545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7061" y="4109275"/>
            <a:ext cx="1161592" cy="1569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652511" y="4161764"/>
            <a:ext cx="225425" cy="103505"/>
            <a:chOff x="7652511" y="4161764"/>
            <a:chExt cx="225425" cy="1035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2511" y="4161764"/>
              <a:ext cx="96824" cy="102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1099" y="4161764"/>
              <a:ext cx="96824" cy="10299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011748" y="4078427"/>
            <a:ext cx="306705" cy="307975"/>
            <a:chOff x="6011748" y="4078427"/>
            <a:chExt cx="306705" cy="3079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9997" y="4078427"/>
              <a:ext cx="237845" cy="2381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11748" y="4123994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43" y="22225"/>
                  </a:moveTo>
                  <a:lnTo>
                    <a:pt x="222072" y="22225"/>
                  </a:lnTo>
                  <a:lnTo>
                    <a:pt x="222172" y="22597"/>
                  </a:lnTo>
                  <a:lnTo>
                    <a:pt x="222516" y="23113"/>
                  </a:lnTo>
                  <a:lnTo>
                    <a:pt x="221894" y="24028"/>
                  </a:lnTo>
                  <a:lnTo>
                    <a:pt x="220586" y="24472"/>
                  </a:lnTo>
                  <a:lnTo>
                    <a:pt x="4140" y="240906"/>
                  </a:lnTo>
                  <a:lnTo>
                    <a:pt x="3187" y="241757"/>
                  </a:lnTo>
                  <a:lnTo>
                    <a:pt x="0" y="246380"/>
                  </a:lnTo>
                  <a:lnTo>
                    <a:pt x="50" y="250278"/>
                  </a:lnTo>
                  <a:lnTo>
                    <a:pt x="4013" y="260172"/>
                  </a:lnTo>
                  <a:lnTo>
                    <a:pt x="12344" y="262051"/>
                  </a:lnTo>
                  <a:lnTo>
                    <a:pt x="17386" y="258521"/>
                  </a:lnTo>
                  <a:lnTo>
                    <a:pt x="22158" y="254228"/>
                  </a:lnTo>
                  <a:lnTo>
                    <a:pt x="29797" y="246713"/>
                  </a:lnTo>
                  <a:lnTo>
                    <a:pt x="235445" y="40970"/>
                  </a:lnTo>
                  <a:lnTo>
                    <a:pt x="235864" y="40449"/>
                  </a:lnTo>
                  <a:lnTo>
                    <a:pt x="237401" y="39268"/>
                  </a:lnTo>
                  <a:lnTo>
                    <a:pt x="237820" y="38696"/>
                  </a:lnTo>
                  <a:lnTo>
                    <a:pt x="238518" y="38227"/>
                  </a:lnTo>
                  <a:lnTo>
                    <a:pt x="260743" y="38227"/>
                  </a:lnTo>
                  <a:lnTo>
                    <a:pt x="260743" y="22225"/>
                  </a:lnTo>
                  <a:close/>
                </a:path>
                <a:path w="260985" h="262254">
                  <a:moveTo>
                    <a:pt x="260743" y="38227"/>
                  </a:moveTo>
                  <a:lnTo>
                    <a:pt x="238518" y="38227"/>
                  </a:lnTo>
                  <a:lnTo>
                    <a:pt x="238556" y="71793"/>
                  </a:lnTo>
                  <a:lnTo>
                    <a:pt x="238950" y="78905"/>
                  </a:lnTo>
                  <a:lnTo>
                    <a:pt x="242767" y="84952"/>
                  </a:lnTo>
                  <a:lnTo>
                    <a:pt x="248781" y="87323"/>
                  </a:lnTo>
                  <a:lnTo>
                    <a:pt x="255036" y="86025"/>
                  </a:lnTo>
                  <a:lnTo>
                    <a:pt x="259575" y="81064"/>
                  </a:lnTo>
                  <a:lnTo>
                    <a:pt x="260083" y="79933"/>
                  </a:lnTo>
                  <a:lnTo>
                    <a:pt x="260743" y="78206"/>
                  </a:lnTo>
                  <a:lnTo>
                    <a:pt x="260743" y="38227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08" y="0"/>
                  </a:lnTo>
                  <a:lnTo>
                    <a:pt x="172948" y="4825"/>
                  </a:lnTo>
                  <a:lnTo>
                    <a:pt x="172948" y="15112"/>
                  </a:lnTo>
                  <a:lnTo>
                    <a:pt x="175158" y="18503"/>
                  </a:lnTo>
                  <a:lnTo>
                    <a:pt x="181902" y="22567"/>
                  </a:lnTo>
                  <a:lnTo>
                    <a:pt x="186474" y="22225"/>
                  </a:lnTo>
                  <a:lnTo>
                    <a:pt x="260743" y="22225"/>
                  </a:lnTo>
                  <a:lnTo>
                    <a:pt x="260743" y="4610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02764" y="3733901"/>
            <a:ext cx="1202389" cy="16103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8979357" y="3005027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80" y="75"/>
                </a:moveTo>
                <a:lnTo>
                  <a:pt x="26211" y="0"/>
                </a:lnTo>
                <a:lnTo>
                  <a:pt x="736" y="338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40"/>
                </a:lnTo>
                <a:lnTo>
                  <a:pt x="55029" y="92337"/>
                </a:lnTo>
                <a:lnTo>
                  <a:pt x="89712" y="138883"/>
                </a:lnTo>
                <a:lnTo>
                  <a:pt x="110516" y="167929"/>
                </a:lnTo>
                <a:lnTo>
                  <a:pt x="166827" y="243137"/>
                </a:lnTo>
                <a:lnTo>
                  <a:pt x="219837" y="314867"/>
                </a:lnTo>
                <a:lnTo>
                  <a:pt x="223697" y="319693"/>
                </a:lnTo>
                <a:lnTo>
                  <a:pt x="229489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8"/>
                </a:lnTo>
                <a:lnTo>
                  <a:pt x="234823" y="338"/>
                </a:lnTo>
                <a:lnTo>
                  <a:pt x="234823" y="262543"/>
                </a:lnTo>
                <a:lnTo>
                  <a:pt x="224638" y="249884"/>
                </a:lnTo>
                <a:lnTo>
                  <a:pt x="169786" y="175471"/>
                </a:lnTo>
                <a:lnTo>
                  <a:pt x="165925" y="170645"/>
                </a:lnTo>
                <a:lnTo>
                  <a:pt x="161963" y="164816"/>
                </a:lnTo>
                <a:lnTo>
                  <a:pt x="41706" y="2203"/>
                </a:lnTo>
                <a:lnTo>
                  <a:pt x="37080" y="7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5816" y="3005784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65" y="299720"/>
                </a:moveTo>
                <a:lnTo>
                  <a:pt x="45275" y="299720"/>
                </a:lnTo>
                <a:lnTo>
                  <a:pt x="45275" y="185420"/>
                </a:lnTo>
                <a:lnTo>
                  <a:pt x="200075" y="185420"/>
                </a:lnTo>
                <a:lnTo>
                  <a:pt x="200075" y="143510"/>
                </a:lnTo>
                <a:lnTo>
                  <a:pt x="45275" y="143510"/>
                </a:lnTo>
                <a:lnTo>
                  <a:pt x="45275" y="41910"/>
                </a:lnTo>
                <a:lnTo>
                  <a:pt x="222935" y="41910"/>
                </a:lnTo>
                <a:lnTo>
                  <a:pt x="222935" y="40640"/>
                </a:lnTo>
                <a:lnTo>
                  <a:pt x="223240" y="40640"/>
                </a:lnTo>
                <a:lnTo>
                  <a:pt x="223240" y="2540"/>
                </a:lnTo>
                <a:lnTo>
                  <a:pt x="223240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65" y="34036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52790" y="3005365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70" y="97726"/>
                </a:moveTo>
                <a:lnTo>
                  <a:pt x="228219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27" y="156603"/>
                </a:lnTo>
                <a:lnTo>
                  <a:pt x="121094" y="173748"/>
                </a:lnTo>
                <a:lnTo>
                  <a:pt x="45275" y="173748"/>
                </a:lnTo>
                <a:lnTo>
                  <a:pt x="45275" y="42125"/>
                </a:lnTo>
                <a:lnTo>
                  <a:pt x="120053" y="42125"/>
                </a:lnTo>
                <a:lnTo>
                  <a:pt x="146494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61" y="2705"/>
                </a:lnTo>
                <a:lnTo>
                  <a:pt x="117932" y="0"/>
                </a:lnTo>
                <a:lnTo>
                  <a:pt x="0" y="0"/>
                </a:lnTo>
                <a:lnTo>
                  <a:pt x="0" y="341185"/>
                </a:lnTo>
                <a:lnTo>
                  <a:pt x="45275" y="341185"/>
                </a:lnTo>
                <a:lnTo>
                  <a:pt x="45275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52" y="184277"/>
                </a:lnTo>
                <a:lnTo>
                  <a:pt x="205181" y="183819"/>
                </a:lnTo>
                <a:lnTo>
                  <a:pt x="206540" y="182333"/>
                </a:lnTo>
                <a:lnTo>
                  <a:pt x="211315" y="176834"/>
                </a:lnTo>
                <a:lnTo>
                  <a:pt x="213702" y="173748"/>
                </a:lnTo>
                <a:lnTo>
                  <a:pt x="215811" y="171056"/>
                </a:lnTo>
                <a:lnTo>
                  <a:pt x="219925" y="164909"/>
                </a:lnTo>
                <a:lnTo>
                  <a:pt x="223596" y="158318"/>
                </a:lnTo>
                <a:lnTo>
                  <a:pt x="233032" y="129260"/>
                </a:lnTo>
                <a:lnTo>
                  <a:pt x="234670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21"/>
                </a:lnTo>
                <a:lnTo>
                  <a:pt x="507263" y="207454"/>
                </a:lnTo>
                <a:lnTo>
                  <a:pt x="465582" y="107276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60"/>
                </a:lnTo>
                <a:lnTo>
                  <a:pt x="459130" y="207454"/>
                </a:lnTo>
                <a:lnTo>
                  <a:pt x="349605" y="207454"/>
                </a:lnTo>
                <a:lnTo>
                  <a:pt x="352094" y="202260"/>
                </a:lnTo>
                <a:lnTo>
                  <a:pt x="354076" y="196799"/>
                </a:lnTo>
                <a:lnTo>
                  <a:pt x="398640" y="85940"/>
                </a:lnTo>
                <a:lnTo>
                  <a:pt x="402183" y="78549"/>
                </a:lnTo>
                <a:lnTo>
                  <a:pt x="403313" y="73710"/>
                </a:lnTo>
                <a:lnTo>
                  <a:pt x="405765" y="75514"/>
                </a:lnTo>
                <a:lnTo>
                  <a:pt x="406234" y="78257"/>
                </a:lnTo>
                <a:lnTo>
                  <a:pt x="409524" y="86779"/>
                </a:lnTo>
                <a:lnTo>
                  <a:pt x="410718" y="89484"/>
                </a:lnTo>
                <a:lnTo>
                  <a:pt x="421805" y="115519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84" y="204660"/>
                </a:lnTo>
                <a:lnTo>
                  <a:pt x="459130" y="207454"/>
                </a:lnTo>
                <a:lnTo>
                  <a:pt x="459130" y="91160"/>
                </a:lnTo>
                <a:lnTo>
                  <a:pt x="453351" y="78257"/>
                </a:lnTo>
                <a:lnTo>
                  <a:pt x="451523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15" y="0"/>
                </a:lnTo>
                <a:lnTo>
                  <a:pt x="385800" y="3251"/>
                </a:lnTo>
                <a:lnTo>
                  <a:pt x="384683" y="6705"/>
                </a:lnTo>
                <a:lnTo>
                  <a:pt x="369912" y="42418"/>
                </a:lnTo>
                <a:lnTo>
                  <a:pt x="356438" y="74333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66" y="181038"/>
                </a:lnTo>
                <a:lnTo>
                  <a:pt x="303530" y="202323"/>
                </a:lnTo>
                <a:lnTo>
                  <a:pt x="299097" y="212750"/>
                </a:lnTo>
                <a:lnTo>
                  <a:pt x="263855" y="297561"/>
                </a:lnTo>
                <a:lnTo>
                  <a:pt x="254520" y="319824"/>
                </a:lnTo>
                <a:lnTo>
                  <a:pt x="248983" y="333527"/>
                </a:lnTo>
                <a:lnTo>
                  <a:pt x="246405" y="341185"/>
                </a:lnTo>
                <a:lnTo>
                  <a:pt x="293801" y="341185"/>
                </a:lnTo>
                <a:lnTo>
                  <a:pt x="330657" y="250621"/>
                </a:lnTo>
                <a:lnTo>
                  <a:pt x="478078" y="250621"/>
                </a:lnTo>
                <a:lnTo>
                  <a:pt x="480606" y="258673"/>
                </a:lnTo>
                <a:lnTo>
                  <a:pt x="486029" y="272415"/>
                </a:lnTo>
                <a:lnTo>
                  <a:pt x="495820" y="296075"/>
                </a:lnTo>
                <a:lnTo>
                  <a:pt x="505587" y="319481"/>
                </a:lnTo>
                <a:lnTo>
                  <a:pt x="510933" y="332714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11917" y="2656495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4" y="0"/>
                </a:moveTo>
                <a:lnTo>
                  <a:pt x="52144" y="24779"/>
                </a:lnTo>
                <a:lnTo>
                  <a:pt x="21853" y="72531"/>
                </a:lnTo>
                <a:lnTo>
                  <a:pt x="4021" y="117343"/>
                </a:lnTo>
                <a:lnTo>
                  <a:pt x="0" y="143453"/>
                </a:lnTo>
                <a:lnTo>
                  <a:pt x="2062" y="161754"/>
                </a:lnTo>
                <a:lnTo>
                  <a:pt x="8406" y="179411"/>
                </a:lnTo>
                <a:lnTo>
                  <a:pt x="18657" y="194387"/>
                </a:lnTo>
                <a:lnTo>
                  <a:pt x="32553" y="205627"/>
                </a:lnTo>
                <a:lnTo>
                  <a:pt x="62343" y="213200"/>
                </a:lnTo>
                <a:lnTo>
                  <a:pt x="87611" y="203479"/>
                </a:lnTo>
                <a:lnTo>
                  <a:pt x="101533" y="190908"/>
                </a:lnTo>
                <a:lnTo>
                  <a:pt x="39894" y="190908"/>
                </a:lnTo>
                <a:lnTo>
                  <a:pt x="32838" y="183815"/>
                </a:lnTo>
                <a:lnTo>
                  <a:pt x="29578" y="167106"/>
                </a:lnTo>
                <a:lnTo>
                  <a:pt x="29971" y="147633"/>
                </a:lnTo>
                <a:lnTo>
                  <a:pt x="33874" y="132246"/>
                </a:lnTo>
                <a:lnTo>
                  <a:pt x="36960" y="126163"/>
                </a:lnTo>
                <a:lnTo>
                  <a:pt x="43018" y="122823"/>
                </a:lnTo>
                <a:lnTo>
                  <a:pt x="48327" y="119305"/>
                </a:lnTo>
                <a:lnTo>
                  <a:pt x="78603" y="93765"/>
                </a:lnTo>
                <a:lnTo>
                  <a:pt x="79292" y="92978"/>
                </a:lnTo>
                <a:lnTo>
                  <a:pt x="47272" y="92978"/>
                </a:lnTo>
                <a:lnTo>
                  <a:pt x="48708" y="86831"/>
                </a:lnTo>
                <a:lnTo>
                  <a:pt x="53610" y="77928"/>
                </a:lnTo>
                <a:lnTo>
                  <a:pt x="56289" y="71464"/>
                </a:lnTo>
                <a:lnTo>
                  <a:pt x="63646" y="55515"/>
                </a:lnTo>
                <a:lnTo>
                  <a:pt x="72009" y="41822"/>
                </a:lnTo>
                <a:lnTo>
                  <a:pt x="82368" y="29902"/>
                </a:lnTo>
                <a:lnTo>
                  <a:pt x="95710" y="19267"/>
                </a:lnTo>
                <a:lnTo>
                  <a:pt x="118999" y="19267"/>
                </a:lnTo>
                <a:lnTo>
                  <a:pt x="114150" y="8275"/>
                </a:lnTo>
                <a:lnTo>
                  <a:pt x="100284" y="895"/>
                </a:lnTo>
                <a:lnTo>
                  <a:pt x="83534" y="0"/>
                </a:lnTo>
                <a:close/>
              </a:path>
              <a:path w="287654" h="213360">
                <a:moveTo>
                  <a:pt x="205265" y="127484"/>
                </a:moveTo>
                <a:lnTo>
                  <a:pt x="160150" y="127484"/>
                </a:lnTo>
                <a:lnTo>
                  <a:pt x="158334" y="132983"/>
                </a:lnTo>
                <a:lnTo>
                  <a:pt x="156950" y="141733"/>
                </a:lnTo>
                <a:lnTo>
                  <a:pt x="156198" y="146069"/>
                </a:lnTo>
                <a:lnTo>
                  <a:pt x="155531" y="150865"/>
                </a:lnTo>
                <a:lnTo>
                  <a:pt x="151527" y="177217"/>
                </a:lnTo>
                <a:lnTo>
                  <a:pt x="155143" y="189882"/>
                </a:lnTo>
                <a:lnTo>
                  <a:pt x="163771" y="200014"/>
                </a:lnTo>
                <a:lnTo>
                  <a:pt x="174078" y="202077"/>
                </a:lnTo>
                <a:lnTo>
                  <a:pt x="182731" y="190539"/>
                </a:lnTo>
                <a:lnTo>
                  <a:pt x="199647" y="140057"/>
                </a:lnTo>
                <a:lnTo>
                  <a:pt x="205265" y="127484"/>
                </a:lnTo>
                <a:close/>
              </a:path>
              <a:path w="287654" h="213360">
                <a:moveTo>
                  <a:pt x="194292" y="47918"/>
                </a:moveTo>
                <a:lnTo>
                  <a:pt x="186136" y="48015"/>
                </a:lnTo>
                <a:lnTo>
                  <a:pt x="177854" y="48757"/>
                </a:lnTo>
                <a:lnTo>
                  <a:pt x="177054" y="52173"/>
                </a:lnTo>
                <a:lnTo>
                  <a:pt x="174755" y="57431"/>
                </a:lnTo>
                <a:lnTo>
                  <a:pt x="171275" y="66346"/>
                </a:lnTo>
                <a:lnTo>
                  <a:pt x="170462" y="68810"/>
                </a:lnTo>
                <a:lnTo>
                  <a:pt x="163287" y="83148"/>
                </a:lnTo>
                <a:lnTo>
                  <a:pt x="159769" y="86463"/>
                </a:lnTo>
                <a:lnTo>
                  <a:pt x="153927" y="94337"/>
                </a:lnTo>
                <a:lnTo>
                  <a:pt x="139068" y="112588"/>
                </a:lnTo>
                <a:lnTo>
                  <a:pt x="120958" y="132281"/>
                </a:lnTo>
                <a:lnTo>
                  <a:pt x="102181" y="150865"/>
                </a:lnTo>
                <a:lnTo>
                  <a:pt x="85322" y="165787"/>
                </a:lnTo>
                <a:lnTo>
                  <a:pt x="79594" y="170461"/>
                </a:lnTo>
                <a:lnTo>
                  <a:pt x="71669" y="177065"/>
                </a:lnTo>
                <a:lnTo>
                  <a:pt x="39894" y="190908"/>
                </a:lnTo>
                <a:lnTo>
                  <a:pt x="101533" y="190908"/>
                </a:lnTo>
                <a:lnTo>
                  <a:pt x="109381" y="183815"/>
                </a:lnTo>
                <a:lnTo>
                  <a:pt x="128591" y="161660"/>
                </a:lnTo>
                <a:lnTo>
                  <a:pt x="143032" y="144389"/>
                </a:lnTo>
                <a:lnTo>
                  <a:pt x="151142" y="134972"/>
                </a:lnTo>
                <a:lnTo>
                  <a:pt x="156111" y="129986"/>
                </a:lnTo>
                <a:lnTo>
                  <a:pt x="160150" y="127484"/>
                </a:lnTo>
                <a:lnTo>
                  <a:pt x="205271" y="127471"/>
                </a:lnTo>
                <a:lnTo>
                  <a:pt x="205882" y="126103"/>
                </a:lnTo>
                <a:lnTo>
                  <a:pt x="226386" y="85241"/>
                </a:lnTo>
                <a:lnTo>
                  <a:pt x="240479" y="69050"/>
                </a:lnTo>
                <a:lnTo>
                  <a:pt x="267643" y="69050"/>
                </a:lnTo>
                <a:lnTo>
                  <a:pt x="265672" y="62434"/>
                </a:lnTo>
                <a:lnTo>
                  <a:pt x="204168" y="62434"/>
                </a:lnTo>
                <a:lnTo>
                  <a:pt x="200809" y="51661"/>
                </a:lnTo>
                <a:lnTo>
                  <a:pt x="194292" y="47918"/>
                </a:lnTo>
                <a:close/>
              </a:path>
              <a:path w="287654" h="213360">
                <a:moveTo>
                  <a:pt x="267643" y="69050"/>
                </a:moveTo>
                <a:lnTo>
                  <a:pt x="240479" y="69050"/>
                </a:lnTo>
                <a:lnTo>
                  <a:pt x="241799" y="74411"/>
                </a:lnTo>
                <a:lnTo>
                  <a:pt x="242016" y="83148"/>
                </a:lnTo>
                <a:lnTo>
                  <a:pt x="242122" y="147633"/>
                </a:lnTo>
                <a:lnTo>
                  <a:pt x="258292" y="184294"/>
                </a:lnTo>
                <a:lnTo>
                  <a:pt x="274729" y="190908"/>
                </a:lnTo>
                <a:lnTo>
                  <a:pt x="287226" y="190908"/>
                </a:lnTo>
                <a:lnTo>
                  <a:pt x="284204" y="183999"/>
                </a:lnTo>
                <a:lnTo>
                  <a:pt x="284204" y="177217"/>
                </a:lnTo>
                <a:lnTo>
                  <a:pt x="270513" y="177217"/>
                </a:lnTo>
                <a:lnTo>
                  <a:pt x="270327" y="165787"/>
                </a:lnTo>
                <a:lnTo>
                  <a:pt x="269684" y="147633"/>
                </a:lnTo>
                <a:lnTo>
                  <a:pt x="269522" y="140057"/>
                </a:lnTo>
                <a:lnTo>
                  <a:pt x="269408" y="127471"/>
                </a:lnTo>
                <a:lnTo>
                  <a:pt x="270551" y="123445"/>
                </a:lnTo>
                <a:lnTo>
                  <a:pt x="270646" y="107335"/>
                </a:lnTo>
                <a:lnTo>
                  <a:pt x="270757" y="100846"/>
                </a:lnTo>
                <a:lnTo>
                  <a:pt x="270660" y="92978"/>
                </a:lnTo>
                <a:lnTo>
                  <a:pt x="269843" y="76431"/>
                </a:lnTo>
                <a:lnTo>
                  <a:pt x="267643" y="69050"/>
                </a:lnTo>
                <a:close/>
              </a:path>
              <a:path w="287654" h="213360">
                <a:moveTo>
                  <a:pt x="284204" y="171959"/>
                </a:moveTo>
                <a:lnTo>
                  <a:pt x="278425" y="172442"/>
                </a:lnTo>
                <a:lnTo>
                  <a:pt x="276076" y="175922"/>
                </a:lnTo>
                <a:lnTo>
                  <a:pt x="270513" y="177217"/>
                </a:lnTo>
                <a:lnTo>
                  <a:pt x="284204" y="177217"/>
                </a:lnTo>
                <a:lnTo>
                  <a:pt x="284204" y="171959"/>
                </a:lnTo>
                <a:close/>
              </a:path>
              <a:path w="287654" h="213360">
                <a:moveTo>
                  <a:pt x="118999" y="19267"/>
                </a:moveTo>
                <a:lnTo>
                  <a:pt x="95710" y="19267"/>
                </a:lnTo>
                <a:lnTo>
                  <a:pt x="93329" y="29338"/>
                </a:lnTo>
                <a:lnTo>
                  <a:pt x="87895" y="41414"/>
                </a:lnTo>
                <a:lnTo>
                  <a:pt x="62065" y="78205"/>
                </a:lnTo>
                <a:lnTo>
                  <a:pt x="47272" y="92978"/>
                </a:lnTo>
                <a:lnTo>
                  <a:pt x="79292" y="92978"/>
                </a:lnTo>
                <a:lnTo>
                  <a:pt x="91410" y="79124"/>
                </a:lnTo>
                <a:lnTo>
                  <a:pt x="104910" y="59985"/>
                </a:lnTo>
                <a:lnTo>
                  <a:pt x="115588" y="39639"/>
                </a:lnTo>
                <a:lnTo>
                  <a:pt x="119929" y="21375"/>
                </a:lnTo>
                <a:lnTo>
                  <a:pt x="118999" y="19267"/>
                </a:lnTo>
                <a:close/>
              </a:path>
              <a:path w="287654" h="213360">
                <a:moveTo>
                  <a:pt x="232070" y="41414"/>
                </a:moveTo>
                <a:lnTo>
                  <a:pt x="217902" y="47395"/>
                </a:lnTo>
                <a:lnTo>
                  <a:pt x="208722" y="56675"/>
                </a:lnTo>
                <a:lnTo>
                  <a:pt x="204168" y="62434"/>
                </a:lnTo>
                <a:lnTo>
                  <a:pt x="265672" y="62434"/>
                </a:lnTo>
                <a:lnTo>
                  <a:pt x="264459" y="58362"/>
                </a:lnTo>
                <a:lnTo>
                  <a:pt x="251590" y="45556"/>
                </a:lnTo>
                <a:lnTo>
                  <a:pt x="232070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54084" y="2655925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27" y="0"/>
                </a:moveTo>
                <a:lnTo>
                  <a:pt x="140842" y="139"/>
                </a:lnTo>
                <a:lnTo>
                  <a:pt x="134518" y="1587"/>
                </a:lnTo>
                <a:lnTo>
                  <a:pt x="128396" y="6959"/>
                </a:lnTo>
                <a:lnTo>
                  <a:pt x="126301" y="10972"/>
                </a:lnTo>
                <a:lnTo>
                  <a:pt x="95080" y="58521"/>
                </a:lnTo>
                <a:lnTo>
                  <a:pt x="80578" y="79994"/>
                </a:lnTo>
                <a:lnTo>
                  <a:pt x="49428" y="123507"/>
                </a:lnTo>
                <a:lnTo>
                  <a:pt x="40825" y="133912"/>
                </a:lnTo>
                <a:lnTo>
                  <a:pt x="31584" y="141986"/>
                </a:lnTo>
                <a:lnTo>
                  <a:pt x="34876" y="116369"/>
                </a:lnTo>
                <a:lnTo>
                  <a:pt x="42119" y="88147"/>
                </a:lnTo>
                <a:lnTo>
                  <a:pt x="49362" y="62626"/>
                </a:lnTo>
                <a:lnTo>
                  <a:pt x="52654" y="45110"/>
                </a:lnTo>
                <a:lnTo>
                  <a:pt x="50100" y="36645"/>
                </a:lnTo>
                <a:lnTo>
                  <a:pt x="43386" y="32261"/>
                </a:lnTo>
                <a:lnTo>
                  <a:pt x="33934" y="30615"/>
                </a:lnTo>
                <a:lnTo>
                  <a:pt x="23164" y="30365"/>
                </a:lnTo>
                <a:lnTo>
                  <a:pt x="16748" y="54589"/>
                </a:lnTo>
                <a:lnTo>
                  <a:pt x="9096" y="82218"/>
                </a:lnTo>
                <a:lnTo>
                  <a:pt x="2687" y="109720"/>
                </a:lnTo>
                <a:lnTo>
                  <a:pt x="0" y="133565"/>
                </a:lnTo>
                <a:lnTo>
                  <a:pt x="4456" y="148126"/>
                </a:lnTo>
                <a:lnTo>
                  <a:pt x="14955" y="158675"/>
                </a:lnTo>
                <a:lnTo>
                  <a:pt x="27190" y="165093"/>
                </a:lnTo>
                <a:lnTo>
                  <a:pt x="36855" y="167259"/>
                </a:lnTo>
                <a:lnTo>
                  <a:pt x="46539" y="165399"/>
                </a:lnTo>
                <a:lnTo>
                  <a:pt x="128092" y="52463"/>
                </a:lnTo>
                <a:lnTo>
                  <a:pt x="130568" y="49326"/>
                </a:lnTo>
                <a:lnTo>
                  <a:pt x="127584" y="63695"/>
                </a:lnTo>
                <a:lnTo>
                  <a:pt x="111251" y="126885"/>
                </a:lnTo>
                <a:lnTo>
                  <a:pt x="94189" y="182945"/>
                </a:lnTo>
                <a:lnTo>
                  <a:pt x="74612" y="236613"/>
                </a:lnTo>
                <a:lnTo>
                  <a:pt x="51218" y="289497"/>
                </a:lnTo>
                <a:lnTo>
                  <a:pt x="26327" y="335749"/>
                </a:lnTo>
                <a:lnTo>
                  <a:pt x="69494" y="335749"/>
                </a:lnTo>
                <a:lnTo>
                  <a:pt x="81953" y="309473"/>
                </a:lnTo>
                <a:lnTo>
                  <a:pt x="85559" y="303428"/>
                </a:lnTo>
                <a:lnTo>
                  <a:pt x="91135" y="289636"/>
                </a:lnTo>
                <a:lnTo>
                  <a:pt x="94208" y="284238"/>
                </a:lnTo>
                <a:lnTo>
                  <a:pt x="97574" y="277482"/>
                </a:lnTo>
                <a:lnTo>
                  <a:pt x="117881" y="239864"/>
                </a:lnTo>
                <a:lnTo>
                  <a:pt x="140757" y="204638"/>
                </a:lnTo>
                <a:lnTo>
                  <a:pt x="165480" y="170573"/>
                </a:lnTo>
                <a:lnTo>
                  <a:pt x="233565" y="87591"/>
                </a:lnTo>
                <a:lnTo>
                  <a:pt x="235750" y="86169"/>
                </a:lnTo>
                <a:lnTo>
                  <a:pt x="240982" y="79616"/>
                </a:lnTo>
                <a:lnTo>
                  <a:pt x="254838" y="64770"/>
                </a:lnTo>
                <a:lnTo>
                  <a:pt x="254838" y="55638"/>
                </a:lnTo>
                <a:lnTo>
                  <a:pt x="215404" y="81220"/>
                </a:lnTo>
                <a:lnTo>
                  <a:pt x="180852" y="113161"/>
                </a:lnTo>
                <a:lnTo>
                  <a:pt x="131622" y="168313"/>
                </a:lnTo>
                <a:lnTo>
                  <a:pt x="133888" y="156770"/>
                </a:lnTo>
                <a:lnTo>
                  <a:pt x="155630" y="67651"/>
                </a:lnTo>
                <a:lnTo>
                  <a:pt x="160178" y="47633"/>
                </a:lnTo>
                <a:lnTo>
                  <a:pt x="162166" y="34582"/>
                </a:lnTo>
                <a:lnTo>
                  <a:pt x="162286" y="23658"/>
                </a:lnTo>
                <a:lnTo>
                  <a:pt x="161093" y="12228"/>
                </a:lnTo>
                <a:lnTo>
                  <a:pt x="156251" y="3329"/>
                </a:lnTo>
                <a:lnTo>
                  <a:pt x="14542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49092" y="3005784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74" y="299720"/>
                </a:moveTo>
                <a:lnTo>
                  <a:pt x="45288" y="299720"/>
                </a:lnTo>
                <a:lnTo>
                  <a:pt x="45288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74" y="340360"/>
                </a:lnTo>
                <a:lnTo>
                  <a:pt x="215874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00422" y="2518600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18" y="234035"/>
                </a:moveTo>
                <a:lnTo>
                  <a:pt x="106278" y="234035"/>
                </a:lnTo>
                <a:lnTo>
                  <a:pt x="107470" y="245770"/>
                </a:lnTo>
                <a:lnTo>
                  <a:pt x="107560" y="248551"/>
                </a:lnTo>
                <a:lnTo>
                  <a:pt x="107657" y="252641"/>
                </a:lnTo>
                <a:lnTo>
                  <a:pt x="107167" y="260210"/>
                </a:lnTo>
                <a:lnTo>
                  <a:pt x="106643" y="271951"/>
                </a:lnTo>
                <a:lnTo>
                  <a:pt x="108488" y="319214"/>
                </a:lnTo>
                <a:lnTo>
                  <a:pt x="134940" y="354048"/>
                </a:lnTo>
                <a:lnTo>
                  <a:pt x="148912" y="358160"/>
                </a:lnTo>
                <a:lnTo>
                  <a:pt x="160445" y="356093"/>
                </a:lnTo>
                <a:lnTo>
                  <a:pt x="165244" y="345655"/>
                </a:lnTo>
                <a:lnTo>
                  <a:pt x="163572" y="338627"/>
                </a:lnTo>
                <a:lnTo>
                  <a:pt x="159687" y="330911"/>
                </a:lnTo>
                <a:lnTo>
                  <a:pt x="145229" y="330911"/>
                </a:lnTo>
                <a:lnTo>
                  <a:pt x="143883" y="325132"/>
                </a:lnTo>
                <a:lnTo>
                  <a:pt x="139265" y="274101"/>
                </a:lnTo>
                <a:lnTo>
                  <a:pt x="138917" y="262458"/>
                </a:lnTo>
                <a:lnTo>
                  <a:pt x="138663" y="257810"/>
                </a:lnTo>
                <a:lnTo>
                  <a:pt x="137888" y="257340"/>
                </a:lnTo>
                <a:lnTo>
                  <a:pt x="137993" y="248551"/>
                </a:lnTo>
                <a:lnTo>
                  <a:pt x="138818" y="234035"/>
                </a:lnTo>
                <a:close/>
              </a:path>
              <a:path w="165734" h="358775">
                <a:moveTo>
                  <a:pt x="146065" y="329963"/>
                </a:moveTo>
                <a:lnTo>
                  <a:pt x="145229" y="330911"/>
                </a:lnTo>
                <a:lnTo>
                  <a:pt x="159687" y="330911"/>
                </a:lnTo>
                <a:lnTo>
                  <a:pt x="145610" y="330860"/>
                </a:lnTo>
                <a:lnTo>
                  <a:pt x="146065" y="329963"/>
                </a:lnTo>
                <a:close/>
              </a:path>
              <a:path w="165734" h="358775">
                <a:moveTo>
                  <a:pt x="158694" y="329399"/>
                </a:moveTo>
                <a:lnTo>
                  <a:pt x="146562" y="329399"/>
                </a:lnTo>
                <a:lnTo>
                  <a:pt x="145610" y="330860"/>
                </a:lnTo>
                <a:lnTo>
                  <a:pt x="159661" y="330860"/>
                </a:lnTo>
                <a:lnTo>
                  <a:pt x="159558" y="330654"/>
                </a:lnTo>
                <a:lnTo>
                  <a:pt x="158694" y="329399"/>
                </a:lnTo>
                <a:close/>
              </a:path>
              <a:path w="165734" h="358775">
                <a:moveTo>
                  <a:pt x="150499" y="319328"/>
                </a:moveTo>
                <a:lnTo>
                  <a:pt x="146880" y="328358"/>
                </a:lnTo>
                <a:lnTo>
                  <a:pt x="146065" y="329963"/>
                </a:lnTo>
                <a:lnTo>
                  <a:pt x="146562" y="329399"/>
                </a:lnTo>
                <a:lnTo>
                  <a:pt x="158694" y="329399"/>
                </a:lnTo>
                <a:lnTo>
                  <a:pt x="154700" y="323599"/>
                </a:lnTo>
                <a:lnTo>
                  <a:pt x="150499" y="319328"/>
                </a:lnTo>
                <a:close/>
              </a:path>
              <a:path w="165734" h="358775">
                <a:moveTo>
                  <a:pt x="85894" y="172961"/>
                </a:moveTo>
                <a:lnTo>
                  <a:pt x="79951" y="172961"/>
                </a:lnTo>
                <a:lnTo>
                  <a:pt x="69354" y="173828"/>
                </a:lnTo>
                <a:lnTo>
                  <a:pt x="30411" y="195941"/>
                </a:lnTo>
                <a:lnTo>
                  <a:pt x="11545" y="231891"/>
                </a:lnTo>
                <a:lnTo>
                  <a:pt x="0" y="282027"/>
                </a:lnTo>
                <a:lnTo>
                  <a:pt x="378" y="300949"/>
                </a:lnTo>
                <a:lnTo>
                  <a:pt x="6469" y="314883"/>
                </a:lnTo>
                <a:lnTo>
                  <a:pt x="21655" y="325497"/>
                </a:lnTo>
                <a:lnTo>
                  <a:pt x="35980" y="326937"/>
                </a:lnTo>
                <a:lnTo>
                  <a:pt x="49367" y="320493"/>
                </a:lnTo>
                <a:lnTo>
                  <a:pt x="61739" y="307454"/>
                </a:lnTo>
                <a:lnTo>
                  <a:pt x="63016" y="305638"/>
                </a:lnTo>
                <a:lnTo>
                  <a:pt x="27297" y="305638"/>
                </a:lnTo>
                <a:lnTo>
                  <a:pt x="26330" y="292429"/>
                </a:lnTo>
                <a:lnTo>
                  <a:pt x="35514" y="250777"/>
                </a:lnTo>
                <a:lnTo>
                  <a:pt x="53302" y="205377"/>
                </a:lnTo>
                <a:lnTo>
                  <a:pt x="69627" y="186799"/>
                </a:lnTo>
                <a:lnTo>
                  <a:pt x="141754" y="186799"/>
                </a:lnTo>
                <a:lnTo>
                  <a:pt x="142016" y="184823"/>
                </a:lnTo>
                <a:lnTo>
                  <a:pt x="142550" y="179273"/>
                </a:lnTo>
                <a:lnTo>
                  <a:pt x="99953" y="179273"/>
                </a:lnTo>
                <a:lnTo>
                  <a:pt x="93908" y="177863"/>
                </a:lnTo>
                <a:lnTo>
                  <a:pt x="85894" y="172961"/>
                </a:lnTo>
                <a:close/>
              </a:path>
              <a:path w="165734" h="358775">
                <a:moveTo>
                  <a:pt x="141754" y="186799"/>
                </a:moveTo>
                <a:lnTo>
                  <a:pt x="69627" y="186799"/>
                </a:lnTo>
                <a:lnTo>
                  <a:pt x="73889" y="189717"/>
                </a:lnTo>
                <a:lnTo>
                  <a:pt x="78668" y="196354"/>
                </a:lnTo>
                <a:lnTo>
                  <a:pt x="81792" y="201117"/>
                </a:lnTo>
                <a:lnTo>
                  <a:pt x="84662" y="202679"/>
                </a:lnTo>
                <a:lnTo>
                  <a:pt x="87317" y="206654"/>
                </a:lnTo>
                <a:lnTo>
                  <a:pt x="73258" y="231559"/>
                </a:lnTo>
                <a:lnTo>
                  <a:pt x="64503" y="248707"/>
                </a:lnTo>
                <a:lnTo>
                  <a:pt x="56207" y="264193"/>
                </a:lnTo>
                <a:lnTo>
                  <a:pt x="47317" y="279252"/>
                </a:lnTo>
                <a:lnTo>
                  <a:pt x="36783" y="295122"/>
                </a:lnTo>
                <a:lnTo>
                  <a:pt x="34472" y="298399"/>
                </a:lnTo>
                <a:lnTo>
                  <a:pt x="31386" y="304546"/>
                </a:lnTo>
                <a:lnTo>
                  <a:pt x="27297" y="305638"/>
                </a:lnTo>
                <a:lnTo>
                  <a:pt x="63016" y="305638"/>
                </a:lnTo>
                <a:lnTo>
                  <a:pt x="88028" y="266468"/>
                </a:lnTo>
                <a:lnTo>
                  <a:pt x="102087" y="237096"/>
                </a:lnTo>
                <a:lnTo>
                  <a:pt x="106278" y="234035"/>
                </a:lnTo>
                <a:lnTo>
                  <a:pt x="138818" y="234035"/>
                </a:lnTo>
                <a:lnTo>
                  <a:pt x="141317" y="190093"/>
                </a:lnTo>
                <a:lnTo>
                  <a:pt x="141754" y="186799"/>
                </a:lnTo>
                <a:close/>
              </a:path>
              <a:path w="165734" h="358775">
                <a:moveTo>
                  <a:pt x="157662" y="0"/>
                </a:moveTo>
                <a:lnTo>
                  <a:pt x="131767" y="1993"/>
                </a:lnTo>
                <a:lnTo>
                  <a:pt x="132529" y="7581"/>
                </a:lnTo>
                <a:lnTo>
                  <a:pt x="131627" y="16129"/>
                </a:lnTo>
                <a:lnTo>
                  <a:pt x="128363" y="42615"/>
                </a:lnTo>
                <a:lnTo>
                  <a:pt x="124148" y="72194"/>
                </a:lnTo>
                <a:lnTo>
                  <a:pt x="119688" y="102137"/>
                </a:lnTo>
                <a:lnTo>
                  <a:pt x="115689" y="129717"/>
                </a:lnTo>
                <a:lnTo>
                  <a:pt x="113287" y="145088"/>
                </a:lnTo>
                <a:lnTo>
                  <a:pt x="110555" y="156205"/>
                </a:lnTo>
                <a:lnTo>
                  <a:pt x="106455" y="166467"/>
                </a:lnTo>
                <a:lnTo>
                  <a:pt x="99953" y="179273"/>
                </a:lnTo>
                <a:lnTo>
                  <a:pt x="142550" y="179273"/>
                </a:lnTo>
                <a:lnTo>
                  <a:pt x="142848" y="176185"/>
                </a:lnTo>
                <a:lnTo>
                  <a:pt x="143133" y="169799"/>
                </a:lnTo>
                <a:lnTo>
                  <a:pt x="144539" y="152860"/>
                </a:lnTo>
                <a:lnTo>
                  <a:pt x="147096" y="131084"/>
                </a:lnTo>
                <a:lnTo>
                  <a:pt x="149995" y="109139"/>
                </a:lnTo>
                <a:lnTo>
                  <a:pt x="152430" y="91694"/>
                </a:lnTo>
                <a:lnTo>
                  <a:pt x="164178" y="16129"/>
                </a:lnTo>
                <a:lnTo>
                  <a:pt x="164190" y="6781"/>
                </a:lnTo>
                <a:lnTo>
                  <a:pt x="15766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274863" y="2591511"/>
            <a:ext cx="259715" cy="302260"/>
            <a:chOff x="8274863" y="2591511"/>
            <a:chExt cx="259715" cy="302260"/>
          </a:xfrm>
        </p:grpSpPr>
        <p:sp>
          <p:nvSpPr>
            <p:cNvPr id="18" name="object 18"/>
            <p:cNvSpPr/>
            <p:nvPr/>
          </p:nvSpPr>
          <p:spPr>
            <a:xfrm>
              <a:off x="8274863" y="2591511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797" y="5867"/>
                  </a:lnTo>
                  <a:lnTo>
                    <a:pt x="103695" y="8166"/>
                  </a:lnTo>
                  <a:lnTo>
                    <a:pt x="88455" y="11595"/>
                  </a:lnTo>
                  <a:lnTo>
                    <a:pt x="23583" y="27813"/>
                  </a:lnTo>
                  <a:lnTo>
                    <a:pt x="14942" y="29755"/>
                  </a:lnTo>
                  <a:lnTo>
                    <a:pt x="7386" y="32250"/>
                  </a:lnTo>
                  <a:lnTo>
                    <a:pt x="2032" y="36894"/>
                  </a:lnTo>
                  <a:lnTo>
                    <a:pt x="0" y="45288"/>
                  </a:lnTo>
                  <a:lnTo>
                    <a:pt x="1567" y="54065"/>
                  </a:lnTo>
                  <a:lnTo>
                    <a:pt x="5759" y="61836"/>
                  </a:lnTo>
                  <a:lnTo>
                    <a:pt x="11808" y="67387"/>
                  </a:lnTo>
                  <a:lnTo>
                    <a:pt x="18948" y="69507"/>
                  </a:lnTo>
                  <a:lnTo>
                    <a:pt x="28746" y="68627"/>
                  </a:lnTo>
                  <a:lnTo>
                    <a:pt x="39390" y="66470"/>
                  </a:lnTo>
                  <a:lnTo>
                    <a:pt x="49589" y="63758"/>
                  </a:lnTo>
                  <a:lnTo>
                    <a:pt x="94767" y="50558"/>
                  </a:lnTo>
                  <a:lnTo>
                    <a:pt x="67998" y="153373"/>
                  </a:lnTo>
                  <a:lnTo>
                    <a:pt x="53633" y="213477"/>
                  </a:lnTo>
                  <a:lnTo>
                    <a:pt x="47383" y="253796"/>
                  </a:lnTo>
                  <a:lnTo>
                    <a:pt x="47279" y="263848"/>
                  </a:lnTo>
                  <a:lnTo>
                    <a:pt x="47617" y="273964"/>
                  </a:lnTo>
                  <a:lnTo>
                    <a:pt x="77006" y="302247"/>
                  </a:lnTo>
                  <a:lnTo>
                    <a:pt x="80035" y="299072"/>
                  </a:lnTo>
                  <a:lnTo>
                    <a:pt x="79738" y="264201"/>
                  </a:lnTo>
                  <a:lnTo>
                    <a:pt x="81401" y="255509"/>
                  </a:lnTo>
                  <a:lnTo>
                    <a:pt x="94183" y="198759"/>
                  </a:lnTo>
                  <a:lnTo>
                    <a:pt x="103859" y="159345"/>
                  </a:lnTo>
                  <a:lnTo>
                    <a:pt x="125133" y="75539"/>
                  </a:lnTo>
                  <a:lnTo>
                    <a:pt x="126758" y="67983"/>
                  </a:lnTo>
                  <a:lnTo>
                    <a:pt x="131559" y="48691"/>
                  </a:lnTo>
                  <a:lnTo>
                    <a:pt x="131152" y="43395"/>
                  </a:lnTo>
                  <a:lnTo>
                    <a:pt x="190032" y="42693"/>
                  </a:lnTo>
                  <a:lnTo>
                    <a:pt x="205346" y="42125"/>
                  </a:lnTo>
                  <a:lnTo>
                    <a:pt x="234010" y="40246"/>
                  </a:lnTo>
                  <a:lnTo>
                    <a:pt x="239204" y="33544"/>
                  </a:lnTo>
                  <a:lnTo>
                    <a:pt x="237577" y="22712"/>
                  </a:lnTo>
                  <a:lnTo>
                    <a:pt x="230090" y="11973"/>
                  </a:lnTo>
                  <a:lnTo>
                    <a:pt x="217703" y="5549"/>
                  </a:lnTo>
                  <a:lnTo>
                    <a:pt x="200657" y="2938"/>
                  </a:lnTo>
                  <a:lnTo>
                    <a:pt x="185469" y="1985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57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731" y="2662072"/>
              <a:ext cx="118604" cy="179019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9227769" y="312788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61" y="0"/>
                </a:moveTo>
                <a:lnTo>
                  <a:pt x="756011" y="12476"/>
                </a:lnTo>
                <a:lnTo>
                  <a:pt x="697458" y="56565"/>
                </a:lnTo>
                <a:lnTo>
                  <a:pt x="673622" y="99306"/>
                </a:lnTo>
                <a:lnTo>
                  <a:pt x="663587" y="155371"/>
                </a:lnTo>
                <a:lnTo>
                  <a:pt x="666292" y="184942"/>
                </a:lnTo>
                <a:lnTo>
                  <a:pt x="684402" y="234581"/>
                </a:lnTo>
                <a:lnTo>
                  <a:pt x="724827" y="280792"/>
                </a:lnTo>
                <a:lnTo>
                  <a:pt x="788519" y="307802"/>
                </a:lnTo>
                <a:lnTo>
                  <a:pt x="819861" y="310705"/>
                </a:lnTo>
                <a:lnTo>
                  <a:pt x="851711" y="308286"/>
                </a:lnTo>
                <a:lnTo>
                  <a:pt x="885331" y="299800"/>
                </a:lnTo>
                <a:lnTo>
                  <a:pt x="917639" y="283407"/>
                </a:lnTo>
                <a:lnTo>
                  <a:pt x="945553" y="257263"/>
                </a:lnTo>
                <a:lnTo>
                  <a:pt x="950757" y="248920"/>
                </a:lnTo>
                <a:lnTo>
                  <a:pt x="819861" y="248920"/>
                </a:lnTo>
                <a:lnTo>
                  <a:pt x="802385" y="246968"/>
                </a:lnTo>
                <a:lnTo>
                  <a:pt x="760768" y="217982"/>
                </a:lnTo>
                <a:lnTo>
                  <a:pt x="745753" y="176331"/>
                </a:lnTo>
                <a:lnTo>
                  <a:pt x="744575" y="158470"/>
                </a:lnTo>
                <a:lnTo>
                  <a:pt x="745753" y="140611"/>
                </a:lnTo>
                <a:lnTo>
                  <a:pt x="760768" y="98933"/>
                </a:lnTo>
                <a:lnTo>
                  <a:pt x="802385" y="70118"/>
                </a:lnTo>
                <a:lnTo>
                  <a:pt x="819861" y="68199"/>
                </a:lnTo>
                <a:lnTo>
                  <a:pt x="954918" y="68199"/>
                </a:lnTo>
                <a:lnTo>
                  <a:pt x="953122" y="65087"/>
                </a:lnTo>
                <a:lnTo>
                  <a:pt x="917939" y="28621"/>
                </a:lnTo>
                <a:lnTo>
                  <a:pt x="851771" y="2663"/>
                </a:lnTo>
                <a:lnTo>
                  <a:pt x="819861" y="0"/>
                </a:lnTo>
                <a:close/>
              </a:path>
              <a:path w="1191895" h="311150">
                <a:moveTo>
                  <a:pt x="576694" y="6388"/>
                </a:moveTo>
                <a:lnTo>
                  <a:pt x="474992" y="6388"/>
                </a:lnTo>
                <a:lnTo>
                  <a:pt x="372427" y="304330"/>
                </a:lnTo>
                <a:lnTo>
                  <a:pt x="451091" y="304330"/>
                </a:lnTo>
                <a:lnTo>
                  <a:pt x="469239" y="248894"/>
                </a:lnTo>
                <a:lnTo>
                  <a:pt x="660186" y="248894"/>
                </a:lnTo>
                <a:lnTo>
                  <a:pt x="641004" y="193179"/>
                </a:lnTo>
                <a:lnTo>
                  <a:pt x="486232" y="193179"/>
                </a:lnTo>
                <a:lnTo>
                  <a:pt x="525881" y="61810"/>
                </a:lnTo>
                <a:lnTo>
                  <a:pt x="595775" y="61810"/>
                </a:lnTo>
                <a:lnTo>
                  <a:pt x="576694" y="6388"/>
                </a:lnTo>
                <a:close/>
              </a:path>
              <a:path w="1191895" h="311150">
                <a:moveTo>
                  <a:pt x="660186" y="248894"/>
                </a:moveTo>
                <a:lnTo>
                  <a:pt x="582460" y="248894"/>
                </a:lnTo>
                <a:lnTo>
                  <a:pt x="600621" y="304330"/>
                </a:lnTo>
                <a:lnTo>
                  <a:pt x="679272" y="304330"/>
                </a:lnTo>
                <a:lnTo>
                  <a:pt x="660186" y="248894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61" y="131533"/>
                </a:lnTo>
                <a:lnTo>
                  <a:pt x="819861" y="193217"/>
                </a:lnTo>
                <a:lnTo>
                  <a:pt x="898804" y="193217"/>
                </a:lnTo>
                <a:lnTo>
                  <a:pt x="896677" y="200828"/>
                </a:lnTo>
                <a:lnTo>
                  <a:pt x="875035" y="233489"/>
                </a:lnTo>
                <a:lnTo>
                  <a:pt x="819861" y="248920"/>
                </a:lnTo>
                <a:lnTo>
                  <a:pt x="950757" y="248920"/>
                </a:lnTo>
                <a:lnTo>
                  <a:pt x="958074" y="237190"/>
                </a:lnTo>
                <a:lnTo>
                  <a:pt x="967703" y="212971"/>
                </a:lnTo>
                <a:lnTo>
                  <a:pt x="973886" y="185424"/>
                </a:lnTo>
                <a:lnTo>
                  <a:pt x="976071" y="155371"/>
                </a:lnTo>
                <a:lnTo>
                  <a:pt x="976071" y="147269"/>
                </a:lnTo>
                <a:lnTo>
                  <a:pt x="975639" y="139141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75" y="61810"/>
                </a:moveTo>
                <a:lnTo>
                  <a:pt x="525881" y="61810"/>
                </a:lnTo>
                <a:lnTo>
                  <a:pt x="565505" y="193179"/>
                </a:lnTo>
                <a:lnTo>
                  <a:pt x="641004" y="193179"/>
                </a:lnTo>
                <a:lnTo>
                  <a:pt x="595775" y="61810"/>
                </a:lnTo>
                <a:close/>
              </a:path>
              <a:path w="1191895" h="311150">
                <a:moveTo>
                  <a:pt x="954918" y="68199"/>
                </a:moveTo>
                <a:lnTo>
                  <a:pt x="819861" y="68199"/>
                </a:lnTo>
                <a:lnTo>
                  <a:pt x="838237" y="70118"/>
                </a:lnTo>
                <a:lnTo>
                  <a:pt x="856200" y="75879"/>
                </a:lnTo>
                <a:lnTo>
                  <a:pt x="872237" y="85483"/>
                </a:lnTo>
                <a:lnTo>
                  <a:pt x="884834" y="98933"/>
                </a:lnTo>
                <a:lnTo>
                  <a:pt x="886663" y="101765"/>
                </a:lnTo>
                <a:lnTo>
                  <a:pt x="955967" y="70015"/>
                </a:lnTo>
                <a:lnTo>
                  <a:pt x="954918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66" y="65963"/>
                </a:lnTo>
                <a:lnTo>
                  <a:pt x="238366" y="244792"/>
                </a:lnTo>
                <a:lnTo>
                  <a:pt x="59562" y="244792"/>
                </a:lnTo>
                <a:lnTo>
                  <a:pt x="59562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67"/>
                </a:lnTo>
                <a:lnTo>
                  <a:pt x="59562" y="244767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27"/>
                </a:moveTo>
                <a:lnTo>
                  <a:pt x="1044790" y="77927"/>
                </a:lnTo>
                <a:lnTo>
                  <a:pt x="1044790" y="304355"/>
                </a:lnTo>
                <a:lnTo>
                  <a:pt x="1123988" y="304355"/>
                </a:lnTo>
                <a:lnTo>
                  <a:pt x="1123988" y="77927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27"/>
                </a:lnTo>
                <a:lnTo>
                  <a:pt x="1191691" y="77927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68763" y="910501"/>
            <a:ext cx="105397" cy="163207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9995554" y="907389"/>
            <a:ext cx="363220" cy="166370"/>
            <a:chOff x="9995554" y="907389"/>
            <a:chExt cx="363220" cy="16637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6263" y="910501"/>
              <a:ext cx="90500" cy="1600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95554" y="907389"/>
              <a:ext cx="109797" cy="166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58336" y="907389"/>
              <a:ext cx="100063" cy="166319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10637"/>
            <a:ext cx="5311279" cy="754936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15151" y="352044"/>
            <a:ext cx="2058923" cy="324582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74473" y="4907764"/>
            <a:ext cx="4343400" cy="2307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2265" y="4044480"/>
            <a:ext cx="1161592" cy="1569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587716" y="4096969"/>
            <a:ext cx="225425" cy="103505"/>
            <a:chOff x="7587716" y="4096969"/>
            <a:chExt cx="225425" cy="1035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7716" y="4096969"/>
              <a:ext cx="96824" cy="102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6304" y="4096969"/>
              <a:ext cx="96824" cy="10298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946940" y="4013631"/>
            <a:ext cx="306705" cy="307975"/>
            <a:chOff x="5946940" y="4013631"/>
            <a:chExt cx="306705" cy="3079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5202" y="4013631"/>
              <a:ext cx="237832" cy="2381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46940" y="4059186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56" y="22225"/>
                  </a:moveTo>
                  <a:lnTo>
                    <a:pt x="222072" y="22225"/>
                  </a:lnTo>
                  <a:lnTo>
                    <a:pt x="222178" y="22618"/>
                  </a:lnTo>
                  <a:lnTo>
                    <a:pt x="222516" y="23113"/>
                  </a:lnTo>
                  <a:lnTo>
                    <a:pt x="221894" y="24041"/>
                  </a:lnTo>
                  <a:lnTo>
                    <a:pt x="220599" y="24472"/>
                  </a:lnTo>
                  <a:lnTo>
                    <a:pt x="4152" y="240918"/>
                  </a:lnTo>
                  <a:lnTo>
                    <a:pt x="3200" y="241769"/>
                  </a:lnTo>
                  <a:lnTo>
                    <a:pt x="0" y="246392"/>
                  </a:lnTo>
                  <a:lnTo>
                    <a:pt x="63" y="250291"/>
                  </a:lnTo>
                  <a:lnTo>
                    <a:pt x="4013" y="260184"/>
                  </a:lnTo>
                  <a:lnTo>
                    <a:pt x="12357" y="262051"/>
                  </a:lnTo>
                  <a:lnTo>
                    <a:pt x="17386" y="258533"/>
                  </a:lnTo>
                  <a:lnTo>
                    <a:pt x="22163" y="254239"/>
                  </a:lnTo>
                  <a:lnTo>
                    <a:pt x="29802" y="246721"/>
                  </a:lnTo>
                  <a:lnTo>
                    <a:pt x="235445" y="40970"/>
                  </a:lnTo>
                  <a:lnTo>
                    <a:pt x="235877" y="40462"/>
                  </a:lnTo>
                  <a:lnTo>
                    <a:pt x="237413" y="39268"/>
                  </a:lnTo>
                  <a:lnTo>
                    <a:pt x="237832" y="38696"/>
                  </a:lnTo>
                  <a:lnTo>
                    <a:pt x="238531" y="38226"/>
                  </a:lnTo>
                  <a:lnTo>
                    <a:pt x="260756" y="38226"/>
                  </a:lnTo>
                  <a:lnTo>
                    <a:pt x="260756" y="22225"/>
                  </a:lnTo>
                  <a:close/>
                </a:path>
                <a:path w="260985" h="262254">
                  <a:moveTo>
                    <a:pt x="260756" y="38226"/>
                  </a:moveTo>
                  <a:lnTo>
                    <a:pt x="238531" y="38226"/>
                  </a:lnTo>
                  <a:lnTo>
                    <a:pt x="238568" y="71799"/>
                  </a:lnTo>
                  <a:lnTo>
                    <a:pt x="238963" y="78917"/>
                  </a:lnTo>
                  <a:lnTo>
                    <a:pt x="242775" y="84957"/>
                  </a:lnTo>
                  <a:lnTo>
                    <a:pt x="248789" y="87326"/>
                  </a:lnTo>
                  <a:lnTo>
                    <a:pt x="255047" y="86031"/>
                  </a:lnTo>
                  <a:lnTo>
                    <a:pt x="259587" y="81076"/>
                  </a:lnTo>
                  <a:lnTo>
                    <a:pt x="260083" y="79946"/>
                  </a:lnTo>
                  <a:lnTo>
                    <a:pt x="260756" y="78206"/>
                  </a:lnTo>
                  <a:lnTo>
                    <a:pt x="260756" y="38226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20" y="0"/>
                  </a:lnTo>
                  <a:lnTo>
                    <a:pt x="172948" y="4838"/>
                  </a:lnTo>
                  <a:lnTo>
                    <a:pt x="172948" y="15112"/>
                  </a:lnTo>
                  <a:lnTo>
                    <a:pt x="175171" y="18516"/>
                  </a:lnTo>
                  <a:lnTo>
                    <a:pt x="181902" y="22567"/>
                  </a:lnTo>
                  <a:lnTo>
                    <a:pt x="186486" y="22225"/>
                  </a:lnTo>
                  <a:lnTo>
                    <a:pt x="260756" y="22225"/>
                  </a:lnTo>
                  <a:lnTo>
                    <a:pt x="260756" y="4622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290068" y="3755504"/>
            <a:ext cx="713105" cy="140335"/>
            <a:chOff x="6290068" y="3755504"/>
            <a:chExt cx="713105" cy="14033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0068" y="3785933"/>
              <a:ext cx="91973" cy="1082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6629" y="3784816"/>
              <a:ext cx="76047" cy="1104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05714" y="3785933"/>
              <a:ext cx="74351" cy="1082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1345" y="3785933"/>
              <a:ext cx="69519" cy="1082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2430" y="3785933"/>
              <a:ext cx="76657" cy="1082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95858" y="3785933"/>
              <a:ext cx="100533" cy="1082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3176" y="3755504"/>
              <a:ext cx="79933" cy="13855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7064120" y="3784587"/>
            <a:ext cx="302260" cy="111125"/>
            <a:chOff x="7064120" y="3784587"/>
            <a:chExt cx="302260" cy="111125"/>
          </a:xfrm>
        </p:grpSpPr>
        <p:sp>
          <p:nvSpPr>
            <p:cNvPr id="18" name="object 18"/>
            <p:cNvSpPr/>
            <p:nvPr/>
          </p:nvSpPr>
          <p:spPr>
            <a:xfrm>
              <a:off x="7064121" y="3784587"/>
              <a:ext cx="147320" cy="111125"/>
            </a:xfrm>
            <a:custGeom>
              <a:avLst/>
              <a:gdLst/>
              <a:ahLst/>
              <a:cxnLst/>
              <a:rect l="l" t="t" r="r" b="b"/>
              <a:pathLst>
                <a:path w="147320" h="111125">
                  <a:moveTo>
                    <a:pt x="63474" y="72034"/>
                  </a:moveTo>
                  <a:lnTo>
                    <a:pt x="61849" y="66294"/>
                  </a:lnTo>
                  <a:lnTo>
                    <a:pt x="55346" y="57251"/>
                  </a:lnTo>
                  <a:lnTo>
                    <a:pt x="50774" y="54356"/>
                  </a:lnTo>
                  <a:lnTo>
                    <a:pt x="44856" y="53060"/>
                  </a:lnTo>
                  <a:lnTo>
                    <a:pt x="50215" y="51231"/>
                  </a:lnTo>
                  <a:lnTo>
                    <a:pt x="54356" y="48310"/>
                  </a:lnTo>
                  <a:lnTo>
                    <a:pt x="57302" y="44297"/>
                  </a:lnTo>
                  <a:lnTo>
                    <a:pt x="60223" y="40259"/>
                  </a:lnTo>
                  <a:lnTo>
                    <a:pt x="61671" y="35560"/>
                  </a:lnTo>
                  <a:lnTo>
                    <a:pt x="61671" y="19431"/>
                  </a:lnTo>
                  <a:lnTo>
                    <a:pt x="59969" y="14833"/>
                  </a:lnTo>
                  <a:lnTo>
                    <a:pt x="59131" y="12522"/>
                  </a:lnTo>
                  <a:lnTo>
                    <a:pt x="48895" y="2692"/>
                  </a:lnTo>
                  <a:lnTo>
                    <a:pt x="41681" y="228"/>
                  </a:lnTo>
                  <a:lnTo>
                    <a:pt x="26898" y="228"/>
                  </a:lnTo>
                  <a:lnTo>
                    <a:pt x="1778" y="28295"/>
                  </a:lnTo>
                  <a:lnTo>
                    <a:pt x="17170" y="28295"/>
                  </a:lnTo>
                  <a:lnTo>
                    <a:pt x="17830" y="25273"/>
                  </a:lnTo>
                  <a:lnTo>
                    <a:pt x="18846" y="22758"/>
                  </a:lnTo>
                  <a:lnTo>
                    <a:pt x="21691" y="18719"/>
                  </a:lnTo>
                  <a:lnTo>
                    <a:pt x="23418" y="17246"/>
                  </a:lnTo>
                  <a:lnTo>
                    <a:pt x="27482" y="15316"/>
                  </a:lnTo>
                  <a:lnTo>
                    <a:pt x="29794" y="14833"/>
                  </a:lnTo>
                  <a:lnTo>
                    <a:pt x="36880" y="14833"/>
                  </a:lnTo>
                  <a:lnTo>
                    <a:pt x="40360" y="15976"/>
                  </a:lnTo>
                  <a:lnTo>
                    <a:pt x="45262" y="20650"/>
                  </a:lnTo>
                  <a:lnTo>
                    <a:pt x="46507" y="23952"/>
                  </a:lnTo>
                  <a:lnTo>
                    <a:pt x="46507" y="36169"/>
                  </a:lnTo>
                  <a:lnTo>
                    <a:pt x="45339" y="39751"/>
                  </a:lnTo>
                  <a:lnTo>
                    <a:pt x="40665" y="44805"/>
                  </a:lnTo>
                  <a:lnTo>
                    <a:pt x="37388" y="46075"/>
                  </a:lnTo>
                  <a:lnTo>
                    <a:pt x="25527" y="46075"/>
                  </a:lnTo>
                  <a:lnTo>
                    <a:pt x="25527" y="60502"/>
                  </a:lnTo>
                  <a:lnTo>
                    <a:pt x="37998" y="60502"/>
                  </a:lnTo>
                  <a:lnTo>
                    <a:pt x="41706" y="61976"/>
                  </a:lnTo>
                  <a:lnTo>
                    <a:pt x="46964" y="67894"/>
                  </a:lnTo>
                  <a:lnTo>
                    <a:pt x="48272" y="72034"/>
                  </a:lnTo>
                  <a:lnTo>
                    <a:pt x="48247" y="85699"/>
                  </a:lnTo>
                  <a:lnTo>
                    <a:pt x="46888" y="89382"/>
                  </a:lnTo>
                  <a:lnTo>
                    <a:pt x="41351" y="94742"/>
                  </a:lnTo>
                  <a:lnTo>
                    <a:pt x="37439" y="96088"/>
                  </a:lnTo>
                  <a:lnTo>
                    <a:pt x="29260" y="96088"/>
                  </a:lnTo>
                  <a:lnTo>
                    <a:pt x="15468" y="82600"/>
                  </a:lnTo>
                  <a:lnTo>
                    <a:pt x="0" y="82600"/>
                  </a:lnTo>
                  <a:lnTo>
                    <a:pt x="26390" y="110667"/>
                  </a:lnTo>
                  <a:lnTo>
                    <a:pt x="38989" y="110667"/>
                  </a:lnTo>
                  <a:lnTo>
                    <a:pt x="44577" y="109499"/>
                  </a:lnTo>
                  <a:lnTo>
                    <a:pt x="53848" y="104825"/>
                  </a:lnTo>
                  <a:lnTo>
                    <a:pt x="57378" y="101447"/>
                  </a:lnTo>
                  <a:lnTo>
                    <a:pt x="60299" y="96088"/>
                  </a:lnTo>
                  <a:lnTo>
                    <a:pt x="62255" y="92506"/>
                  </a:lnTo>
                  <a:lnTo>
                    <a:pt x="63474" y="87122"/>
                  </a:lnTo>
                  <a:lnTo>
                    <a:pt x="63474" y="72034"/>
                  </a:lnTo>
                  <a:close/>
                </a:path>
                <a:path w="147320" h="111125">
                  <a:moveTo>
                    <a:pt x="146812" y="20980"/>
                  </a:moveTo>
                  <a:lnTo>
                    <a:pt x="144551" y="14452"/>
                  </a:lnTo>
                  <a:lnTo>
                    <a:pt x="144195" y="13411"/>
                  </a:lnTo>
                  <a:lnTo>
                    <a:pt x="133731" y="2692"/>
                  </a:lnTo>
                  <a:lnTo>
                    <a:pt x="131622" y="1955"/>
                  </a:lnTo>
                  <a:lnTo>
                    <a:pt x="131622" y="25476"/>
                  </a:lnTo>
                  <a:lnTo>
                    <a:pt x="131622" y="85191"/>
                  </a:lnTo>
                  <a:lnTo>
                    <a:pt x="130352" y="89230"/>
                  </a:lnTo>
                  <a:lnTo>
                    <a:pt x="125247" y="94818"/>
                  </a:lnTo>
                  <a:lnTo>
                    <a:pt x="121285" y="96240"/>
                  </a:lnTo>
                  <a:lnTo>
                    <a:pt x="110566" y="96240"/>
                  </a:lnTo>
                  <a:lnTo>
                    <a:pt x="106629" y="94818"/>
                  </a:lnTo>
                  <a:lnTo>
                    <a:pt x="101498" y="89230"/>
                  </a:lnTo>
                  <a:lnTo>
                    <a:pt x="100228" y="85191"/>
                  </a:lnTo>
                  <a:lnTo>
                    <a:pt x="100228" y="25476"/>
                  </a:lnTo>
                  <a:lnTo>
                    <a:pt x="101498" y="21463"/>
                  </a:lnTo>
                  <a:lnTo>
                    <a:pt x="106553" y="15849"/>
                  </a:lnTo>
                  <a:lnTo>
                    <a:pt x="110515" y="14452"/>
                  </a:lnTo>
                  <a:lnTo>
                    <a:pt x="121335" y="14452"/>
                  </a:lnTo>
                  <a:lnTo>
                    <a:pt x="125298" y="15849"/>
                  </a:lnTo>
                  <a:lnTo>
                    <a:pt x="130378" y="21463"/>
                  </a:lnTo>
                  <a:lnTo>
                    <a:pt x="131622" y="25476"/>
                  </a:lnTo>
                  <a:lnTo>
                    <a:pt x="131622" y="1955"/>
                  </a:lnTo>
                  <a:lnTo>
                    <a:pt x="126060" y="0"/>
                  </a:lnTo>
                  <a:lnTo>
                    <a:pt x="105867" y="0"/>
                  </a:lnTo>
                  <a:lnTo>
                    <a:pt x="98196" y="2692"/>
                  </a:lnTo>
                  <a:lnTo>
                    <a:pt x="87680" y="13462"/>
                  </a:lnTo>
                  <a:lnTo>
                    <a:pt x="85077" y="20980"/>
                  </a:lnTo>
                  <a:lnTo>
                    <a:pt x="85077" y="89662"/>
                  </a:lnTo>
                  <a:lnTo>
                    <a:pt x="87680" y="97155"/>
                  </a:lnTo>
                  <a:lnTo>
                    <a:pt x="98145" y="107975"/>
                  </a:lnTo>
                  <a:lnTo>
                    <a:pt x="105816" y="110667"/>
                  </a:lnTo>
                  <a:lnTo>
                    <a:pt x="126009" y="110667"/>
                  </a:lnTo>
                  <a:lnTo>
                    <a:pt x="133680" y="107975"/>
                  </a:lnTo>
                  <a:lnTo>
                    <a:pt x="144195" y="97205"/>
                  </a:lnTo>
                  <a:lnTo>
                    <a:pt x="144526" y="96240"/>
                  </a:lnTo>
                  <a:lnTo>
                    <a:pt x="146812" y="89662"/>
                  </a:lnTo>
                  <a:lnTo>
                    <a:pt x="146812" y="2098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30287" y="3785933"/>
              <a:ext cx="135610" cy="108203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39091" y="3785933"/>
            <a:ext cx="287331" cy="130606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8838958" y="3199426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79" y="75"/>
                </a:moveTo>
                <a:lnTo>
                  <a:pt x="26206" y="0"/>
                </a:lnTo>
                <a:lnTo>
                  <a:pt x="723" y="338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40"/>
                </a:lnTo>
                <a:lnTo>
                  <a:pt x="55029" y="92350"/>
                </a:lnTo>
                <a:lnTo>
                  <a:pt x="89712" y="138883"/>
                </a:lnTo>
                <a:lnTo>
                  <a:pt x="110516" y="167930"/>
                </a:lnTo>
                <a:lnTo>
                  <a:pt x="166827" y="243150"/>
                </a:lnTo>
                <a:lnTo>
                  <a:pt x="219837" y="314867"/>
                </a:lnTo>
                <a:lnTo>
                  <a:pt x="223697" y="319693"/>
                </a:lnTo>
                <a:lnTo>
                  <a:pt x="229489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8"/>
                </a:lnTo>
                <a:lnTo>
                  <a:pt x="234823" y="338"/>
                </a:lnTo>
                <a:lnTo>
                  <a:pt x="234823" y="262543"/>
                </a:lnTo>
                <a:lnTo>
                  <a:pt x="224638" y="249886"/>
                </a:lnTo>
                <a:lnTo>
                  <a:pt x="169786" y="175484"/>
                </a:lnTo>
                <a:lnTo>
                  <a:pt x="165925" y="170645"/>
                </a:lnTo>
                <a:lnTo>
                  <a:pt x="161950" y="164816"/>
                </a:lnTo>
                <a:lnTo>
                  <a:pt x="41706" y="2203"/>
                </a:lnTo>
                <a:lnTo>
                  <a:pt x="37079" y="7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05417" y="3200094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65" y="299720"/>
                </a:moveTo>
                <a:lnTo>
                  <a:pt x="45275" y="299720"/>
                </a:lnTo>
                <a:lnTo>
                  <a:pt x="45275" y="185420"/>
                </a:lnTo>
                <a:lnTo>
                  <a:pt x="200075" y="185420"/>
                </a:lnTo>
                <a:lnTo>
                  <a:pt x="200075" y="143510"/>
                </a:lnTo>
                <a:lnTo>
                  <a:pt x="45275" y="143510"/>
                </a:lnTo>
                <a:lnTo>
                  <a:pt x="45275" y="41910"/>
                </a:lnTo>
                <a:lnTo>
                  <a:pt x="223024" y="41910"/>
                </a:lnTo>
                <a:lnTo>
                  <a:pt x="223024" y="40640"/>
                </a:lnTo>
                <a:lnTo>
                  <a:pt x="223240" y="40640"/>
                </a:lnTo>
                <a:lnTo>
                  <a:pt x="223240" y="2540"/>
                </a:lnTo>
                <a:lnTo>
                  <a:pt x="223240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65" y="34036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12391" y="3199764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70" y="97726"/>
                </a:moveTo>
                <a:lnTo>
                  <a:pt x="228219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27" y="156603"/>
                </a:lnTo>
                <a:lnTo>
                  <a:pt x="121094" y="173748"/>
                </a:lnTo>
                <a:lnTo>
                  <a:pt x="45275" y="173748"/>
                </a:lnTo>
                <a:lnTo>
                  <a:pt x="45275" y="42125"/>
                </a:lnTo>
                <a:lnTo>
                  <a:pt x="120040" y="42125"/>
                </a:lnTo>
                <a:lnTo>
                  <a:pt x="146494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61" y="2705"/>
                </a:lnTo>
                <a:lnTo>
                  <a:pt x="117932" y="0"/>
                </a:lnTo>
                <a:lnTo>
                  <a:pt x="0" y="0"/>
                </a:lnTo>
                <a:lnTo>
                  <a:pt x="0" y="341185"/>
                </a:lnTo>
                <a:lnTo>
                  <a:pt x="45275" y="341185"/>
                </a:lnTo>
                <a:lnTo>
                  <a:pt x="45275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52" y="184277"/>
                </a:lnTo>
                <a:lnTo>
                  <a:pt x="205181" y="183819"/>
                </a:lnTo>
                <a:lnTo>
                  <a:pt x="206540" y="182333"/>
                </a:lnTo>
                <a:lnTo>
                  <a:pt x="211315" y="176834"/>
                </a:lnTo>
                <a:lnTo>
                  <a:pt x="213702" y="173748"/>
                </a:lnTo>
                <a:lnTo>
                  <a:pt x="215811" y="171056"/>
                </a:lnTo>
                <a:lnTo>
                  <a:pt x="219925" y="164909"/>
                </a:lnTo>
                <a:lnTo>
                  <a:pt x="223596" y="158318"/>
                </a:lnTo>
                <a:lnTo>
                  <a:pt x="233032" y="129260"/>
                </a:lnTo>
                <a:lnTo>
                  <a:pt x="234670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34"/>
                </a:lnTo>
                <a:lnTo>
                  <a:pt x="507263" y="207454"/>
                </a:lnTo>
                <a:lnTo>
                  <a:pt x="465582" y="107276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73"/>
                </a:lnTo>
                <a:lnTo>
                  <a:pt x="459130" y="207454"/>
                </a:lnTo>
                <a:lnTo>
                  <a:pt x="349605" y="207454"/>
                </a:lnTo>
                <a:lnTo>
                  <a:pt x="352094" y="202260"/>
                </a:lnTo>
                <a:lnTo>
                  <a:pt x="354076" y="196799"/>
                </a:lnTo>
                <a:lnTo>
                  <a:pt x="396544" y="91160"/>
                </a:lnTo>
                <a:lnTo>
                  <a:pt x="398627" y="85940"/>
                </a:lnTo>
                <a:lnTo>
                  <a:pt x="402183" y="78549"/>
                </a:lnTo>
                <a:lnTo>
                  <a:pt x="403313" y="73710"/>
                </a:lnTo>
                <a:lnTo>
                  <a:pt x="405765" y="75514"/>
                </a:lnTo>
                <a:lnTo>
                  <a:pt x="406234" y="78257"/>
                </a:lnTo>
                <a:lnTo>
                  <a:pt x="409524" y="86779"/>
                </a:lnTo>
                <a:lnTo>
                  <a:pt x="410718" y="89484"/>
                </a:lnTo>
                <a:lnTo>
                  <a:pt x="421805" y="115531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84" y="204660"/>
                </a:lnTo>
                <a:lnTo>
                  <a:pt x="459130" y="207454"/>
                </a:lnTo>
                <a:lnTo>
                  <a:pt x="459130" y="91173"/>
                </a:lnTo>
                <a:lnTo>
                  <a:pt x="456653" y="85661"/>
                </a:lnTo>
                <a:lnTo>
                  <a:pt x="453351" y="78257"/>
                </a:lnTo>
                <a:lnTo>
                  <a:pt x="451523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15" y="0"/>
                </a:lnTo>
                <a:lnTo>
                  <a:pt x="385800" y="3251"/>
                </a:lnTo>
                <a:lnTo>
                  <a:pt x="384683" y="6705"/>
                </a:lnTo>
                <a:lnTo>
                  <a:pt x="369912" y="42418"/>
                </a:lnTo>
                <a:lnTo>
                  <a:pt x="356438" y="74333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66" y="181038"/>
                </a:lnTo>
                <a:lnTo>
                  <a:pt x="303530" y="202336"/>
                </a:lnTo>
                <a:lnTo>
                  <a:pt x="299097" y="212750"/>
                </a:lnTo>
                <a:lnTo>
                  <a:pt x="263855" y="297561"/>
                </a:lnTo>
                <a:lnTo>
                  <a:pt x="254520" y="319824"/>
                </a:lnTo>
                <a:lnTo>
                  <a:pt x="248983" y="333527"/>
                </a:lnTo>
                <a:lnTo>
                  <a:pt x="246405" y="341185"/>
                </a:lnTo>
                <a:lnTo>
                  <a:pt x="293801" y="341185"/>
                </a:lnTo>
                <a:lnTo>
                  <a:pt x="330657" y="250634"/>
                </a:lnTo>
                <a:lnTo>
                  <a:pt x="478078" y="250634"/>
                </a:lnTo>
                <a:lnTo>
                  <a:pt x="480606" y="258686"/>
                </a:lnTo>
                <a:lnTo>
                  <a:pt x="486016" y="272427"/>
                </a:lnTo>
                <a:lnTo>
                  <a:pt x="499872" y="305828"/>
                </a:lnTo>
                <a:lnTo>
                  <a:pt x="505587" y="319481"/>
                </a:lnTo>
                <a:lnTo>
                  <a:pt x="510921" y="332714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71506" y="2850894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41" y="0"/>
                </a:moveTo>
                <a:lnTo>
                  <a:pt x="52156" y="24779"/>
                </a:lnTo>
                <a:lnTo>
                  <a:pt x="21860" y="72531"/>
                </a:lnTo>
                <a:lnTo>
                  <a:pt x="4021" y="117343"/>
                </a:lnTo>
                <a:lnTo>
                  <a:pt x="0" y="143453"/>
                </a:lnTo>
                <a:lnTo>
                  <a:pt x="2064" y="161754"/>
                </a:lnTo>
                <a:lnTo>
                  <a:pt x="8412" y="179411"/>
                </a:lnTo>
                <a:lnTo>
                  <a:pt x="18668" y="194387"/>
                </a:lnTo>
                <a:lnTo>
                  <a:pt x="32566" y="205627"/>
                </a:lnTo>
                <a:lnTo>
                  <a:pt x="62356" y="213200"/>
                </a:lnTo>
                <a:lnTo>
                  <a:pt x="87623" y="203479"/>
                </a:lnTo>
                <a:lnTo>
                  <a:pt x="101545" y="190908"/>
                </a:lnTo>
                <a:lnTo>
                  <a:pt x="39906" y="190908"/>
                </a:lnTo>
                <a:lnTo>
                  <a:pt x="32845" y="183815"/>
                </a:lnTo>
                <a:lnTo>
                  <a:pt x="29586" y="167106"/>
                </a:lnTo>
                <a:lnTo>
                  <a:pt x="29982" y="147633"/>
                </a:lnTo>
                <a:lnTo>
                  <a:pt x="33887" y="132246"/>
                </a:lnTo>
                <a:lnTo>
                  <a:pt x="36973" y="126163"/>
                </a:lnTo>
                <a:lnTo>
                  <a:pt x="43031" y="122823"/>
                </a:lnTo>
                <a:lnTo>
                  <a:pt x="48339" y="119305"/>
                </a:lnTo>
                <a:lnTo>
                  <a:pt x="78603" y="93765"/>
                </a:lnTo>
                <a:lnTo>
                  <a:pt x="79292" y="92978"/>
                </a:lnTo>
                <a:lnTo>
                  <a:pt x="47285" y="92978"/>
                </a:lnTo>
                <a:lnTo>
                  <a:pt x="48707" y="86831"/>
                </a:lnTo>
                <a:lnTo>
                  <a:pt x="53610" y="77928"/>
                </a:lnTo>
                <a:lnTo>
                  <a:pt x="56302" y="71464"/>
                </a:lnTo>
                <a:lnTo>
                  <a:pt x="63656" y="55515"/>
                </a:lnTo>
                <a:lnTo>
                  <a:pt x="72017" y="41822"/>
                </a:lnTo>
                <a:lnTo>
                  <a:pt x="82375" y="29902"/>
                </a:lnTo>
                <a:lnTo>
                  <a:pt x="95723" y="19267"/>
                </a:lnTo>
                <a:lnTo>
                  <a:pt x="119012" y="19267"/>
                </a:lnTo>
                <a:lnTo>
                  <a:pt x="114161" y="8275"/>
                </a:lnTo>
                <a:lnTo>
                  <a:pt x="100292" y="895"/>
                </a:lnTo>
                <a:lnTo>
                  <a:pt x="83541" y="0"/>
                </a:lnTo>
                <a:close/>
              </a:path>
              <a:path w="287654" h="213360">
                <a:moveTo>
                  <a:pt x="205278" y="127484"/>
                </a:moveTo>
                <a:lnTo>
                  <a:pt x="160163" y="127484"/>
                </a:lnTo>
                <a:lnTo>
                  <a:pt x="158334" y="132983"/>
                </a:lnTo>
                <a:lnTo>
                  <a:pt x="156962" y="141733"/>
                </a:lnTo>
                <a:lnTo>
                  <a:pt x="156211" y="146069"/>
                </a:lnTo>
                <a:lnTo>
                  <a:pt x="155544" y="150865"/>
                </a:lnTo>
                <a:lnTo>
                  <a:pt x="151527" y="177217"/>
                </a:lnTo>
                <a:lnTo>
                  <a:pt x="155145" y="189882"/>
                </a:lnTo>
                <a:lnTo>
                  <a:pt x="163777" y="200014"/>
                </a:lnTo>
                <a:lnTo>
                  <a:pt x="174088" y="202077"/>
                </a:lnTo>
                <a:lnTo>
                  <a:pt x="182743" y="190539"/>
                </a:lnTo>
                <a:lnTo>
                  <a:pt x="199660" y="140057"/>
                </a:lnTo>
                <a:lnTo>
                  <a:pt x="205278" y="127484"/>
                </a:lnTo>
                <a:close/>
              </a:path>
              <a:path w="287654" h="213360">
                <a:moveTo>
                  <a:pt x="194305" y="47918"/>
                </a:moveTo>
                <a:lnTo>
                  <a:pt x="186148" y="48015"/>
                </a:lnTo>
                <a:lnTo>
                  <a:pt x="177866" y="48757"/>
                </a:lnTo>
                <a:lnTo>
                  <a:pt x="177066" y="52173"/>
                </a:lnTo>
                <a:lnTo>
                  <a:pt x="174768" y="57431"/>
                </a:lnTo>
                <a:lnTo>
                  <a:pt x="171288" y="66346"/>
                </a:lnTo>
                <a:lnTo>
                  <a:pt x="170462" y="68810"/>
                </a:lnTo>
                <a:lnTo>
                  <a:pt x="163300" y="83148"/>
                </a:lnTo>
                <a:lnTo>
                  <a:pt x="159782" y="86463"/>
                </a:lnTo>
                <a:lnTo>
                  <a:pt x="153940" y="94337"/>
                </a:lnTo>
                <a:lnTo>
                  <a:pt x="139078" y="112588"/>
                </a:lnTo>
                <a:lnTo>
                  <a:pt x="120966" y="132281"/>
                </a:lnTo>
                <a:lnTo>
                  <a:pt x="102189" y="150865"/>
                </a:lnTo>
                <a:lnTo>
                  <a:pt x="85334" y="165787"/>
                </a:lnTo>
                <a:lnTo>
                  <a:pt x="79607" y="170461"/>
                </a:lnTo>
                <a:lnTo>
                  <a:pt x="71682" y="177065"/>
                </a:lnTo>
                <a:lnTo>
                  <a:pt x="39906" y="190908"/>
                </a:lnTo>
                <a:lnTo>
                  <a:pt x="101545" y="190908"/>
                </a:lnTo>
                <a:lnTo>
                  <a:pt x="109393" y="183815"/>
                </a:lnTo>
                <a:lnTo>
                  <a:pt x="128603" y="161660"/>
                </a:lnTo>
                <a:lnTo>
                  <a:pt x="143045" y="144396"/>
                </a:lnTo>
                <a:lnTo>
                  <a:pt x="151154" y="134979"/>
                </a:lnTo>
                <a:lnTo>
                  <a:pt x="156124" y="129998"/>
                </a:lnTo>
                <a:lnTo>
                  <a:pt x="160163" y="127484"/>
                </a:lnTo>
                <a:lnTo>
                  <a:pt x="205283" y="127471"/>
                </a:lnTo>
                <a:lnTo>
                  <a:pt x="205895" y="126103"/>
                </a:lnTo>
                <a:lnTo>
                  <a:pt x="226399" y="85241"/>
                </a:lnTo>
                <a:lnTo>
                  <a:pt x="240490" y="69050"/>
                </a:lnTo>
                <a:lnTo>
                  <a:pt x="267656" y="69050"/>
                </a:lnTo>
                <a:lnTo>
                  <a:pt x="265685" y="62434"/>
                </a:lnTo>
                <a:lnTo>
                  <a:pt x="204181" y="62434"/>
                </a:lnTo>
                <a:lnTo>
                  <a:pt x="200821" y="51661"/>
                </a:lnTo>
                <a:lnTo>
                  <a:pt x="194305" y="47918"/>
                </a:lnTo>
                <a:close/>
              </a:path>
              <a:path w="287654" h="213360">
                <a:moveTo>
                  <a:pt x="267656" y="69050"/>
                </a:moveTo>
                <a:lnTo>
                  <a:pt x="240490" y="69050"/>
                </a:lnTo>
                <a:lnTo>
                  <a:pt x="241806" y="74411"/>
                </a:lnTo>
                <a:lnTo>
                  <a:pt x="242018" y="83148"/>
                </a:lnTo>
                <a:lnTo>
                  <a:pt x="242135" y="147633"/>
                </a:lnTo>
                <a:lnTo>
                  <a:pt x="258305" y="184294"/>
                </a:lnTo>
                <a:lnTo>
                  <a:pt x="274742" y="190908"/>
                </a:lnTo>
                <a:lnTo>
                  <a:pt x="287239" y="190908"/>
                </a:lnTo>
                <a:lnTo>
                  <a:pt x="284216" y="183999"/>
                </a:lnTo>
                <a:lnTo>
                  <a:pt x="284216" y="177217"/>
                </a:lnTo>
                <a:lnTo>
                  <a:pt x="270526" y="177217"/>
                </a:lnTo>
                <a:lnTo>
                  <a:pt x="270340" y="165787"/>
                </a:lnTo>
                <a:lnTo>
                  <a:pt x="269697" y="147633"/>
                </a:lnTo>
                <a:lnTo>
                  <a:pt x="269535" y="140057"/>
                </a:lnTo>
                <a:lnTo>
                  <a:pt x="269421" y="127471"/>
                </a:lnTo>
                <a:lnTo>
                  <a:pt x="270564" y="123445"/>
                </a:lnTo>
                <a:lnTo>
                  <a:pt x="270658" y="107335"/>
                </a:lnTo>
                <a:lnTo>
                  <a:pt x="270769" y="100846"/>
                </a:lnTo>
                <a:lnTo>
                  <a:pt x="270673" y="92978"/>
                </a:lnTo>
                <a:lnTo>
                  <a:pt x="269856" y="76433"/>
                </a:lnTo>
                <a:lnTo>
                  <a:pt x="267656" y="69050"/>
                </a:lnTo>
                <a:close/>
              </a:path>
              <a:path w="287654" h="213360">
                <a:moveTo>
                  <a:pt x="284216" y="171959"/>
                </a:moveTo>
                <a:lnTo>
                  <a:pt x="278438" y="172442"/>
                </a:lnTo>
                <a:lnTo>
                  <a:pt x="276088" y="175922"/>
                </a:lnTo>
                <a:lnTo>
                  <a:pt x="270526" y="177217"/>
                </a:lnTo>
                <a:lnTo>
                  <a:pt x="284216" y="177217"/>
                </a:lnTo>
                <a:lnTo>
                  <a:pt x="284216" y="171959"/>
                </a:lnTo>
                <a:close/>
              </a:path>
              <a:path w="287654" h="213360">
                <a:moveTo>
                  <a:pt x="119012" y="19267"/>
                </a:moveTo>
                <a:lnTo>
                  <a:pt x="95723" y="19267"/>
                </a:lnTo>
                <a:lnTo>
                  <a:pt x="93342" y="29338"/>
                </a:lnTo>
                <a:lnTo>
                  <a:pt x="87907" y="41414"/>
                </a:lnTo>
                <a:lnTo>
                  <a:pt x="62077" y="78209"/>
                </a:lnTo>
                <a:lnTo>
                  <a:pt x="47285" y="92978"/>
                </a:lnTo>
                <a:lnTo>
                  <a:pt x="79292" y="92978"/>
                </a:lnTo>
                <a:lnTo>
                  <a:pt x="91417" y="79124"/>
                </a:lnTo>
                <a:lnTo>
                  <a:pt x="104921" y="59985"/>
                </a:lnTo>
                <a:lnTo>
                  <a:pt x="115601" y="39639"/>
                </a:lnTo>
                <a:lnTo>
                  <a:pt x="119942" y="21375"/>
                </a:lnTo>
                <a:lnTo>
                  <a:pt x="119012" y="19267"/>
                </a:lnTo>
                <a:close/>
              </a:path>
              <a:path w="287654" h="213360">
                <a:moveTo>
                  <a:pt x="232083" y="41414"/>
                </a:moveTo>
                <a:lnTo>
                  <a:pt x="217914" y="47395"/>
                </a:lnTo>
                <a:lnTo>
                  <a:pt x="208735" y="56675"/>
                </a:lnTo>
                <a:lnTo>
                  <a:pt x="204181" y="62434"/>
                </a:lnTo>
                <a:lnTo>
                  <a:pt x="265685" y="62434"/>
                </a:lnTo>
                <a:lnTo>
                  <a:pt x="264471" y="58362"/>
                </a:lnTo>
                <a:lnTo>
                  <a:pt x="251603" y="45556"/>
                </a:lnTo>
                <a:lnTo>
                  <a:pt x="232083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13686" y="2850324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27" y="0"/>
                </a:moveTo>
                <a:lnTo>
                  <a:pt x="140843" y="139"/>
                </a:lnTo>
                <a:lnTo>
                  <a:pt x="134518" y="1587"/>
                </a:lnTo>
                <a:lnTo>
                  <a:pt x="128397" y="6959"/>
                </a:lnTo>
                <a:lnTo>
                  <a:pt x="126301" y="10972"/>
                </a:lnTo>
                <a:lnTo>
                  <a:pt x="95080" y="58523"/>
                </a:lnTo>
                <a:lnTo>
                  <a:pt x="80578" y="79994"/>
                </a:lnTo>
                <a:lnTo>
                  <a:pt x="49428" y="123507"/>
                </a:lnTo>
                <a:lnTo>
                  <a:pt x="40825" y="133912"/>
                </a:lnTo>
                <a:lnTo>
                  <a:pt x="31584" y="141986"/>
                </a:lnTo>
                <a:lnTo>
                  <a:pt x="34874" y="116369"/>
                </a:lnTo>
                <a:lnTo>
                  <a:pt x="42113" y="88147"/>
                </a:lnTo>
                <a:lnTo>
                  <a:pt x="49351" y="62626"/>
                </a:lnTo>
                <a:lnTo>
                  <a:pt x="52641" y="45110"/>
                </a:lnTo>
                <a:lnTo>
                  <a:pt x="50087" y="36645"/>
                </a:lnTo>
                <a:lnTo>
                  <a:pt x="43375" y="32261"/>
                </a:lnTo>
                <a:lnTo>
                  <a:pt x="33926" y="30615"/>
                </a:lnTo>
                <a:lnTo>
                  <a:pt x="23164" y="30365"/>
                </a:lnTo>
                <a:lnTo>
                  <a:pt x="16748" y="54589"/>
                </a:lnTo>
                <a:lnTo>
                  <a:pt x="9096" y="82218"/>
                </a:lnTo>
                <a:lnTo>
                  <a:pt x="2687" y="109720"/>
                </a:lnTo>
                <a:lnTo>
                  <a:pt x="0" y="133565"/>
                </a:lnTo>
                <a:lnTo>
                  <a:pt x="4456" y="148126"/>
                </a:lnTo>
                <a:lnTo>
                  <a:pt x="14955" y="158675"/>
                </a:lnTo>
                <a:lnTo>
                  <a:pt x="27190" y="165093"/>
                </a:lnTo>
                <a:lnTo>
                  <a:pt x="36855" y="167259"/>
                </a:lnTo>
                <a:lnTo>
                  <a:pt x="46537" y="165399"/>
                </a:lnTo>
                <a:lnTo>
                  <a:pt x="128092" y="52463"/>
                </a:lnTo>
                <a:lnTo>
                  <a:pt x="130568" y="49326"/>
                </a:lnTo>
                <a:lnTo>
                  <a:pt x="127584" y="63695"/>
                </a:lnTo>
                <a:lnTo>
                  <a:pt x="111251" y="126885"/>
                </a:lnTo>
                <a:lnTo>
                  <a:pt x="94184" y="182949"/>
                </a:lnTo>
                <a:lnTo>
                  <a:pt x="74612" y="236613"/>
                </a:lnTo>
                <a:lnTo>
                  <a:pt x="51218" y="289497"/>
                </a:lnTo>
                <a:lnTo>
                  <a:pt x="26327" y="335749"/>
                </a:lnTo>
                <a:lnTo>
                  <a:pt x="69494" y="335749"/>
                </a:lnTo>
                <a:lnTo>
                  <a:pt x="81953" y="309473"/>
                </a:lnTo>
                <a:lnTo>
                  <a:pt x="85559" y="303428"/>
                </a:lnTo>
                <a:lnTo>
                  <a:pt x="91135" y="289636"/>
                </a:lnTo>
                <a:lnTo>
                  <a:pt x="94208" y="284238"/>
                </a:lnTo>
                <a:lnTo>
                  <a:pt x="97574" y="277482"/>
                </a:lnTo>
                <a:lnTo>
                  <a:pt x="117881" y="239864"/>
                </a:lnTo>
                <a:lnTo>
                  <a:pt x="140757" y="204638"/>
                </a:lnTo>
                <a:lnTo>
                  <a:pt x="165480" y="170573"/>
                </a:lnTo>
                <a:lnTo>
                  <a:pt x="233565" y="87591"/>
                </a:lnTo>
                <a:lnTo>
                  <a:pt x="235750" y="86169"/>
                </a:lnTo>
                <a:lnTo>
                  <a:pt x="240982" y="79616"/>
                </a:lnTo>
                <a:lnTo>
                  <a:pt x="254838" y="64770"/>
                </a:lnTo>
                <a:lnTo>
                  <a:pt x="254838" y="55638"/>
                </a:lnTo>
                <a:lnTo>
                  <a:pt x="215404" y="81220"/>
                </a:lnTo>
                <a:lnTo>
                  <a:pt x="180852" y="113161"/>
                </a:lnTo>
                <a:lnTo>
                  <a:pt x="131622" y="168313"/>
                </a:lnTo>
                <a:lnTo>
                  <a:pt x="133888" y="156770"/>
                </a:lnTo>
                <a:lnTo>
                  <a:pt x="155630" y="67651"/>
                </a:lnTo>
                <a:lnTo>
                  <a:pt x="160178" y="47633"/>
                </a:lnTo>
                <a:lnTo>
                  <a:pt x="162166" y="34582"/>
                </a:lnTo>
                <a:lnTo>
                  <a:pt x="162286" y="23658"/>
                </a:lnTo>
                <a:lnTo>
                  <a:pt x="161093" y="12228"/>
                </a:lnTo>
                <a:lnTo>
                  <a:pt x="156251" y="3329"/>
                </a:lnTo>
                <a:lnTo>
                  <a:pt x="14542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508694" y="3200094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74" y="299720"/>
                </a:moveTo>
                <a:lnTo>
                  <a:pt x="45288" y="299720"/>
                </a:lnTo>
                <a:lnTo>
                  <a:pt x="45288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74" y="340360"/>
                </a:lnTo>
                <a:lnTo>
                  <a:pt x="215874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60023" y="2712999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06" y="234035"/>
                </a:moveTo>
                <a:lnTo>
                  <a:pt x="106265" y="234035"/>
                </a:lnTo>
                <a:lnTo>
                  <a:pt x="107468" y="245775"/>
                </a:lnTo>
                <a:lnTo>
                  <a:pt x="107558" y="248551"/>
                </a:lnTo>
                <a:lnTo>
                  <a:pt x="107657" y="252641"/>
                </a:lnTo>
                <a:lnTo>
                  <a:pt x="107167" y="260210"/>
                </a:lnTo>
                <a:lnTo>
                  <a:pt x="106643" y="271951"/>
                </a:lnTo>
                <a:lnTo>
                  <a:pt x="108488" y="319227"/>
                </a:lnTo>
                <a:lnTo>
                  <a:pt x="134940" y="354048"/>
                </a:lnTo>
                <a:lnTo>
                  <a:pt x="148912" y="358160"/>
                </a:lnTo>
                <a:lnTo>
                  <a:pt x="160445" y="356093"/>
                </a:lnTo>
                <a:lnTo>
                  <a:pt x="165244" y="345655"/>
                </a:lnTo>
                <a:lnTo>
                  <a:pt x="163572" y="338632"/>
                </a:lnTo>
                <a:lnTo>
                  <a:pt x="159685" y="330911"/>
                </a:lnTo>
                <a:lnTo>
                  <a:pt x="145229" y="330911"/>
                </a:lnTo>
                <a:lnTo>
                  <a:pt x="143883" y="325132"/>
                </a:lnTo>
                <a:lnTo>
                  <a:pt x="139265" y="274101"/>
                </a:lnTo>
                <a:lnTo>
                  <a:pt x="138917" y="262458"/>
                </a:lnTo>
                <a:lnTo>
                  <a:pt x="138663" y="257810"/>
                </a:lnTo>
                <a:lnTo>
                  <a:pt x="137888" y="257340"/>
                </a:lnTo>
                <a:lnTo>
                  <a:pt x="137980" y="248551"/>
                </a:lnTo>
                <a:lnTo>
                  <a:pt x="138806" y="234035"/>
                </a:lnTo>
                <a:close/>
              </a:path>
              <a:path w="165734" h="358775">
                <a:moveTo>
                  <a:pt x="146076" y="329941"/>
                </a:moveTo>
                <a:lnTo>
                  <a:pt x="145229" y="330911"/>
                </a:lnTo>
                <a:lnTo>
                  <a:pt x="159685" y="330911"/>
                </a:lnTo>
                <a:lnTo>
                  <a:pt x="145610" y="330860"/>
                </a:lnTo>
                <a:lnTo>
                  <a:pt x="146076" y="329941"/>
                </a:lnTo>
                <a:close/>
              </a:path>
              <a:path w="165734" h="358775">
                <a:moveTo>
                  <a:pt x="158691" y="329399"/>
                </a:moveTo>
                <a:lnTo>
                  <a:pt x="146550" y="329399"/>
                </a:lnTo>
                <a:lnTo>
                  <a:pt x="145610" y="330860"/>
                </a:lnTo>
                <a:lnTo>
                  <a:pt x="159659" y="330860"/>
                </a:lnTo>
                <a:lnTo>
                  <a:pt x="159558" y="330658"/>
                </a:lnTo>
                <a:lnTo>
                  <a:pt x="158691" y="329399"/>
                </a:lnTo>
                <a:close/>
              </a:path>
              <a:path w="165734" h="358775">
                <a:moveTo>
                  <a:pt x="150499" y="319328"/>
                </a:moveTo>
                <a:lnTo>
                  <a:pt x="146880" y="328358"/>
                </a:lnTo>
                <a:lnTo>
                  <a:pt x="146076" y="329941"/>
                </a:lnTo>
                <a:lnTo>
                  <a:pt x="146550" y="329399"/>
                </a:lnTo>
                <a:lnTo>
                  <a:pt x="158691" y="329399"/>
                </a:lnTo>
                <a:lnTo>
                  <a:pt x="154700" y="323601"/>
                </a:lnTo>
                <a:lnTo>
                  <a:pt x="150499" y="319328"/>
                </a:lnTo>
                <a:close/>
              </a:path>
              <a:path w="165734" h="358775">
                <a:moveTo>
                  <a:pt x="85894" y="172961"/>
                </a:moveTo>
                <a:lnTo>
                  <a:pt x="79951" y="172961"/>
                </a:lnTo>
                <a:lnTo>
                  <a:pt x="69354" y="173828"/>
                </a:lnTo>
                <a:lnTo>
                  <a:pt x="30411" y="195946"/>
                </a:lnTo>
                <a:lnTo>
                  <a:pt x="11545" y="231893"/>
                </a:lnTo>
                <a:lnTo>
                  <a:pt x="0" y="282027"/>
                </a:lnTo>
                <a:lnTo>
                  <a:pt x="378" y="300949"/>
                </a:lnTo>
                <a:lnTo>
                  <a:pt x="6469" y="314883"/>
                </a:lnTo>
                <a:lnTo>
                  <a:pt x="21655" y="325497"/>
                </a:lnTo>
                <a:lnTo>
                  <a:pt x="35980" y="326937"/>
                </a:lnTo>
                <a:lnTo>
                  <a:pt x="49367" y="320493"/>
                </a:lnTo>
                <a:lnTo>
                  <a:pt x="61739" y="307454"/>
                </a:lnTo>
                <a:lnTo>
                  <a:pt x="63016" y="305638"/>
                </a:lnTo>
                <a:lnTo>
                  <a:pt x="27284" y="305638"/>
                </a:lnTo>
                <a:lnTo>
                  <a:pt x="26325" y="292429"/>
                </a:lnTo>
                <a:lnTo>
                  <a:pt x="35513" y="250777"/>
                </a:lnTo>
                <a:lnTo>
                  <a:pt x="53302" y="205377"/>
                </a:lnTo>
                <a:lnTo>
                  <a:pt x="69627" y="186804"/>
                </a:lnTo>
                <a:lnTo>
                  <a:pt x="141748" y="186804"/>
                </a:lnTo>
                <a:lnTo>
                  <a:pt x="142016" y="184823"/>
                </a:lnTo>
                <a:lnTo>
                  <a:pt x="142550" y="179273"/>
                </a:lnTo>
                <a:lnTo>
                  <a:pt x="99953" y="179273"/>
                </a:lnTo>
                <a:lnTo>
                  <a:pt x="93908" y="177863"/>
                </a:lnTo>
                <a:lnTo>
                  <a:pt x="85894" y="172961"/>
                </a:lnTo>
                <a:close/>
              </a:path>
              <a:path w="165734" h="358775">
                <a:moveTo>
                  <a:pt x="141748" y="186804"/>
                </a:moveTo>
                <a:lnTo>
                  <a:pt x="69627" y="186804"/>
                </a:lnTo>
                <a:lnTo>
                  <a:pt x="73889" y="189719"/>
                </a:lnTo>
                <a:lnTo>
                  <a:pt x="78668" y="196354"/>
                </a:lnTo>
                <a:lnTo>
                  <a:pt x="81792" y="201117"/>
                </a:lnTo>
                <a:lnTo>
                  <a:pt x="84650" y="202691"/>
                </a:lnTo>
                <a:lnTo>
                  <a:pt x="87317" y="206654"/>
                </a:lnTo>
                <a:lnTo>
                  <a:pt x="73258" y="231559"/>
                </a:lnTo>
                <a:lnTo>
                  <a:pt x="64503" y="248707"/>
                </a:lnTo>
                <a:lnTo>
                  <a:pt x="56205" y="264193"/>
                </a:lnTo>
                <a:lnTo>
                  <a:pt x="47312" y="279252"/>
                </a:lnTo>
                <a:lnTo>
                  <a:pt x="36771" y="295122"/>
                </a:lnTo>
                <a:lnTo>
                  <a:pt x="34472" y="298399"/>
                </a:lnTo>
                <a:lnTo>
                  <a:pt x="31386" y="304546"/>
                </a:lnTo>
                <a:lnTo>
                  <a:pt x="27284" y="305638"/>
                </a:lnTo>
                <a:lnTo>
                  <a:pt x="63016" y="305638"/>
                </a:lnTo>
                <a:lnTo>
                  <a:pt x="88028" y="266468"/>
                </a:lnTo>
                <a:lnTo>
                  <a:pt x="102087" y="237096"/>
                </a:lnTo>
                <a:lnTo>
                  <a:pt x="106265" y="234035"/>
                </a:lnTo>
                <a:lnTo>
                  <a:pt x="138806" y="234035"/>
                </a:lnTo>
                <a:lnTo>
                  <a:pt x="141304" y="190093"/>
                </a:lnTo>
                <a:lnTo>
                  <a:pt x="141748" y="186804"/>
                </a:lnTo>
                <a:close/>
              </a:path>
              <a:path w="165734" h="358775">
                <a:moveTo>
                  <a:pt x="157662" y="0"/>
                </a:moveTo>
                <a:lnTo>
                  <a:pt x="131767" y="1993"/>
                </a:lnTo>
                <a:lnTo>
                  <a:pt x="132529" y="7581"/>
                </a:lnTo>
                <a:lnTo>
                  <a:pt x="131627" y="16128"/>
                </a:lnTo>
                <a:lnTo>
                  <a:pt x="128362" y="42615"/>
                </a:lnTo>
                <a:lnTo>
                  <a:pt x="124144" y="72194"/>
                </a:lnTo>
                <a:lnTo>
                  <a:pt x="119683" y="102137"/>
                </a:lnTo>
                <a:lnTo>
                  <a:pt x="115689" y="129717"/>
                </a:lnTo>
                <a:lnTo>
                  <a:pt x="113287" y="145088"/>
                </a:lnTo>
                <a:lnTo>
                  <a:pt x="110555" y="156205"/>
                </a:lnTo>
                <a:lnTo>
                  <a:pt x="106455" y="166467"/>
                </a:lnTo>
                <a:lnTo>
                  <a:pt x="99953" y="179273"/>
                </a:lnTo>
                <a:lnTo>
                  <a:pt x="142550" y="179273"/>
                </a:lnTo>
                <a:lnTo>
                  <a:pt x="142848" y="176185"/>
                </a:lnTo>
                <a:lnTo>
                  <a:pt x="143133" y="169799"/>
                </a:lnTo>
                <a:lnTo>
                  <a:pt x="144534" y="152860"/>
                </a:lnTo>
                <a:lnTo>
                  <a:pt x="147089" y="131084"/>
                </a:lnTo>
                <a:lnTo>
                  <a:pt x="149988" y="109139"/>
                </a:lnTo>
                <a:lnTo>
                  <a:pt x="152417" y="91693"/>
                </a:lnTo>
                <a:lnTo>
                  <a:pt x="164178" y="16128"/>
                </a:lnTo>
                <a:lnTo>
                  <a:pt x="164190" y="6781"/>
                </a:lnTo>
                <a:lnTo>
                  <a:pt x="15766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8134463" y="2785910"/>
            <a:ext cx="259715" cy="302260"/>
            <a:chOff x="8134463" y="2785910"/>
            <a:chExt cx="259715" cy="302260"/>
          </a:xfrm>
        </p:grpSpPr>
        <p:sp>
          <p:nvSpPr>
            <p:cNvPr id="29" name="object 29"/>
            <p:cNvSpPr/>
            <p:nvPr/>
          </p:nvSpPr>
          <p:spPr>
            <a:xfrm>
              <a:off x="8134463" y="2785910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797" y="5867"/>
                  </a:lnTo>
                  <a:lnTo>
                    <a:pt x="103695" y="8166"/>
                  </a:lnTo>
                  <a:lnTo>
                    <a:pt x="88455" y="11595"/>
                  </a:lnTo>
                  <a:lnTo>
                    <a:pt x="23583" y="27812"/>
                  </a:lnTo>
                  <a:lnTo>
                    <a:pt x="14942" y="29755"/>
                  </a:lnTo>
                  <a:lnTo>
                    <a:pt x="7386" y="32250"/>
                  </a:lnTo>
                  <a:lnTo>
                    <a:pt x="2032" y="36894"/>
                  </a:lnTo>
                  <a:lnTo>
                    <a:pt x="0" y="45288"/>
                  </a:lnTo>
                  <a:lnTo>
                    <a:pt x="1567" y="54065"/>
                  </a:lnTo>
                  <a:lnTo>
                    <a:pt x="5759" y="61836"/>
                  </a:lnTo>
                  <a:lnTo>
                    <a:pt x="11808" y="67387"/>
                  </a:lnTo>
                  <a:lnTo>
                    <a:pt x="18948" y="69507"/>
                  </a:lnTo>
                  <a:lnTo>
                    <a:pt x="28746" y="68627"/>
                  </a:lnTo>
                  <a:lnTo>
                    <a:pt x="39390" y="66470"/>
                  </a:lnTo>
                  <a:lnTo>
                    <a:pt x="49589" y="63758"/>
                  </a:lnTo>
                  <a:lnTo>
                    <a:pt x="94767" y="50558"/>
                  </a:lnTo>
                  <a:lnTo>
                    <a:pt x="67998" y="153373"/>
                  </a:lnTo>
                  <a:lnTo>
                    <a:pt x="53633" y="213477"/>
                  </a:lnTo>
                  <a:lnTo>
                    <a:pt x="47383" y="253796"/>
                  </a:lnTo>
                  <a:lnTo>
                    <a:pt x="47279" y="263854"/>
                  </a:lnTo>
                  <a:lnTo>
                    <a:pt x="47617" y="273970"/>
                  </a:lnTo>
                  <a:lnTo>
                    <a:pt x="77006" y="302248"/>
                  </a:lnTo>
                  <a:lnTo>
                    <a:pt x="80035" y="299072"/>
                  </a:lnTo>
                  <a:lnTo>
                    <a:pt x="79738" y="264201"/>
                  </a:lnTo>
                  <a:lnTo>
                    <a:pt x="81401" y="255509"/>
                  </a:lnTo>
                  <a:lnTo>
                    <a:pt x="94183" y="198764"/>
                  </a:lnTo>
                  <a:lnTo>
                    <a:pt x="103857" y="159350"/>
                  </a:lnTo>
                  <a:lnTo>
                    <a:pt x="125120" y="75539"/>
                  </a:lnTo>
                  <a:lnTo>
                    <a:pt x="131546" y="48691"/>
                  </a:lnTo>
                  <a:lnTo>
                    <a:pt x="131152" y="43395"/>
                  </a:lnTo>
                  <a:lnTo>
                    <a:pt x="190032" y="42698"/>
                  </a:lnTo>
                  <a:lnTo>
                    <a:pt x="205346" y="42138"/>
                  </a:lnTo>
                  <a:lnTo>
                    <a:pt x="234010" y="40246"/>
                  </a:lnTo>
                  <a:lnTo>
                    <a:pt x="239204" y="33544"/>
                  </a:lnTo>
                  <a:lnTo>
                    <a:pt x="237577" y="22712"/>
                  </a:lnTo>
                  <a:lnTo>
                    <a:pt x="230090" y="11973"/>
                  </a:lnTo>
                  <a:lnTo>
                    <a:pt x="217703" y="5549"/>
                  </a:lnTo>
                  <a:lnTo>
                    <a:pt x="200657" y="2938"/>
                  </a:lnTo>
                  <a:lnTo>
                    <a:pt x="185469" y="1985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57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75332" y="2856471"/>
              <a:ext cx="118604" cy="179019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9074619" y="330796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13" y="12469"/>
                </a:lnTo>
                <a:lnTo>
                  <a:pt x="697458" y="56553"/>
                </a:lnTo>
                <a:lnTo>
                  <a:pt x="673622" y="99294"/>
                </a:lnTo>
                <a:lnTo>
                  <a:pt x="663587" y="155371"/>
                </a:lnTo>
                <a:lnTo>
                  <a:pt x="666292" y="184935"/>
                </a:lnTo>
                <a:lnTo>
                  <a:pt x="684402" y="234574"/>
                </a:lnTo>
                <a:lnTo>
                  <a:pt x="724828" y="280785"/>
                </a:lnTo>
                <a:lnTo>
                  <a:pt x="788525" y="307789"/>
                </a:lnTo>
                <a:lnTo>
                  <a:pt x="819873" y="310692"/>
                </a:lnTo>
                <a:lnTo>
                  <a:pt x="851716" y="308273"/>
                </a:lnTo>
                <a:lnTo>
                  <a:pt x="885332" y="299789"/>
                </a:lnTo>
                <a:lnTo>
                  <a:pt x="917639" y="283400"/>
                </a:lnTo>
                <a:lnTo>
                  <a:pt x="945553" y="257263"/>
                </a:lnTo>
                <a:lnTo>
                  <a:pt x="950764" y="248907"/>
                </a:lnTo>
                <a:lnTo>
                  <a:pt x="819873" y="248907"/>
                </a:lnTo>
                <a:lnTo>
                  <a:pt x="802391" y="246955"/>
                </a:lnTo>
                <a:lnTo>
                  <a:pt x="760768" y="217970"/>
                </a:lnTo>
                <a:lnTo>
                  <a:pt x="745753" y="176330"/>
                </a:lnTo>
                <a:lnTo>
                  <a:pt x="744575" y="158470"/>
                </a:lnTo>
                <a:lnTo>
                  <a:pt x="745753" y="140605"/>
                </a:lnTo>
                <a:lnTo>
                  <a:pt x="760768" y="98920"/>
                </a:lnTo>
                <a:lnTo>
                  <a:pt x="802391" y="70118"/>
                </a:lnTo>
                <a:lnTo>
                  <a:pt x="819873" y="68199"/>
                </a:lnTo>
                <a:lnTo>
                  <a:pt x="954930" y="68199"/>
                </a:lnTo>
                <a:lnTo>
                  <a:pt x="953134" y="65074"/>
                </a:lnTo>
                <a:lnTo>
                  <a:pt x="917939" y="28616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694" y="6388"/>
                </a:moveTo>
                <a:lnTo>
                  <a:pt x="474992" y="6388"/>
                </a:lnTo>
                <a:lnTo>
                  <a:pt x="372427" y="304330"/>
                </a:lnTo>
                <a:lnTo>
                  <a:pt x="451103" y="304330"/>
                </a:lnTo>
                <a:lnTo>
                  <a:pt x="469239" y="248881"/>
                </a:lnTo>
                <a:lnTo>
                  <a:pt x="660182" y="248881"/>
                </a:lnTo>
                <a:lnTo>
                  <a:pt x="641000" y="193167"/>
                </a:lnTo>
                <a:lnTo>
                  <a:pt x="486232" y="193167"/>
                </a:lnTo>
                <a:lnTo>
                  <a:pt x="525881" y="61798"/>
                </a:lnTo>
                <a:lnTo>
                  <a:pt x="595771" y="61798"/>
                </a:lnTo>
                <a:lnTo>
                  <a:pt x="576694" y="6388"/>
                </a:lnTo>
                <a:close/>
              </a:path>
              <a:path w="1191895" h="311150">
                <a:moveTo>
                  <a:pt x="660182" y="248881"/>
                </a:moveTo>
                <a:lnTo>
                  <a:pt x="582460" y="248881"/>
                </a:lnTo>
                <a:lnTo>
                  <a:pt x="600621" y="304330"/>
                </a:lnTo>
                <a:lnTo>
                  <a:pt x="679272" y="304330"/>
                </a:lnTo>
                <a:lnTo>
                  <a:pt x="660182" y="248881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73" y="131533"/>
                </a:lnTo>
                <a:lnTo>
                  <a:pt x="819873" y="193205"/>
                </a:lnTo>
                <a:lnTo>
                  <a:pt x="898804" y="193205"/>
                </a:lnTo>
                <a:lnTo>
                  <a:pt x="896677" y="200816"/>
                </a:lnTo>
                <a:lnTo>
                  <a:pt x="875036" y="233482"/>
                </a:lnTo>
                <a:lnTo>
                  <a:pt x="819873" y="248907"/>
                </a:lnTo>
                <a:lnTo>
                  <a:pt x="950764" y="248907"/>
                </a:lnTo>
                <a:lnTo>
                  <a:pt x="958076" y="237183"/>
                </a:lnTo>
                <a:lnTo>
                  <a:pt x="967709" y="212961"/>
                </a:lnTo>
                <a:lnTo>
                  <a:pt x="973897" y="185417"/>
                </a:lnTo>
                <a:lnTo>
                  <a:pt x="976083" y="155371"/>
                </a:lnTo>
                <a:lnTo>
                  <a:pt x="976083" y="147256"/>
                </a:lnTo>
                <a:lnTo>
                  <a:pt x="975639" y="139128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71" y="61798"/>
                </a:moveTo>
                <a:lnTo>
                  <a:pt x="525881" y="61798"/>
                </a:lnTo>
                <a:lnTo>
                  <a:pt x="565518" y="193167"/>
                </a:lnTo>
                <a:lnTo>
                  <a:pt x="641000" y="193167"/>
                </a:lnTo>
                <a:lnTo>
                  <a:pt x="595771" y="61798"/>
                </a:lnTo>
                <a:close/>
              </a:path>
              <a:path w="1191895" h="311150">
                <a:moveTo>
                  <a:pt x="954930" y="68199"/>
                </a:moveTo>
                <a:lnTo>
                  <a:pt x="819873" y="68199"/>
                </a:lnTo>
                <a:lnTo>
                  <a:pt x="838242" y="70118"/>
                </a:lnTo>
                <a:lnTo>
                  <a:pt x="856202" y="75877"/>
                </a:lnTo>
                <a:lnTo>
                  <a:pt x="872237" y="85477"/>
                </a:lnTo>
                <a:lnTo>
                  <a:pt x="884834" y="98920"/>
                </a:lnTo>
                <a:lnTo>
                  <a:pt x="886663" y="101752"/>
                </a:lnTo>
                <a:lnTo>
                  <a:pt x="955967" y="70002"/>
                </a:lnTo>
                <a:lnTo>
                  <a:pt x="954930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66" y="65963"/>
                </a:lnTo>
                <a:lnTo>
                  <a:pt x="238366" y="244779"/>
                </a:lnTo>
                <a:lnTo>
                  <a:pt x="59575" y="244779"/>
                </a:lnTo>
                <a:lnTo>
                  <a:pt x="59575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54"/>
                </a:lnTo>
                <a:lnTo>
                  <a:pt x="59575" y="244754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14"/>
                </a:moveTo>
                <a:lnTo>
                  <a:pt x="1044790" y="77914"/>
                </a:lnTo>
                <a:lnTo>
                  <a:pt x="1044790" y="304355"/>
                </a:lnTo>
                <a:lnTo>
                  <a:pt x="1123988" y="304355"/>
                </a:lnTo>
                <a:lnTo>
                  <a:pt x="1123988" y="77914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14"/>
                </a:lnTo>
                <a:lnTo>
                  <a:pt x="1191691" y="77914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779355" y="863701"/>
            <a:ext cx="105384" cy="163207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9906133" y="860590"/>
            <a:ext cx="360680" cy="166370"/>
            <a:chOff x="9906133" y="860590"/>
            <a:chExt cx="360680" cy="166370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46843" y="863701"/>
              <a:ext cx="90500" cy="1600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06133" y="860590"/>
              <a:ext cx="109797" cy="1663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75811" y="863701"/>
              <a:ext cx="90500" cy="160096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939091" y="342734"/>
            <a:ext cx="2058924" cy="3245827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2565"/>
            <a:ext cx="5312359" cy="755743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939574" y="4492523"/>
            <a:ext cx="4326737" cy="28220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5690" y="335940"/>
            <a:ext cx="2058911" cy="32458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799721" y="3734422"/>
            <a:ext cx="478790" cy="110489"/>
            <a:chOff x="5799721" y="3734422"/>
            <a:chExt cx="478790" cy="11048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9721" y="3735540"/>
              <a:ext cx="160756" cy="1082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2042" y="3735540"/>
              <a:ext cx="91960" cy="1082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0813" y="3735540"/>
              <a:ext cx="76657" cy="1082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2032" y="3734422"/>
              <a:ext cx="76047" cy="11043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301143" y="3705110"/>
            <a:ext cx="1769745" cy="161290"/>
            <a:chOff x="6301143" y="3705110"/>
            <a:chExt cx="1769745" cy="16129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5692" y="3705110"/>
              <a:ext cx="1695084" cy="1610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01143" y="3797744"/>
              <a:ext cx="50165" cy="14604"/>
            </a:xfrm>
            <a:custGeom>
              <a:avLst/>
              <a:gdLst/>
              <a:ahLst/>
              <a:cxnLst/>
              <a:rect l="l" t="t" r="r" b="b"/>
              <a:pathLst>
                <a:path w="50164" h="14604">
                  <a:moveTo>
                    <a:pt x="49999" y="0"/>
                  </a:moveTo>
                  <a:lnTo>
                    <a:pt x="0" y="0"/>
                  </a:lnTo>
                  <a:lnTo>
                    <a:pt x="0" y="14452"/>
                  </a:lnTo>
                  <a:lnTo>
                    <a:pt x="49999" y="14452"/>
                  </a:lnTo>
                  <a:lnTo>
                    <a:pt x="4999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766949" y="3152626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87" y="75"/>
                </a:moveTo>
                <a:lnTo>
                  <a:pt x="26213" y="0"/>
                </a:lnTo>
                <a:lnTo>
                  <a:pt x="736" y="338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88" y="341524"/>
                </a:lnTo>
                <a:lnTo>
                  <a:pt x="45288" y="79320"/>
                </a:lnTo>
                <a:lnTo>
                  <a:pt x="53670" y="90140"/>
                </a:lnTo>
                <a:lnTo>
                  <a:pt x="55041" y="92337"/>
                </a:lnTo>
                <a:lnTo>
                  <a:pt x="89725" y="138883"/>
                </a:lnTo>
                <a:lnTo>
                  <a:pt x="110527" y="167930"/>
                </a:lnTo>
                <a:lnTo>
                  <a:pt x="166839" y="243150"/>
                </a:lnTo>
                <a:lnTo>
                  <a:pt x="219849" y="314867"/>
                </a:lnTo>
                <a:lnTo>
                  <a:pt x="223710" y="319693"/>
                </a:lnTo>
                <a:lnTo>
                  <a:pt x="229488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8"/>
                </a:lnTo>
                <a:lnTo>
                  <a:pt x="234835" y="338"/>
                </a:lnTo>
                <a:lnTo>
                  <a:pt x="234835" y="262543"/>
                </a:lnTo>
                <a:lnTo>
                  <a:pt x="224650" y="249884"/>
                </a:lnTo>
                <a:lnTo>
                  <a:pt x="169786" y="175484"/>
                </a:lnTo>
                <a:lnTo>
                  <a:pt x="165925" y="170645"/>
                </a:lnTo>
                <a:lnTo>
                  <a:pt x="161963" y="164816"/>
                </a:lnTo>
                <a:lnTo>
                  <a:pt x="41717" y="2203"/>
                </a:lnTo>
                <a:lnTo>
                  <a:pt x="37087" y="7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33421" y="3153105"/>
            <a:ext cx="229870" cy="341630"/>
          </a:xfrm>
          <a:custGeom>
            <a:avLst/>
            <a:gdLst/>
            <a:ahLst/>
            <a:cxnLst/>
            <a:rect l="l" t="t" r="r" b="b"/>
            <a:pathLst>
              <a:path w="229870" h="341629">
                <a:moveTo>
                  <a:pt x="229565" y="299720"/>
                </a:moveTo>
                <a:lnTo>
                  <a:pt x="45275" y="299720"/>
                </a:lnTo>
                <a:lnTo>
                  <a:pt x="45275" y="185420"/>
                </a:lnTo>
                <a:lnTo>
                  <a:pt x="200075" y="185420"/>
                </a:lnTo>
                <a:lnTo>
                  <a:pt x="200075" y="143510"/>
                </a:lnTo>
                <a:lnTo>
                  <a:pt x="45275" y="143510"/>
                </a:lnTo>
                <a:lnTo>
                  <a:pt x="45275" y="41910"/>
                </a:lnTo>
                <a:lnTo>
                  <a:pt x="223202" y="41910"/>
                </a:lnTo>
                <a:lnTo>
                  <a:pt x="223202" y="40640"/>
                </a:lnTo>
                <a:lnTo>
                  <a:pt x="223240" y="2540"/>
                </a:lnTo>
                <a:lnTo>
                  <a:pt x="223240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1630"/>
                </a:lnTo>
                <a:lnTo>
                  <a:pt x="229565" y="34163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40395" y="3152965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57" y="97726"/>
                </a:moveTo>
                <a:lnTo>
                  <a:pt x="228219" y="67259"/>
                </a:lnTo>
                <a:lnTo>
                  <a:pt x="213855" y="42125"/>
                </a:lnTo>
                <a:lnTo>
                  <a:pt x="213436" y="41389"/>
                </a:lnTo>
                <a:lnTo>
                  <a:pt x="194868" y="23634"/>
                </a:lnTo>
                <a:lnTo>
                  <a:pt x="189534" y="20472"/>
                </a:lnTo>
                <a:lnTo>
                  <a:pt x="189534" y="104254"/>
                </a:lnTo>
                <a:lnTo>
                  <a:pt x="188518" y="120091"/>
                </a:lnTo>
                <a:lnTo>
                  <a:pt x="169227" y="156603"/>
                </a:lnTo>
                <a:lnTo>
                  <a:pt x="121094" y="173748"/>
                </a:lnTo>
                <a:lnTo>
                  <a:pt x="45275" y="173748"/>
                </a:lnTo>
                <a:lnTo>
                  <a:pt x="45275" y="42125"/>
                </a:lnTo>
                <a:lnTo>
                  <a:pt x="120040" y="42125"/>
                </a:lnTo>
                <a:lnTo>
                  <a:pt x="146494" y="46520"/>
                </a:lnTo>
                <a:lnTo>
                  <a:pt x="168643" y="59016"/>
                </a:lnTo>
                <a:lnTo>
                  <a:pt x="183870" y="78600"/>
                </a:lnTo>
                <a:lnTo>
                  <a:pt x="189534" y="104254"/>
                </a:lnTo>
                <a:lnTo>
                  <a:pt x="189534" y="20472"/>
                </a:lnTo>
                <a:lnTo>
                  <a:pt x="173062" y="10655"/>
                </a:lnTo>
                <a:lnTo>
                  <a:pt x="147561" y="2705"/>
                </a:lnTo>
                <a:lnTo>
                  <a:pt x="117932" y="0"/>
                </a:lnTo>
                <a:lnTo>
                  <a:pt x="0" y="0"/>
                </a:lnTo>
                <a:lnTo>
                  <a:pt x="0" y="341185"/>
                </a:lnTo>
                <a:lnTo>
                  <a:pt x="45275" y="341185"/>
                </a:lnTo>
                <a:lnTo>
                  <a:pt x="45275" y="215874"/>
                </a:lnTo>
                <a:lnTo>
                  <a:pt x="116878" y="215874"/>
                </a:lnTo>
                <a:lnTo>
                  <a:pt x="163766" y="208013"/>
                </a:lnTo>
                <a:lnTo>
                  <a:pt x="199263" y="188747"/>
                </a:lnTo>
                <a:lnTo>
                  <a:pt x="201028" y="186893"/>
                </a:lnTo>
                <a:lnTo>
                  <a:pt x="204152" y="184277"/>
                </a:lnTo>
                <a:lnTo>
                  <a:pt x="205181" y="183819"/>
                </a:lnTo>
                <a:lnTo>
                  <a:pt x="206540" y="182321"/>
                </a:lnTo>
                <a:lnTo>
                  <a:pt x="211302" y="176834"/>
                </a:lnTo>
                <a:lnTo>
                  <a:pt x="213702" y="173748"/>
                </a:lnTo>
                <a:lnTo>
                  <a:pt x="215798" y="171056"/>
                </a:lnTo>
                <a:lnTo>
                  <a:pt x="219925" y="164909"/>
                </a:lnTo>
                <a:lnTo>
                  <a:pt x="223596" y="158318"/>
                </a:lnTo>
                <a:lnTo>
                  <a:pt x="233032" y="129260"/>
                </a:lnTo>
                <a:lnTo>
                  <a:pt x="234657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07" y="330200"/>
                </a:lnTo>
                <a:lnTo>
                  <a:pt x="550303" y="310159"/>
                </a:lnTo>
                <a:lnTo>
                  <a:pt x="541629" y="289725"/>
                </a:lnTo>
                <a:lnTo>
                  <a:pt x="536435" y="277558"/>
                </a:lnTo>
                <a:lnTo>
                  <a:pt x="525221" y="250621"/>
                </a:lnTo>
                <a:lnTo>
                  <a:pt x="507263" y="207454"/>
                </a:lnTo>
                <a:lnTo>
                  <a:pt x="465582" y="107276"/>
                </a:lnTo>
                <a:lnTo>
                  <a:pt x="462546" y="99847"/>
                </a:lnTo>
                <a:lnTo>
                  <a:pt x="459981" y="93078"/>
                </a:lnTo>
                <a:lnTo>
                  <a:pt x="459117" y="91160"/>
                </a:lnTo>
                <a:lnTo>
                  <a:pt x="459117" y="207454"/>
                </a:lnTo>
                <a:lnTo>
                  <a:pt x="349605" y="207454"/>
                </a:lnTo>
                <a:lnTo>
                  <a:pt x="352082" y="202260"/>
                </a:lnTo>
                <a:lnTo>
                  <a:pt x="354076" y="196799"/>
                </a:lnTo>
                <a:lnTo>
                  <a:pt x="396544" y="91160"/>
                </a:lnTo>
                <a:lnTo>
                  <a:pt x="398627" y="85940"/>
                </a:lnTo>
                <a:lnTo>
                  <a:pt x="402183" y="78549"/>
                </a:lnTo>
                <a:lnTo>
                  <a:pt x="403313" y="73710"/>
                </a:lnTo>
                <a:lnTo>
                  <a:pt x="405765" y="75514"/>
                </a:lnTo>
                <a:lnTo>
                  <a:pt x="406234" y="78257"/>
                </a:lnTo>
                <a:lnTo>
                  <a:pt x="409511" y="86779"/>
                </a:lnTo>
                <a:lnTo>
                  <a:pt x="410705" y="89484"/>
                </a:lnTo>
                <a:lnTo>
                  <a:pt x="421792" y="115519"/>
                </a:lnTo>
                <a:lnTo>
                  <a:pt x="433108" y="143306"/>
                </a:lnTo>
                <a:lnTo>
                  <a:pt x="444411" y="171411"/>
                </a:lnTo>
                <a:lnTo>
                  <a:pt x="455523" y="198412"/>
                </a:lnTo>
                <a:lnTo>
                  <a:pt x="456907" y="201739"/>
                </a:lnTo>
                <a:lnTo>
                  <a:pt x="457784" y="204660"/>
                </a:lnTo>
                <a:lnTo>
                  <a:pt x="459117" y="207454"/>
                </a:lnTo>
                <a:lnTo>
                  <a:pt x="459117" y="91160"/>
                </a:lnTo>
                <a:lnTo>
                  <a:pt x="453339" y="78257"/>
                </a:lnTo>
                <a:lnTo>
                  <a:pt x="451510" y="73710"/>
                </a:lnTo>
                <a:lnTo>
                  <a:pt x="447992" y="64833"/>
                </a:lnTo>
                <a:lnTo>
                  <a:pt x="421208" y="0"/>
                </a:lnTo>
                <a:lnTo>
                  <a:pt x="387515" y="0"/>
                </a:lnTo>
                <a:lnTo>
                  <a:pt x="385800" y="3251"/>
                </a:lnTo>
                <a:lnTo>
                  <a:pt x="384670" y="6705"/>
                </a:lnTo>
                <a:lnTo>
                  <a:pt x="383171" y="10388"/>
                </a:lnTo>
                <a:lnTo>
                  <a:pt x="369912" y="42418"/>
                </a:lnTo>
                <a:lnTo>
                  <a:pt x="356438" y="74333"/>
                </a:lnTo>
                <a:lnTo>
                  <a:pt x="330047" y="138582"/>
                </a:lnTo>
                <a:lnTo>
                  <a:pt x="316661" y="170294"/>
                </a:lnTo>
                <a:lnTo>
                  <a:pt x="312166" y="181038"/>
                </a:lnTo>
                <a:lnTo>
                  <a:pt x="303517" y="202336"/>
                </a:lnTo>
                <a:lnTo>
                  <a:pt x="299085" y="212750"/>
                </a:lnTo>
                <a:lnTo>
                  <a:pt x="263855" y="297561"/>
                </a:lnTo>
                <a:lnTo>
                  <a:pt x="254520" y="319824"/>
                </a:lnTo>
                <a:lnTo>
                  <a:pt x="248983" y="333527"/>
                </a:lnTo>
                <a:lnTo>
                  <a:pt x="246405" y="341185"/>
                </a:lnTo>
                <a:lnTo>
                  <a:pt x="293801" y="341185"/>
                </a:lnTo>
                <a:lnTo>
                  <a:pt x="330644" y="250621"/>
                </a:lnTo>
                <a:lnTo>
                  <a:pt x="478078" y="250621"/>
                </a:lnTo>
                <a:lnTo>
                  <a:pt x="480606" y="258673"/>
                </a:lnTo>
                <a:lnTo>
                  <a:pt x="486016" y="272427"/>
                </a:lnTo>
                <a:lnTo>
                  <a:pt x="499872" y="305828"/>
                </a:lnTo>
                <a:lnTo>
                  <a:pt x="505587" y="319481"/>
                </a:lnTo>
                <a:lnTo>
                  <a:pt x="510921" y="332714"/>
                </a:lnTo>
                <a:lnTo>
                  <a:pt x="513880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99509" y="2804094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9" y="0"/>
                </a:moveTo>
                <a:lnTo>
                  <a:pt x="52155" y="24779"/>
                </a:lnTo>
                <a:lnTo>
                  <a:pt x="21855" y="72531"/>
                </a:lnTo>
                <a:lnTo>
                  <a:pt x="4021" y="117343"/>
                </a:lnTo>
                <a:lnTo>
                  <a:pt x="0" y="143453"/>
                </a:lnTo>
                <a:lnTo>
                  <a:pt x="2062" y="161754"/>
                </a:lnTo>
                <a:lnTo>
                  <a:pt x="8407" y="179411"/>
                </a:lnTo>
                <a:lnTo>
                  <a:pt x="18663" y="194387"/>
                </a:lnTo>
                <a:lnTo>
                  <a:pt x="32566" y="205627"/>
                </a:lnTo>
                <a:lnTo>
                  <a:pt x="62348" y="213200"/>
                </a:lnTo>
                <a:lnTo>
                  <a:pt x="87612" y="203479"/>
                </a:lnTo>
                <a:lnTo>
                  <a:pt x="101533" y="190908"/>
                </a:lnTo>
                <a:lnTo>
                  <a:pt x="39906" y="190908"/>
                </a:lnTo>
                <a:lnTo>
                  <a:pt x="32845" y="183815"/>
                </a:lnTo>
                <a:lnTo>
                  <a:pt x="29586" y="167106"/>
                </a:lnTo>
                <a:lnTo>
                  <a:pt x="29982" y="147633"/>
                </a:lnTo>
                <a:lnTo>
                  <a:pt x="33887" y="132246"/>
                </a:lnTo>
                <a:lnTo>
                  <a:pt x="36973" y="126163"/>
                </a:lnTo>
                <a:lnTo>
                  <a:pt x="43031" y="122823"/>
                </a:lnTo>
                <a:lnTo>
                  <a:pt x="48327" y="119305"/>
                </a:lnTo>
                <a:lnTo>
                  <a:pt x="78603" y="93765"/>
                </a:lnTo>
                <a:lnTo>
                  <a:pt x="79292" y="92978"/>
                </a:lnTo>
                <a:lnTo>
                  <a:pt x="47272" y="92978"/>
                </a:lnTo>
                <a:lnTo>
                  <a:pt x="48708" y="86818"/>
                </a:lnTo>
                <a:lnTo>
                  <a:pt x="53610" y="77916"/>
                </a:lnTo>
                <a:lnTo>
                  <a:pt x="56302" y="71464"/>
                </a:lnTo>
                <a:lnTo>
                  <a:pt x="63651" y="55515"/>
                </a:lnTo>
                <a:lnTo>
                  <a:pt x="72010" y="41822"/>
                </a:lnTo>
                <a:lnTo>
                  <a:pt x="82368" y="29902"/>
                </a:lnTo>
                <a:lnTo>
                  <a:pt x="95710" y="19267"/>
                </a:lnTo>
                <a:lnTo>
                  <a:pt x="118999" y="19267"/>
                </a:lnTo>
                <a:lnTo>
                  <a:pt x="114151" y="8275"/>
                </a:lnTo>
                <a:lnTo>
                  <a:pt x="100285" y="895"/>
                </a:lnTo>
                <a:lnTo>
                  <a:pt x="83539" y="0"/>
                </a:lnTo>
                <a:close/>
              </a:path>
              <a:path w="287654" h="213360">
                <a:moveTo>
                  <a:pt x="205278" y="127484"/>
                </a:moveTo>
                <a:lnTo>
                  <a:pt x="160163" y="127484"/>
                </a:lnTo>
                <a:lnTo>
                  <a:pt x="158334" y="132983"/>
                </a:lnTo>
                <a:lnTo>
                  <a:pt x="156962" y="141733"/>
                </a:lnTo>
                <a:lnTo>
                  <a:pt x="156211" y="146069"/>
                </a:lnTo>
                <a:lnTo>
                  <a:pt x="155544" y="150865"/>
                </a:lnTo>
                <a:lnTo>
                  <a:pt x="151527" y="177217"/>
                </a:lnTo>
                <a:lnTo>
                  <a:pt x="155145" y="189882"/>
                </a:lnTo>
                <a:lnTo>
                  <a:pt x="163777" y="200014"/>
                </a:lnTo>
                <a:lnTo>
                  <a:pt x="174089" y="202077"/>
                </a:lnTo>
                <a:lnTo>
                  <a:pt x="182743" y="190539"/>
                </a:lnTo>
                <a:lnTo>
                  <a:pt x="199660" y="140057"/>
                </a:lnTo>
                <a:lnTo>
                  <a:pt x="205278" y="127484"/>
                </a:lnTo>
                <a:close/>
              </a:path>
              <a:path w="287654" h="213360">
                <a:moveTo>
                  <a:pt x="194304" y="47918"/>
                </a:moveTo>
                <a:lnTo>
                  <a:pt x="186143" y="48015"/>
                </a:lnTo>
                <a:lnTo>
                  <a:pt x="177854" y="48757"/>
                </a:lnTo>
                <a:lnTo>
                  <a:pt x="177054" y="52173"/>
                </a:lnTo>
                <a:lnTo>
                  <a:pt x="174755" y="57431"/>
                </a:lnTo>
                <a:lnTo>
                  <a:pt x="171275" y="66346"/>
                </a:lnTo>
                <a:lnTo>
                  <a:pt x="170462" y="68810"/>
                </a:lnTo>
                <a:lnTo>
                  <a:pt x="163300" y="83148"/>
                </a:lnTo>
                <a:lnTo>
                  <a:pt x="159769" y="86463"/>
                </a:lnTo>
                <a:lnTo>
                  <a:pt x="153940" y="94337"/>
                </a:lnTo>
                <a:lnTo>
                  <a:pt x="139073" y="112588"/>
                </a:lnTo>
                <a:lnTo>
                  <a:pt x="120961" y="132281"/>
                </a:lnTo>
                <a:lnTo>
                  <a:pt x="102187" y="150865"/>
                </a:lnTo>
                <a:lnTo>
                  <a:pt x="85334" y="165787"/>
                </a:lnTo>
                <a:lnTo>
                  <a:pt x="79607" y="170461"/>
                </a:lnTo>
                <a:lnTo>
                  <a:pt x="71669" y="177065"/>
                </a:lnTo>
                <a:lnTo>
                  <a:pt x="39906" y="190908"/>
                </a:lnTo>
                <a:lnTo>
                  <a:pt x="101533" y="190908"/>
                </a:lnTo>
                <a:lnTo>
                  <a:pt x="109381" y="183815"/>
                </a:lnTo>
                <a:lnTo>
                  <a:pt x="128591" y="161660"/>
                </a:lnTo>
                <a:lnTo>
                  <a:pt x="143037" y="144391"/>
                </a:lnTo>
                <a:lnTo>
                  <a:pt x="151143" y="134978"/>
                </a:lnTo>
                <a:lnTo>
                  <a:pt x="156111" y="129998"/>
                </a:lnTo>
                <a:lnTo>
                  <a:pt x="160163" y="127484"/>
                </a:lnTo>
                <a:lnTo>
                  <a:pt x="205283" y="127471"/>
                </a:lnTo>
                <a:lnTo>
                  <a:pt x="205895" y="126103"/>
                </a:lnTo>
                <a:lnTo>
                  <a:pt x="226399" y="85241"/>
                </a:lnTo>
                <a:lnTo>
                  <a:pt x="240490" y="69050"/>
                </a:lnTo>
                <a:lnTo>
                  <a:pt x="267651" y="69050"/>
                </a:lnTo>
                <a:lnTo>
                  <a:pt x="265680" y="62434"/>
                </a:lnTo>
                <a:lnTo>
                  <a:pt x="204181" y="62434"/>
                </a:lnTo>
                <a:lnTo>
                  <a:pt x="200821" y="51661"/>
                </a:lnTo>
                <a:lnTo>
                  <a:pt x="194304" y="47918"/>
                </a:lnTo>
                <a:close/>
              </a:path>
              <a:path w="287654" h="213360">
                <a:moveTo>
                  <a:pt x="267651" y="69050"/>
                </a:moveTo>
                <a:lnTo>
                  <a:pt x="240490" y="69050"/>
                </a:lnTo>
                <a:lnTo>
                  <a:pt x="241806" y="74411"/>
                </a:lnTo>
                <a:lnTo>
                  <a:pt x="242018" y="83148"/>
                </a:lnTo>
                <a:lnTo>
                  <a:pt x="242132" y="147633"/>
                </a:lnTo>
                <a:lnTo>
                  <a:pt x="258299" y="184294"/>
                </a:lnTo>
                <a:lnTo>
                  <a:pt x="274729" y="190908"/>
                </a:lnTo>
                <a:lnTo>
                  <a:pt x="287239" y="190908"/>
                </a:lnTo>
                <a:lnTo>
                  <a:pt x="284216" y="183999"/>
                </a:lnTo>
                <a:lnTo>
                  <a:pt x="284216" y="177217"/>
                </a:lnTo>
                <a:lnTo>
                  <a:pt x="270526" y="177217"/>
                </a:lnTo>
                <a:lnTo>
                  <a:pt x="270340" y="165787"/>
                </a:lnTo>
                <a:lnTo>
                  <a:pt x="269697" y="147633"/>
                </a:lnTo>
                <a:lnTo>
                  <a:pt x="269535" y="140057"/>
                </a:lnTo>
                <a:lnTo>
                  <a:pt x="269421" y="127471"/>
                </a:lnTo>
                <a:lnTo>
                  <a:pt x="270551" y="123445"/>
                </a:lnTo>
                <a:lnTo>
                  <a:pt x="270658" y="107335"/>
                </a:lnTo>
                <a:lnTo>
                  <a:pt x="270768" y="100846"/>
                </a:lnTo>
                <a:lnTo>
                  <a:pt x="270671" y="92978"/>
                </a:lnTo>
                <a:lnTo>
                  <a:pt x="269851" y="76433"/>
                </a:lnTo>
                <a:lnTo>
                  <a:pt x="267651" y="69050"/>
                </a:lnTo>
                <a:close/>
              </a:path>
              <a:path w="287654" h="213360">
                <a:moveTo>
                  <a:pt x="284216" y="171959"/>
                </a:moveTo>
                <a:lnTo>
                  <a:pt x="278438" y="172442"/>
                </a:lnTo>
                <a:lnTo>
                  <a:pt x="276088" y="175922"/>
                </a:lnTo>
                <a:lnTo>
                  <a:pt x="270526" y="177217"/>
                </a:lnTo>
                <a:lnTo>
                  <a:pt x="284216" y="177217"/>
                </a:lnTo>
                <a:lnTo>
                  <a:pt x="284216" y="171959"/>
                </a:lnTo>
                <a:close/>
              </a:path>
              <a:path w="287654" h="213360">
                <a:moveTo>
                  <a:pt x="118999" y="19267"/>
                </a:moveTo>
                <a:lnTo>
                  <a:pt x="95710" y="19267"/>
                </a:lnTo>
                <a:lnTo>
                  <a:pt x="93331" y="29338"/>
                </a:lnTo>
                <a:lnTo>
                  <a:pt x="87901" y="41414"/>
                </a:lnTo>
                <a:lnTo>
                  <a:pt x="62071" y="78209"/>
                </a:lnTo>
                <a:lnTo>
                  <a:pt x="47272" y="92978"/>
                </a:lnTo>
                <a:lnTo>
                  <a:pt x="79292" y="92978"/>
                </a:lnTo>
                <a:lnTo>
                  <a:pt x="91415" y="79124"/>
                </a:lnTo>
                <a:lnTo>
                  <a:pt x="104915" y="59985"/>
                </a:lnTo>
                <a:lnTo>
                  <a:pt x="115590" y="39639"/>
                </a:lnTo>
                <a:lnTo>
                  <a:pt x="119929" y="21375"/>
                </a:lnTo>
                <a:lnTo>
                  <a:pt x="118999" y="19267"/>
                </a:lnTo>
                <a:close/>
              </a:path>
              <a:path w="287654" h="213360">
                <a:moveTo>
                  <a:pt x="232083" y="41414"/>
                </a:moveTo>
                <a:lnTo>
                  <a:pt x="217914" y="47395"/>
                </a:lnTo>
                <a:lnTo>
                  <a:pt x="208735" y="56675"/>
                </a:lnTo>
                <a:lnTo>
                  <a:pt x="204181" y="62434"/>
                </a:lnTo>
                <a:lnTo>
                  <a:pt x="265680" y="62434"/>
                </a:lnTo>
                <a:lnTo>
                  <a:pt x="264466" y="58362"/>
                </a:lnTo>
                <a:lnTo>
                  <a:pt x="251603" y="45556"/>
                </a:lnTo>
                <a:lnTo>
                  <a:pt x="232083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41676" y="2803525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40" y="0"/>
                </a:moveTo>
                <a:lnTo>
                  <a:pt x="140855" y="139"/>
                </a:lnTo>
                <a:lnTo>
                  <a:pt x="134531" y="1587"/>
                </a:lnTo>
                <a:lnTo>
                  <a:pt x="128397" y="6959"/>
                </a:lnTo>
                <a:lnTo>
                  <a:pt x="126301" y="10972"/>
                </a:lnTo>
                <a:lnTo>
                  <a:pt x="95092" y="58521"/>
                </a:lnTo>
                <a:lnTo>
                  <a:pt x="80591" y="79994"/>
                </a:lnTo>
                <a:lnTo>
                  <a:pt x="49431" y="123507"/>
                </a:lnTo>
                <a:lnTo>
                  <a:pt x="40831" y="133912"/>
                </a:lnTo>
                <a:lnTo>
                  <a:pt x="31597" y="141986"/>
                </a:lnTo>
                <a:lnTo>
                  <a:pt x="34887" y="116369"/>
                </a:lnTo>
                <a:lnTo>
                  <a:pt x="42125" y="88147"/>
                </a:lnTo>
                <a:lnTo>
                  <a:pt x="49364" y="62626"/>
                </a:lnTo>
                <a:lnTo>
                  <a:pt x="52654" y="45110"/>
                </a:lnTo>
                <a:lnTo>
                  <a:pt x="50100" y="36645"/>
                </a:lnTo>
                <a:lnTo>
                  <a:pt x="43386" y="32261"/>
                </a:lnTo>
                <a:lnTo>
                  <a:pt x="33934" y="30615"/>
                </a:lnTo>
                <a:lnTo>
                  <a:pt x="23164" y="30365"/>
                </a:lnTo>
                <a:lnTo>
                  <a:pt x="16748" y="54589"/>
                </a:lnTo>
                <a:lnTo>
                  <a:pt x="9096" y="82218"/>
                </a:lnTo>
                <a:lnTo>
                  <a:pt x="2687" y="109720"/>
                </a:lnTo>
                <a:lnTo>
                  <a:pt x="0" y="133565"/>
                </a:lnTo>
                <a:lnTo>
                  <a:pt x="4458" y="148126"/>
                </a:lnTo>
                <a:lnTo>
                  <a:pt x="14962" y="158675"/>
                </a:lnTo>
                <a:lnTo>
                  <a:pt x="27201" y="165093"/>
                </a:lnTo>
                <a:lnTo>
                  <a:pt x="36868" y="167259"/>
                </a:lnTo>
                <a:lnTo>
                  <a:pt x="46550" y="165399"/>
                </a:lnTo>
                <a:lnTo>
                  <a:pt x="128104" y="52463"/>
                </a:lnTo>
                <a:lnTo>
                  <a:pt x="130581" y="49326"/>
                </a:lnTo>
                <a:lnTo>
                  <a:pt x="127595" y="63695"/>
                </a:lnTo>
                <a:lnTo>
                  <a:pt x="111264" y="126885"/>
                </a:lnTo>
                <a:lnTo>
                  <a:pt x="94191" y="182949"/>
                </a:lnTo>
                <a:lnTo>
                  <a:pt x="74612" y="236613"/>
                </a:lnTo>
                <a:lnTo>
                  <a:pt x="51229" y="289497"/>
                </a:lnTo>
                <a:lnTo>
                  <a:pt x="26327" y="335749"/>
                </a:lnTo>
                <a:lnTo>
                  <a:pt x="69507" y="335749"/>
                </a:lnTo>
                <a:lnTo>
                  <a:pt x="81965" y="309473"/>
                </a:lnTo>
                <a:lnTo>
                  <a:pt x="85572" y="303428"/>
                </a:lnTo>
                <a:lnTo>
                  <a:pt x="91147" y="289636"/>
                </a:lnTo>
                <a:lnTo>
                  <a:pt x="94208" y="284225"/>
                </a:lnTo>
                <a:lnTo>
                  <a:pt x="97586" y="277482"/>
                </a:lnTo>
                <a:lnTo>
                  <a:pt x="117894" y="239864"/>
                </a:lnTo>
                <a:lnTo>
                  <a:pt x="140768" y="204638"/>
                </a:lnTo>
                <a:lnTo>
                  <a:pt x="165480" y="170573"/>
                </a:lnTo>
                <a:lnTo>
                  <a:pt x="233578" y="87591"/>
                </a:lnTo>
                <a:lnTo>
                  <a:pt x="235762" y="86169"/>
                </a:lnTo>
                <a:lnTo>
                  <a:pt x="240995" y="79616"/>
                </a:lnTo>
                <a:lnTo>
                  <a:pt x="254838" y="64770"/>
                </a:lnTo>
                <a:lnTo>
                  <a:pt x="254838" y="55638"/>
                </a:lnTo>
                <a:lnTo>
                  <a:pt x="215417" y="81220"/>
                </a:lnTo>
                <a:lnTo>
                  <a:pt x="180859" y="113161"/>
                </a:lnTo>
                <a:lnTo>
                  <a:pt x="131635" y="168313"/>
                </a:lnTo>
                <a:lnTo>
                  <a:pt x="133900" y="156770"/>
                </a:lnTo>
                <a:lnTo>
                  <a:pt x="155638" y="67651"/>
                </a:lnTo>
                <a:lnTo>
                  <a:pt x="160189" y="47633"/>
                </a:lnTo>
                <a:lnTo>
                  <a:pt x="162178" y="34582"/>
                </a:lnTo>
                <a:lnTo>
                  <a:pt x="162299" y="23658"/>
                </a:lnTo>
                <a:lnTo>
                  <a:pt x="161105" y="12228"/>
                </a:lnTo>
                <a:lnTo>
                  <a:pt x="156263" y="3329"/>
                </a:lnTo>
                <a:lnTo>
                  <a:pt x="145440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36697" y="3153105"/>
            <a:ext cx="215900" cy="341630"/>
          </a:xfrm>
          <a:custGeom>
            <a:avLst/>
            <a:gdLst/>
            <a:ahLst/>
            <a:cxnLst/>
            <a:rect l="l" t="t" r="r" b="b"/>
            <a:pathLst>
              <a:path w="215900" h="341629">
                <a:moveTo>
                  <a:pt x="215874" y="299720"/>
                </a:moveTo>
                <a:lnTo>
                  <a:pt x="45275" y="299720"/>
                </a:lnTo>
                <a:lnTo>
                  <a:pt x="45275" y="0"/>
                </a:lnTo>
                <a:lnTo>
                  <a:pt x="0" y="0"/>
                </a:lnTo>
                <a:lnTo>
                  <a:pt x="0" y="299720"/>
                </a:lnTo>
                <a:lnTo>
                  <a:pt x="0" y="341630"/>
                </a:lnTo>
                <a:lnTo>
                  <a:pt x="215874" y="341630"/>
                </a:lnTo>
                <a:lnTo>
                  <a:pt x="215874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88025" y="2666199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07" y="234035"/>
                </a:moveTo>
                <a:lnTo>
                  <a:pt x="106267" y="234035"/>
                </a:lnTo>
                <a:lnTo>
                  <a:pt x="107470" y="245770"/>
                </a:lnTo>
                <a:lnTo>
                  <a:pt x="107560" y="248551"/>
                </a:lnTo>
                <a:lnTo>
                  <a:pt x="107659" y="252641"/>
                </a:lnTo>
                <a:lnTo>
                  <a:pt x="107168" y="260210"/>
                </a:lnTo>
                <a:lnTo>
                  <a:pt x="106644" y="271951"/>
                </a:lnTo>
                <a:lnTo>
                  <a:pt x="108477" y="319227"/>
                </a:lnTo>
                <a:lnTo>
                  <a:pt x="134940" y="354048"/>
                </a:lnTo>
                <a:lnTo>
                  <a:pt x="148907" y="358160"/>
                </a:lnTo>
                <a:lnTo>
                  <a:pt x="160436" y="356093"/>
                </a:lnTo>
                <a:lnTo>
                  <a:pt x="165233" y="345655"/>
                </a:lnTo>
                <a:lnTo>
                  <a:pt x="163563" y="338627"/>
                </a:lnTo>
                <a:lnTo>
                  <a:pt x="159681" y="330911"/>
                </a:lnTo>
                <a:lnTo>
                  <a:pt x="145230" y="330911"/>
                </a:lnTo>
                <a:lnTo>
                  <a:pt x="143884" y="325132"/>
                </a:lnTo>
                <a:lnTo>
                  <a:pt x="139266" y="274101"/>
                </a:lnTo>
                <a:lnTo>
                  <a:pt x="138918" y="262458"/>
                </a:lnTo>
                <a:lnTo>
                  <a:pt x="138664" y="257810"/>
                </a:lnTo>
                <a:lnTo>
                  <a:pt x="137877" y="257340"/>
                </a:lnTo>
                <a:lnTo>
                  <a:pt x="137982" y="248551"/>
                </a:lnTo>
                <a:lnTo>
                  <a:pt x="138807" y="234035"/>
                </a:lnTo>
                <a:close/>
              </a:path>
              <a:path w="165734" h="358775">
                <a:moveTo>
                  <a:pt x="146058" y="329963"/>
                </a:moveTo>
                <a:lnTo>
                  <a:pt x="145230" y="330911"/>
                </a:lnTo>
                <a:lnTo>
                  <a:pt x="159681" y="330911"/>
                </a:lnTo>
                <a:lnTo>
                  <a:pt x="145599" y="330860"/>
                </a:lnTo>
                <a:lnTo>
                  <a:pt x="146058" y="329963"/>
                </a:lnTo>
                <a:close/>
              </a:path>
              <a:path w="165734" h="358775">
                <a:moveTo>
                  <a:pt x="158688" y="329399"/>
                </a:moveTo>
                <a:lnTo>
                  <a:pt x="146551" y="329399"/>
                </a:lnTo>
                <a:lnTo>
                  <a:pt x="145599" y="330860"/>
                </a:lnTo>
                <a:lnTo>
                  <a:pt x="159655" y="330860"/>
                </a:lnTo>
                <a:lnTo>
                  <a:pt x="159551" y="330654"/>
                </a:lnTo>
                <a:lnTo>
                  <a:pt x="158688" y="329399"/>
                </a:lnTo>
                <a:close/>
              </a:path>
              <a:path w="165734" h="358775">
                <a:moveTo>
                  <a:pt x="150488" y="319328"/>
                </a:moveTo>
                <a:lnTo>
                  <a:pt x="146881" y="328358"/>
                </a:lnTo>
                <a:lnTo>
                  <a:pt x="146058" y="329963"/>
                </a:lnTo>
                <a:lnTo>
                  <a:pt x="146551" y="329399"/>
                </a:lnTo>
                <a:lnTo>
                  <a:pt x="158688" y="329399"/>
                </a:lnTo>
                <a:lnTo>
                  <a:pt x="154694" y="323599"/>
                </a:lnTo>
                <a:lnTo>
                  <a:pt x="150488" y="319328"/>
                </a:lnTo>
                <a:close/>
              </a:path>
              <a:path w="165734" h="358775">
                <a:moveTo>
                  <a:pt x="85896" y="172961"/>
                </a:moveTo>
                <a:lnTo>
                  <a:pt x="79940" y="172961"/>
                </a:lnTo>
                <a:lnTo>
                  <a:pt x="69345" y="173828"/>
                </a:lnTo>
                <a:lnTo>
                  <a:pt x="30407" y="195941"/>
                </a:lnTo>
                <a:lnTo>
                  <a:pt x="11545" y="231891"/>
                </a:lnTo>
                <a:lnTo>
                  <a:pt x="0" y="282027"/>
                </a:lnTo>
                <a:lnTo>
                  <a:pt x="375" y="300949"/>
                </a:lnTo>
                <a:lnTo>
                  <a:pt x="6457" y="314883"/>
                </a:lnTo>
                <a:lnTo>
                  <a:pt x="21652" y="325497"/>
                </a:lnTo>
                <a:lnTo>
                  <a:pt x="35980" y="326937"/>
                </a:lnTo>
                <a:lnTo>
                  <a:pt x="49368" y="320493"/>
                </a:lnTo>
                <a:lnTo>
                  <a:pt x="61741" y="307454"/>
                </a:lnTo>
                <a:lnTo>
                  <a:pt x="63018" y="305638"/>
                </a:lnTo>
                <a:lnTo>
                  <a:pt x="27285" y="305638"/>
                </a:lnTo>
                <a:lnTo>
                  <a:pt x="26327" y="292429"/>
                </a:lnTo>
                <a:lnTo>
                  <a:pt x="35515" y="250777"/>
                </a:lnTo>
                <a:lnTo>
                  <a:pt x="53298" y="205377"/>
                </a:lnTo>
                <a:lnTo>
                  <a:pt x="69627" y="186809"/>
                </a:lnTo>
                <a:lnTo>
                  <a:pt x="141741" y="186809"/>
                </a:lnTo>
                <a:lnTo>
                  <a:pt x="142005" y="184823"/>
                </a:lnTo>
                <a:lnTo>
                  <a:pt x="142539" y="179273"/>
                </a:lnTo>
                <a:lnTo>
                  <a:pt x="99942" y="179273"/>
                </a:lnTo>
                <a:lnTo>
                  <a:pt x="93910" y="177863"/>
                </a:lnTo>
                <a:lnTo>
                  <a:pt x="85896" y="172961"/>
                </a:lnTo>
                <a:close/>
              </a:path>
              <a:path w="165734" h="358775">
                <a:moveTo>
                  <a:pt x="141741" y="186809"/>
                </a:moveTo>
                <a:lnTo>
                  <a:pt x="69627" y="186809"/>
                </a:lnTo>
                <a:lnTo>
                  <a:pt x="73890" y="189725"/>
                </a:lnTo>
                <a:lnTo>
                  <a:pt x="78670" y="196354"/>
                </a:lnTo>
                <a:lnTo>
                  <a:pt x="81794" y="201117"/>
                </a:lnTo>
                <a:lnTo>
                  <a:pt x="84651" y="202679"/>
                </a:lnTo>
                <a:lnTo>
                  <a:pt x="87306" y="206654"/>
                </a:lnTo>
                <a:lnTo>
                  <a:pt x="73259" y="231559"/>
                </a:lnTo>
                <a:lnTo>
                  <a:pt x="64499" y="248707"/>
                </a:lnTo>
                <a:lnTo>
                  <a:pt x="56202" y="264193"/>
                </a:lnTo>
                <a:lnTo>
                  <a:pt x="47312" y="279252"/>
                </a:lnTo>
                <a:lnTo>
                  <a:pt x="36772" y="295122"/>
                </a:lnTo>
                <a:lnTo>
                  <a:pt x="34474" y="298399"/>
                </a:lnTo>
                <a:lnTo>
                  <a:pt x="31388" y="304546"/>
                </a:lnTo>
                <a:lnTo>
                  <a:pt x="27285" y="305638"/>
                </a:lnTo>
                <a:lnTo>
                  <a:pt x="63018" y="305638"/>
                </a:lnTo>
                <a:lnTo>
                  <a:pt x="88024" y="266468"/>
                </a:lnTo>
                <a:lnTo>
                  <a:pt x="102088" y="237096"/>
                </a:lnTo>
                <a:lnTo>
                  <a:pt x="106267" y="234035"/>
                </a:lnTo>
                <a:lnTo>
                  <a:pt x="138807" y="234035"/>
                </a:lnTo>
                <a:lnTo>
                  <a:pt x="141306" y="190093"/>
                </a:lnTo>
                <a:lnTo>
                  <a:pt x="141741" y="186809"/>
                </a:lnTo>
                <a:close/>
              </a:path>
              <a:path w="165734" h="358775">
                <a:moveTo>
                  <a:pt x="157664" y="0"/>
                </a:moveTo>
                <a:lnTo>
                  <a:pt x="131768" y="1993"/>
                </a:lnTo>
                <a:lnTo>
                  <a:pt x="132530" y="7581"/>
                </a:lnTo>
                <a:lnTo>
                  <a:pt x="131629" y="16128"/>
                </a:lnTo>
                <a:lnTo>
                  <a:pt x="128358" y="42615"/>
                </a:lnTo>
                <a:lnTo>
                  <a:pt x="124140" y="72194"/>
                </a:lnTo>
                <a:lnTo>
                  <a:pt x="119683" y="102137"/>
                </a:lnTo>
                <a:lnTo>
                  <a:pt x="115690" y="129717"/>
                </a:lnTo>
                <a:lnTo>
                  <a:pt x="113288" y="145083"/>
                </a:lnTo>
                <a:lnTo>
                  <a:pt x="110555" y="156200"/>
                </a:lnTo>
                <a:lnTo>
                  <a:pt x="106451" y="166465"/>
                </a:lnTo>
                <a:lnTo>
                  <a:pt x="99942" y="179273"/>
                </a:lnTo>
                <a:lnTo>
                  <a:pt x="142539" y="179273"/>
                </a:lnTo>
                <a:lnTo>
                  <a:pt x="142836" y="176185"/>
                </a:lnTo>
                <a:lnTo>
                  <a:pt x="143135" y="169799"/>
                </a:lnTo>
                <a:lnTo>
                  <a:pt x="144535" y="152860"/>
                </a:lnTo>
                <a:lnTo>
                  <a:pt x="147091" y="131084"/>
                </a:lnTo>
                <a:lnTo>
                  <a:pt x="149989" y="109139"/>
                </a:lnTo>
                <a:lnTo>
                  <a:pt x="152419" y="91693"/>
                </a:lnTo>
                <a:lnTo>
                  <a:pt x="164180" y="16128"/>
                </a:lnTo>
                <a:lnTo>
                  <a:pt x="164191" y="6781"/>
                </a:lnTo>
                <a:lnTo>
                  <a:pt x="157664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8062468" y="2739110"/>
            <a:ext cx="259715" cy="302260"/>
            <a:chOff x="8062468" y="2739110"/>
            <a:chExt cx="259715" cy="302260"/>
          </a:xfrm>
        </p:grpSpPr>
        <p:sp>
          <p:nvSpPr>
            <p:cNvPr id="19" name="object 19"/>
            <p:cNvSpPr/>
            <p:nvPr/>
          </p:nvSpPr>
          <p:spPr>
            <a:xfrm>
              <a:off x="8062468" y="2739110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12" y="0"/>
                  </a:lnTo>
                  <a:lnTo>
                    <a:pt x="107797" y="5867"/>
                  </a:lnTo>
                  <a:lnTo>
                    <a:pt x="103695" y="8166"/>
                  </a:lnTo>
                  <a:lnTo>
                    <a:pt x="88455" y="11595"/>
                  </a:lnTo>
                  <a:lnTo>
                    <a:pt x="23583" y="27812"/>
                  </a:lnTo>
                  <a:lnTo>
                    <a:pt x="14942" y="29755"/>
                  </a:lnTo>
                  <a:lnTo>
                    <a:pt x="7386" y="32250"/>
                  </a:lnTo>
                  <a:lnTo>
                    <a:pt x="2032" y="36894"/>
                  </a:lnTo>
                  <a:lnTo>
                    <a:pt x="0" y="45288"/>
                  </a:lnTo>
                  <a:lnTo>
                    <a:pt x="1567" y="54065"/>
                  </a:lnTo>
                  <a:lnTo>
                    <a:pt x="5759" y="61836"/>
                  </a:lnTo>
                  <a:lnTo>
                    <a:pt x="11808" y="67387"/>
                  </a:lnTo>
                  <a:lnTo>
                    <a:pt x="18948" y="69507"/>
                  </a:lnTo>
                  <a:lnTo>
                    <a:pt x="28746" y="68627"/>
                  </a:lnTo>
                  <a:lnTo>
                    <a:pt x="39389" y="66470"/>
                  </a:lnTo>
                  <a:lnTo>
                    <a:pt x="49584" y="63758"/>
                  </a:lnTo>
                  <a:lnTo>
                    <a:pt x="94767" y="50546"/>
                  </a:lnTo>
                  <a:lnTo>
                    <a:pt x="67998" y="153369"/>
                  </a:lnTo>
                  <a:lnTo>
                    <a:pt x="53633" y="213471"/>
                  </a:lnTo>
                  <a:lnTo>
                    <a:pt x="47383" y="253784"/>
                  </a:lnTo>
                  <a:lnTo>
                    <a:pt x="47279" y="263848"/>
                  </a:lnTo>
                  <a:lnTo>
                    <a:pt x="47615" y="273967"/>
                  </a:lnTo>
                  <a:lnTo>
                    <a:pt x="76995" y="302247"/>
                  </a:lnTo>
                  <a:lnTo>
                    <a:pt x="80022" y="299072"/>
                  </a:lnTo>
                  <a:lnTo>
                    <a:pt x="79727" y="264201"/>
                  </a:lnTo>
                  <a:lnTo>
                    <a:pt x="81394" y="255509"/>
                  </a:lnTo>
                  <a:lnTo>
                    <a:pt x="94183" y="198759"/>
                  </a:lnTo>
                  <a:lnTo>
                    <a:pt x="103857" y="159345"/>
                  </a:lnTo>
                  <a:lnTo>
                    <a:pt x="125120" y="75539"/>
                  </a:lnTo>
                  <a:lnTo>
                    <a:pt x="131546" y="48691"/>
                  </a:lnTo>
                  <a:lnTo>
                    <a:pt x="131152" y="43395"/>
                  </a:lnTo>
                  <a:lnTo>
                    <a:pt x="190024" y="42698"/>
                  </a:lnTo>
                  <a:lnTo>
                    <a:pt x="205346" y="42138"/>
                  </a:lnTo>
                  <a:lnTo>
                    <a:pt x="233997" y="40246"/>
                  </a:lnTo>
                  <a:lnTo>
                    <a:pt x="239198" y="33544"/>
                  </a:lnTo>
                  <a:lnTo>
                    <a:pt x="237575" y="22712"/>
                  </a:lnTo>
                  <a:lnTo>
                    <a:pt x="230089" y="11973"/>
                  </a:lnTo>
                  <a:lnTo>
                    <a:pt x="217703" y="5549"/>
                  </a:lnTo>
                  <a:lnTo>
                    <a:pt x="200649" y="2938"/>
                  </a:lnTo>
                  <a:lnTo>
                    <a:pt x="185458" y="1985"/>
                  </a:lnTo>
                  <a:lnTo>
                    <a:pt x="146024" y="2108"/>
                  </a:lnTo>
                  <a:lnTo>
                    <a:pt x="139979" y="3594"/>
                  </a:lnTo>
                  <a:lnTo>
                    <a:pt x="128257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03336" y="2809671"/>
              <a:ext cx="118598" cy="179019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8961361" y="334391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23" y="12476"/>
                </a:lnTo>
                <a:lnTo>
                  <a:pt x="697458" y="56565"/>
                </a:lnTo>
                <a:lnTo>
                  <a:pt x="673633" y="99306"/>
                </a:lnTo>
                <a:lnTo>
                  <a:pt x="663600" y="155371"/>
                </a:lnTo>
                <a:lnTo>
                  <a:pt x="666304" y="184942"/>
                </a:lnTo>
                <a:lnTo>
                  <a:pt x="684410" y="234581"/>
                </a:lnTo>
                <a:lnTo>
                  <a:pt x="724835" y="280792"/>
                </a:lnTo>
                <a:lnTo>
                  <a:pt x="788532" y="307802"/>
                </a:lnTo>
                <a:lnTo>
                  <a:pt x="819873" y="310705"/>
                </a:lnTo>
                <a:lnTo>
                  <a:pt x="851718" y="308286"/>
                </a:lnTo>
                <a:lnTo>
                  <a:pt x="885337" y="299800"/>
                </a:lnTo>
                <a:lnTo>
                  <a:pt x="917645" y="283407"/>
                </a:lnTo>
                <a:lnTo>
                  <a:pt x="945553" y="257263"/>
                </a:lnTo>
                <a:lnTo>
                  <a:pt x="950757" y="248920"/>
                </a:lnTo>
                <a:lnTo>
                  <a:pt x="819873" y="248920"/>
                </a:lnTo>
                <a:lnTo>
                  <a:pt x="802398" y="246968"/>
                </a:lnTo>
                <a:lnTo>
                  <a:pt x="760780" y="217982"/>
                </a:lnTo>
                <a:lnTo>
                  <a:pt x="745753" y="176331"/>
                </a:lnTo>
                <a:lnTo>
                  <a:pt x="744575" y="158470"/>
                </a:lnTo>
                <a:lnTo>
                  <a:pt x="745753" y="140605"/>
                </a:lnTo>
                <a:lnTo>
                  <a:pt x="760780" y="98920"/>
                </a:lnTo>
                <a:lnTo>
                  <a:pt x="802398" y="70118"/>
                </a:lnTo>
                <a:lnTo>
                  <a:pt x="819873" y="68199"/>
                </a:lnTo>
                <a:lnTo>
                  <a:pt x="954927" y="68199"/>
                </a:lnTo>
                <a:lnTo>
                  <a:pt x="953134" y="65087"/>
                </a:lnTo>
                <a:lnTo>
                  <a:pt x="917945" y="28616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706" y="6388"/>
                </a:moveTo>
                <a:lnTo>
                  <a:pt x="475005" y="6388"/>
                </a:lnTo>
                <a:lnTo>
                  <a:pt x="372427" y="304330"/>
                </a:lnTo>
                <a:lnTo>
                  <a:pt x="451103" y="304330"/>
                </a:lnTo>
                <a:lnTo>
                  <a:pt x="469239" y="248894"/>
                </a:lnTo>
                <a:lnTo>
                  <a:pt x="660199" y="248894"/>
                </a:lnTo>
                <a:lnTo>
                  <a:pt x="641017" y="193179"/>
                </a:lnTo>
                <a:lnTo>
                  <a:pt x="486232" y="193179"/>
                </a:lnTo>
                <a:lnTo>
                  <a:pt x="525881" y="61810"/>
                </a:lnTo>
                <a:lnTo>
                  <a:pt x="595788" y="61810"/>
                </a:lnTo>
                <a:lnTo>
                  <a:pt x="576706" y="6388"/>
                </a:lnTo>
                <a:close/>
              </a:path>
              <a:path w="1191895" h="311150">
                <a:moveTo>
                  <a:pt x="660199" y="248894"/>
                </a:moveTo>
                <a:lnTo>
                  <a:pt x="582460" y="248894"/>
                </a:lnTo>
                <a:lnTo>
                  <a:pt x="600621" y="304330"/>
                </a:lnTo>
                <a:lnTo>
                  <a:pt x="679284" y="304330"/>
                </a:lnTo>
                <a:lnTo>
                  <a:pt x="660199" y="248894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73" y="131533"/>
                </a:lnTo>
                <a:lnTo>
                  <a:pt x="819873" y="193217"/>
                </a:lnTo>
                <a:lnTo>
                  <a:pt x="898804" y="193217"/>
                </a:lnTo>
                <a:lnTo>
                  <a:pt x="896683" y="200821"/>
                </a:lnTo>
                <a:lnTo>
                  <a:pt x="875046" y="233484"/>
                </a:lnTo>
                <a:lnTo>
                  <a:pt x="819873" y="248920"/>
                </a:lnTo>
                <a:lnTo>
                  <a:pt x="950757" y="248920"/>
                </a:lnTo>
                <a:lnTo>
                  <a:pt x="958076" y="237185"/>
                </a:lnTo>
                <a:lnTo>
                  <a:pt x="967709" y="212966"/>
                </a:lnTo>
                <a:lnTo>
                  <a:pt x="973897" y="185422"/>
                </a:lnTo>
                <a:lnTo>
                  <a:pt x="976083" y="155371"/>
                </a:lnTo>
                <a:lnTo>
                  <a:pt x="976083" y="147256"/>
                </a:lnTo>
                <a:lnTo>
                  <a:pt x="975652" y="139128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88" y="61810"/>
                </a:moveTo>
                <a:lnTo>
                  <a:pt x="525881" y="61810"/>
                </a:lnTo>
                <a:lnTo>
                  <a:pt x="565518" y="193179"/>
                </a:lnTo>
                <a:lnTo>
                  <a:pt x="641017" y="193179"/>
                </a:lnTo>
                <a:lnTo>
                  <a:pt x="595788" y="61810"/>
                </a:lnTo>
                <a:close/>
              </a:path>
              <a:path w="1191895" h="311150">
                <a:moveTo>
                  <a:pt x="954927" y="68199"/>
                </a:moveTo>
                <a:lnTo>
                  <a:pt x="819873" y="68199"/>
                </a:lnTo>
                <a:lnTo>
                  <a:pt x="838250" y="70118"/>
                </a:lnTo>
                <a:lnTo>
                  <a:pt x="856213" y="75877"/>
                </a:lnTo>
                <a:lnTo>
                  <a:pt x="872250" y="85477"/>
                </a:lnTo>
                <a:lnTo>
                  <a:pt x="884847" y="98920"/>
                </a:lnTo>
                <a:lnTo>
                  <a:pt x="886675" y="101765"/>
                </a:lnTo>
                <a:lnTo>
                  <a:pt x="955967" y="70002"/>
                </a:lnTo>
                <a:lnTo>
                  <a:pt x="954927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78" y="65963"/>
                </a:lnTo>
                <a:lnTo>
                  <a:pt x="238378" y="244792"/>
                </a:lnTo>
                <a:lnTo>
                  <a:pt x="59575" y="244792"/>
                </a:lnTo>
                <a:lnTo>
                  <a:pt x="59575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404" y="6362"/>
                </a:moveTo>
                <a:lnTo>
                  <a:pt x="0" y="6362"/>
                </a:lnTo>
                <a:lnTo>
                  <a:pt x="0" y="244767"/>
                </a:lnTo>
                <a:lnTo>
                  <a:pt x="59575" y="244767"/>
                </a:lnTo>
                <a:lnTo>
                  <a:pt x="59588" y="65938"/>
                </a:lnTo>
                <a:lnTo>
                  <a:pt x="238404" y="65938"/>
                </a:lnTo>
                <a:lnTo>
                  <a:pt x="238404" y="6362"/>
                </a:lnTo>
                <a:close/>
              </a:path>
              <a:path w="1191895" h="311150">
                <a:moveTo>
                  <a:pt x="238404" y="65938"/>
                </a:moveTo>
                <a:close/>
              </a:path>
              <a:path w="1191895" h="311150">
                <a:moveTo>
                  <a:pt x="1123988" y="77927"/>
                </a:moveTo>
                <a:lnTo>
                  <a:pt x="1044803" y="77927"/>
                </a:lnTo>
                <a:lnTo>
                  <a:pt x="1044803" y="304355"/>
                </a:lnTo>
                <a:lnTo>
                  <a:pt x="1123988" y="304355"/>
                </a:lnTo>
                <a:lnTo>
                  <a:pt x="1123988" y="77927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27"/>
                </a:lnTo>
                <a:lnTo>
                  <a:pt x="1191691" y="77927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9602368" y="928992"/>
            <a:ext cx="495300" cy="166370"/>
            <a:chOff x="9602368" y="928992"/>
            <a:chExt cx="495300" cy="16637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02368" y="932103"/>
              <a:ext cx="105397" cy="1632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29157" y="928992"/>
              <a:ext cx="109798" cy="166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69855" y="932103"/>
              <a:ext cx="90500" cy="1600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86168" y="928992"/>
              <a:ext cx="111140" cy="163207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4953"/>
            <a:ext cx="5314810" cy="755505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00559" y="3997680"/>
            <a:ext cx="1161580" cy="15697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7445997" y="4050169"/>
            <a:ext cx="225425" cy="103505"/>
            <a:chOff x="7445997" y="4050169"/>
            <a:chExt cx="225425" cy="10350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45997" y="4050169"/>
              <a:ext cx="96824" cy="1029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4584" y="4050169"/>
              <a:ext cx="96837" cy="10298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5805233" y="3966832"/>
            <a:ext cx="306705" cy="307975"/>
            <a:chOff x="5805233" y="3966832"/>
            <a:chExt cx="306705" cy="307975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73483" y="3966832"/>
              <a:ext cx="237845" cy="23811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805233" y="4012387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43" y="22225"/>
                  </a:moveTo>
                  <a:lnTo>
                    <a:pt x="222072" y="22225"/>
                  </a:lnTo>
                  <a:lnTo>
                    <a:pt x="222178" y="22618"/>
                  </a:lnTo>
                  <a:lnTo>
                    <a:pt x="222516" y="23113"/>
                  </a:lnTo>
                  <a:lnTo>
                    <a:pt x="221894" y="24041"/>
                  </a:lnTo>
                  <a:lnTo>
                    <a:pt x="220586" y="24472"/>
                  </a:lnTo>
                  <a:lnTo>
                    <a:pt x="218795" y="26288"/>
                  </a:lnTo>
                  <a:lnTo>
                    <a:pt x="4140" y="240918"/>
                  </a:lnTo>
                  <a:lnTo>
                    <a:pt x="3187" y="241769"/>
                  </a:lnTo>
                  <a:lnTo>
                    <a:pt x="0" y="246392"/>
                  </a:lnTo>
                  <a:lnTo>
                    <a:pt x="50" y="250278"/>
                  </a:lnTo>
                  <a:lnTo>
                    <a:pt x="4013" y="260184"/>
                  </a:lnTo>
                  <a:lnTo>
                    <a:pt x="12344" y="262051"/>
                  </a:lnTo>
                  <a:lnTo>
                    <a:pt x="17386" y="258533"/>
                  </a:lnTo>
                  <a:lnTo>
                    <a:pt x="22158" y="254239"/>
                  </a:lnTo>
                  <a:lnTo>
                    <a:pt x="29797" y="246721"/>
                  </a:lnTo>
                  <a:lnTo>
                    <a:pt x="235445" y="40970"/>
                  </a:lnTo>
                  <a:lnTo>
                    <a:pt x="235864" y="40449"/>
                  </a:lnTo>
                  <a:lnTo>
                    <a:pt x="237401" y="39268"/>
                  </a:lnTo>
                  <a:lnTo>
                    <a:pt x="237820" y="38696"/>
                  </a:lnTo>
                  <a:lnTo>
                    <a:pt x="238518" y="38226"/>
                  </a:lnTo>
                  <a:lnTo>
                    <a:pt x="260743" y="38226"/>
                  </a:lnTo>
                  <a:lnTo>
                    <a:pt x="260743" y="22225"/>
                  </a:lnTo>
                  <a:close/>
                </a:path>
                <a:path w="260985" h="262254">
                  <a:moveTo>
                    <a:pt x="260743" y="38226"/>
                  </a:moveTo>
                  <a:lnTo>
                    <a:pt x="238518" y="38226"/>
                  </a:lnTo>
                  <a:lnTo>
                    <a:pt x="238556" y="71799"/>
                  </a:lnTo>
                  <a:lnTo>
                    <a:pt x="238950" y="78917"/>
                  </a:lnTo>
                  <a:lnTo>
                    <a:pt x="242767" y="84957"/>
                  </a:lnTo>
                  <a:lnTo>
                    <a:pt x="248781" y="87326"/>
                  </a:lnTo>
                  <a:lnTo>
                    <a:pt x="255036" y="86031"/>
                  </a:lnTo>
                  <a:lnTo>
                    <a:pt x="259575" y="81076"/>
                  </a:lnTo>
                  <a:lnTo>
                    <a:pt x="260083" y="79946"/>
                  </a:lnTo>
                  <a:lnTo>
                    <a:pt x="260743" y="78206"/>
                  </a:lnTo>
                  <a:lnTo>
                    <a:pt x="260743" y="38226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07" y="0"/>
                  </a:lnTo>
                  <a:lnTo>
                    <a:pt x="172948" y="4838"/>
                  </a:lnTo>
                  <a:lnTo>
                    <a:pt x="172948" y="15112"/>
                  </a:lnTo>
                  <a:lnTo>
                    <a:pt x="175171" y="18516"/>
                  </a:lnTo>
                  <a:lnTo>
                    <a:pt x="181902" y="22567"/>
                  </a:lnTo>
                  <a:lnTo>
                    <a:pt x="186474" y="22225"/>
                  </a:lnTo>
                  <a:lnTo>
                    <a:pt x="260743" y="22225"/>
                  </a:lnTo>
                  <a:lnTo>
                    <a:pt x="260743" y="4622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808383" y="4466221"/>
            <a:ext cx="4387291" cy="29269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408" y="3427450"/>
            <a:ext cx="768350" cy="2136140"/>
          </a:xfrm>
          <a:custGeom>
            <a:avLst/>
            <a:gdLst/>
            <a:ahLst/>
            <a:cxnLst/>
            <a:rect l="l" t="t" r="r" b="b"/>
            <a:pathLst>
              <a:path w="768350" h="2136140">
                <a:moveTo>
                  <a:pt x="755434" y="1085824"/>
                </a:moveTo>
                <a:lnTo>
                  <a:pt x="152781" y="1085824"/>
                </a:lnTo>
                <a:lnTo>
                  <a:pt x="152781" y="848334"/>
                </a:lnTo>
                <a:lnTo>
                  <a:pt x="12738" y="848334"/>
                </a:lnTo>
                <a:lnTo>
                  <a:pt x="12738" y="1085824"/>
                </a:lnTo>
                <a:lnTo>
                  <a:pt x="12738" y="1257274"/>
                </a:lnTo>
                <a:lnTo>
                  <a:pt x="12738" y="1494764"/>
                </a:lnTo>
                <a:lnTo>
                  <a:pt x="152781" y="1494764"/>
                </a:lnTo>
                <a:lnTo>
                  <a:pt x="152781" y="1257274"/>
                </a:lnTo>
                <a:lnTo>
                  <a:pt x="755434" y="1257274"/>
                </a:lnTo>
                <a:lnTo>
                  <a:pt x="755434" y="1085824"/>
                </a:lnTo>
                <a:close/>
              </a:path>
              <a:path w="768350" h="2136140">
                <a:moveTo>
                  <a:pt x="768159" y="1833372"/>
                </a:moveTo>
                <a:lnTo>
                  <a:pt x="766165" y="1782610"/>
                </a:lnTo>
                <a:lnTo>
                  <a:pt x="760196" y="1736432"/>
                </a:lnTo>
                <a:lnTo>
                  <a:pt x="750239" y="1694827"/>
                </a:lnTo>
                <a:lnTo>
                  <a:pt x="736320" y="1657781"/>
                </a:lnTo>
                <a:lnTo>
                  <a:pt x="699452" y="1596910"/>
                </a:lnTo>
                <a:lnTo>
                  <a:pt x="652500" y="1553273"/>
                </a:lnTo>
                <a:lnTo>
                  <a:pt x="597865" y="1527022"/>
                </a:lnTo>
                <a:lnTo>
                  <a:pt x="537921" y="1518259"/>
                </a:lnTo>
                <a:lnTo>
                  <a:pt x="510006" y="1519758"/>
                </a:lnTo>
                <a:lnTo>
                  <a:pt x="461733" y="1531696"/>
                </a:lnTo>
                <a:lnTo>
                  <a:pt x="423202" y="1554975"/>
                </a:lnTo>
                <a:lnTo>
                  <a:pt x="392430" y="1586001"/>
                </a:lnTo>
                <a:lnTo>
                  <a:pt x="368757" y="1623796"/>
                </a:lnTo>
                <a:lnTo>
                  <a:pt x="350189" y="1665973"/>
                </a:lnTo>
                <a:lnTo>
                  <a:pt x="336003" y="1711629"/>
                </a:lnTo>
                <a:lnTo>
                  <a:pt x="323799" y="1757781"/>
                </a:lnTo>
                <a:lnTo>
                  <a:pt x="312991" y="1803438"/>
                </a:lnTo>
                <a:lnTo>
                  <a:pt x="302387" y="1845614"/>
                </a:lnTo>
                <a:lnTo>
                  <a:pt x="291338" y="1883371"/>
                </a:lnTo>
                <a:lnTo>
                  <a:pt x="268960" y="1926742"/>
                </a:lnTo>
                <a:lnTo>
                  <a:pt x="236435" y="1948624"/>
                </a:lnTo>
                <a:lnTo>
                  <a:pt x="222808" y="1950072"/>
                </a:lnTo>
                <a:lnTo>
                  <a:pt x="210972" y="1949221"/>
                </a:lnTo>
                <a:lnTo>
                  <a:pt x="170992" y="1928266"/>
                </a:lnTo>
                <a:lnTo>
                  <a:pt x="149606" y="1890661"/>
                </a:lnTo>
                <a:lnTo>
                  <a:pt x="138658" y="1832775"/>
                </a:lnTo>
                <a:lnTo>
                  <a:pt x="137934" y="1808962"/>
                </a:lnTo>
                <a:lnTo>
                  <a:pt x="138823" y="1783905"/>
                </a:lnTo>
                <a:lnTo>
                  <a:pt x="145986" y="1732978"/>
                </a:lnTo>
                <a:lnTo>
                  <a:pt x="160375" y="1681124"/>
                </a:lnTo>
                <a:lnTo>
                  <a:pt x="182397" y="1629130"/>
                </a:lnTo>
                <a:lnTo>
                  <a:pt x="196278" y="1603133"/>
                </a:lnTo>
                <a:lnTo>
                  <a:pt x="65786" y="1550085"/>
                </a:lnTo>
                <a:lnTo>
                  <a:pt x="37007" y="1606054"/>
                </a:lnTo>
                <a:lnTo>
                  <a:pt x="16446" y="1669973"/>
                </a:lnTo>
                <a:lnTo>
                  <a:pt x="4114" y="1738414"/>
                </a:lnTo>
                <a:lnTo>
                  <a:pt x="0" y="1807908"/>
                </a:lnTo>
                <a:lnTo>
                  <a:pt x="1955" y="1858213"/>
                </a:lnTo>
                <a:lnTo>
                  <a:pt x="7823" y="1904060"/>
                </a:lnTo>
                <a:lnTo>
                  <a:pt x="17614" y="1945474"/>
                </a:lnTo>
                <a:lnTo>
                  <a:pt x="31305" y="1982431"/>
                </a:lnTo>
                <a:lnTo>
                  <a:pt x="67906" y="2043188"/>
                </a:lnTo>
                <a:lnTo>
                  <a:pt x="115112" y="2086419"/>
                </a:lnTo>
                <a:lnTo>
                  <a:pt x="170421" y="2112289"/>
                </a:lnTo>
                <a:lnTo>
                  <a:pt x="231292" y="2120900"/>
                </a:lnTo>
                <a:lnTo>
                  <a:pt x="259676" y="2119414"/>
                </a:lnTo>
                <a:lnTo>
                  <a:pt x="308483" y="2107476"/>
                </a:lnTo>
                <a:lnTo>
                  <a:pt x="347078" y="2084197"/>
                </a:lnTo>
                <a:lnTo>
                  <a:pt x="377850" y="2053170"/>
                </a:lnTo>
                <a:lnTo>
                  <a:pt x="401586" y="2015375"/>
                </a:lnTo>
                <a:lnTo>
                  <a:pt x="420674" y="1973199"/>
                </a:lnTo>
                <a:lnTo>
                  <a:pt x="435762" y="1927542"/>
                </a:lnTo>
                <a:lnTo>
                  <a:pt x="448233" y="1881390"/>
                </a:lnTo>
                <a:lnTo>
                  <a:pt x="458673" y="1835734"/>
                </a:lnTo>
                <a:lnTo>
                  <a:pt x="463918" y="1814144"/>
                </a:lnTo>
                <a:lnTo>
                  <a:pt x="474789" y="1773948"/>
                </a:lnTo>
                <a:lnTo>
                  <a:pt x="495084" y="1725015"/>
                </a:lnTo>
                <a:lnTo>
                  <a:pt x="523989" y="1694916"/>
                </a:lnTo>
                <a:lnTo>
                  <a:pt x="550659" y="1689074"/>
                </a:lnTo>
                <a:lnTo>
                  <a:pt x="561987" y="1690014"/>
                </a:lnTo>
                <a:lnTo>
                  <a:pt x="600557" y="1712391"/>
                </a:lnTo>
                <a:lnTo>
                  <a:pt x="620153" y="1750085"/>
                </a:lnTo>
                <a:lnTo>
                  <a:pt x="629589" y="1808073"/>
                </a:lnTo>
                <a:lnTo>
                  <a:pt x="630224" y="1832305"/>
                </a:lnTo>
                <a:lnTo>
                  <a:pt x="628865" y="1865630"/>
                </a:lnTo>
                <a:lnTo>
                  <a:pt x="617994" y="1931682"/>
                </a:lnTo>
                <a:lnTo>
                  <a:pt x="596836" y="1995944"/>
                </a:lnTo>
                <a:lnTo>
                  <a:pt x="568985" y="2052434"/>
                </a:lnTo>
                <a:lnTo>
                  <a:pt x="552780" y="2077389"/>
                </a:lnTo>
                <a:lnTo>
                  <a:pt x="682218" y="2135746"/>
                </a:lnTo>
                <a:lnTo>
                  <a:pt x="716826" y="2077935"/>
                </a:lnTo>
                <a:lnTo>
                  <a:pt x="744283" y="2004187"/>
                </a:lnTo>
                <a:lnTo>
                  <a:pt x="754722" y="1962886"/>
                </a:lnTo>
                <a:lnTo>
                  <a:pt x="762177" y="1920646"/>
                </a:lnTo>
                <a:lnTo>
                  <a:pt x="766660" y="1877479"/>
                </a:lnTo>
                <a:lnTo>
                  <a:pt x="768159" y="1833372"/>
                </a:lnTo>
                <a:close/>
              </a:path>
              <a:path w="768350" h="2136140">
                <a:moveTo>
                  <a:pt x="768159" y="405295"/>
                </a:moveTo>
                <a:lnTo>
                  <a:pt x="766368" y="362623"/>
                </a:lnTo>
                <a:lnTo>
                  <a:pt x="760996" y="321614"/>
                </a:lnTo>
                <a:lnTo>
                  <a:pt x="752043" y="282257"/>
                </a:lnTo>
                <a:lnTo>
                  <a:pt x="739508" y="244551"/>
                </a:lnTo>
                <a:lnTo>
                  <a:pt x="723760" y="208876"/>
                </a:lnTo>
                <a:lnTo>
                  <a:pt x="705154" y="175590"/>
                </a:lnTo>
                <a:lnTo>
                  <a:pt x="659396" y="116166"/>
                </a:lnTo>
                <a:lnTo>
                  <a:pt x="621741" y="81978"/>
                </a:lnTo>
                <a:lnTo>
                  <a:pt x="621741" y="406349"/>
                </a:lnTo>
                <a:lnTo>
                  <a:pt x="620674" y="430822"/>
                </a:lnTo>
                <a:lnTo>
                  <a:pt x="612190" y="476986"/>
                </a:lnTo>
                <a:lnTo>
                  <a:pt x="595350" y="519188"/>
                </a:lnTo>
                <a:lnTo>
                  <a:pt x="570941" y="556056"/>
                </a:lnTo>
                <a:lnTo>
                  <a:pt x="539280" y="587197"/>
                </a:lnTo>
                <a:lnTo>
                  <a:pt x="501345" y="611593"/>
                </a:lnTo>
                <a:lnTo>
                  <a:pt x="457581" y="628878"/>
                </a:lnTo>
                <a:lnTo>
                  <a:pt x="409575" y="637616"/>
                </a:lnTo>
                <a:lnTo>
                  <a:pt x="384073" y="638708"/>
                </a:lnTo>
                <a:lnTo>
                  <a:pt x="358152" y="637616"/>
                </a:lnTo>
                <a:lnTo>
                  <a:pt x="309880" y="628878"/>
                </a:lnTo>
                <a:lnTo>
                  <a:pt x="266509" y="611568"/>
                </a:lnTo>
                <a:lnTo>
                  <a:pt x="228841" y="586892"/>
                </a:lnTo>
                <a:lnTo>
                  <a:pt x="197218" y="555332"/>
                </a:lnTo>
                <a:lnTo>
                  <a:pt x="172808" y="518452"/>
                </a:lnTo>
                <a:lnTo>
                  <a:pt x="155968" y="476681"/>
                </a:lnTo>
                <a:lnTo>
                  <a:pt x="147472" y="430796"/>
                </a:lnTo>
                <a:lnTo>
                  <a:pt x="146418" y="406349"/>
                </a:lnTo>
                <a:lnTo>
                  <a:pt x="147472" y="381889"/>
                </a:lnTo>
                <a:lnTo>
                  <a:pt x="155968" y="335737"/>
                </a:lnTo>
                <a:lnTo>
                  <a:pt x="172808" y="293522"/>
                </a:lnTo>
                <a:lnTo>
                  <a:pt x="197218" y="256667"/>
                </a:lnTo>
                <a:lnTo>
                  <a:pt x="228841" y="225526"/>
                </a:lnTo>
                <a:lnTo>
                  <a:pt x="266509" y="201129"/>
                </a:lnTo>
                <a:lnTo>
                  <a:pt x="309880" y="183845"/>
                </a:lnTo>
                <a:lnTo>
                  <a:pt x="358152" y="175094"/>
                </a:lnTo>
                <a:lnTo>
                  <a:pt x="384073" y="173990"/>
                </a:lnTo>
                <a:lnTo>
                  <a:pt x="410006" y="175094"/>
                </a:lnTo>
                <a:lnTo>
                  <a:pt x="458279" y="183845"/>
                </a:lnTo>
                <a:lnTo>
                  <a:pt x="501650" y="201155"/>
                </a:lnTo>
                <a:lnTo>
                  <a:pt x="539318" y="225831"/>
                </a:lnTo>
                <a:lnTo>
                  <a:pt x="570941" y="257390"/>
                </a:lnTo>
                <a:lnTo>
                  <a:pt x="595350" y="294259"/>
                </a:lnTo>
                <a:lnTo>
                  <a:pt x="612190" y="336042"/>
                </a:lnTo>
                <a:lnTo>
                  <a:pt x="620674" y="381914"/>
                </a:lnTo>
                <a:lnTo>
                  <a:pt x="621741" y="406349"/>
                </a:lnTo>
                <a:lnTo>
                  <a:pt x="621741" y="81978"/>
                </a:lnTo>
                <a:lnTo>
                  <a:pt x="571474" y="47637"/>
                </a:lnTo>
                <a:lnTo>
                  <a:pt x="501345" y="17310"/>
                </a:lnTo>
                <a:lnTo>
                  <a:pt x="463778" y="7696"/>
                </a:lnTo>
                <a:lnTo>
                  <a:pt x="424688" y="1930"/>
                </a:lnTo>
                <a:lnTo>
                  <a:pt x="384073" y="0"/>
                </a:lnTo>
                <a:lnTo>
                  <a:pt x="343065" y="1930"/>
                </a:lnTo>
                <a:lnTo>
                  <a:pt x="303834" y="7696"/>
                </a:lnTo>
                <a:lnTo>
                  <a:pt x="266407" y="17310"/>
                </a:lnTo>
                <a:lnTo>
                  <a:pt x="230759" y="30759"/>
                </a:lnTo>
                <a:lnTo>
                  <a:pt x="165646" y="67500"/>
                </a:lnTo>
                <a:lnTo>
                  <a:pt x="109283" y="116166"/>
                </a:lnTo>
                <a:lnTo>
                  <a:pt x="63131" y="175590"/>
                </a:lnTo>
                <a:lnTo>
                  <a:pt x="44437" y="208876"/>
                </a:lnTo>
                <a:lnTo>
                  <a:pt x="28651" y="244551"/>
                </a:lnTo>
                <a:lnTo>
                  <a:pt x="16116" y="282321"/>
                </a:lnTo>
                <a:lnTo>
                  <a:pt x="7162" y="321881"/>
                </a:lnTo>
                <a:lnTo>
                  <a:pt x="1790" y="363220"/>
                </a:lnTo>
                <a:lnTo>
                  <a:pt x="0" y="406349"/>
                </a:lnTo>
                <a:lnTo>
                  <a:pt x="1790" y="449059"/>
                </a:lnTo>
                <a:lnTo>
                  <a:pt x="7162" y="490169"/>
                </a:lnTo>
                <a:lnTo>
                  <a:pt x="16116" y="529691"/>
                </a:lnTo>
                <a:lnTo>
                  <a:pt x="28651" y="567613"/>
                </a:lnTo>
                <a:lnTo>
                  <a:pt x="44437" y="603567"/>
                </a:lnTo>
                <a:lnTo>
                  <a:pt x="63131" y="637120"/>
                </a:lnTo>
                <a:lnTo>
                  <a:pt x="109283" y="697064"/>
                </a:lnTo>
                <a:lnTo>
                  <a:pt x="165785" y="745998"/>
                </a:lnTo>
                <a:lnTo>
                  <a:pt x="231292" y="782472"/>
                </a:lnTo>
                <a:lnTo>
                  <a:pt x="267106" y="795705"/>
                </a:lnTo>
                <a:lnTo>
                  <a:pt x="304507" y="805154"/>
                </a:lnTo>
                <a:lnTo>
                  <a:pt x="343496" y="810831"/>
                </a:lnTo>
                <a:lnTo>
                  <a:pt x="384073" y="812723"/>
                </a:lnTo>
                <a:lnTo>
                  <a:pt x="424662" y="810831"/>
                </a:lnTo>
                <a:lnTo>
                  <a:pt x="463651" y="805154"/>
                </a:lnTo>
                <a:lnTo>
                  <a:pt x="501053" y="795705"/>
                </a:lnTo>
                <a:lnTo>
                  <a:pt x="536854" y="782472"/>
                </a:lnTo>
                <a:lnTo>
                  <a:pt x="602373" y="746137"/>
                </a:lnTo>
                <a:lnTo>
                  <a:pt x="658876" y="697585"/>
                </a:lnTo>
                <a:lnTo>
                  <a:pt x="704469" y="638708"/>
                </a:lnTo>
                <a:lnTo>
                  <a:pt x="705027" y="637921"/>
                </a:lnTo>
                <a:lnTo>
                  <a:pt x="723722" y="604291"/>
                </a:lnTo>
                <a:lnTo>
                  <a:pt x="739508" y="568147"/>
                </a:lnTo>
                <a:lnTo>
                  <a:pt x="752043" y="529932"/>
                </a:lnTo>
                <a:lnTo>
                  <a:pt x="760996" y="490042"/>
                </a:lnTo>
                <a:lnTo>
                  <a:pt x="766368" y="448500"/>
                </a:lnTo>
                <a:lnTo>
                  <a:pt x="768159" y="405295"/>
                </a:lnTo>
                <a:close/>
              </a:path>
            </a:pathLst>
          </a:custGeom>
          <a:solidFill>
            <a:srgbClr val="EEE0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7146" y="1879294"/>
            <a:ext cx="742950" cy="561340"/>
          </a:xfrm>
          <a:custGeom>
            <a:avLst/>
            <a:gdLst/>
            <a:ahLst/>
            <a:cxnLst/>
            <a:rect l="l" t="t" r="r" b="b"/>
            <a:pathLst>
              <a:path w="742950" h="561339">
                <a:moveTo>
                  <a:pt x="742696" y="391160"/>
                </a:moveTo>
                <a:lnTo>
                  <a:pt x="432879" y="391160"/>
                </a:lnTo>
                <a:lnTo>
                  <a:pt x="432879" y="403352"/>
                </a:lnTo>
                <a:lnTo>
                  <a:pt x="432879" y="403860"/>
                </a:lnTo>
                <a:lnTo>
                  <a:pt x="299186" y="403860"/>
                </a:lnTo>
                <a:lnTo>
                  <a:pt x="299186" y="403352"/>
                </a:lnTo>
                <a:lnTo>
                  <a:pt x="432879" y="403352"/>
                </a:lnTo>
                <a:lnTo>
                  <a:pt x="432879" y="391160"/>
                </a:lnTo>
                <a:lnTo>
                  <a:pt x="432879" y="45808"/>
                </a:lnTo>
                <a:lnTo>
                  <a:pt x="299186" y="45808"/>
                </a:lnTo>
                <a:lnTo>
                  <a:pt x="299186" y="391160"/>
                </a:lnTo>
                <a:lnTo>
                  <a:pt x="137922" y="391160"/>
                </a:lnTo>
                <a:lnTo>
                  <a:pt x="137922" y="0"/>
                </a:lnTo>
                <a:lnTo>
                  <a:pt x="0" y="0"/>
                </a:lnTo>
                <a:lnTo>
                  <a:pt x="0" y="391160"/>
                </a:lnTo>
                <a:lnTo>
                  <a:pt x="0" y="403860"/>
                </a:lnTo>
                <a:lnTo>
                  <a:pt x="0" y="561340"/>
                </a:lnTo>
                <a:lnTo>
                  <a:pt x="742696" y="561340"/>
                </a:lnTo>
                <a:lnTo>
                  <a:pt x="742696" y="403860"/>
                </a:lnTo>
                <a:lnTo>
                  <a:pt x="742696" y="391160"/>
                </a:lnTo>
                <a:close/>
              </a:path>
            </a:pathLst>
          </a:custGeom>
          <a:solidFill>
            <a:srgbClr val="EEE0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909" y="1865325"/>
            <a:ext cx="138430" cy="405130"/>
          </a:xfrm>
          <a:custGeom>
            <a:avLst/>
            <a:gdLst/>
            <a:ahLst/>
            <a:cxnLst/>
            <a:rect l="l" t="t" r="r" b="b"/>
            <a:pathLst>
              <a:path w="138430" h="405130">
                <a:moveTo>
                  <a:pt x="0" y="405130"/>
                </a:moveTo>
                <a:lnTo>
                  <a:pt x="137933" y="405130"/>
                </a:lnTo>
                <a:lnTo>
                  <a:pt x="137933" y="0"/>
                </a:lnTo>
                <a:lnTo>
                  <a:pt x="0" y="0"/>
                </a:lnTo>
                <a:lnTo>
                  <a:pt x="0" y="405130"/>
                </a:lnTo>
                <a:close/>
              </a:path>
            </a:pathLst>
          </a:custGeom>
          <a:solidFill>
            <a:srgbClr val="EEE0D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149" y="2616860"/>
            <a:ext cx="742693" cy="6811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6387" y="0"/>
            <a:ext cx="5341353" cy="755896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24419" y="3427450"/>
            <a:ext cx="768350" cy="2136140"/>
            <a:chOff x="524419" y="3427450"/>
            <a:chExt cx="768350" cy="21361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460" y="4945710"/>
              <a:ext cx="768065" cy="6174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149" y="4275175"/>
              <a:ext cx="742693" cy="6471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419" y="3427450"/>
              <a:ext cx="768148" cy="812711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7149" y="1865680"/>
            <a:ext cx="742693" cy="57505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237941" y="2879809"/>
            <a:ext cx="528955" cy="645160"/>
          </a:xfrm>
          <a:custGeom>
            <a:avLst/>
            <a:gdLst/>
            <a:ahLst/>
            <a:cxnLst/>
            <a:rect l="l" t="t" r="r" b="b"/>
            <a:pathLst>
              <a:path w="528954" h="645160">
                <a:moveTo>
                  <a:pt x="49486" y="0"/>
                </a:moveTo>
                <a:lnTo>
                  <a:pt x="1384" y="639"/>
                </a:lnTo>
                <a:lnTo>
                  <a:pt x="0" y="2024"/>
                </a:lnTo>
                <a:lnTo>
                  <a:pt x="0" y="6608"/>
                </a:lnTo>
                <a:lnTo>
                  <a:pt x="0" y="644796"/>
                </a:lnTo>
                <a:lnTo>
                  <a:pt x="85483" y="644796"/>
                </a:lnTo>
                <a:lnTo>
                  <a:pt x="85483" y="149750"/>
                </a:lnTo>
                <a:lnTo>
                  <a:pt x="96875" y="164215"/>
                </a:lnTo>
                <a:lnTo>
                  <a:pt x="101307" y="170172"/>
                </a:lnTo>
                <a:lnTo>
                  <a:pt x="103911" y="174350"/>
                </a:lnTo>
                <a:lnTo>
                  <a:pt x="171363" y="265165"/>
                </a:lnTo>
                <a:lnTo>
                  <a:pt x="201798" y="307659"/>
                </a:lnTo>
                <a:lnTo>
                  <a:pt x="230245" y="346300"/>
                </a:lnTo>
                <a:lnTo>
                  <a:pt x="314985" y="459058"/>
                </a:lnTo>
                <a:lnTo>
                  <a:pt x="424242" y="606632"/>
                </a:lnTo>
                <a:lnTo>
                  <a:pt x="441528" y="631585"/>
                </a:lnTo>
                <a:lnTo>
                  <a:pt x="449180" y="640786"/>
                </a:lnTo>
                <a:lnTo>
                  <a:pt x="455282" y="644796"/>
                </a:lnTo>
                <a:lnTo>
                  <a:pt x="528840" y="644796"/>
                </a:lnTo>
                <a:lnTo>
                  <a:pt x="528840" y="639"/>
                </a:lnTo>
                <a:lnTo>
                  <a:pt x="443356" y="639"/>
                </a:lnTo>
                <a:lnTo>
                  <a:pt x="443356" y="495685"/>
                </a:lnTo>
                <a:lnTo>
                  <a:pt x="424124" y="471784"/>
                </a:lnTo>
                <a:lnTo>
                  <a:pt x="387442" y="422440"/>
                </a:lnTo>
                <a:lnTo>
                  <a:pt x="328612" y="342041"/>
                </a:lnTo>
                <a:lnTo>
                  <a:pt x="311372" y="319138"/>
                </a:lnTo>
                <a:lnTo>
                  <a:pt x="305777" y="311180"/>
                </a:lnTo>
                <a:lnTo>
                  <a:pt x="78744" y="4154"/>
                </a:lnTo>
                <a:lnTo>
                  <a:pt x="70010" y="141"/>
                </a:lnTo>
                <a:lnTo>
                  <a:pt x="4948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29811" y="2880448"/>
            <a:ext cx="433705" cy="644525"/>
          </a:xfrm>
          <a:custGeom>
            <a:avLst/>
            <a:gdLst/>
            <a:ahLst/>
            <a:cxnLst/>
            <a:rect l="l" t="t" r="r" b="b"/>
            <a:pathLst>
              <a:path w="433704" h="644525">
                <a:moveTo>
                  <a:pt x="421487" y="0"/>
                </a:moveTo>
                <a:lnTo>
                  <a:pt x="1384" y="0"/>
                </a:lnTo>
                <a:lnTo>
                  <a:pt x="0" y="1384"/>
                </a:lnTo>
                <a:lnTo>
                  <a:pt x="0" y="5968"/>
                </a:lnTo>
                <a:lnTo>
                  <a:pt x="0" y="644156"/>
                </a:lnTo>
                <a:lnTo>
                  <a:pt x="433425" y="644156"/>
                </a:lnTo>
                <a:lnTo>
                  <a:pt x="433425" y="566623"/>
                </a:lnTo>
                <a:lnTo>
                  <a:pt x="85496" y="566623"/>
                </a:lnTo>
                <a:lnTo>
                  <a:pt x="85496" y="349910"/>
                </a:lnTo>
                <a:lnTo>
                  <a:pt x="377748" y="349910"/>
                </a:lnTo>
                <a:lnTo>
                  <a:pt x="377748" y="272376"/>
                </a:lnTo>
                <a:lnTo>
                  <a:pt x="85496" y="272376"/>
                </a:lnTo>
                <a:lnTo>
                  <a:pt x="85496" y="79527"/>
                </a:lnTo>
                <a:lnTo>
                  <a:pt x="420103" y="79527"/>
                </a:lnTo>
                <a:lnTo>
                  <a:pt x="421487" y="78143"/>
                </a:lnTo>
                <a:lnTo>
                  <a:pt x="421487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4987" y="2880448"/>
            <a:ext cx="1061720" cy="644525"/>
          </a:xfrm>
          <a:custGeom>
            <a:avLst/>
            <a:gdLst/>
            <a:ahLst/>
            <a:cxnLst/>
            <a:rect l="l" t="t" r="r" b="b"/>
            <a:pathLst>
              <a:path w="1061720" h="644525">
                <a:moveTo>
                  <a:pt x="443623" y="208445"/>
                </a:moveTo>
                <a:lnTo>
                  <a:pt x="440055" y="160883"/>
                </a:lnTo>
                <a:lnTo>
                  <a:pt x="426580" y="116306"/>
                </a:lnTo>
                <a:lnTo>
                  <a:pt x="403834" y="79527"/>
                </a:lnTo>
                <a:lnTo>
                  <a:pt x="402983" y="78143"/>
                </a:lnTo>
                <a:lnTo>
                  <a:pt x="367944" y="44615"/>
                </a:lnTo>
                <a:lnTo>
                  <a:pt x="357873" y="38633"/>
                </a:lnTo>
                <a:lnTo>
                  <a:pt x="357873" y="196824"/>
                </a:lnTo>
                <a:lnTo>
                  <a:pt x="355968" y="226733"/>
                </a:lnTo>
                <a:lnTo>
                  <a:pt x="337781" y="275780"/>
                </a:lnTo>
                <a:lnTo>
                  <a:pt x="302006" y="307771"/>
                </a:lnTo>
                <a:lnTo>
                  <a:pt x="255079" y="325348"/>
                </a:lnTo>
                <a:lnTo>
                  <a:pt x="228638" y="328053"/>
                </a:lnTo>
                <a:lnTo>
                  <a:pt x="85483" y="328053"/>
                </a:lnTo>
                <a:lnTo>
                  <a:pt x="85483" y="79527"/>
                </a:lnTo>
                <a:lnTo>
                  <a:pt x="226644" y="79527"/>
                </a:lnTo>
                <a:lnTo>
                  <a:pt x="276593" y="87820"/>
                </a:lnTo>
                <a:lnTo>
                  <a:pt x="318427" y="111417"/>
                </a:lnTo>
                <a:lnTo>
                  <a:pt x="347179" y="148386"/>
                </a:lnTo>
                <a:lnTo>
                  <a:pt x="357873" y="196824"/>
                </a:lnTo>
                <a:lnTo>
                  <a:pt x="357873" y="38633"/>
                </a:lnTo>
                <a:lnTo>
                  <a:pt x="326758" y="20129"/>
                </a:lnTo>
                <a:lnTo>
                  <a:pt x="278612" y="5105"/>
                </a:lnTo>
                <a:lnTo>
                  <a:pt x="222669" y="0"/>
                </a:lnTo>
                <a:lnTo>
                  <a:pt x="0" y="0"/>
                </a:lnTo>
                <a:lnTo>
                  <a:pt x="0" y="644156"/>
                </a:lnTo>
                <a:lnTo>
                  <a:pt x="85483" y="644156"/>
                </a:lnTo>
                <a:lnTo>
                  <a:pt x="85483" y="407568"/>
                </a:lnTo>
                <a:lnTo>
                  <a:pt x="220687" y="407568"/>
                </a:lnTo>
                <a:lnTo>
                  <a:pt x="266052" y="403606"/>
                </a:lnTo>
                <a:lnTo>
                  <a:pt x="309194" y="392722"/>
                </a:lnTo>
                <a:lnTo>
                  <a:pt x="346964" y="376453"/>
                </a:lnTo>
                <a:lnTo>
                  <a:pt x="378815" y="354025"/>
                </a:lnTo>
                <a:lnTo>
                  <a:pt x="379552" y="352856"/>
                </a:lnTo>
                <a:lnTo>
                  <a:pt x="385457" y="347916"/>
                </a:lnTo>
                <a:lnTo>
                  <a:pt x="387400" y="347052"/>
                </a:lnTo>
                <a:lnTo>
                  <a:pt x="389953" y="344233"/>
                </a:lnTo>
                <a:lnTo>
                  <a:pt x="398957" y="333857"/>
                </a:lnTo>
                <a:lnTo>
                  <a:pt x="403466" y="328053"/>
                </a:lnTo>
                <a:lnTo>
                  <a:pt x="407441" y="322948"/>
                </a:lnTo>
                <a:lnTo>
                  <a:pt x="415239" y="311340"/>
                </a:lnTo>
                <a:lnTo>
                  <a:pt x="422160" y="298894"/>
                </a:lnTo>
                <a:lnTo>
                  <a:pt x="437578" y="255587"/>
                </a:lnTo>
                <a:lnTo>
                  <a:pt x="443623" y="208445"/>
                </a:lnTo>
                <a:close/>
              </a:path>
              <a:path w="1061720" h="644525">
                <a:moveTo>
                  <a:pt x="1061669" y="644156"/>
                </a:moveTo>
                <a:lnTo>
                  <a:pt x="1054481" y="623417"/>
                </a:lnTo>
                <a:lnTo>
                  <a:pt x="1038999" y="585584"/>
                </a:lnTo>
                <a:lnTo>
                  <a:pt x="1022629" y="547001"/>
                </a:lnTo>
                <a:lnTo>
                  <a:pt x="1012812" y="524040"/>
                </a:lnTo>
                <a:lnTo>
                  <a:pt x="991641" y="473189"/>
                </a:lnTo>
                <a:lnTo>
                  <a:pt x="957719" y="391668"/>
                </a:lnTo>
                <a:lnTo>
                  <a:pt x="879030" y="202526"/>
                </a:lnTo>
                <a:lnTo>
                  <a:pt x="874852" y="192214"/>
                </a:lnTo>
                <a:lnTo>
                  <a:pt x="870800" y="182130"/>
                </a:lnTo>
                <a:lnTo>
                  <a:pt x="866838" y="172516"/>
                </a:lnTo>
                <a:lnTo>
                  <a:pt x="866838" y="391668"/>
                </a:lnTo>
                <a:lnTo>
                  <a:pt x="660069" y="391668"/>
                </a:lnTo>
                <a:lnTo>
                  <a:pt x="663409" y="384289"/>
                </a:lnTo>
                <a:lnTo>
                  <a:pt x="666559" y="376643"/>
                </a:lnTo>
                <a:lnTo>
                  <a:pt x="672846" y="360705"/>
                </a:lnTo>
                <a:lnTo>
                  <a:pt x="748715" y="172046"/>
                </a:lnTo>
                <a:lnTo>
                  <a:pt x="752157" y="163830"/>
                </a:lnTo>
                <a:lnTo>
                  <a:pt x="755751" y="155384"/>
                </a:lnTo>
                <a:lnTo>
                  <a:pt x="759117" y="146799"/>
                </a:lnTo>
                <a:lnTo>
                  <a:pt x="761466" y="139166"/>
                </a:lnTo>
                <a:lnTo>
                  <a:pt x="766089" y="142557"/>
                </a:lnTo>
                <a:lnTo>
                  <a:pt x="766978" y="147751"/>
                </a:lnTo>
                <a:lnTo>
                  <a:pt x="773176" y="163830"/>
                </a:lnTo>
                <a:lnTo>
                  <a:pt x="775436" y="168948"/>
                </a:lnTo>
                <a:lnTo>
                  <a:pt x="796366" y="218109"/>
                </a:lnTo>
                <a:lnTo>
                  <a:pt x="817714" y="270548"/>
                </a:lnTo>
                <a:lnTo>
                  <a:pt x="839076" y="323621"/>
                </a:lnTo>
                <a:lnTo>
                  <a:pt x="860031" y="374611"/>
                </a:lnTo>
                <a:lnTo>
                  <a:pt x="862660" y="380873"/>
                </a:lnTo>
                <a:lnTo>
                  <a:pt x="864298" y="386384"/>
                </a:lnTo>
                <a:lnTo>
                  <a:pt x="866838" y="391668"/>
                </a:lnTo>
                <a:lnTo>
                  <a:pt x="866838" y="172516"/>
                </a:lnTo>
                <a:lnTo>
                  <a:pt x="866648" y="172046"/>
                </a:lnTo>
                <a:lnTo>
                  <a:pt x="862177" y="161721"/>
                </a:lnTo>
                <a:lnTo>
                  <a:pt x="857859" y="151866"/>
                </a:lnTo>
                <a:lnTo>
                  <a:pt x="853808" y="142227"/>
                </a:lnTo>
                <a:lnTo>
                  <a:pt x="852563" y="139166"/>
                </a:lnTo>
                <a:lnTo>
                  <a:pt x="849845" y="132499"/>
                </a:lnTo>
                <a:lnTo>
                  <a:pt x="845832" y="122402"/>
                </a:lnTo>
                <a:lnTo>
                  <a:pt x="795261" y="0"/>
                </a:lnTo>
                <a:lnTo>
                  <a:pt x="731634" y="0"/>
                </a:lnTo>
                <a:lnTo>
                  <a:pt x="728395" y="6134"/>
                </a:lnTo>
                <a:lnTo>
                  <a:pt x="726274" y="12661"/>
                </a:lnTo>
                <a:lnTo>
                  <a:pt x="723430" y="19621"/>
                </a:lnTo>
                <a:lnTo>
                  <a:pt x="698398" y="80086"/>
                </a:lnTo>
                <a:lnTo>
                  <a:pt x="677989" y="128231"/>
                </a:lnTo>
                <a:lnTo>
                  <a:pt x="657974" y="176733"/>
                </a:lnTo>
                <a:lnTo>
                  <a:pt x="638098" y="225323"/>
                </a:lnTo>
                <a:lnTo>
                  <a:pt x="618147" y="273685"/>
                </a:lnTo>
                <a:lnTo>
                  <a:pt x="597877" y="321525"/>
                </a:lnTo>
                <a:lnTo>
                  <a:pt x="589381" y="341795"/>
                </a:lnTo>
                <a:lnTo>
                  <a:pt x="581253" y="361899"/>
                </a:lnTo>
                <a:lnTo>
                  <a:pt x="573125" y="381863"/>
                </a:lnTo>
                <a:lnTo>
                  <a:pt x="564680" y="401662"/>
                </a:lnTo>
                <a:lnTo>
                  <a:pt x="498170" y="561784"/>
                </a:lnTo>
                <a:lnTo>
                  <a:pt x="480555" y="603808"/>
                </a:lnTo>
                <a:lnTo>
                  <a:pt x="470103" y="629691"/>
                </a:lnTo>
                <a:lnTo>
                  <a:pt x="465226" y="644156"/>
                </a:lnTo>
                <a:lnTo>
                  <a:pt x="554697" y="644156"/>
                </a:lnTo>
                <a:lnTo>
                  <a:pt x="624281" y="473189"/>
                </a:lnTo>
                <a:lnTo>
                  <a:pt x="902627" y="473189"/>
                </a:lnTo>
                <a:lnTo>
                  <a:pt x="917613" y="514324"/>
                </a:lnTo>
                <a:lnTo>
                  <a:pt x="943775" y="577405"/>
                </a:lnTo>
                <a:lnTo>
                  <a:pt x="954557" y="603173"/>
                </a:lnTo>
                <a:lnTo>
                  <a:pt x="964628" y="628154"/>
                </a:lnTo>
                <a:lnTo>
                  <a:pt x="970216" y="644156"/>
                </a:lnTo>
                <a:lnTo>
                  <a:pt x="1061669" y="64415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55202" y="2221783"/>
            <a:ext cx="537845" cy="403225"/>
          </a:xfrm>
          <a:custGeom>
            <a:avLst/>
            <a:gdLst/>
            <a:ahLst/>
            <a:cxnLst/>
            <a:rect l="l" t="t" r="r" b="b"/>
            <a:pathLst>
              <a:path w="537844" h="403225">
                <a:moveTo>
                  <a:pt x="157924" y="0"/>
                </a:moveTo>
                <a:lnTo>
                  <a:pt x="98667" y="46777"/>
                </a:lnTo>
                <a:lnTo>
                  <a:pt x="67960" y="90644"/>
                </a:lnTo>
                <a:lnTo>
                  <a:pt x="41471" y="136939"/>
                </a:lnTo>
                <a:lnTo>
                  <a:pt x="21843" y="179494"/>
                </a:lnTo>
                <a:lnTo>
                  <a:pt x="7802" y="221542"/>
                </a:lnTo>
                <a:lnTo>
                  <a:pt x="0" y="268991"/>
                </a:lnTo>
                <a:lnTo>
                  <a:pt x="4103" y="305394"/>
                </a:lnTo>
                <a:lnTo>
                  <a:pt x="16082" y="338730"/>
                </a:lnTo>
                <a:lnTo>
                  <a:pt x="35441" y="367003"/>
                </a:lnTo>
                <a:lnTo>
                  <a:pt x="61683" y="388218"/>
                </a:lnTo>
                <a:lnTo>
                  <a:pt x="107420" y="402714"/>
                </a:lnTo>
                <a:lnTo>
                  <a:pt x="147450" y="394534"/>
                </a:lnTo>
                <a:lnTo>
                  <a:pt x="182743" y="370807"/>
                </a:lnTo>
                <a:lnTo>
                  <a:pt x="192906" y="360444"/>
                </a:lnTo>
                <a:lnTo>
                  <a:pt x="75552" y="360444"/>
                </a:lnTo>
                <a:lnTo>
                  <a:pt x="62219" y="347052"/>
                </a:lnTo>
                <a:lnTo>
                  <a:pt x="56062" y="315503"/>
                </a:lnTo>
                <a:lnTo>
                  <a:pt x="56808" y="278732"/>
                </a:lnTo>
                <a:lnTo>
                  <a:pt x="64185" y="249674"/>
                </a:lnTo>
                <a:lnTo>
                  <a:pt x="69498" y="241952"/>
                </a:lnTo>
                <a:lnTo>
                  <a:pt x="76253" y="235649"/>
                </a:lnTo>
                <a:lnTo>
                  <a:pt x="83795" y="230252"/>
                </a:lnTo>
                <a:lnTo>
                  <a:pt x="91465" y="225252"/>
                </a:lnTo>
                <a:lnTo>
                  <a:pt x="107128" y="214156"/>
                </a:lnTo>
                <a:lnTo>
                  <a:pt x="121345" y="202657"/>
                </a:lnTo>
                <a:lnTo>
                  <a:pt x="134910" y="190403"/>
                </a:lnTo>
                <a:lnTo>
                  <a:pt x="148615" y="177043"/>
                </a:lnTo>
                <a:lnTo>
                  <a:pt x="149926" y="175544"/>
                </a:lnTo>
                <a:lnTo>
                  <a:pt x="89458" y="175544"/>
                </a:lnTo>
                <a:lnTo>
                  <a:pt x="92554" y="166016"/>
                </a:lnTo>
                <a:lnTo>
                  <a:pt x="97094" y="155456"/>
                </a:lnTo>
                <a:lnTo>
                  <a:pt x="102078" y="144787"/>
                </a:lnTo>
                <a:lnTo>
                  <a:pt x="106502" y="134930"/>
                </a:lnTo>
                <a:lnTo>
                  <a:pt x="120384" y="104818"/>
                </a:lnTo>
                <a:lnTo>
                  <a:pt x="136169" y="78967"/>
                </a:lnTo>
                <a:lnTo>
                  <a:pt x="155726" y="56459"/>
                </a:lnTo>
                <a:lnTo>
                  <a:pt x="180924" y="36378"/>
                </a:lnTo>
                <a:lnTo>
                  <a:pt x="224890" y="36378"/>
                </a:lnTo>
                <a:lnTo>
                  <a:pt x="215732" y="15622"/>
                </a:lnTo>
                <a:lnTo>
                  <a:pt x="189550" y="1692"/>
                </a:lnTo>
                <a:lnTo>
                  <a:pt x="157924" y="0"/>
                </a:lnTo>
                <a:close/>
              </a:path>
              <a:path w="537844" h="403225">
                <a:moveTo>
                  <a:pt x="386076" y="244463"/>
                </a:moveTo>
                <a:lnTo>
                  <a:pt x="298796" y="244463"/>
                </a:lnTo>
                <a:lnTo>
                  <a:pt x="299719" y="247649"/>
                </a:lnTo>
                <a:lnTo>
                  <a:pt x="298938" y="253473"/>
                </a:lnTo>
                <a:lnTo>
                  <a:pt x="297675" y="260418"/>
                </a:lnTo>
                <a:lnTo>
                  <a:pt x="296544" y="267607"/>
                </a:lnTo>
                <a:lnTo>
                  <a:pt x="295132" y="275776"/>
                </a:lnTo>
                <a:lnTo>
                  <a:pt x="293874" y="284837"/>
                </a:lnTo>
                <a:lnTo>
                  <a:pt x="286296" y="334599"/>
                </a:lnTo>
                <a:lnTo>
                  <a:pt x="293124" y="358500"/>
                </a:lnTo>
                <a:lnTo>
                  <a:pt x="309416" y="377627"/>
                </a:lnTo>
                <a:lnTo>
                  <a:pt x="328879" y="381523"/>
                </a:lnTo>
                <a:lnTo>
                  <a:pt x="345224" y="359732"/>
                </a:lnTo>
                <a:lnTo>
                  <a:pt x="377151" y="264419"/>
                </a:lnTo>
                <a:lnTo>
                  <a:pt x="386076" y="244463"/>
                </a:lnTo>
                <a:close/>
              </a:path>
              <a:path w="537844" h="403225">
                <a:moveTo>
                  <a:pt x="367041" y="90467"/>
                </a:moveTo>
                <a:lnTo>
                  <a:pt x="351635" y="90644"/>
                </a:lnTo>
                <a:lnTo>
                  <a:pt x="335991" y="92042"/>
                </a:lnTo>
                <a:lnTo>
                  <a:pt x="334492" y="98493"/>
                </a:lnTo>
                <a:lnTo>
                  <a:pt x="330149" y="108437"/>
                </a:lnTo>
                <a:lnTo>
                  <a:pt x="327456" y="115321"/>
                </a:lnTo>
                <a:lnTo>
                  <a:pt x="324905" y="121940"/>
                </a:lnTo>
                <a:lnTo>
                  <a:pt x="322724" y="127495"/>
                </a:lnTo>
                <a:lnTo>
                  <a:pt x="290842" y="178110"/>
                </a:lnTo>
                <a:lnTo>
                  <a:pt x="262783" y="212568"/>
                </a:lnTo>
                <a:lnTo>
                  <a:pt x="228588" y="249750"/>
                </a:lnTo>
                <a:lnTo>
                  <a:pt x="193139" y="284837"/>
                </a:lnTo>
                <a:lnTo>
                  <a:pt x="161315" y="313009"/>
                </a:lnTo>
                <a:lnTo>
                  <a:pt x="123291" y="340593"/>
                </a:lnTo>
                <a:lnTo>
                  <a:pt x="85195" y="357846"/>
                </a:lnTo>
                <a:lnTo>
                  <a:pt x="75552" y="360444"/>
                </a:lnTo>
                <a:lnTo>
                  <a:pt x="192906" y="360444"/>
                </a:lnTo>
                <a:lnTo>
                  <a:pt x="214266" y="338661"/>
                </a:lnTo>
                <a:lnTo>
                  <a:pt x="242989" y="305224"/>
                </a:lnTo>
                <a:lnTo>
                  <a:pt x="270267" y="272614"/>
                </a:lnTo>
                <a:lnTo>
                  <a:pt x="285571" y="254836"/>
                </a:lnTo>
                <a:lnTo>
                  <a:pt x="294944" y="245432"/>
                </a:lnTo>
                <a:lnTo>
                  <a:pt x="298796" y="244463"/>
                </a:lnTo>
                <a:lnTo>
                  <a:pt x="386076" y="244463"/>
                </a:lnTo>
                <a:lnTo>
                  <a:pt x="388930" y="238081"/>
                </a:lnTo>
                <a:lnTo>
                  <a:pt x="408047" y="198744"/>
                </a:lnTo>
                <a:lnTo>
                  <a:pt x="427636" y="160945"/>
                </a:lnTo>
                <a:lnTo>
                  <a:pt x="454247" y="130377"/>
                </a:lnTo>
                <a:lnTo>
                  <a:pt x="505529" y="130377"/>
                </a:lnTo>
                <a:lnTo>
                  <a:pt x="501809" y="117886"/>
                </a:lnTo>
                <a:lnTo>
                  <a:pt x="385698" y="117886"/>
                </a:lnTo>
                <a:lnTo>
                  <a:pt x="379348" y="97539"/>
                </a:lnTo>
                <a:lnTo>
                  <a:pt x="367041" y="90467"/>
                </a:lnTo>
                <a:close/>
              </a:path>
              <a:path w="537844" h="403225">
                <a:moveTo>
                  <a:pt x="505529" y="130377"/>
                </a:moveTo>
                <a:lnTo>
                  <a:pt x="454247" y="130377"/>
                </a:lnTo>
                <a:lnTo>
                  <a:pt x="456735" y="140501"/>
                </a:lnTo>
                <a:lnTo>
                  <a:pt x="457102" y="155456"/>
                </a:lnTo>
                <a:lnTo>
                  <a:pt x="457186" y="272614"/>
                </a:lnTo>
                <a:lnTo>
                  <a:pt x="466737" y="325138"/>
                </a:lnTo>
                <a:lnTo>
                  <a:pt x="502843" y="356863"/>
                </a:lnTo>
                <a:lnTo>
                  <a:pt x="518909" y="360444"/>
                </a:lnTo>
                <a:lnTo>
                  <a:pt x="531660" y="358048"/>
                </a:lnTo>
                <a:lnTo>
                  <a:pt x="536705" y="351074"/>
                </a:lnTo>
                <a:lnTo>
                  <a:pt x="537284" y="340593"/>
                </a:lnTo>
                <a:lnTo>
                  <a:pt x="537209" y="336462"/>
                </a:lnTo>
                <a:lnTo>
                  <a:pt x="537145" y="334599"/>
                </a:lnTo>
                <a:lnTo>
                  <a:pt x="510946" y="334599"/>
                </a:lnTo>
                <a:lnTo>
                  <a:pt x="510646" y="314394"/>
                </a:lnTo>
                <a:lnTo>
                  <a:pt x="509281" y="275569"/>
                </a:lnTo>
                <a:lnTo>
                  <a:pt x="509010" y="260418"/>
                </a:lnTo>
                <a:lnTo>
                  <a:pt x="509101" y="249103"/>
                </a:lnTo>
                <a:lnTo>
                  <a:pt x="509221" y="245289"/>
                </a:lnTo>
                <a:lnTo>
                  <a:pt x="510659" y="227826"/>
                </a:lnTo>
                <a:lnTo>
                  <a:pt x="510959" y="217302"/>
                </a:lnTo>
                <a:lnTo>
                  <a:pt x="511549" y="182103"/>
                </a:lnTo>
                <a:lnTo>
                  <a:pt x="509679" y="144312"/>
                </a:lnTo>
                <a:lnTo>
                  <a:pt x="505529" y="130377"/>
                </a:lnTo>
                <a:close/>
              </a:path>
              <a:path w="537844" h="403225">
                <a:moveTo>
                  <a:pt x="536803" y="324655"/>
                </a:moveTo>
                <a:lnTo>
                  <a:pt x="529632" y="326250"/>
                </a:lnTo>
                <a:lnTo>
                  <a:pt x="523717" y="329051"/>
                </a:lnTo>
                <a:lnTo>
                  <a:pt x="517881" y="332140"/>
                </a:lnTo>
                <a:lnTo>
                  <a:pt x="510946" y="334599"/>
                </a:lnTo>
                <a:lnTo>
                  <a:pt x="537145" y="334599"/>
                </a:lnTo>
                <a:lnTo>
                  <a:pt x="536803" y="324655"/>
                </a:lnTo>
                <a:close/>
              </a:path>
              <a:path w="537844" h="403225">
                <a:moveTo>
                  <a:pt x="224890" y="36378"/>
                </a:moveTo>
                <a:lnTo>
                  <a:pt x="180924" y="36378"/>
                </a:lnTo>
                <a:lnTo>
                  <a:pt x="176423" y="55389"/>
                </a:lnTo>
                <a:lnTo>
                  <a:pt x="166162" y="78190"/>
                </a:lnTo>
                <a:lnTo>
                  <a:pt x="143992" y="114775"/>
                </a:lnTo>
                <a:lnTo>
                  <a:pt x="117397" y="147660"/>
                </a:lnTo>
                <a:lnTo>
                  <a:pt x="89458" y="175544"/>
                </a:lnTo>
                <a:lnTo>
                  <a:pt x="149926" y="175544"/>
                </a:lnTo>
                <a:lnTo>
                  <a:pt x="172803" y="149399"/>
                </a:lnTo>
                <a:lnTo>
                  <a:pt x="198293" y="113260"/>
                </a:lnTo>
                <a:lnTo>
                  <a:pt x="218450" y="74841"/>
                </a:lnTo>
                <a:lnTo>
                  <a:pt x="226644" y="40353"/>
                </a:lnTo>
                <a:lnTo>
                  <a:pt x="224890" y="36378"/>
                </a:lnTo>
                <a:close/>
              </a:path>
              <a:path w="537844" h="403225">
                <a:moveTo>
                  <a:pt x="438377" y="78190"/>
                </a:moveTo>
                <a:lnTo>
                  <a:pt x="411626" y="89484"/>
                </a:lnTo>
                <a:lnTo>
                  <a:pt x="394295" y="107010"/>
                </a:lnTo>
                <a:lnTo>
                  <a:pt x="385698" y="117886"/>
                </a:lnTo>
                <a:lnTo>
                  <a:pt x="501809" y="117886"/>
                </a:lnTo>
                <a:lnTo>
                  <a:pt x="499518" y="110192"/>
                </a:lnTo>
                <a:lnTo>
                  <a:pt x="475233" y="86009"/>
                </a:lnTo>
                <a:lnTo>
                  <a:pt x="438377" y="781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90227" y="2220696"/>
            <a:ext cx="481330" cy="634365"/>
          </a:xfrm>
          <a:custGeom>
            <a:avLst/>
            <a:gdLst/>
            <a:ahLst/>
            <a:cxnLst/>
            <a:rect l="l" t="t" r="r" b="b"/>
            <a:pathLst>
              <a:path w="481329" h="634364">
                <a:moveTo>
                  <a:pt x="274574" y="0"/>
                </a:moveTo>
                <a:lnTo>
                  <a:pt x="240577" y="17211"/>
                </a:lnTo>
                <a:lnTo>
                  <a:pt x="179519" y="110499"/>
                </a:lnTo>
                <a:lnTo>
                  <a:pt x="152138" y="151039"/>
                </a:lnTo>
                <a:lnTo>
                  <a:pt x="93314" y="233191"/>
                </a:lnTo>
                <a:lnTo>
                  <a:pt x="77076" y="252837"/>
                </a:lnTo>
                <a:lnTo>
                  <a:pt x="59639" y="268084"/>
                </a:lnTo>
                <a:lnTo>
                  <a:pt x="65852" y="219718"/>
                </a:lnTo>
                <a:lnTo>
                  <a:pt x="79521" y="166435"/>
                </a:lnTo>
                <a:lnTo>
                  <a:pt x="93189" y="118249"/>
                </a:lnTo>
                <a:lnTo>
                  <a:pt x="99402" y="85178"/>
                </a:lnTo>
                <a:lnTo>
                  <a:pt x="94580" y="69197"/>
                </a:lnTo>
                <a:lnTo>
                  <a:pt x="81905" y="60920"/>
                </a:lnTo>
                <a:lnTo>
                  <a:pt x="64062" y="57812"/>
                </a:lnTo>
                <a:lnTo>
                  <a:pt x="43738" y="57340"/>
                </a:lnTo>
                <a:lnTo>
                  <a:pt x="31621" y="103075"/>
                </a:lnTo>
                <a:lnTo>
                  <a:pt x="17173" y="155238"/>
                </a:lnTo>
                <a:lnTo>
                  <a:pt x="5073" y="207162"/>
                </a:lnTo>
                <a:lnTo>
                  <a:pt x="0" y="252183"/>
                </a:lnTo>
                <a:lnTo>
                  <a:pt x="8414" y="279681"/>
                </a:lnTo>
                <a:lnTo>
                  <a:pt x="28238" y="299597"/>
                </a:lnTo>
                <a:lnTo>
                  <a:pt x="51338" y="311710"/>
                </a:lnTo>
                <a:lnTo>
                  <a:pt x="69583" y="315798"/>
                </a:lnTo>
                <a:lnTo>
                  <a:pt x="87868" y="312288"/>
                </a:lnTo>
                <a:lnTo>
                  <a:pt x="128841" y="275666"/>
                </a:lnTo>
                <a:lnTo>
                  <a:pt x="241846" y="99047"/>
                </a:lnTo>
                <a:lnTo>
                  <a:pt x="246532" y="93129"/>
                </a:lnTo>
                <a:lnTo>
                  <a:pt x="240890" y="120264"/>
                </a:lnTo>
                <a:lnTo>
                  <a:pt x="229369" y="166587"/>
                </a:lnTo>
                <a:lnTo>
                  <a:pt x="217309" y="212788"/>
                </a:lnTo>
                <a:lnTo>
                  <a:pt x="193580" y="295300"/>
                </a:lnTo>
                <a:lnTo>
                  <a:pt x="177823" y="345419"/>
                </a:lnTo>
                <a:lnTo>
                  <a:pt x="160883" y="394402"/>
                </a:lnTo>
                <a:lnTo>
                  <a:pt x="140868" y="446735"/>
                </a:lnTo>
                <a:lnTo>
                  <a:pt x="113571" y="510309"/>
                </a:lnTo>
                <a:lnTo>
                  <a:pt x="96711" y="546574"/>
                </a:lnTo>
                <a:lnTo>
                  <a:pt x="49695" y="633907"/>
                </a:lnTo>
                <a:lnTo>
                  <a:pt x="131216" y="633907"/>
                </a:lnTo>
                <a:lnTo>
                  <a:pt x="148424" y="597433"/>
                </a:lnTo>
                <a:lnTo>
                  <a:pt x="162560" y="569465"/>
                </a:lnTo>
                <a:lnTo>
                  <a:pt x="170820" y="550632"/>
                </a:lnTo>
                <a:lnTo>
                  <a:pt x="222554" y="452869"/>
                </a:lnTo>
                <a:lnTo>
                  <a:pt x="243288" y="419665"/>
                </a:lnTo>
                <a:lnTo>
                  <a:pt x="265749" y="386362"/>
                </a:lnTo>
                <a:lnTo>
                  <a:pt x="289079" y="353606"/>
                </a:lnTo>
                <a:lnTo>
                  <a:pt x="312419" y="322046"/>
                </a:lnTo>
                <a:lnTo>
                  <a:pt x="436244" y="171513"/>
                </a:lnTo>
                <a:lnTo>
                  <a:pt x="440969" y="165379"/>
                </a:lnTo>
                <a:lnTo>
                  <a:pt x="445109" y="162699"/>
                </a:lnTo>
                <a:lnTo>
                  <a:pt x="454977" y="150329"/>
                </a:lnTo>
                <a:lnTo>
                  <a:pt x="457060" y="148488"/>
                </a:lnTo>
                <a:lnTo>
                  <a:pt x="470084" y="134165"/>
                </a:lnTo>
                <a:lnTo>
                  <a:pt x="475902" y="125914"/>
                </a:lnTo>
                <a:lnTo>
                  <a:pt x="479741" y="116558"/>
                </a:lnTo>
                <a:lnTo>
                  <a:pt x="481126" y="105054"/>
                </a:lnTo>
                <a:lnTo>
                  <a:pt x="453593" y="120609"/>
                </a:lnTo>
                <a:lnTo>
                  <a:pt x="406690" y="153356"/>
                </a:lnTo>
                <a:lnTo>
                  <a:pt x="365683" y="188968"/>
                </a:lnTo>
                <a:lnTo>
                  <a:pt x="317203" y="239445"/>
                </a:lnTo>
                <a:lnTo>
                  <a:pt x="248513" y="317792"/>
                </a:lnTo>
                <a:lnTo>
                  <a:pt x="252786" y="295997"/>
                </a:lnTo>
                <a:lnTo>
                  <a:pt x="262208" y="257081"/>
                </a:lnTo>
                <a:lnTo>
                  <a:pt x="272200" y="217167"/>
                </a:lnTo>
                <a:lnTo>
                  <a:pt x="284418" y="166083"/>
                </a:lnTo>
                <a:lnTo>
                  <a:pt x="293833" y="127736"/>
                </a:lnTo>
                <a:lnTo>
                  <a:pt x="302419" y="89941"/>
                </a:lnTo>
                <a:lnTo>
                  <a:pt x="306171" y="65303"/>
                </a:lnTo>
                <a:lnTo>
                  <a:pt x="306399" y="44677"/>
                </a:lnTo>
                <a:lnTo>
                  <a:pt x="304145" y="23098"/>
                </a:lnTo>
                <a:lnTo>
                  <a:pt x="295005" y="6296"/>
                </a:lnTo>
                <a:lnTo>
                  <a:pt x="27457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02404" y="2880055"/>
            <a:ext cx="407670" cy="645160"/>
          </a:xfrm>
          <a:custGeom>
            <a:avLst/>
            <a:gdLst/>
            <a:ahLst/>
            <a:cxnLst/>
            <a:rect l="l" t="t" r="r" b="b"/>
            <a:pathLst>
              <a:path w="407670" h="645160">
                <a:moveTo>
                  <a:pt x="407568" y="566420"/>
                </a:moveTo>
                <a:lnTo>
                  <a:pt x="85483" y="566420"/>
                </a:lnTo>
                <a:lnTo>
                  <a:pt x="85483" y="1270"/>
                </a:lnTo>
                <a:lnTo>
                  <a:pt x="84340" y="1270"/>
                </a:lnTo>
                <a:lnTo>
                  <a:pt x="84340" y="0"/>
                </a:lnTo>
                <a:lnTo>
                  <a:pt x="0" y="0"/>
                </a:lnTo>
                <a:lnTo>
                  <a:pt x="0" y="1270"/>
                </a:lnTo>
                <a:lnTo>
                  <a:pt x="0" y="566420"/>
                </a:lnTo>
                <a:lnTo>
                  <a:pt x="0" y="645160"/>
                </a:lnTo>
                <a:lnTo>
                  <a:pt x="407568" y="645160"/>
                </a:lnTo>
                <a:lnTo>
                  <a:pt x="407568" y="56642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00119" y="1962734"/>
            <a:ext cx="312420" cy="675005"/>
          </a:xfrm>
          <a:custGeom>
            <a:avLst/>
            <a:gdLst/>
            <a:ahLst/>
            <a:cxnLst/>
            <a:rect l="l" t="t" r="r" b="b"/>
            <a:pathLst>
              <a:path w="312419" h="675005">
                <a:moveTo>
                  <a:pt x="262072" y="440563"/>
                </a:moveTo>
                <a:lnTo>
                  <a:pt x="200636" y="440563"/>
                </a:lnTo>
                <a:lnTo>
                  <a:pt x="201800" y="451689"/>
                </a:lnTo>
                <a:lnTo>
                  <a:pt x="202911" y="462721"/>
                </a:lnTo>
                <a:lnTo>
                  <a:pt x="203217" y="472177"/>
                </a:lnTo>
                <a:lnTo>
                  <a:pt x="203267" y="475678"/>
                </a:lnTo>
                <a:lnTo>
                  <a:pt x="202337" y="489966"/>
                </a:lnTo>
                <a:lnTo>
                  <a:pt x="201342" y="512149"/>
                </a:lnTo>
                <a:lnTo>
                  <a:pt x="202620" y="578630"/>
                </a:lnTo>
                <a:lnTo>
                  <a:pt x="208848" y="616257"/>
                </a:lnTo>
                <a:lnTo>
                  <a:pt x="231903" y="651852"/>
                </a:lnTo>
                <a:lnTo>
                  <a:pt x="281146" y="674906"/>
                </a:lnTo>
                <a:lnTo>
                  <a:pt x="302917" y="671008"/>
                </a:lnTo>
                <a:lnTo>
                  <a:pt x="311977" y="651306"/>
                </a:lnTo>
                <a:lnTo>
                  <a:pt x="308822" y="638039"/>
                </a:lnTo>
                <a:lnTo>
                  <a:pt x="301486" y="623468"/>
                </a:lnTo>
                <a:lnTo>
                  <a:pt x="274194" y="623468"/>
                </a:lnTo>
                <a:lnTo>
                  <a:pt x="272148" y="615800"/>
                </a:lnTo>
                <a:lnTo>
                  <a:pt x="264326" y="574836"/>
                </a:lnTo>
                <a:lnTo>
                  <a:pt x="262936" y="516208"/>
                </a:lnTo>
                <a:lnTo>
                  <a:pt x="262281" y="494233"/>
                </a:lnTo>
                <a:lnTo>
                  <a:pt x="261799" y="485444"/>
                </a:lnTo>
                <a:lnTo>
                  <a:pt x="260326" y="484568"/>
                </a:lnTo>
                <a:lnTo>
                  <a:pt x="260170" y="475678"/>
                </a:lnTo>
                <a:lnTo>
                  <a:pt x="260274" y="472177"/>
                </a:lnTo>
                <a:lnTo>
                  <a:pt x="262072" y="440563"/>
                </a:lnTo>
                <a:close/>
              </a:path>
              <a:path w="312419" h="675005">
                <a:moveTo>
                  <a:pt x="275770" y="621660"/>
                </a:moveTo>
                <a:lnTo>
                  <a:pt x="274194" y="623468"/>
                </a:lnTo>
                <a:lnTo>
                  <a:pt x="301486" y="623468"/>
                </a:lnTo>
                <a:lnTo>
                  <a:pt x="274905" y="623366"/>
                </a:lnTo>
                <a:lnTo>
                  <a:pt x="275770" y="621660"/>
                </a:lnTo>
                <a:close/>
              </a:path>
              <a:path w="312419" h="675005">
                <a:moveTo>
                  <a:pt x="299600" y="620598"/>
                </a:moveTo>
                <a:lnTo>
                  <a:pt x="276696" y="620598"/>
                </a:lnTo>
                <a:lnTo>
                  <a:pt x="274905" y="623366"/>
                </a:lnTo>
                <a:lnTo>
                  <a:pt x="301435" y="623366"/>
                </a:lnTo>
                <a:lnTo>
                  <a:pt x="301244" y="622985"/>
                </a:lnTo>
                <a:lnTo>
                  <a:pt x="299600" y="620598"/>
                </a:lnTo>
                <a:close/>
              </a:path>
              <a:path w="312419" h="675005">
                <a:moveTo>
                  <a:pt x="284138" y="601599"/>
                </a:moveTo>
                <a:lnTo>
                  <a:pt x="277306" y="618629"/>
                </a:lnTo>
                <a:lnTo>
                  <a:pt x="275770" y="621660"/>
                </a:lnTo>
                <a:lnTo>
                  <a:pt x="276696" y="620598"/>
                </a:lnTo>
                <a:lnTo>
                  <a:pt x="299600" y="620598"/>
                </a:lnTo>
                <a:lnTo>
                  <a:pt x="292072" y="609665"/>
                </a:lnTo>
                <a:lnTo>
                  <a:pt x="284138" y="601599"/>
                </a:lnTo>
                <a:close/>
              </a:path>
              <a:path w="312419" h="675005">
                <a:moveTo>
                  <a:pt x="150928" y="325247"/>
                </a:moveTo>
                <a:lnTo>
                  <a:pt x="110607" y="331339"/>
                </a:lnTo>
                <a:lnTo>
                  <a:pt x="57414" y="368651"/>
                </a:lnTo>
                <a:lnTo>
                  <a:pt x="21801" y="436519"/>
                </a:lnTo>
                <a:lnTo>
                  <a:pt x="5171" y="495154"/>
                </a:lnTo>
                <a:lnTo>
                  <a:pt x="0" y="531172"/>
                </a:lnTo>
                <a:lnTo>
                  <a:pt x="712" y="566898"/>
                </a:lnTo>
                <a:lnTo>
                  <a:pt x="12206" y="593204"/>
                </a:lnTo>
                <a:lnTo>
                  <a:pt x="40881" y="613242"/>
                </a:lnTo>
                <a:lnTo>
                  <a:pt x="67929" y="615962"/>
                </a:lnTo>
                <a:lnTo>
                  <a:pt x="93207" y="603794"/>
                </a:lnTo>
                <a:lnTo>
                  <a:pt x="116574" y="579170"/>
                </a:lnTo>
                <a:lnTo>
                  <a:pt x="118976" y="575754"/>
                </a:lnTo>
                <a:lnTo>
                  <a:pt x="51525" y="575754"/>
                </a:lnTo>
                <a:lnTo>
                  <a:pt x="49707" y="550812"/>
                </a:lnTo>
                <a:lnTo>
                  <a:pt x="56559" y="512149"/>
                </a:lnTo>
                <a:lnTo>
                  <a:pt x="67047" y="472177"/>
                </a:lnTo>
                <a:lnTo>
                  <a:pt x="83479" y="423506"/>
                </a:lnTo>
                <a:lnTo>
                  <a:pt x="100637" y="386465"/>
                </a:lnTo>
                <a:lnTo>
                  <a:pt x="122603" y="354792"/>
                </a:lnTo>
                <a:lnTo>
                  <a:pt x="131454" y="351396"/>
                </a:lnTo>
                <a:lnTo>
                  <a:pt x="267537" y="351396"/>
                </a:lnTo>
                <a:lnTo>
                  <a:pt x="267822" y="349028"/>
                </a:lnTo>
                <a:lnTo>
                  <a:pt x="268830" y="339007"/>
                </a:lnTo>
                <a:lnTo>
                  <a:pt x="268981" y="337172"/>
                </a:lnTo>
                <a:lnTo>
                  <a:pt x="188710" y="337172"/>
                </a:lnTo>
                <a:lnTo>
                  <a:pt x="179571" y="334189"/>
                </a:lnTo>
                <a:lnTo>
                  <a:pt x="169752" y="330214"/>
                </a:lnTo>
                <a:lnTo>
                  <a:pt x="159968" y="326737"/>
                </a:lnTo>
                <a:lnTo>
                  <a:pt x="150928" y="325247"/>
                </a:lnTo>
                <a:close/>
              </a:path>
              <a:path w="312419" h="675005">
                <a:moveTo>
                  <a:pt x="267537" y="351396"/>
                </a:moveTo>
                <a:lnTo>
                  <a:pt x="131454" y="351396"/>
                </a:lnTo>
                <a:lnTo>
                  <a:pt x="139498" y="356896"/>
                </a:lnTo>
                <a:lnTo>
                  <a:pt x="148515" y="369404"/>
                </a:lnTo>
                <a:lnTo>
                  <a:pt x="152853" y="375186"/>
                </a:lnTo>
                <a:lnTo>
                  <a:pt x="157014" y="379699"/>
                </a:lnTo>
                <a:lnTo>
                  <a:pt x="161009" y="383929"/>
                </a:lnTo>
                <a:lnTo>
                  <a:pt x="164847" y="388861"/>
                </a:lnTo>
                <a:lnTo>
                  <a:pt x="138317" y="435889"/>
                </a:lnTo>
                <a:lnTo>
                  <a:pt x="121783" y="468273"/>
                </a:lnTo>
                <a:lnTo>
                  <a:pt x="106118" y="497509"/>
                </a:lnTo>
                <a:lnTo>
                  <a:pt x="89330" y="525936"/>
                </a:lnTo>
                <a:lnTo>
                  <a:pt x="69432" y="555891"/>
                </a:lnTo>
                <a:lnTo>
                  <a:pt x="65889" y="561315"/>
                </a:lnTo>
                <a:lnTo>
                  <a:pt x="61750" y="567370"/>
                </a:lnTo>
                <a:lnTo>
                  <a:pt x="56975" y="572652"/>
                </a:lnTo>
                <a:lnTo>
                  <a:pt x="51525" y="575754"/>
                </a:lnTo>
                <a:lnTo>
                  <a:pt x="118976" y="575754"/>
                </a:lnTo>
                <a:lnTo>
                  <a:pt x="150131" y="529096"/>
                </a:lnTo>
                <a:lnTo>
                  <a:pt x="180087" y="475678"/>
                </a:lnTo>
                <a:lnTo>
                  <a:pt x="184375" y="466632"/>
                </a:lnTo>
                <a:lnTo>
                  <a:pt x="189347" y="456401"/>
                </a:lnTo>
                <a:lnTo>
                  <a:pt x="194826" y="447030"/>
                </a:lnTo>
                <a:lnTo>
                  <a:pt x="200636" y="440563"/>
                </a:lnTo>
                <a:lnTo>
                  <a:pt x="262072" y="440563"/>
                </a:lnTo>
                <a:lnTo>
                  <a:pt x="266790" y="357606"/>
                </a:lnTo>
                <a:lnTo>
                  <a:pt x="267537" y="351396"/>
                </a:lnTo>
                <a:close/>
              </a:path>
              <a:path w="312419" h="675005">
                <a:moveTo>
                  <a:pt x="280874" y="0"/>
                </a:moveTo>
                <a:lnTo>
                  <a:pt x="262518" y="3331"/>
                </a:lnTo>
                <a:lnTo>
                  <a:pt x="253296" y="9456"/>
                </a:lnTo>
                <a:lnTo>
                  <a:pt x="249770" y="18146"/>
                </a:lnTo>
                <a:lnTo>
                  <a:pt x="248502" y="29171"/>
                </a:lnTo>
                <a:lnTo>
                  <a:pt x="242340" y="79174"/>
                </a:lnTo>
                <a:lnTo>
                  <a:pt x="234383" y="135016"/>
                </a:lnTo>
                <a:lnTo>
                  <a:pt x="225963" y="191549"/>
                </a:lnTo>
                <a:lnTo>
                  <a:pt x="218416" y="243624"/>
                </a:lnTo>
                <a:lnTo>
                  <a:pt x="213885" y="272632"/>
                </a:lnTo>
                <a:lnTo>
                  <a:pt x="208726" y="293617"/>
                </a:lnTo>
                <a:lnTo>
                  <a:pt x="200985" y="312993"/>
                </a:lnTo>
                <a:lnTo>
                  <a:pt x="188710" y="337172"/>
                </a:lnTo>
                <a:lnTo>
                  <a:pt x="268981" y="337172"/>
                </a:lnTo>
                <a:lnTo>
                  <a:pt x="269678" y="328710"/>
                </a:lnTo>
                <a:lnTo>
                  <a:pt x="270232" y="319303"/>
                </a:lnTo>
                <a:lnTo>
                  <a:pt x="272881" y="287320"/>
                </a:lnTo>
                <a:lnTo>
                  <a:pt x="277710" y="246203"/>
                </a:lnTo>
                <a:lnTo>
                  <a:pt x="283185" y="204765"/>
                </a:lnTo>
                <a:lnTo>
                  <a:pt x="287770" y="171818"/>
                </a:lnTo>
                <a:lnTo>
                  <a:pt x="309983" y="29006"/>
                </a:lnTo>
                <a:lnTo>
                  <a:pt x="307796" y="16916"/>
                </a:lnTo>
                <a:lnTo>
                  <a:pt x="301725" y="7464"/>
                </a:lnTo>
                <a:lnTo>
                  <a:pt x="292506" y="1531"/>
                </a:lnTo>
                <a:lnTo>
                  <a:pt x="28087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7857" y="2099106"/>
            <a:ext cx="490220" cy="570865"/>
          </a:xfrm>
          <a:custGeom>
            <a:avLst/>
            <a:gdLst/>
            <a:ahLst/>
            <a:cxnLst/>
            <a:rect l="l" t="t" r="r" b="b"/>
            <a:pathLst>
              <a:path w="490219" h="570864">
                <a:moveTo>
                  <a:pt x="451624" y="63334"/>
                </a:moveTo>
                <a:lnTo>
                  <a:pt x="434416" y="22593"/>
                </a:lnTo>
                <a:lnTo>
                  <a:pt x="378841" y="5549"/>
                </a:lnTo>
                <a:lnTo>
                  <a:pt x="321233" y="3695"/>
                </a:lnTo>
                <a:lnTo>
                  <a:pt x="288290" y="3975"/>
                </a:lnTo>
                <a:lnTo>
                  <a:pt x="279082" y="4406"/>
                </a:lnTo>
                <a:lnTo>
                  <a:pt x="262267" y="5930"/>
                </a:lnTo>
                <a:lnTo>
                  <a:pt x="254800" y="5791"/>
                </a:lnTo>
                <a:lnTo>
                  <a:pt x="246392" y="4330"/>
                </a:lnTo>
                <a:lnTo>
                  <a:pt x="239039" y="2400"/>
                </a:lnTo>
                <a:lnTo>
                  <a:pt x="231025" y="723"/>
                </a:lnTo>
                <a:lnTo>
                  <a:pt x="220687" y="0"/>
                </a:lnTo>
                <a:lnTo>
                  <a:pt x="212039" y="1790"/>
                </a:lnTo>
                <a:lnTo>
                  <a:pt x="206121" y="5969"/>
                </a:lnTo>
                <a:lnTo>
                  <a:pt x="201663" y="10782"/>
                </a:lnTo>
                <a:lnTo>
                  <a:pt x="197408" y="14490"/>
                </a:lnTo>
                <a:lnTo>
                  <a:pt x="192481" y="15913"/>
                </a:lnTo>
                <a:lnTo>
                  <a:pt x="167017" y="21869"/>
                </a:lnTo>
                <a:lnTo>
                  <a:pt x="44538" y="52489"/>
                </a:lnTo>
                <a:lnTo>
                  <a:pt x="28219" y="56172"/>
                </a:lnTo>
                <a:lnTo>
                  <a:pt x="13944" y="60883"/>
                </a:lnTo>
                <a:lnTo>
                  <a:pt x="3835" y="69659"/>
                </a:lnTo>
                <a:lnTo>
                  <a:pt x="0" y="85496"/>
                </a:lnTo>
                <a:lnTo>
                  <a:pt x="2959" y="102069"/>
                </a:lnTo>
                <a:lnTo>
                  <a:pt x="10871" y="116738"/>
                </a:lnTo>
                <a:lnTo>
                  <a:pt x="22301" y="127215"/>
                </a:lnTo>
                <a:lnTo>
                  <a:pt x="35788" y="131216"/>
                </a:lnTo>
                <a:lnTo>
                  <a:pt x="54279" y="129565"/>
                </a:lnTo>
                <a:lnTo>
                  <a:pt x="74371" y="125488"/>
                </a:lnTo>
                <a:lnTo>
                  <a:pt x="93624" y="120357"/>
                </a:lnTo>
                <a:lnTo>
                  <a:pt x="109601" y="115557"/>
                </a:lnTo>
                <a:lnTo>
                  <a:pt x="178943" y="95427"/>
                </a:lnTo>
                <a:lnTo>
                  <a:pt x="170637" y="128549"/>
                </a:lnTo>
                <a:lnTo>
                  <a:pt x="143814" y="230136"/>
                </a:lnTo>
                <a:lnTo>
                  <a:pt x="128384" y="289560"/>
                </a:lnTo>
                <a:lnTo>
                  <a:pt x="113690" y="348703"/>
                </a:lnTo>
                <a:lnTo>
                  <a:pt x="101269" y="403034"/>
                </a:lnTo>
                <a:lnTo>
                  <a:pt x="92671" y="448030"/>
                </a:lnTo>
                <a:lnTo>
                  <a:pt x="89268" y="498144"/>
                </a:lnTo>
                <a:lnTo>
                  <a:pt x="89903" y="517245"/>
                </a:lnTo>
                <a:lnTo>
                  <a:pt x="115176" y="563410"/>
                </a:lnTo>
                <a:lnTo>
                  <a:pt x="145376" y="570636"/>
                </a:lnTo>
                <a:lnTo>
                  <a:pt x="151104" y="564642"/>
                </a:lnTo>
                <a:lnTo>
                  <a:pt x="150533" y="517690"/>
                </a:lnTo>
                <a:lnTo>
                  <a:pt x="150545" y="498805"/>
                </a:lnTo>
                <a:lnTo>
                  <a:pt x="172288" y="398881"/>
                </a:lnTo>
                <a:lnTo>
                  <a:pt x="183705" y="350875"/>
                </a:lnTo>
                <a:lnTo>
                  <a:pt x="196100" y="300837"/>
                </a:lnTo>
                <a:lnTo>
                  <a:pt x="235089" y="146900"/>
                </a:lnTo>
                <a:lnTo>
                  <a:pt x="246519" y="98882"/>
                </a:lnTo>
                <a:lnTo>
                  <a:pt x="250444" y="89382"/>
                </a:lnTo>
                <a:lnTo>
                  <a:pt x="258064" y="83591"/>
                </a:lnTo>
                <a:lnTo>
                  <a:pt x="272288" y="81419"/>
                </a:lnTo>
                <a:lnTo>
                  <a:pt x="358787" y="80619"/>
                </a:lnTo>
                <a:lnTo>
                  <a:pt x="387705" y="79540"/>
                </a:lnTo>
                <a:lnTo>
                  <a:pt x="441807" y="75984"/>
                </a:lnTo>
                <a:lnTo>
                  <a:pt x="451624" y="63334"/>
                </a:lnTo>
                <a:close/>
              </a:path>
              <a:path w="490219" h="570864">
                <a:moveTo>
                  <a:pt x="489877" y="167855"/>
                </a:moveTo>
                <a:lnTo>
                  <a:pt x="457796" y="136347"/>
                </a:lnTo>
                <a:lnTo>
                  <a:pt x="437400" y="133210"/>
                </a:lnTo>
                <a:lnTo>
                  <a:pt x="412115" y="139090"/>
                </a:lnTo>
                <a:lnTo>
                  <a:pt x="392518" y="154673"/>
                </a:lnTo>
                <a:lnTo>
                  <a:pt x="375488" y="176936"/>
                </a:lnTo>
                <a:lnTo>
                  <a:pt x="353110" y="210058"/>
                </a:lnTo>
                <a:lnTo>
                  <a:pt x="347421" y="218884"/>
                </a:lnTo>
                <a:lnTo>
                  <a:pt x="341490" y="227139"/>
                </a:lnTo>
                <a:lnTo>
                  <a:pt x="336003" y="232613"/>
                </a:lnTo>
                <a:lnTo>
                  <a:pt x="331724" y="219214"/>
                </a:lnTo>
                <a:lnTo>
                  <a:pt x="325831" y="211366"/>
                </a:lnTo>
                <a:lnTo>
                  <a:pt x="317068" y="207695"/>
                </a:lnTo>
                <a:lnTo>
                  <a:pt x="304190" y="206768"/>
                </a:lnTo>
                <a:lnTo>
                  <a:pt x="287718" y="216090"/>
                </a:lnTo>
                <a:lnTo>
                  <a:pt x="281406" y="239801"/>
                </a:lnTo>
                <a:lnTo>
                  <a:pt x="279730" y="271564"/>
                </a:lnTo>
                <a:lnTo>
                  <a:pt x="277202" y="305028"/>
                </a:lnTo>
                <a:lnTo>
                  <a:pt x="276047" y="314921"/>
                </a:lnTo>
                <a:lnTo>
                  <a:pt x="274332" y="345909"/>
                </a:lnTo>
                <a:lnTo>
                  <a:pt x="266928" y="432181"/>
                </a:lnTo>
                <a:lnTo>
                  <a:pt x="286258" y="465937"/>
                </a:lnTo>
                <a:lnTo>
                  <a:pt x="302209" y="471195"/>
                </a:lnTo>
                <a:lnTo>
                  <a:pt x="313093" y="468541"/>
                </a:lnTo>
                <a:lnTo>
                  <a:pt x="331292" y="430999"/>
                </a:lnTo>
                <a:lnTo>
                  <a:pt x="337019" y="408774"/>
                </a:lnTo>
                <a:lnTo>
                  <a:pt x="340233" y="397878"/>
                </a:lnTo>
                <a:lnTo>
                  <a:pt x="367436" y="312521"/>
                </a:lnTo>
                <a:lnTo>
                  <a:pt x="381673" y="270357"/>
                </a:lnTo>
                <a:lnTo>
                  <a:pt x="397319" y="228320"/>
                </a:lnTo>
                <a:lnTo>
                  <a:pt x="422948" y="187591"/>
                </a:lnTo>
                <a:lnTo>
                  <a:pt x="440080" y="166039"/>
                </a:lnTo>
                <a:lnTo>
                  <a:pt x="439661" y="164553"/>
                </a:lnTo>
                <a:lnTo>
                  <a:pt x="445350" y="163029"/>
                </a:lnTo>
                <a:lnTo>
                  <a:pt x="449008" y="167322"/>
                </a:lnTo>
                <a:lnTo>
                  <a:pt x="451167" y="173253"/>
                </a:lnTo>
                <a:lnTo>
                  <a:pt x="454444" y="189725"/>
                </a:lnTo>
                <a:lnTo>
                  <a:pt x="461264" y="218694"/>
                </a:lnTo>
                <a:lnTo>
                  <a:pt x="473811" y="209804"/>
                </a:lnTo>
                <a:lnTo>
                  <a:pt x="486613" y="191236"/>
                </a:lnTo>
                <a:lnTo>
                  <a:pt x="489877" y="16785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07857" y="5078895"/>
            <a:ext cx="182880" cy="320040"/>
          </a:xfrm>
          <a:custGeom>
            <a:avLst/>
            <a:gdLst/>
            <a:ahLst/>
            <a:cxnLst/>
            <a:rect l="l" t="t" r="r" b="b"/>
            <a:pathLst>
              <a:path w="182880" h="320039">
                <a:moveTo>
                  <a:pt x="91427" y="0"/>
                </a:moveTo>
                <a:lnTo>
                  <a:pt x="47243" y="10172"/>
                </a:lnTo>
                <a:lnTo>
                  <a:pt x="16052" y="39509"/>
                </a:lnTo>
                <a:lnTo>
                  <a:pt x="0" y="86156"/>
                </a:lnTo>
                <a:lnTo>
                  <a:pt x="45910" y="86156"/>
                </a:lnTo>
                <a:lnTo>
                  <a:pt x="47817" y="76100"/>
                </a:lnTo>
                <a:lnTo>
                  <a:pt x="50882" y="67440"/>
                </a:lnTo>
                <a:lnTo>
                  <a:pt x="82649" y="42964"/>
                </a:lnTo>
                <a:lnTo>
                  <a:pt x="91884" y="42252"/>
                </a:lnTo>
                <a:lnTo>
                  <a:pt x="101502" y="42895"/>
                </a:lnTo>
                <a:lnTo>
                  <a:pt x="133810" y="73128"/>
                </a:lnTo>
                <a:lnTo>
                  <a:pt x="134505" y="82067"/>
                </a:lnTo>
                <a:lnTo>
                  <a:pt x="134172" y="88485"/>
                </a:lnTo>
                <a:lnTo>
                  <a:pt x="118763" y="127697"/>
                </a:lnTo>
                <a:lnTo>
                  <a:pt x="3937" y="281114"/>
                </a:lnTo>
                <a:lnTo>
                  <a:pt x="3937" y="319658"/>
                </a:lnTo>
                <a:lnTo>
                  <a:pt x="182333" y="319658"/>
                </a:lnTo>
                <a:lnTo>
                  <a:pt x="182333" y="277469"/>
                </a:lnTo>
                <a:lnTo>
                  <a:pt x="62687" y="277469"/>
                </a:lnTo>
                <a:lnTo>
                  <a:pt x="154266" y="152996"/>
                </a:lnTo>
                <a:lnTo>
                  <a:pt x="173647" y="117716"/>
                </a:lnTo>
                <a:lnTo>
                  <a:pt x="180632" y="82740"/>
                </a:lnTo>
                <a:lnTo>
                  <a:pt x="179977" y="69909"/>
                </a:lnTo>
                <a:lnTo>
                  <a:pt x="164362" y="29185"/>
                </a:lnTo>
                <a:lnTo>
                  <a:pt x="129180" y="5481"/>
                </a:lnTo>
                <a:lnTo>
                  <a:pt x="105053" y="610"/>
                </a:lnTo>
                <a:lnTo>
                  <a:pt x="91427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46909" y="5082159"/>
            <a:ext cx="294640" cy="382270"/>
          </a:xfrm>
          <a:custGeom>
            <a:avLst/>
            <a:gdLst/>
            <a:ahLst/>
            <a:cxnLst/>
            <a:rect l="l" t="t" r="r" b="b"/>
            <a:pathLst>
              <a:path w="294639" h="382270">
                <a:moveTo>
                  <a:pt x="215" y="274205"/>
                </a:moveTo>
                <a:lnTo>
                  <a:pt x="0" y="274205"/>
                </a:lnTo>
                <a:lnTo>
                  <a:pt x="0" y="381901"/>
                </a:lnTo>
                <a:lnTo>
                  <a:pt x="44335" y="381901"/>
                </a:lnTo>
                <a:lnTo>
                  <a:pt x="44335" y="303326"/>
                </a:lnTo>
                <a:lnTo>
                  <a:pt x="215" y="303326"/>
                </a:lnTo>
                <a:lnTo>
                  <a:pt x="215" y="274205"/>
                </a:lnTo>
                <a:close/>
              </a:path>
              <a:path w="294639" h="382270">
                <a:moveTo>
                  <a:pt x="251701" y="274205"/>
                </a:moveTo>
                <a:lnTo>
                  <a:pt x="249770" y="274205"/>
                </a:lnTo>
                <a:lnTo>
                  <a:pt x="249770" y="381901"/>
                </a:lnTo>
                <a:lnTo>
                  <a:pt x="294182" y="381901"/>
                </a:lnTo>
                <a:lnTo>
                  <a:pt x="294182" y="316395"/>
                </a:lnTo>
                <a:lnTo>
                  <a:pt x="251701" y="316395"/>
                </a:lnTo>
                <a:lnTo>
                  <a:pt x="251701" y="274205"/>
                </a:lnTo>
                <a:close/>
              </a:path>
              <a:path w="294639" h="382270">
                <a:moveTo>
                  <a:pt x="207365" y="274205"/>
                </a:moveTo>
                <a:lnTo>
                  <a:pt x="78800" y="274205"/>
                </a:lnTo>
                <a:lnTo>
                  <a:pt x="78539" y="274547"/>
                </a:lnTo>
                <a:lnTo>
                  <a:pt x="69545" y="283204"/>
                </a:lnTo>
                <a:lnTo>
                  <a:pt x="59270" y="290398"/>
                </a:lnTo>
                <a:lnTo>
                  <a:pt x="47777" y="296056"/>
                </a:lnTo>
                <a:lnTo>
                  <a:pt x="44335" y="297157"/>
                </a:lnTo>
                <a:lnTo>
                  <a:pt x="44335" y="316395"/>
                </a:lnTo>
                <a:lnTo>
                  <a:pt x="207365" y="316395"/>
                </a:lnTo>
                <a:lnTo>
                  <a:pt x="207365" y="274205"/>
                </a:lnTo>
                <a:close/>
              </a:path>
              <a:path w="294639" h="382270">
                <a:moveTo>
                  <a:pt x="230835" y="0"/>
                </a:moveTo>
                <a:lnTo>
                  <a:pt x="207365" y="0"/>
                </a:lnTo>
                <a:lnTo>
                  <a:pt x="207365" y="316395"/>
                </a:lnTo>
                <a:lnTo>
                  <a:pt x="249770" y="316395"/>
                </a:lnTo>
                <a:lnTo>
                  <a:pt x="249770" y="274205"/>
                </a:lnTo>
                <a:lnTo>
                  <a:pt x="251701" y="274205"/>
                </a:lnTo>
                <a:lnTo>
                  <a:pt x="251701" y="42265"/>
                </a:lnTo>
                <a:lnTo>
                  <a:pt x="230835" y="42265"/>
                </a:lnTo>
                <a:lnTo>
                  <a:pt x="230835" y="0"/>
                </a:lnTo>
                <a:close/>
              </a:path>
              <a:path w="294639" h="382270">
                <a:moveTo>
                  <a:pt x="274358" y="274205"/>
                </a:moveTo>
                <a:lnTo>
                  <a:pt x="251701" y="274205"/>
                </a:lnTo>
                <a:lnTo>
                  <a:pt x="251701" y="316395"/>
                </a:lnTo>
                <a:lnTo>
                  <a:pt x="274358" y="316395"/>
                </a:lnTo>
                <a:lnTo>
                  <a:pt x="274358" y="274205"/>
                </a:lnTo>
                <a:close/>
              </a:path>
              <a:path w="294639" h="382270">
                <a:moveTo>
                  <a:pt x="294182" y="274205"/>
                </a:moveTo>
                <a:lnTo>
                  <a:pt x="274358" y="274205"/>
                </a:lnTo>
                <a:lnTo>
                  <a:pt x="274358" y="316395"/>
                </a:lnTo>
                <a:lnTo>
                  <a:pt x="294182" y="316395"/>
                </a:lnTo>
                <a:lnTo>
                  <a:pt x="294182" y="274205"/>
                </a:lnTo>
                <a:close/>
              </a:path>
              <a:path w="294639" h="382270">
                <a:moveTo>
                  <a:pt x="44335" y="274205"/>
                </a:moveTo>
                <a:lnTo>
                  <a:pt x="215" y="274205"/>
                </a:lnTo>
                <a:lnTo>
                  <a:pt x="215" y="303326"/>
                </a:lnTo>
                <a:lnTo>
                  <a:pt x="6527" y="303326"/>
                </a:lnTo>
                <a:lnTo>
                  <a:pt x="21400" y="302519"/>
                </a:lnTo>
                <a:lnTo>
                  <a:pt x="35152" y="300096"/>
                </a:lnTo>
                <a:lnTo>
                  <a:pt x="44335" y="297157"/>
                </a:lnTo>
                <a:lnTo>
                  <a:pt x="44335" y="274205"/>
                </a:lnTo>
                <a:close/>
              </a:path>
              <a:path w="294639" h="382270">
                <a:moveTo>
                  <a:pt x="44335" y="297157"/>
                </a:moveTo>
                <a:lnTo>
                  <a:pt x="35152" y="300096"/>
                </a:lnTo>
                <a:lnTo>
                  <a:pt x="21400" y="302519"/>
                </a:lnTo>
                <a:lnTo>
                  <a:pt x="6527" y="303326"/>
                </a:lnTo>
                <a:lnTo>
                  <a:pt x="44335" y="303326"/>
                </a:lnTo>
                <a:lnTo>
                  <a:pt x="44335" y="297157"/>
                </a:lnTo>
                <a:close/>
              </a:path>
              <a:path w="294639" h="382270">
                <a:moveTo>
                  <a:pt x="87490" y="0"/>
                </a:moveTo>
                <a:lnTo>
                  <a:pt x="59791" y="0"/>
                </a:lnTo>
                <a:lnTo>
                  <a:pt x="59791" y="189547"/>
                </a:lnTo>
                <a:lnTo>
                  <a:pt x="58855" y="208538"/>
                </a:lnTo>
                <a:lnTo>
                  <a:pt x="44704" y="252006"/>
                </a:lnTo>
                <a:lnTo>
                  <a:pt x="2146" y="274205"/>
                </a:lnTo>
                <a:lnTo>
                  <a:pt x="44335" y="274205"/>
                </a:lnTo>
                <a:lnTo>
                  <a:pt x="44335" y="297157"/>
                </a:lnTo>
                <a:lnTo>
                  <a:pt x="47777" y="296056"/>
                </a:lnTo>
                <a:lnTo>
                  <a:pt x="86252" y="264439"/>
                </a:lnTo>
                <a:lnTo>
                  <a:pt x="101315" y="225717"/>
                </a:lnTo>
                <a:lnTo>
                  <a:pt x="104203" y="193471"/>
                </a:lnTo>
                <a:lnTo>
                  <a:pt x="104203" y="42265"/>
                </a:lnTo>
                <a:lnTo>
                  <a:pt x="87490" y="42265"/>
                </a:lnTo>
                <a:lnTo>
                  <a:pt x="87490" y="0"/>
                </a:lnTo>
                <a:close/>
              </a:path>
              <a:path w="294639" h="382270">
                <a:moveTo>
                  <a:pt x="104203" y="0"/>
                </a:moveTo>
                <a:lnTo>
                  <a:pt x="87490" y="0"/>
                </a:lnTo>
                <a:lnTo>
                  <a:pt x="87490" y="42265"/>
                </a:lnTo>
                <a:lnTo>
                  <a:pt x="104203" y="42265"/>
                </a:lnTo>
                <a:lnTo>
                  <a:pt x="104203" y="0"/>
                </a:lnTo>
                <a:close/>
              </a:path>
              <a:path w="294639" h="382270">
                <a:moveTo>
                  <a:pt x="207365" y="0"/>
                </a:moveTo>
                <a:lnTo>
                  <a:pt x="104203" y="0"/>
                </a:lnTo>
                <a:lnTo>
                  <a:pt x="104203" y="42265"/>
                </a:lnTo>
                <a:lnTo>
                  <a:pt x="207365" y="42265"/>
                </a:lnTo>
                <a:lnTo>
                  <a:pt x="207365" y="0"/>
                </a:lnTo>
                <a:close/>
              </a:path>
              <a:path w="294639" h="382270">
                <a:moveTo>
                  <a:pt x="251701" y="0"/>
                </a:moveTo>
                <a:lnTo>
                  <a:pt x="230835" y="0"/>
                </a:lnTo>
                <a:lnTo>
                  <a:pt x="230835" y="42265"/>
                </a:lnTo>
                <a:lnTo>
                  <a:pt x="251701" y="42265"/>
                </a:lnTo>
                <a:lnTo>
                  <a:pt x="251701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7607" y="5082158"/>
            <a:ext cx="203835" cy="316865"/>
          </a:xfrm>
          <a:custGeom>
            <a:avLst/>
            <a:gdLst/>
            <a:ahLst/>
            <a:cxnLst/>
            <a:rect l="l" t="t" r="r" b="b"/>
            <a:pathLst>
              <a:path w="203835" h="316864">
                <a:moveTo>
                  <a:pt x="203276" y="0"/>
                </a:moveTo>
                <a:lnTo>
                  <a:pt x="44411" y="0"/>
                </a:lnTo>
                <a:lnTo>
                  <a:pt x="21539" y="0"/>
                </a:lnTo>
                <a:lnTo>
                  <a:pt x="0" y="76"/>
                </a:lnTo>
                <a:lnTo>
                  <a:pt x="0" y="41986"/>
                </a:lnTo>
                <a:lnTo>
                  <a:pt x="0" y="138506"/>
                </a:lnTo>
                <a:lnTo>
                  <a:pt x="0" y="180416"/>
                </a:lnTo>
                <a:lnTo>
                  <a:pt x="0" y="274396"/>
                </a:lnTo>
                <a:lnTo>
                  <a:pt x="0" y="316306"/>
                </a:lnTo>
                <a:lnTo>
                  <a:pt x="21539" y="316306"/>
                </a:lnTo>
                <a:lnTo>
                  <a:pt x="44411" y="316395"/>
                </a:lnTo>
                <a:lnTo>
                  <a:pt x="203276" y="316395"/>
                </a:lnTo>
                <a:lnTo>
                  <a:pt x="203276" y="274205"/>
                </a:lnTo>
                <a:lnTo>
                  <a:pt x="44411" y="274205"/>
                </a:lnTo>
                <a:lnTo>
                  <a:pt x="44411" y="180416"/>
                </a:lnTo>
                <a:lnTo>
                  <a:pt x="21539" y="180416"/>
                </a:lnTo>
                <a:lnTo>
                  <a:pt x="44411" y="180403"/>
                </a:lnTo>
                <a:lnTo>
                  <a:pt x="179298" y="180403"/>
                </a:lnTo>
                <a:lnTo>
                  <a:pt x="179298" y="138226"/>
                </a:lnTo>
                <a:lnTo>
                  <a:pt x="44411" y="138226"/>
                </a:lnTo>
                <a:lnTo>
                  <a:pt x="44411" y="42265"/>
                </a:lnTo>
                <a:lnTo>
                  <a:pt x="203276" y="42265"/>
                </a:lnTo>
                <a:lnTo>
                  <a:pt x="203276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63951" y="5078895"/>
            <a:ext cx="488950" cy="323215"/>
          </a:xfrm>
          <a:custGeom>
            <a:avLst/>
            <a:gdLst/>
            <a:ahLst/>
            <a:cxnLst/>
            <a:rect l="l" t="t" r="r" b="b"/>
            <a:pathLst>
              <a:path w="488950" h="323214">
                <a:moveTo>
                  <a:pt x="242417" y="319659"/>
                </a:moveTo>
                <a:lnTo>
                  <a:pt x="140957" y="184937"/>
                </a:lnTo>
                <a:lnTo>
                  <a:pt x="139992" y="183667"/>
                </a:lnTo>
                <a:lnTo>
                  <a:pt x="121666" y="159334"/>
                </a:lnTo>
                <a:lnTo>
                  <a:pt x="133959" y="141490"/>
                </a:lnTo>
                <a:lnTo>
                  <a:pt x="229120" y="3263"/>
                </a:lnTo>
                <a:lnTo>
                  <a:pt x="173418" y="3263"/>
                </a:lnTo>
                <a:lnTo>
                  <a:pt x="84518" y="141490"/>
                </a:lnTo>
                <a:lnTo>
                  <a:pt x="44411" y="141490"/>
                </a:lnTo>
                <a:lnTo>
                  <a:pt x="44411" y="3263"/>
                </a:lnTo>
                <a:lnTo>
                  <a:pt x="0" y="3263"/>
                </a:lnTo>
                <a:lnTo>
                  <a:pt x="0" y="319659"/>
                </a:lnTo>
                <a:lnTo>
                  <a:pt x="44411" y="319659"/>
                </a:lnTo>
                <a:lnTo>
                  <a:pt x="44411" y="183667"/>
                </a:lnTo>
                <a:lnTo>
                  <a:pt x="83718" y="183667"/>
                </a:lnTo>
                <a:lnTo>
                  <a:pt x="180848" y="319659"/>
                </a:lnTo>
                <a:lnTo>
                  <a:pt x="242417" y="319659"/>
                </a:lnTo>
                <a:close/>
              </a:path>
              <a:path w="488950" h="323214">
                <a:moveTo>
                  <a:pt x="488696" y="207810"/>
                </a:moveTo>
                <a:lnTo>
                  <a:pt x="488683" y="115112"/>
                </a:lnTo>
                <a:lnTo>
                  <a:pt x="480987" y="69151"/>
                </a:lnTo>
                <a:lnTo>
                  <a:pt x="458254" y="31978"/>
                </a:lnTo>
                <a:lnTo>
                  <a:pt x="443242" y="19431"/>
                </a:lnTo>
                <a:lnTo>
                  <a:pt x="443242" y="115112"/>
                </a:lnTo>
                <a:lnTo>
                  <a:pt x="443242" y="207810"/>
                </a:lnTo>
                <a:lnTo>
                  <a:pt x="435076" y="245313"/>
                </a:lnTo>
                <a:lnTo>
                  <a:pt x="404291" y="274205"/>
                </a:lnTo>
                <a:lnTo>
                  <a:pt x="377583" y="279184"/>
                </a:lnTo>
                <a:lnTo>
                  <a:pt x="368071" y="278638"/>
                </a:lnTo>
                <a:lnTo>
                  <a:pt x="329831" y="259702"/>
                </a:lnTo>
                <a:lnTo>
                  <a:pt x="312356" y="218173"/>
                </a:lnTo>
                <a:lnTo>
                  <a:pt x="311861" y="207810"/>
                </a:lnTo>
                <a:lnTo>
                  <a:pt x="311861" y="115112"/>
                </a:lnTo>
                <a:lnTo>
                  <a:pt x="320027" y="77609"/>
                </a:lnTo>
                <a:lnTo>
                  <a:pt x="350799" y="48729"/>
                </a:lnTo>
                <a:lnTo>
                  <a:pt x="377583" y="43738"/>
                </a:lnTo>
                <a:lnTo>
                  <a:pt x="387045" y="44297"/>
                </a:lnTo>
                <a:lnTo>
                  <a:pt x="425259" y="63233"/>
                </a:lnTo>
                <a:lnTo>
                  <a:pt x="442734" y="104800"/>
                </a:lnTo>
                <a:lnTo>
                  <a:pt x="443242" y="115112"/>
                </a:lnTo>
                <a:lnTo>
                  <a:pt x="443242" y="19431"/>
                </a:lnTo>
                <a:lnTo>
                  <a:pt x="393598" y="914"/>
                </a:lnTo>
                <a:lnTo>
                  <a:pt x="377583" y="0"/>
                </a:lnTo>
                <a:lnTo>
                  <a:pt x="361518" y="914"/>
                </a:lnTo>
                <a:lnTo>
                  <a:pt x="319214" y="14478"/>
                </a:lnTo>
                <a:lnTo>
                  <a:pt x="287832" y="42951"/>
                </a:lnTo>
                <a:lnTo>
                  <a:pt x="269849" y="83934"/>
                </a:lnTo>
                <a:lnTo>
                  <a:pt x="266471" y="207810"/>
                </a:lnTo>
                <a:lnTo>
                  <a:pt x="267258" y="223189"/>
                </a:lnTo>
                <a:lnTo>
                  <a:pt x="280225" y="267525"/>
                </a:lnTo>
                <a:lnTo>
                  <a:pt x="307327" y="300469"/>
                </a:lnTo>
                <a:lnTo>
                  <a:pt x="346443" y="319303"/>
                </a:lnTo>
                <a:lnTo>
                  <a:pt x="377583" y="322922"/>
                </a:lnTo>
                <a:lnTo>
                  <a:pt x="393598" y="322021"/>
                </a:lnTo>
                <a:lnTo>
                  <a:pt x="435876" y="308444"/>
                </a:lnTo>
                <a:lnTo>
                  <a:pt x="467321" y="280022"/>
                </a:lnTo>
                <a:lnTo>
                  <a:pt x="467829" y="279184"/>
                </a:lnTo>
                <a:lnTo>
                  <a:pt x="474954" y="267525"/>
                </a:lnTo>
                <a:lnTo>
                  <a:pt x="480987" y="253796"/>
                </a:lnTo>
                <a:lnTo>
                  <a:pt x="485305" y="239014"/>
                </a:lnTo>
                <a:lnTo>
                  <a:pt x="487895" y="223189"/>
                </a:lnTo>
                <a:lnTo>
                  <a:pt x="488696" y="20781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20084" y="5082158"/>
            <a:ext cx="501015" cy="316865"/>
          </a:xfrm>
          <a:custGeom>
            <a:avLst/>
            <a:gdLst/>
            <a:ahLst/>
            <a:cxnLst/>
            <a:rect l="l" t="t" r="r" b="b"/>
            <a:pathLst>
              <a:path w="501014" h="316864">
                <a:moveTo>
                  <a:pt x="217614" y="97078"/>
                </a:moveTo>
                <a:lnTo>
                  <a:pt x="210934" y="57581"/>
                </a:lnTo>
                <a:lnTo>
                  <a:pt x="182524" y="18757"/>
                </a:lnTo>
                <a:lnTo>
                  <a:pt x="172161" y="12001"/>
                </a:lnTo>
                <a:lnTo>
                  <a:pt x="172161" y="97078"/>
                </a:lnTo>
                <a:lnTo>
                  <a:pt x="171780" y="104876"/>
                </a:lnTo>
                <a:lnTo>
                  <a:pt x="154419" y="140982"/>
                </a:lnTo>
                <a:lnTo>
                  <a:pt x="124028" y="151434"/>
                </a:lnTo>
                <a:lnTo>
                  <a:pt x="44411" y="151434"/>
                </a:lnTo>
                <a:lnTo>
                  <a:pt x="44411" y="42265"/>
                </a:lnTo>
                <a:lnTo>
                  <a:pt x="124028" y="42265"/>
                </a:lnTo>
                <a:lnTo>
                  <a:pt x="162826" y="62496"/>
                </a:lnTo>
                <a:lnTo>
                  <a:pt x="172161" y="97078"/>
                </a:lnTo>
                <a:lnTo>
                  <a:pt x="172161" y="12001"/>
                </a:lnTo>
                <a:lnTo>
                  <a:pt x="161163" y="6807"/>
                </a:lnTo>
                <a:lnTo>
                  <a:pt x="149136" y="3022"/>
                </a:lnTo>
                <a:lnTo>
                  <a:pt x="136258" y="762"/>
                </a:lnTo>
                <a:lnTo>
                  <a:pt x="122542" y="0"/>
                </a:lnTo>
                <a:lnTo>
                  <a:pt x="44411" y="0"/>
                </a:lnTo>
                <a:lnTo>
                  <a:pt x="22872" y="0"/>
                </a:lnTo>
                <a:lnTo>
                  <a:pt x="0" y="0"/>
                </a:lnTo>
                <a:lnTo>
                  <a:pt x="0" y="316395"/>
                </a:lnTo>
                <a:lnTo>
                  <a:pt x="44411" y="316395"/>
                </a:lnTo>
                <a:lnTo>
                  <a:pt x="44411" y="193700"/>
                </a:lnTo>
                <a:lnTo>
                  <a:pt x="122542" y="193700"/>
                </a:lnTo>
                <a:lnTo>
                  <a:pt x="161163" y="186944"/>
                </a:lnTo>
                <a:lnTo>
                  <a:pt x="199199" y="158191"/>
                </a:lnTo>
                <a:lnTo>
                  <a:pt x="216865" y="111112"/>
                </a:lnTo>
                <a:lnTo>
                  <a:pt x="217614" y="97078"/>
                </a:lnTo>
                <a:close/>
              </a:path>
              <a:path w="501014" h="316864">
                <a:moveTo>
                  <a:pt x="500722" y="316395"/>
                </a:moveTo>
                <a:lnTo>
                  <a:pt x="475107" y="246951"/>
                </a:lnTo>
                <a:lnTo>
                  <a:pt x="459549" y="204762"/>
                </a:lnTo>
                <a:lnTo>
                  <a:pt x="414464" y="82511"/>
                </a:lnTo>
                <a:lnTo>
                  <a:pt x="414464" y="204762"/>
                </a:lnTo>
                <a:lnTo>
                  <a:pt x="315785" y="204762"/>
                </a:lnTo>
                <a:lnTo>
                  <a:pt x="365112" y="61125"/>
                </a:lnTo>
                <a:lnTo>
                  <a:pt x="414464" y="204762"/>
                </a:lnTo>
                <a:lnTo>
                  <a:pt x="414464" y="82511"/>
                </a:lnTo>
                <a:lnTo>
                  <a:pt x="406577" y="61125"/>
                </a:lnTo>
                <a:lnTo>
                  <a:pt x="384048" y="0"/>
                </a:lnTo>
                <a:lnTo>
                  <a:pt x="346252" y="0"/>
                </a:lnTo>
                <a:lnTo>
                  <a:pt x="229565" y="316395"/>
                </a:lnTo>
                <a:lnTo>
                  <a:pt x="277469" y="316395"/>
                </a:lnTo>
                <a:lnTo>
                  <a:pt x="301307" y="246951"/>
                </a:lnTo>
                <a:lnTo>
                  <a:pt x="428967" y="246951"/>
                </a:lnTo>
                <a:lnTo>
                  <a:pt x="452831" y="316395"/>
                </a:lnTo>
                <a:lnTo>
                  <a:pt x="500722" y="316395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922487" y="3910850"/>
            <a:ext cx="1445260" cy="174625"/>
            <a:chOff x="1922487" y="3910850"/>
            <a:chExt cx="1445260" cy="17462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2487" y="3913289"/>
              <a:ext cx="129641" cy="1422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7486" y="3913289"/>
              <a:ext cx="123342" cy="1422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2571" y="3913289"/>
              <a:ext cx="131470" cy="1422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99398" y="3910850"/>
              <a:ext cx="460857" cy="1741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82404" y="3913289"/>
              <a:ext cx="130454" cy="1422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48419" y="3913289"/>
              <a:ext cx="173532" cy="14223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57308" y="3913835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550"/>
                  </a:lnTo>
                  <a:lnTo>
                    <a:pt x="30276" y="82550"/>
                  </a:lnTo>
                  <a:lnTo>
                    <a:pt x="30276" y="82359"/>
                  </a:lnTo>
                  <a:lnTo>
                    <a:pt x="32715" y="82359"/>
                  </a:lnTo>
                  <a:lnTo>
                    <a:pt x="98742" y="82359"/>
                  </a:lnTo>
                  <a:lnTo>
                    <a:pt x="98742" y="56756"/>
                  </a:lnTo>
                  <a:lnTo>
                    <a:pt x="32715" y="56756"/>
                  </a:lnTo>
                  <a:lnTo>
                    <a:pt x="32715" y="25400"/>
                  </a:lnTo>
                  <a:lnTo>
                    <a:pt x="107492" y="2540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1922081" y="4193235"/>
            <a:ext cx="1288415" cy="142875"/>
            <a:chOff x="1922081" y="4193235"/>
            <a:chExt cx="1288415" cy="142875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22081" y="4193501"/>
              <a:ext cx="465124" cy="14224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422563" y="4193234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3172"/>
                  </a:lnTo>
                  <a:lnTo>
                    <a:pt x="98755" y="83172"/>
                  </a:lnTo>
                  <a:lnTo>
                    <a:pt x="98755" y="57569"/>
                  </a:lnTo>
                  <a:lnTo>
                    <a:pt x="32715" y="57569"/>
                  </a:lnTo>
                  <a:lnTo>
                    <a:pt x="30276" y="57569"/>
                  </a:lnTo>
                  <a:lnTo>
                    <a:pt x="30276" y="57150"/>
                  </a:lnTo>
                  <a:lnTo>
                    <a:pt x="32715" y="57150"/>
                  </a:lnTo>
                  <a:lnTo>
                    <a:pt x="32715" y="26670"/>
                  </a:lnTo>
                  <a:lnTo>
                    <a:pt x="107492" y="2667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59316" y="4193501"/>
              <a:ext cx="130454" cy="1422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25331" y="4193501"/>
              <a:ext cx="130454" cy="14224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1345" y="4193501"/>
              <a:ext cx="173532" cy="14224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100235" y="4193234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3172"/>
                  </a:lnTo>
                  <a:lnTo>
                    <a:pt x="98755" y="83172"/>
                  </a:lnTo>
                  <a:lnTo>
                    <a:pt x="98755" y="57569"/>
                  </a:lnTo>
                  <a:lnTo>
                    <a:pt x="32715" y="57569"/>
                  </a:lnTo>
                  <a:lnTo>
                    <a:pt x="30276" y="57569"/>
                  </a:lnTo>
                  <a:lnTo>
                    <a:pt x="30276" y="57150"/>
                  </a:lnTo>
                  <a:lnTo>
                    <a:pt x="32715" y="57150"/>
                  </a:lnTo>
                  <a:lnTo>
                    <a:pt x="32715" y="26670"/>
                  </a:lnTo>
                  <a:lnTo>
                    <a:pt x="107492" y="2667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907857" y="4471276"/>
            <a:ext cx="954405" cy="174625"/>
            <a:chOff x="1907857" y="4471276"/>
            <a:chExt cx="954405" cy="174625"/>
          </a:xfrm>
        </p:grpSpPr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07857" y="4473714"/>
              <a:ext cx="161340" cy="17170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091347" y="4473905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715"/>
                  </a:lnTo>
                  <a:lnTo>
                    <a:pt x="98755" y="82715"/>
                  </a:lnTo>
                  <a:lnTo>
                    <a:pt x="98755" y="57111"/>
                  </a:lnTo>
                  <a:lnTo>
                    <a:pt x="32715" y="57111"/>
                  </a:lnTo>
                  <a:lnTo>
                    <a:pt x="32715" y="26670"/>
                  </a:lnTo>
                  <a:lnTo>
                    <a:pt x="107492" y="2667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7694" y="4471276"/>
              <a:ext cx="290372" cy="14711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43467" y="4473714"/>
              <a:ext cx="123342" cy="14223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88551" y="4473714"/>
              <a:ext cx="173532" cy="142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4666" y="4044480"/>
            <a:ext cx="1161592" cy="1569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440117" y="4096969"/>
            <a:ext cx="225425" cy="103505"/>
            <a:chOff x="7440117" y="4096969"/>
            <a:chExt cx="225425" cy="1035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0117" y="4096969"/>
              <a:ext cx="96824" cy="102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8704" y="4096969"/>
              <a:ext cx="96824" cy="10298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799340" y="4013631"/>
            <a:ext cx="306705" cy="307975"/>
            <a:chOff x="5799340" y="4013631"/>
            <a:chExt cx="306705" cy="3079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7603" y="4013631"/>
              <a:ext cx="237832" cy="2381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99340" y="4059186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56" y="22225"/>
                  </a:moveTo>
                  <a:lnTo>
                    <a:pt x="222072" y="22225"/>
                  </a:lnTo>
                  <a:lnTo>
                    <a:pt x="222178" y="22618"/>
                  </a:lnTo>
                  <a:lnTo>
                    <a:pt x="222516" y="23113"/>
                  </a:lnTo>
                  <a:lnTo>
                    <a:pt x="221894" y="24041"/>
                  </a:lnTo>
                  <a:lnTo>
                    <a:pt x="220599" y="24472"/>
                  </a:lnTo>
                  <a:lnTo>
                    <a:pt x="4152" y="240918"/>
                  </a:lnTo>
                  <a:lnTo>
                    <a:pt x="3200" y="241769"/>
                  </a:lnTo>
                  <a:lnTo>
                    <a:pt x="0" y="246392"/>
                  </a:lnTo>
                  <a:lnTo>
                    <a:pt x="63" y="250291"/>
                  </a:lnTo>
                  <a:lnTo>
                    <a:pt x="4013" y="260184"/>
                  </a:lnTo>
                  <a:lnTo>
                    <a:pt x="12357" y="262051"/>
                  </a:lnTo>
                  <a:lnTo>
                    <a:pt x="17386" y="258533"/>
                  </a:lnTo>
                  <a:lnTo>
                    <a:pt x="22163" y="254239"/>
                  </a:lnTo>
                  <a:lnTo>
                    <a:pt x="29802" y="246721"/>
                  </a:lnTo>
                  <a:lnTo>
                    <a:pt x="235445" y="40970"/>
                  </a:lnTo>
                  <a:lnTo>
                    <a:pt x="235877" y="40462"/>
                  </a:lnTo>
                  <a:lnTo>
                    <a:pt x="237413" y="39268"/>
                  </a:lnTo>
                  <a:lnTo>
                    <a:pt x="237832" y="38696"/>
                  </a:lnTo>
                  <a:lnTo>
                    <a:pt x="238518" y="38226"/>
                  </a:lnTo>
                  <a:lnTo>
                    <a:pt x="260756" y="38226"/>
                  </a:lnTo>
                  <a:lnTo>
                    <a:pt x="260756" y="22225"/>
                  </a:lnTo>
                  <a:close/>
                </a:path>
                <a:path w="260985" h="262254">
                  <a:moveTo>
                    <a:pt x="260756" y="38226"/>
                  </a:moveTo>
                  <a:lnTo>
                    <a:pt x="238518" y="38226"/>
                  </a:lnTo>
                  <a:lnTo>
                    <a:pt x="238561" y="71799"/>
                  </a:lnTo>
                  <a:lnTo>
                    <a:pt x="238950" y="78917"/>
                  </a:lnTo>
                  <a:lnTo>
                    <a:pt x="242769" y="84957"/>
                  </a:lnTo>
                  <a:lnTo>
                    <a:pt x="248786" y="87326"/>
                  </a:lnTo>
                  <a:lnTo>
                    <a:pt x="255041" y="86031"/>
                  </a:lnTo>
                  <a:lnTo>
                    <a:pt x="259575" y="81076"/>
                  </a:lnTo>
                  <a:lnTo>
                    <a:pt x="260083" y="79946"/>
                  </a:lnTo>
                  <a:lnTo>
                    <a:pt x="260756" y="78206"/>
                  </a:lnTo>
                  <a:lnTo>
                    <a:pt x="260756" y="38226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20" y="0"/>
                  </a:lnTo>
                  <a:lnTo>
                    <a:pt x="172948" y="4838"/>
                  </a:lnTo>
                  <a:lnTo>
                    <a:pt x="172948" y="15112"/>
                  </a:lnTo>
                  <a:lnTo>
                    <a:pt x="175171" y="18516"/>
                  </a:lnTo>
                  <a:lnTo>
                    <a:pt x="181902" y="22567"/>
                  </a:lnTo>
                  <a:lnTo>
                    <a:pt x="186486" y="22225"/>
                  </a:lnTo>
                  <a:lnTo>
                    <a:pt x="260756" y="22225"/>
                  </a:lnTo>
                  <a:lnTo>
                    <a:pt x="260756" y="4622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943352" y="3199426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85" y="75"/>
                </a:moveTo>
                <a:lnTo>
                  <a:pt x="26213" y="0"/>
                </a:lnTo>
                <a:lnTo>
                  <a:pt x="736" y="338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40"/>
                </a:lnTo>
                <a:lnTo>
                  <a:pt x="55041" y="92350"/>
                </a:lnTo>
                <a:lnTo>
                  <a:pt x="89712" y="138883"/>
                </a:lnTo>
                <a:lnTo>
                  <a:pt x="110522" y="167930"/>
                </a:lnTo>
                <a:lnTo>
                  <a:pt x="166839" y="243150"/>
                </a:lnTo>
                <a:lnTo>
                  <a:pt x="219849" y="314867"/>
                </a:lnTo>
                <a:lnTo>
                  <a:pt x="223710" y="319693"/>
                </a:lnTo>
                <a:lnTo>
                  <a:pt x="229488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8"/>
                </a:lnTo>
                <a:lnTo>
                  <a:pt x="234835" y="338"/>
                </a:lnTo>
                <a:lnTo>
                  <a:pt x="234835" y="262543"/>
                </a:lnTo>
                <a:lnTo>
                  <a:pt x="224645" y="249886"/>
                </a:lnTo>
                <a:lnTo>
                  <a:pt x="169786" y="175484"/>
                </a:lnTo>
                <a:lnTo>
                  <a:pt x="165925" y="170645"/>
                </a:lnTo>
                <a:lnTo>
                  <a:pt x="161963" y="164816"/>
                </a:lnTo>
                <a:lnTo>
                  <a:pt x="41711" y="2203"/>
                </a:lnTo>
                <a:lnTo>
                  <a:pt x="37085" y="7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09811" y="3200094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65" y="299720"/>
                </a:moveTo>
                <a:lnTo>
                  <a:pt x="45288" y="299720"/>
                </a:lnTo>
                <a:lnTo>
                  <a:pt x="45288" y="185420"/>
                </a:lnTo>
                <a:lnTo>
                  <a:pt x="200088" y="185420"/>
                </a:lnTo>
                <a:lnTo>
                  <a:pt x="200088" y="143510"/>
                </a:lnTo>
                <a:lnTo>
                  <a:pt x="45288" y="143510"/>
                </a:lnTo>
                <a:lnTo>
                  <a:pt x="45288" y="41910"/>
                </a:lnTo>
                <a:lnTo>
                  <a:pt x="223024" y="41910"/>
                </a:lnTo>
                <a:lnTo>
                  <a:pt x="223024" y="40640"/>
                </a:lnTo>
                <a:lnTo>
                  <a:pt x="223253" y="40640"/>
                </a:lnTo>
                <a:lnTo>
                  <a:pt x="223253" y="2540"/>
                </a:lnTo>
                <a:lnTo>
                  <a:pt x="223253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65" y="34036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6786" y="3199764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70" y="97726"/>
                </a:moveTo>
                <a:lnTo>
                  <a:pt x="228231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40" y="156603"/>
                </a:lnTo>
                <a:lnTo>
                  <a:pt x="121107" y="173748"/>
                </a:lnTo>
                <a:lnTo>
                  <a:pt x="45288" y="173748"/>
                </a:lnTo>
                <a:lnTo>
                  <a:pt x="45288" y="42125"/>
                </a:lnTo>
                <a:lnTo>
                  <a:pt x="120053" y="42125"/>
                </a:lnTo>
                <a:lnTo>
                  <a:pt x="146507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74" y="2705"/>
                </a:lnTo>
                <a:lnTo>
                  <a:pt x="117944" y="0"/>
                </a:lnTo>
                <a:lnTo>
                  <a:pt x="0" y="0"/>
                </a:lnTo>
                <a:lnTo>
                  <a:pt x="0" y="341185"/>
                </a:lnTo>
                <a:lnTo>
                  <a:pt x="45288" y="341185"/>
                </a:lnTo>
                <a:lnTo>
                  <a:pt x="45288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65" y="184277"/>
                </a:lnTo>
                <a:lnTo>
                  <a:pt x="205193" y="183819"/>
                </a:lnTo>
                <a:lnTo>
                  <a:pt x="206552" y="182333"/>
                </a:lnTo>
                <a:lnTo>
                  <a:pt x="211315" y="176834"/>
                </a:lnTo>
                <a:lnTo>
                  <a:pt x="213715" y="173748"/>
                </a:lnTo>
                <a:lnTo>
                  <a:pt x="215811" y="171056"/>
                </a:lnTo>
                <a:lnTo>
                  <a:pt x="219938" y="164909"/>
                </a:lnTo>
                <a:lnTo>
                  <a:pt x="223608" y="158318"/>
                </a:lnTo>
                <a:lnTo>
                  <a:pt x="233045" y="129260"/>
                </a:lnTo>
                <a:lnTo>
                  <a:pt x="234670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34"/>
                </a:lnTo>
                <a:lnTo>
                  <a:pt x="507276" y="207454"/>
                </a:lnTo>
                <a:lnTo>
                  <a:pt x="465594" y="107276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60"/>
                </a:lnTo>
                <a:lnTo>
                  <a:pt x="459130" y="207454"/>
                </a:lnTo>
                <a:lnTo>
                  <a:pt x="349618" y="207454"/>
                </a:lnTo>
                <a:lnTo>
                  <a:pt x="352094" y="202260"/>
                </a:lnTo>
                <a:lnTo>
                  <a:pt x="354088" y="196799"/>
                </a:lnTo>
                <a:lnTo>
                  <a:pt x="396557" y="91160"/>
                </a:lnTo>
                <a:lnTo>
                  <a:pt x="398640" y="85940"/>
                </a:lnTo>
                <a:lnTo>
                  <a:pt x="402196" y="78549"/>
                </a:lnTo>
                <a:lnTo>
                  <a:pt x="403326" y="73710"/>
                </a:lnTo>
                <a:lnTo>
                  <a:pt x="405777" y="75514"/>
                </a:lnTo>
                <a:lnTo>
                  <a:pt x="406234" y="78257"/>
                </a:lnTo>
                <a:lnTo>
                  <a:pt x="408533" y="84175"/>
                </a:lnTo>
                <a:lnTo>
                  <a:pt x="409524" y="86779"/>
                </a:lnTo>
                <a:lnTo>
                  <a:pt x="410718" y="89484"/>
                </a:lnTo>
                <a:lnTo>
                  <a:pt x="421805" y="115531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96" y="204660"/>
                </a:lnTo>
                <a:lnTo>
                  <a:pt x="459130" y="207454"/>
                </a:lnTo>
                <a:lnTo>
                  <a:pt x="459130" y="91160"/>
                </a:lnTo>
                <a:lnTo>
                  <a:pt x="453351" y="78257"/>
                </a:lnTo>
                <a:lnTo>
                  <a:pt x="451523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27" y="0"/>
                </a:lnTo>
                <a:lnTo>
                  <a:pt x="385813" y="3251"/>
                </a:lnTo>
                <a:lnTo>
                  <a:pt x="384683" y="6705"/>
                </a:lnTo>
                <a:lnTo>
                  <a:pt x="369925" y="42418"/>
                </a:lnTo>
                <a:lnTo>
                  <a:pt x="356450" y="74333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78" y="181038"/>
                </a:lnTo>
                <a:lnTo>
                  <a:pt x="303530" y="202336"/>
                </a:lnTo>
                <a:lnTo>
                  <a:pt x="299097" y="212750"/>
                </a:lnTo>
                <a:lnTo>
                  <a:pt x="263855" y="297561"/>
                </a:lnTo>
                <a:lnTo>
                  <a:pt x="254533" y="319824"/>
                </a:lnTo>
                <a:lnTo>
                  <a:pt x="248996" y="333527"/>
                </a:lnTo>
                <a:lnTo>
                  <a:pt x="246418" y="341185"/>
                </a:lnTo>
                <a:lnTo>
                  <a:pt x="293801" y="341185"/>
                </a:lnTo>
                <a:lnTo>
                  <a:pt x="330657" y="250634"/>
                </a:lnTo>
                <a:lnTo>
                  <a:pt x="478091" y="250634"/>
                </a:lnTo>
                <a:lnTo>
                  <a:pt x="480618" y="258686"/>
                </a:lnTo>
                <a:lnTo>
                  <a:pt x="486029" y="272427"/>
                </a:lnTo>
                <a:lnTo>
                  <a:pt x="499884" y="305828"/>
                </a:lnTo>
                <a:lnTo>
                  <a:pt x="505599" y="319481"/>
                </a:lnTo>
                <a:lnTo>
                  <a:pt x="510933" y="332714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75912" y="2850894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4" y="0"/>
                </a:moveTo>
                <a:lnTo>
                  <a:pt x="52144" y="24779"/>
                </a:lnTo>
                <a:lnTo>
                  <a:pt x="21853" y="72531"/>
                </a:lnTo>
                <a:lnTo>
                  <a:pt x="4021" y="117343"/>
                </a:lnTo>
                <a:lnTo>
                  <a:pt x="0" y="143453"/>
                </a:lnTo>
                <a:lnTo>
                  <a:pt x="2062" y="161754"/>
                </a:lnTo>
                <a:lnTo>
                  <a:pt x="8407" y="179411"/>
                </a:lnTo>
                <a:lnTo>
                  <a:pt x="18663" y="194387"/>
                </a:lnTo>
                <a:lnTo>
                  <a:pt x="32566" y="205627"/>
                </a:lnTo>
                <a:lnTo>
                  <a:pt x="62348" y="213200"/>
                </a:lnTo>
                <a:lnTo>
                  <a:pt x="87612" y="203479"/>
                </a:lnTo>
                <a:lnTo>
                  <a:pt x="101533" y="190908"/>
                </a:lnTo>
                <a:lnTo>
                  <a:pt x="39906" y="190908"/>
                </a:lnTo>
                <a:lnTo>
                  <a:pt x="32844" y="183815"/>
                </a:lnTo>
                <a:lnTo>
                  <a:pt x="29581" y="167106"/>
                </a:lnTo>
                <a:lnTo>
                  <a:pt x="29977" y="147633"/>
                </a:lnTo>
                <a:lnTo>
                  <a:pt x="33887" y="132246"/>
                </a:lnTo>
                <a:lnTo>
                  <a:pt x="36973" y="126163"/>
                </a:lnTo>
                <a:lnTo>
                  <a:pt x="43031" y="122823"/>
                </a:lnTo>
                <a:lnTo>
                  <a:pt x="48327" y="119305"/>
                </a:lnTo>
                <a:lnTo>
                  <a:pt x="78603" y="93765"/>
                </a:lnTo>
                <a:lnTo>
                  <a:pt x="79292" y="92978"/>
                </a:lnTo>
                <a:lnTo>
                  <a:pt x="47272" y="92978"/>
                </a:lnTo>
                <a:lnTo>
                  <a:pt x="48708" y="86831"/>
                </a:lnTo>
                <a:lnTo>
                  <a:pt x="53610" y="77928"/>
                </a:lnTo>
                <a:lnTo>
                  <a:pt x="56302" y="71464"/>
                </a:lnTo>
                <a:lnTo>
                  <a:pt x="63651" y="55515"/>
                </a:lnTo>
                <a:lnTo>
                  <a:pt x="72010" y="41822"/>
                </a:lnTo>
                <a:lnTo>
                  <a:pt x="82368" y="29902"/>
                </a:lnTo>
                <a:lnTo>
                  <a:pt x="95710" y="19267"/>
                </a:lnTo>
                <a:lnTo>
                  <a:pt x="118999" y="19267"/>
                </a:lnTo>
                <a:lnTo>
                  <a:pt x="114150" y="8275"/>
                </a:lnTo>
                <a:lnTo>
                  <a:pt x="100284" y="895"/>
                </a:lnTo>
                <a:lnTo>
                  <a:pt x="83534" y="0"/>
                </a:lnTo>
                <a:close/>
              </a:path>
              <a:path w="287654" h="213360">
                <a:moveTo>
                  <a:pt x="205271" y="127484"/>
                </a:moveTo>
                <a:lnTo>
                  <a:pt x="160150" y="127484"/>
                </a:lnTo>
                <a:lnTo>
                  <a:pt x="158334" y="132983"/>
                </a:lnTo>
                <a:lnTo>
                  <a:pt x="156962" y="141733"/>
                </a:lnTo>
                <a:lnTo>
                  <a:pt x="156211" y="146069"/>
                </a:lnTo>
                <a:lnTo>
                  <a:pt x="155544" y="150865"/>
                </a:lnTo>
                <a:lnTo>
                  <a:pt x="151527" y="177217"/>
                </a:lnTo>
                <a:lnTo>
                  <a:pt x="155145" y="189882"/>
                </a:lnTo>
                <a:lnTo>
                  <a:pt x="163777" y="200014"/>
                </a:lnTo>
                <a:lnTo>
                  <a:pt x="174089" y="202077"/>
                </a:lnTo>
                <a:lnTo>
                  <a:pt x="182743" y="190539"/>
                </a:lnTo>
                <a:lnTo>
                  <a:pt x="199647" y="140057"/>
                </a:lnTo>
                <a:lnTo>
                  <a:pt x="205271" y="127484"/>
                </a:lnTo>
                <a:close/>
              </a:path>
              <a:path w="287654" h="213360">
                <a:moveTo>
                  <a:pt x="194299" y="47918"/>
                </a:moveTo>
                <a:lnTo>
                  <a:pt x="186141" y="48015"/>
                </a:lnTo>
                <a:lnTo>
                  <a:pt x="177854" y="48757"/>
                </a:lnTo>
                <a:lnTo>
                  <a:pt x="177054" y="52173"/>
                </a:lnTo>
                <a:lnTo>
                  <a:pt x="174755" y="57431"/>
                </a:lnTo>
                <a:lnTo>
                  <a:pt x="171275" y="66346"/>
                </a:lnTo>
                <a:lnTo>
                  <a:pt x="170462" y="68810"/>
                </a:lnTo>
                <a:lnTo>
                  <a:pt x="163287" y="83148"/>
                </a:lnTo>
                <a:lnTo>
                  <a:pt x="159769" y="86463"/>
                </a:lnTo>
                <a:lnTo>
                  <a:pt x="153940" y="94337"/>
                </a:lnTo>
                <a:lnTo>
                  <a:pt x="139073" y="112588"/>
                </a:lnTo>
                <a:lnTo>
                  <a:pt x="120961" y="132281"/>
                </a:lnTo>
                <a:lnTo>
                  <a:pt x="102187" y="150865"/>
                </a:lnTo>
                <a:lnTo>
                  <a:pt x="85334" y="165787"/>
                </a:lnTo>
                <a:lnTo>
                  <a:pt x="79594" y="170461"/>
                </a:lnTo>
                <a:lnTo>
                  <a:pt x="71669" y="177065"/>
                </a:lnTo>
                <a:lnTo>
                  <a:pt x="39906" y="190908"/>
                </a:lnTo>
                <a:lnTo>
                  <a:pt x="101533" y="190908"/>
                </a:lnTo>
                <a:lnTo>
                  <a:pt x="109381" y="183815"/>
                </a:lnTo>
                <a:lnTo>
                  <a:pt x="128591" y="161660"/>
                </a:lnTo>
                <a:lnTo>
                  <a:pt x="134587" y="154528"/>
                </a:lnTo>
                <a:lnTo>
                  <a:pt x="143037" y="144396"/>
                </a:lnTo>
                <a:lnTo>
                  <a:pt x="151143" y="134979"/>
                </a:lnTo>
                <a:lnTo>
                  <a:pt x="156111" y="129998"/>
                </a:lnTo>
                <a:lnTo>
                  <a:pt x="160150" y="127484"/>
                </a:lnTo>
                <a:lnTo>
                  <a:pt x="205277" y="127471"/>
                </a:lnTo>
                <a:lnTo>
                  <a:pt x="205889" y="126103"/>
                </a:lnTo>
                <a:lnTo>
                  <a:pt x="226393" y="85241"/>
                </a:lnTo>
                <a:lnTo>
                  <a:pt x="240489" y="69050"/>
                </a:lnTo>
                <a:lnTo>
                  <a:pt x="267647" y="69050"/>
                </a:lnTo>
                <a:lnTo>
                  <a:pt x="265677" y="62434"/>
                </a:lnTo>
                <a:lnTo>
                  <a:pt x="204181" y="62434"/>
                </a:lnTo>
                <a:lnTo>
                  <a:pt x="200816" y="51661"/>
                </a:lnTo>
                <a:lnTo>
                  <a:pt x="194299" y="47918"/>
                </a:lnTo>
                <a:close/>
              </a:path>
              <a:path w="287654" h="213360">
                <a:moveTo>
                  <a:pt x="267647" y="69050"/>
                </a:moveTo>
                <a:lnTo>
                  <a:pt x="240489" y="69050"/>
                </a:lnTo>
                <a:lnTo>
                  <a:pt x="241806" y="74411"/>
                </a:lnTo>
                <a:lnTo>
                  <a:pt x="242018" y="83148"/>
                </a:lnTo>
                <a:lnTo>
                  <a:pt x="242131" y="147633"/>
                </a:lnTo>
                <a:lnTo>
                  <a:pt x="258297" y="184294"/>
                </a:lnTo>
                <a:lnTo>
                  <a:pt x="274729" y="190908"/>
                </a:lnTo>
                <a:lnTo>
                  <a:pt x="287226" y="190908"/>
                </a:lnTo>
                <a:lnTo>
                  <a:pt x="284216" y="183999"/>
                </a:lnTo>
                <a:lnTo>
                  <a:pt x="284216" y="177217"/>
                </a:lnTo>
                <a:lnTo>
                  <a:pt x="270526" y="177217"/>
                </a:lnTo>
                <a:lnTo>
                  <a:pt x="270340" y="165787"/>
                </a:lnTo>
                <a:lnTo>
                  <a:pt x="269697" y="147633"/>
                </a:lnTo>
                <a:lnTo>
                  <a:pt x="269535" y="140057"/>
                </a:lnTo>
                <a:lnTo>
                  <a:pt x="269408" y="127471"/>
                </a:lnTo>
                <a:lnTo>
                  <a:pt x="270551" y="123445"/>
                </a:lnTo>
                <a:lnTo>
                  <a:pt x="270655" y="107335"/>
                </a:lnTo>
                <a:lnTo>
                  <a:pt x="270764" y="100846"/>
                </a:lnTo>
                <a:lnTo>
                  <a:pt x="270665" y="92978"/>
                </a:lnTo>
                <a:lnTo>
                  <a:pt x="269846" y="76433"/>
                </a:lnTo>
                <a:lnTo>
                  <a:pt x="267647" y="69050"/>
                </a:lnTo>
                <a:close/>
              </a:path>
              <a:path w="287654" h="213360">
                <a:moveTo>
                  <a:pt x="284216" y="171959"/>
                </a:moveTo>
                <a:lnTo>
                  <a:pt x="278425" y="172442"/>
                </a:lnTo>
                <a:lnTo>
                  <a:pt x="276088" y="175922"/>
                </a:lnTo>
                <a:lnTo>
                  <a:pt x="270526" y="177217"/>
                </a:lnTo>
                <a:lnTo>
                  <a:pt x="284216" y="177217"/>
                </a:lnTo>
                <a:lnTo>
                  <a:pt x="284216" y="171959"/>
                </a:lnTo>
                <a:close/>
              </a:path>
              <a:path w="287654" h="213360">
                <a:moveTo>
                  <a:pt x="118999" y="19267"/>
                </a:moveTo>
                <a:lnTo>
                  <a:pt x="95710" y="19267"/>
                </a:lnTo>
                <a:lnTo>
                  <a:pt x="93331" y="29338"/>
                </a:lnTo>
                <a:lnTo>
                  <a:pt x="87900" y="41414"/>
                </a:lnTo>
                <a:lnTo>
                  <a:pt x="62070" y="78209"/>
                </a:lnTo>
                <a:lnTo>
                  <a:pt x="47272" y="92978"/>
                </a:lnTo>
                <a:lnTo>
                  <a:pt x="79292" y="92978"/>
                </a:lnTo>
                <a:lnTo>
                  <a:pt x="91415" y="79124"/>
                </a:lnTo>
                <a:lnTo>
                  <a:pt x="104915" y="59985"/>
                </a:lnTo>
                <a:lnTo>
                  <a:pt x="115590" y="39639"/>
                </a:lnTo>
                <a:lnTo>
                  <a:pt x="119929" y="21375"/>
                </a:lnTo>
                <a:lnTo>
                  <a:pt x="118999" y="19267"/>
                </a:lnTo>
                <a:close/>
              </a:path>
              <a:path w="287654" h="213360">
                <a:moveTo>
                  <a:pt x="232081" y="41414"/>
                </a:moveTo>
                <a:lnTo>
                  <a:pt x="217910" y="47395"/>
                </a:lnTo>
                <a:lnTo>
                  <a:pt x="208730" y="56675"/>
                </a:lnTo>
                <a:lnTo>
                  <a:pt x="204181" y="62434"/>
                </a:lnTo>
                <a:lnTo>
                  <a:pt x="265677" y="62434"/>
                </a:lnTo>
                <a:lnTo>
                  <a:pt x="264464" y="58362"/>
                </a:lnTo>
                <a:lnTo>
                  <a:pt x="251603" y="45556"/>
                </a:lnTo>
                <a:lnTo>
                  <a:pt x="232081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18079" y="2850324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40" y="0"/>
                </a:moveTo>
                <a:lnTo>
                  <a:pt x="140855" y="139"/>
                </a:lnTo>
                <a:lnTo>
                  <a:pt x="134531" y="1587"/>
                </a:lnTo>
                <a:lnTo>
                  <a:pt x="128397" y="6959"/>
                </a:lnTo>
                <a:lnTo>
                  <a:pt x="126301" y="10972"/>
                </a:lnTo>
                <a:lnTo>
                  <a:pt x="95088" y="58523"/>
                </a:lnTo>
                <a:lnTo>
                  <a:pt x="80586" y="79994"/>
                </a:lnTo>
                <a:lnTo>
                  <a:pt x="49431" y="123507"/>
                </a:lnTo>
                <a:lnTo>
                  <a:pt x="40831" y="133912"/>
                </a:lnTo>
                <a:lnTo>
                  <a:pt x="31597" y="141986"/>
                </a:lnTo>
                <a:lnTo>
                  <a:pt x="34887" y="116369"/>
                </a:lnTo>
                <a:lnTo>
                  <a:pt x="42125" y="88147"/>
                </a:lnTo>
                <a:lnTo>
                  <a:pt x="49364" y="62626"/>
                </a:lnTo>
                <a:lnTo>
                  <a:pt x="52654" y="45110"/>
                </a:lnTo>
                <a:lnTo>
                  <a:pt x="50100" y="36645"/>
                </a:lnTo>
                <a:lnTo>
                  <a:pt x="43386" y="32261"/>
                </a:lnTo>
                <a:lnTo>
                  <a:pt x="33934" y="30615"/>
                </a:lnTo>
                <a:lnTo>
                  <a:pt x="23164" y="30365"/>
                </a:lnTo>
                <a:lnTo>
                  <a:pt x="16748" y="54589"/>
                </a:lnTo>
                <a:lnTo>
                  <a:pt x="9096" y="82218"/>
                </a:lnTo>
                <a:lnTo>
                  <a:pt x="2687" y="109720"/>
                </a:lnTo>
                <a:lnTo>
                  <a:pt x="0" y="133565"/>
                </a:lnTo>
                <a:lnTo>
                  <a:pt x="4456" y="148126"/>
                </a:lnTo>
                <a:lnTo>
                  <a:pt x="14955" y="158675"/>
                </a:lnTo>
                <a:lnTo>
                  <a:pt x="27190" y="165093"/>
                </a:lnTo>
                <a:lnTo>
                  <a:pt x="36855" y="167259"/>
                </a:lnTo>
                <a:lnTo>
                  <a:pt x="46545" y="165399"/>
                </a:lnTo>
                <a:lnTo>
                  <a:pt x="128092" y="52463"/>
                </a:lnTo>
                <a:lnTo>
                  <a:pt x="130581" y="49326"/>
                </a:lnTo>
                <a:lnTo>
                  <a:pt x="127589" y="63695"/>
                </a:lnTo>
                <a:lnTo>
                  <a:pt x="111264" y="126885"/>
                </a:lnTo>
                <a:lnTo>
                  <a:pt x="94191" y="182949"/>
                </a:lnTo>
                <a:lnTo>
                  <a:pt x="74612" y="236613"/>
                </a:lnTo>
                <a:lnTo>
                  <a:pt x="51229" y="289497"/>
                </a:lnTo>
                <a:lnTo>
                  <a:pt x="26327" y="335749"/>
                </a:lnTo>
                <a:lnTo>
                  <a:pt x="69507" y="335749"/>
                </a:lnTo>
                <a:lnTo>
                  <a:pt x="81953" y="309473"/>
                </a:lnTo>
                <a:lnTo>
                  <a:pt x="85559" y="303428"/>
                </a:lnTo>
                <a:lnTo>
                  <a:pt x="91147" y="289636"/>
                </a:lnTo>
                <a:lnTo>
                  <a:pt x="94208" y="284238"/>
                </a:lnTo>
                <a:lnTo>
                  <a:pt x="97586" y="277482"/>
                </a:lnTo>
                <a:lnTo>
                  <a:pt x="117881" y="239864"/>
                </a:lnTo>
                <a:lnTo>
                  <a:pt x="140757" y="204638"/>
                </a:lnTo>
                <a:lnTo>
                  <a:pt x="165480" y="170573"/>
                </a:lnTo>
                <a:lnTo>
                  <a:pt x="233565" y="87591"/>
                </a:lnTo>
                <a:lnTo>
                  <a:pt x="235762" y="86169"/>
                </a:lnTo>
                <a:lnTo>
                  <a:pt x="240995" y="79616"/>
                </a:lnTo>
                <a:lnTo>
                  <a:pt x="254838" y="64770"/>
                </a:lnTo>
                <a:lnTo>
                  <a:pt x="254838" y="55638"/>
                </a:lnTo>
                <a:lnTo>
                  <a:pt x="215415" y="81220"/>
                </a:lnTo>
                <a:lnTo>
                  <a:pt x="180859" y="113161"/>
                </a:lnTo>
                <a:lnTo>
                  <a:pt x="131635" y="168313"/>
                </a:lnTo>
                <a:lnTo>
                  <a:pt x="133895" y="156770"/>
                </a:lnTo>
                <a:lnTo>
                  <a:pt x="155632" y="67651"/>
                </a:lnTo>
                <a:lnTo>
                  <a:pt x="160179" y="47633"/>
                </a:lnTo>
                <a:lnTo>
                  <a:pt x="162166" y="34582"/>
                </a:lnTo>
                <a:lnTo>
                  <a:pt x="162287" y="23658"/>
                </a:lnTo>
                <a:lnTo>
                  <a:pt x="161094" y="12228"/>
                </a:lnTo>
                <a:lnTo>
                  <a:pt x="156256" y="3329"/>
                </a:lnTo>
                <a:lnTo>
                  <a:pt x="145440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13100" y="3200094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74" y="299720"/>
                </a:moveTo>
                <a:lnTo>
                  <a:pt x="45275" y="299720"/>
                </a:lnTo>
                <a:lnTo>
                  <a:pt x="45275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74" y="340360"/>
                </a:lnTo>
                <a:lnTo>
                  <a:pt x="215874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64428" y="2712999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07" y="234035"/>
                </a:moveTo>
                <a:lnTo>
                  <a:pt x="106267" y="234035"/>
                </a:lnTo>
                <a:lnTo>
                  <a:pt x="107464" y="245775"/>
                </a:lnTo>
                <a:lnTo>
                  <a:pt x="107553" y="248551"/>
                </a:lnTo>
                <a:lnTo>
                  <a:pt x="107651" y="252641"/>
                </a:lnTo>
                <a:lnTo>
                  <a:pt x="107156" y="260210"/>
                </a:lnTo>
                <a:lnTo>
                  <a:pt x="106633" y="271951"/>
                </a:lnTo>
                <a:lnTo>
                  <a:pt x="108477" y="319227"/>
                </a:lnTo>
                <a:lnTo>
                  <a:pt x="134934" y="354048"/>
                </a:lnTo>
                <a:lnTo>
                  <a:pt x="148902" y="358160"/>
                </a:lnTo>
                <a:lnTo>
                  <a:pt x="160434" y="356093"/>
                </a:lnTo>
                <a:lnTo>
                  <a:pt x="165233" y="345655"/>
                </a:lnTo>
                <a:lnTo>
                  <a:pt x="163563" y="338632"/>
                </a:lnTo>
                <a:lnTo>
                  <a:pt x="159678" y="330911"/>
                </a:lnTo>
                <a:lnTo>
                  <a:pt x="145230" y="330911"/>
                </a:lnTo>
                <a:lnTo>
                  <a:pt x="143884" y="325132"/>
                </a:lnTo>
                <a:lnTo>
                  <a:pt x="139264" y="274101"/>
                </a:lnTo>
                <a:lnTo>
                  <a:pt x="138918" y="262458"/>
                </a:lnTo>
                <a:lnTo>
                  <a:pt x="138664" y="257810"/>
                </a:lnTo>
                <a:lnTo>
                  <a:pt x="137877" y="257340"/>
                </a:lnTo>
                <a:lnTo>
                  <a:pt x="137982" y="248551"/>
                </a:lnTo>
                <a:lnTo>
                  <a:pt x="138807" y="234035"/>
                </a:lnTo>
                <a:close/>
              </a:path>
              <a:path w="165734" h="358775">
                <a:moveTo>
                  <a:pt x="146058" y="329963"/>
                </a:moveTo>
                <a:lnTo>
                  <a:pt x="145230" y="330911"/>
                </a:lnTo>
                <a:lnTo>
                  <a:pt x="159678" y="330911"/>
                </a:lnTo>
                <a:lnTo>
                  <a:pt x="145599" y="330860"/>
                </a:lnTo>
                <a:lnTo>
                  <a:pt x="146058" y="329963"/>
                </a:lnTo>
                <a:close/>
              </a:path>
              <a:path w="165734" h="358775">
                <a:moveTo>
                  <a:pt x="158685" y="329399"/>
                </a:moveTo>
                <a:lnTo>
                  <a:pt x="146551" y="329399"/>
                </a:lnTo>
                <a:lnTo>
                  <a:pt x="145599" y="330860"/>
                </a:lnTo>
                <a:lnTo>
                  <a:pt x="159653" y="330860"/>
                </a:lnTo>
                <a:lnTo>
                  <a:pt x="159551" y="330658"/>
                </a:lnTo>
                <a:lnTo>
                  <a:pt x="158685" y="329399"/>
                </a:lnTo>
                <a:close/>
              </a:path>
              <a:path w="165734" h="358775">
                <a:moveTo>
                  <a:pt x="150488" y="319328"/>
                </a:moveTo>
                <a:lnTo>
                  <a:pt x="146881" y="328358"/>
                </a:lnTo>
                <a:lnTo>
                  <a:pt x="146058" y="329963"/>
                </a:lnTo>
                <a:lnTo>
                  <a:pt x="146551" y="329399"/>
                </a:lnTo>
                <a:lnTo>
                  <a:pt x="158685" y="329399"/>
                </a:lnTo>
                <a:lnTo>
                  <a:pt x="154694" y="323601"/>
                </a:lnTo>
                <a:lnTo>
                  <a:pt x="150488" y="319328"/>
                </a:lnTo>
                <a:close/>
              </a:path>
              <a:path w="165734" h="358775">
                <a:moveTo>
                  <a:pt x="85883" y="172961"/>
                </a:moveTo>
                <a:lnTo>
                  <a:pt x="79940" y="172961"/>
                </a:lnTo>
                <a:lnTo>
                  <a:pt x="69345" y="173828"/>
                </a:lnTo>
                <a:lnTo>
                  <a:pt x="30400" y="195946"/>
                </a:lnTo>
                <a:lnTo>
                  <a:pt x="11539" y="231893"/>
                </a:lnTo>
                <a:lnTo>
                  <a:pt x="0" y="282027"/>
                </a:lnTo>
                <a:lnTo>
                  <a:pt x="375" y="300949"/>
                </a:lnTo>
                <a:lnTo>
                  <a:pt x="6457" y="314883"/>
                </a:lnTo>
                <a:lnTo>
                  <a:pt x="21652" y="325497"/>
                </a:lnTo>
                <a:lnTo>
                  <a:pt x="35980" y="326937"/>
                </a:lnTo>
                <a:lnTo>
                  <a:pt x="49368" y="320493"/>
                </a:lnTo>
                <a:lnTo>
                  <a:pt x="61741" y="307454"/>
                </a:lnTo>
                <a:lnTo>
                  <a:pt x="63017" y="305638"/>
                </a:lnTo>
                <a:lnTo>
                  <a:pt x="27285" y="305638"/>
                </a:lnTo>
                <a:lnTo>
                  <a:pt x="26319" y="292429"/>
                </a:lnTo>
                <a:lnTo>
                  <a:pt x="35508" y="250777"/>
                </a:lnTo>
                <a:lnTo>
                  <a:pt x="53298" y="205377"/>
                </a:lnTo>
                <a:lnTo>
                  <a:pt x="69616" y="186804"/>
                </a:lnTo>
                <a:lnTo>
                  <a:pt x="141742" y="186804"/>
                </a:lnTo>
                <a:lnTo>
                  <a:pt x="142005" y="184823"/>
                </a:lnTo>
                <a:lnTo>
                  <a:pt x="142539" y="179273"/>
                </a:lnTo>
                <a:lnTo>
                  <a:pt x="99942" y="179273"/>
                </a:lnTo>
                <a:lnTo>
                  <a:pt x="93897" y="177863"/>
                </a:lnTo>
                <a:lnTo>
                  <a:pt x="85883" y="172961"/>
                </a:lnTo>
                <a:close/>
              </a:path>
              <a:path w="165734" h="358775">
                <a:moveTo>
                  <a:pt x="141742" y="186804"/>
                </a:moveTo>
                <a:lnTo>
                  <a:pt x="69616" y="186804"/>
                </a:lnTo>
                <a:lnTo>
                  <a:pt x="73878" y="189719"/>
                </a:lnTo>
                <a:lnTo>
                  <a:pt x="78657" y="196354"/>
                </a:lnTo>
                <a:lnTo>
                  <a:pt x="81781" y="201117"/>
                </a:lnTo>
                <a:lnTo>
                  <a:pt x="84651" y="202691"/>
                </a:lnTo>
                <a:lnTo>
                  <a:pt x="87306" y="206654"/>
                </a:lnTo>
                <a:lnTo>
                  <a:pt x="73259" y="231559"/>
                </a:lnTo>
                <a:lnTo>
                  <a:pt x="64499" y="248707"/>
                </a:lnTo>
                <a:lnTo>
                  <a:pt x="56202" y="264193"/>
                </a:lnTo>
                <a:lnTo>
                  <a:pt x="47312" y="279252"/>
                </a:lnTo>
                <a:lnTo>
                  <a:pt x="36772" y="295122"/>
                </a:lnTo>
                <a:lnTo>
                  <a:pt x="34474" y="298399"/>
                </a:lnTo>
                <a:lnTo>
                  <a:pt x="31388" y="304546"/>
                </a:lnTo>
                <a:lnTo>
                  <a:pt x="27285" y="305638"/>
                </a:lnTo>
                <a:lnTo>
                  <a:pt x="63017" y="305638"/>
                </a:lnTo>
                <a:lnTo>
                  <a:pt x="88019" y="266468"/>
                </a:lnTo>
                <a:lnTo>
                  <a:pt x="102088" y="237096"/>
                </a:lnTo>
                <a:lnTo>
                  <a:pt x="106267" y="234035"/>
                </a:lnTo>
                <a:lnTo>
                  <a:pt x="138807" y="234035"/>
                </a:lnTo>
                <a:lnTo>
                  <a:pt x="141306" y="190093"/>
                </a:lnTo>
                <a:lnTo>
                  <a:pt x="141742" y="186804"/>
                </a:lnTo>
                <a:close/>
              </a:path>
              <a:path w="165734" h="358775">
                <a:moveTo>
                  <a:pt x="157651" y="0"/>
                </a:moveTo>
                <a:lnTo>
                  <a:pt x="131768" y="1993"/>
                </a:lnTo>
                <a:lnTo>
                  <a:pt x="132530" y="7581"/>
                </a:lnTo>
                <a:lnTo>
                  <a:pt x="131616" y="16128"/>
                </a:lnTo>
                <a:lnTo>
                  <a:pt x="128352" y="42615"/>
                </a:lnTo>
                <a:lnTo>
                  <a:pt x="124137" y="72194"/>
                </a:lnTo>
                <a:lnTo>
                  <a:pt x="119677" y="102137"/>
                </a:lnTo>
                <a:lnTo>
                  <a:pt x="115677" y="129717"/>
                </a:lnTo>
                <a:lnTo>
                  <a:pt x="113281" y="145088"/>
                </a:lnTo>
                <a:lnTo>
                  <a:pt x="110548" y="156205"/>
                </a:lnTo>
                <a:lnTo>
                  <a:pt x="106446" y="166467"/>
                </a:lnTo>
                <a:lnTo>
                  <a:pt x="99942" y="179273"/>
                </a:lnTo>
                <a:lnTo>
                  <a:pt x="142539" y="179273"/>
                </a:lnTo>
                <a:lnTo>
                  <a:pt x="142836" y="176185"/>
                </a:lnTo>
                <a:lnTo>
                  <a:pt x="143135" y="169799"/>
                </a:lnTo>
                <a:lnTo>
                  <a:pt x="144535" y="152860"/>
                </a:lnTo>
                <a:lnTo>
                  <a:pt x="147091" y="131084"/>
                </a:lnTo>
                <a:lnTo>
                  <a:pt x="149989" y="109139"/>
                </a:lnTo>
                <a:lnTo>
                  <a:pt x="152419" y="91693"/>
                </a:lnTo>
                <a:lnTo>
                  <a:pt x="164167" y="16128"/>
                </a:lnTo>
                <a:lnTo>
                  <a:pt x="164179" y="6781"/>
                </a:lnTo>
                <a:lnTo>
                  <a:pt x="157651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8238858" y="2785910"/>
            <a:ext cx="259715" cy="302260"/>
            <a:chOff x="8238858" y="2785910"/>
            <a:chExt cx="259715" cy="302260"/>
          </a:xfrm>
        </p:grpSpPr>
        <p:sp>
          <p:nvSpPr>
            <p:cNvPr id="17" name="object 17"/>
            <p:cNvSpPr/>
            <p:nvPr/>
          </p:nvSpPr>
          <p:spPr>
            <a:xfrm>
              <a:off x="8238858" y="2785910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810" y="5867"/>
                  </a:lnTo>
                  <a:lnTo>
                    <a:pt x="103708" y="8166"/>
                  </a:lnTo>
                  <a:lnTo>
                    <a:pt x="88455" y="11595"/>
                  </a:lnTo>
                  <a:lnTo>
                    <a:pt x="23596" y="27812"/>
                  </a:lnTo>
                  <a:lnTo>
                    <a:pt x="14948" y="29755"/>
                  </a:lnTo>
                  <a:lnTo>
                    <a:pt x="7388" y="32250"/>
                  </a:lnTo>
                  <a:lnTo>
                    <a:pt x="2033" y="36894"/>
                  </a:lnTo>
                  <a:lnTo>
                    <a:pt x="0" y="45288"/>
                  </a:lnTo>
                  <a:lnTo>
                    <a:pt x="1569" y="54065"/>
                  </a:lnTo>
                  <a:lnTo>
                    <a:pt x="5765" y="61836"/>
                  </a:lnTo>
                  <a:lnTo>
                    <a:pt x="11819" y="67387"/>
                  </a:lnTo>
                  <a:lnTo>
                    <a:pt x="18961" y="69507"/>
                  </a:lnTo>
                  <a:lnTo>
                    <a:pt x="28753" y="68627"/>
                  </a:lnTo>
                  <a:lnTo>
                    <a:pt x="39396" y="66470"/>
                  </a:lnTo>
                  <a:lnTo>
                    <a:pt x="49595" y="63758"/>
                  </a:lnTo>
                  <a:lnTo>
                    <a:pt x="94780" y="50558"/>
                  </a:lnTo>
                  <a:lnTo>
                    <a:pt x="68006" y="153373"/>
                  </a:lnTo>
                  <a:lnTo>
                    <a:pt x="53644" y="213477"/>
                  </a:lnTo>
                  <a:lnTo>
                    <a:pt x="47396" y="253796"/>
                  </a:lnTo>
                  <a:lnTo>
                    <a:pt x="47292" y="263854"/>
                  </a:lnTo>
                  <a:lnTo>
                    <a:pt x="47628" y="273970"/>
                  </a:lnTo>
                  <a:lnTo>
                    <a:pt x="77006" y="302248"/>
                  </a:lnTo>
                  <a:lnTo>
                    <a:pt x="80035" y="299072"/>
                  </a:lnTo>
                  <a:lnTo>
                    <a:pt x="79740" y="264201"/>
                  </a:lnTo>
                  <a:lnTo>
                    <a:pt x="81406" y="255509"/>
                  </a:lnTo>
                  <a:lnTo>
                    <a:pt x="94195" y="198764"/>
                  </a:lnTo>
                  <a:lnTo>
                    <a:pt x="103870" y="159350"/>
                  </a:lnTo>
                  <a:lnTo>
                    <a:pt x="125133" y="75539"/>
                  </a:lnTo>
                  <a:lnTo>
                    <a:pt x="131559" y="48691"/>
                  </a:lnTo>
                  <a:lnTo>
                    <a:pt x="131152" y="43395"/>
                  </a:lnTo>
                  <a:lnTo>
                    <a:pt x="190037" y="42698"/>
                  </a:lnTo>
                  <a:lnTo>
                    <a:pt x="205358" y="42138"/>
                  </a:lnTo>
                  <a:lnTo>
                    <a:pt x="234010" y="40246"/>
                  </a:lnTo>
                  <a:lnTo>
                    <a:pt x="239211" y="33544"/>
                  </a:lnTo>
                  <a:lnTo>
                    <a:pt x="237588" y="22712"/>
                  </a:lnTo>
                  <a:lnTo>
                    <a:pt x="230102" y="11973"/>
                  </a:lnTo>
                  <a:lnTo>
                    <a:pt x="217716" y="5549"/>
                  </a:lnTo>
                  <a:lnTo>
                    <a:pt x="200662" y="2938"/>
                  </a:lnTo>
                  <a:lnTo>
                    <a:pt x="185470" y="1985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69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79739" y="2856471"/>
              <a:ext cx="118591" cy="179019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9107017" y="330796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18" y="12469"/>
                </a:lnTo>
                <a:lnTo>
                  <a:pt x="697458" y="56553"/>
                </a:lnTo>
                <a:lnTo>
                  <a:pt x="673633" y="99294"/>
                </a:lnTo>
                <a:lnTo>
                  <a:pt x="663600" y="155371"/>
                </a:lnTo>
                <a:lnTo>
                  <a:pt x="666304" y="184935"/>
                </a:lnTo>
                <a:lnTo>
                  <a:pt x="684410" y="234574"/>
                </a:lnTo>
                <a:lnTo>
                  <a:pt x="724829" y="280785"/>
                </a:lnTo>
                <a:lnTo>
                  <a:pt x="788530" y="307789"/>
                </a:lnTo>
                <a:lnTo>
                  <a:pt x="819873" y="310692"/>
                </a:lnTo>
                <a:lnTo>
                  <a:pt x="851716" y="308273"/>
                </a:lnTo>
                <a:lnTo>
                  <a:pt x="885332" y="299789"/>
                </a:lnTo>
                <a:lnTo>
                  <a:pt x="917639" y="283400"/>
                </a:lnTo>
                <a:lnTo>
                  <a:pt x="945553" y="257263"/>
                </a:lnTo>
                <a:lnTo>
                  <a:pt x="950764" y="248907"/>
                </a:lnTo>
                <a:lnTo>
                  <a:pt x="819873" y="248907"/>
                </a:lnTo>
                <a:lnTo>
                  <a:pt x="802398" y="246955"/>
                </a:lnTo>
                <a:lnTo>
                  <a:pt x="760768" y="217970"/>
                </a:lnTo>
                <a:lnTo>
                  <a:pt x="745753" y="176330"/>
                </a:lnTo>
                <a:lnTo>
                  <a:pt x="744575" y="158470"/>
                </a:lnTo>
                <a:lnTo>
                  <a:pt x="745753" y="140605"/>
                </a:lnTo>
                <a:lnTo>
                  <a:pt x="760768" y="98920"/>
                </a:lnTo>
                <a:lnTo>
                  <a:pt x="802398" y="70118"/>
                </a:lnTo>
                <a:lnTo>
                  <a:pt x="819873" y="68199"/>
                </a:lnTo>
                <a:lnTo>
                  <a:pt x="954930" y="68199"/>
                </a:lnTo>
                <a:lnTo>
                  <a:pt x="953135" y="65074"/>
                </a:lnTo>
                <a:lnTo>
                  <a:pt x="917939" y="28616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707" y="6388"/>
                </a:moveTo>
                <a:lnTo>
                  <a:pt x="475005" y="6388"/>
                </a:lnTo>
                <a:lnTo>
                  <a:pt x="372427" y="304330"/>
                </a:lnTo>
                <a:lnTo>
                  <a:pt x="451103" y="304330"/>
                </a:lnTo>
                <a:lnTo>
                  <a:pt x="469239" y="248881"/>
                </a:lnTo>
                <a:lnTo>
                  <a:pt x="660184" y="248881"/>
                </a:lnTo>
                <a:lnTo>
                  <a:pt x="641004" y="193167"/>
                </a:lnTo>
                <a:lnTo>
                  <a:pt x="486232" y="193167"/>
                </a:lnTo>
                <a:lnTo>
                  <a:pt x="525881" y="61798"/>
                </a:lnTo>
                <a:lnTo>
                  <a:pt x="595781" y="61798"/>
                </a:lnTo>
                <a:lnTo>
                  <a:pt x="576707" y="6388"/>
                </a:lnTo>
                <a:close/>
              </a:path>
              <a:path w="1191895" h="311150">
                <a:moveTo>
                  <a:pt x="660184" y="248881"/>
                </a:moveTo>
                <a:lnTo>
                  <a:pt x="582460" y="248881"/>
                </a:lnTo>
                <a:lnTo>
                  <a:pt x="600621" y="304330"/>
                </a:lnTo>
                <a:lnTo>
                  <a:pt x="679272" y="304330"/>
                </a:lnTo>
                <a:lnTo>
                  <a:pt x="660184" y="248881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73" y="131533"/>
                </a:lnTo>
                <a:lnTo>
                  <a:pt x="819873" y="193205"/>
                </a:lnTo>
                <a:lnTo>
                  <a:pt x="898804" y="193205"/>
                </a:lnTo>
                <a:lnTo>
                  <a:pt x="896677" y="200816"/>
                </a:lnTo>
                <a:lnTo>
                  <a:pt x="875041" y="233482"/>
                </a:lnTo>
                <a:lnTo>
                  <a:pt x="819873" y="248907"/>
                </a:lnTo>
                <a:lnTo>
                  <a:pt x="950764" y="248907"/>
                </a:lnTo>
                <a:lnTo>
                  <a:pt x="958076" y="237183"/>
                </a:lnTo>
                <a:lnTo>
                  <a:pt x="967709" y="212961"/>
                </a:lnTo>
                <a:lnTo>
                  <a:pt x="973897" y="185417"/>
                </a:lnTo>
                <a:lnTo>
                  <a:pt x="976083" y="155371"/>
                </a:lnTo>
                <a:lnTo>
                  <a:pt x="976083" y="147256"/>
                </a:lnTo>
                <a:lnTo>
                  <a:pt x="975652" y="139128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81" y="61798"/>
                </a:moveTo>
                <a:lnTo>
                  <a:pt x="525881" y="61798"/>
                </a:lnTo>
                <a:lnTo>
                  <a:pt x="565518" y="193167"/>
                </a:lnTo>
                <a:lnTo>
                  <a:pt x="641004" y="193167"/>
                </a:lnTo>
                <a:lnTo>
                  <a:pt x="595781" y="61798"/>
                </a:lnTo>
                <a:close/>
              </a:path>
              <a:path w="1191895" h="311150">
                <a:moveTo>
                  <a:pt x="954930" y="68199"/>
                </a:moveTo>
                <a:lnTo>
                  <a:pt x="819873" y="68199"/>
                </a:lnTo>
                <a:lnTo>
                  <a:pt x="838242" y="70118"/>
                </a:lnTo>
                <a:lnTo>
                  <a:pt x="856202" y="75877"/>
                </a:lnTo>
                <a:lnTo>
                  <a:pt x="872237" y="85477"/>
                </a:lnTo>
                <a:lnTo>
                  <a:pt x="884834" y="98920"/>
                </a:lnTo>
                <a:lnTo>
                  <a:pt x="886663" y="101752"/>
                </a:lnTo>
                <a:lnTo>
                  <a:pt x="955967" y="70002"/>
                </a:lnTo>
                <a:lnTo>
                  <a:pt x="954930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78" y="65963"/>
                </a:lnTo>
                <a:lnTo>
                  <a:pt x="238378" y="244779"/>
                </a:lnTo>
                <a:lnTo>
                  <a:pt x="59575" y="244779"/>
                </a:lnTo>
                <a:lnTo>
                  <a:pt x="59575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54"/>
                </a:lnTo>
                <a:lnTo>
                  <a:pt x="59575" y="244754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14"/>
                </a:moveTo>
                <a:lnTo>
                  <a:pt x="1044790" y="77914"/>
                </a:lnTo>
                <a:lnTo>
                  <a:pt x="1044790" y="304355"/>
                </a:lnTo>
                <a:lnTo>
                  <a:pt x="1123988" y="304355"/>
                </a:lnTo>
                <a:lnTo>
                  <a:pt x="1123988" y="77914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14"/>
                </a:lnTo>
                <a:lnTo>
                  <a:pt x="1191691" y="77914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9804196" y="860590"/>
            <a:ext cx="494665" cy="166370"/>
            <a:chOff x="9804196" y="860590"/>
            <a:chExt cx="494665" cy="16637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04196" y="863701"/>
              <a:ext cx="105384" cy="1632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30974" y="860590"/>
              <a:ext cx="109797" cy="166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64788" y="860590"/>
              <a:ext cx="100063" cy="1663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88911" y="860590"/>
              <a:ext cx="109797" cy="166319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867806" y="3752329"/>
            <a:ext cx="1014730" cy="140335"/>
            <a:chOff x="5867806" y="3752329"/>
            <a:chExt cx="1014730" cy="140335"/>
          </a:xfrm>
        </p:grpSpPr>
        <p:sp>
          <p:nvSpPr>
            <p:cNvPr id="26" name="object 26"/>
            <p:cNvSpPr/>
            <p:nvPr/>
          </p:nvSpPr>
          <p:spPr>
            <a:xfrm>
              <a:off x="5867806" y="3782758"/>
              <a:ext cx="227965" cy="108585"/>
            </a:xfrm>
            <a:custGeom>
              <a:avLst/>
              <a:gdLst/>
              <a:ahLst/>
              <a:cxnLst/>
              <a:rect l="l" t="t" r="r" b="b"/>
              <a:pathLst>
                <a:path w="227964" h="108585">
                  <a:moveTo>
                    <a:pt x="143027" y="108204"/>
                  </a:moveTo>
                  <a:lnTo>
                    <a:pt x="109550" y="62128"/>
                  </a:lnTo>
                  <a:lnTo>
                    <a:pt x="109232" y="61696"/>
                  </a:lnTo>
                  <a:lnTo>
                    <a:pt x="103085" y="53238"/>
                  </a:lnTo>
                  <a:lnTo>
                    <a:pt x="107048" y="47269"/>
                  </a:lnTo>
                  <a:lnTo>
                    <a:pt x="138480" y="0"/>
                  </a:lnTo>
                  <a:lnTo>
                    <a:pt x="119430" y="0"/>
                  </a:lnTo>
                  <a:lnTo>
                    <a:pt x="102819" y="27101"/>
                  </a:lnTo>
                  <a:lnTo>
                    <a:pt x="102819" y="52870"/>
                  </a:lnTo>
                  <a:lnTo>
                    <a:pt x="102819" y="53657"/>
                  </a:lnTo>
                  <a:lnTo>
                    <a:pt x="102743" y="52755"/>
                  </a:lnTo>
                  <a:lnTo>
                    <a:pt x="102819" y="27101"/>
                  </a:lnTo>
                  <a:lnTo>
                    <a:pt x="90449" y="47269"/>
                  </a:lnTo>
                  <a:lnTo>
                    <a:pt x="79095" y="47269"/>
                  </a:lnTo>
                  <a:lnTo>
                    <a:pt x="79095" y="0"/>
                  </a:lnTo>
                  <a:lnTo>
                    <a:pt x="63906" y="0"/>
                  </a:lnTo>
                  <a:lnTo>
                    <a:pt x="63906" y="47269"/>
                  </a:lnTo>
                  <a:lnTo>
                    <a:pt x="52539" y="47269"/>
                  </a:lnTo>
                  <a:lnTo>
                    <a:pt x="40259" y="27241"/>
                  </a:lnTo>
                  <a:lnTo>
                    <a:pt x="40259" y="52755"/>
                  </a:lnTo>
                  <a:lnTo>
                    <a:pt x="40182" y="53657"/>
                  </a:lnTo>
                  <a:lnTo>
                    <a:pt x="40182" y="52870"/>
                  </a:lnTo>
                  <a:lnTo>
                    <a:pt x="40259" y="27241"/>
                  </a:lnTo>
                  <a:lnTo>
                    <a:pt x="23571" y="0"/>
                  </a:lnTo>
                  <a:lnTo>
                    <a:pt x="4521" y="0"/>
                  </a:lnTo>
                  <a:lnTo>
                    <a:pt x="39903" y="53238"/>
                  </a:lnTo>
                  <a:lnTo>
                    <a:pt x="0" y="108204"/>
                  </a:lnTo>
                  <a:lnTo>
                    <a:pt x="21056" y="108204"/>
                  </a:lnTo>
                  <a:lnTo>
                    <a:pt x="52501" y="62128"/>
                  </a:lnTo>
                  <a:lnTo>
                    <a:pt x="52793" y="61696"/>
                  </a:lnTo>
                  <a:lnTo>
                    <a:pt x="63906" y="61696"/>
                  </a:lnTo>
                  <a:lnTo>
                    <a:pt x="63906" y="108204"/>
                  </a:lnTo>
                  <a:lnTo>
                    <a:pt x="79095" y="108204"/>
                  </a:lnTo>
                  <a:lnTo>
                    <a:pt x="79095" y="61696"/>
                  </a:lnTo>
                  <a:lnTo>
                    <a:pt x="90195" y="61696"/>
                  </a:lnTo>
                  <a:lnTo>
                    <a:pt x="121945" y="108204"/>
                  </a:lnTo>
                  <a:lnTo>
                    <a:pt x="143027" y="108204"/>
                  </a:lnTo>
                  <a:close/>
                </a:path>
                <a:path w="227964" h="108585">
                  <a:moveTo>
                    <a:pt x="227393" y="0"/>
                  </a:moveTo>
                  <a:lnTo>
                    <a:pt x="173075" y="0"/>
                  </a:lnTo>
                  <a:lnTo>
                    <a:pt x="165239" y="0"/>
                  </a:lnTo>
                  <a:lnTo>
                    <a:pt x="157886" y="0"/>
                  </a:lnTo>
                  <a:lnTo>
                    <a:pt x="157886" y="108204"/>
                  </a:lnTo>
                  <a:lnTo>
                    <a:pt x="165239" y="108204"/>
                  </a:lnTo>
                  <a:lnTo>
                    <a:pt x="173075" y="108204"/>
                  </a:lnTo>
                  <a:lnTo>
                    <a:pt x="227393" y="108204"/>
                  </a:lnTo>
                  <a:lnTo>
                    <a:pt x="227393" y="93776"/>
                  </a:lnTo>
                  <a:lnTo>
                    <a:pt x="173075" y="93776"/>
                  </a:lnTo>
                  <a:lnTo>
                    <a:pt x="173075" y="61696"/>
                  </a:lnTo>
                  <a:lnTo>
                    <a:pt x="219189" y="61696"/>
                  </a:lnTo>
                  <a:lnTo>
                    <a:pt x="219189" y="47269"/>
                  </a:lnTo>
                  <a:lnTo>
                    <a:pt x="173075" y="47269"/>
                  </a:lnTo>
                  <a:lnTo>
                    <a:pt x="173075" y="14452"/>
                  </a:lnTo>
                  <a:lnTo>
                    <a:pt x="227393" y="14452"/>
                  </a:lnTo>
                  <a:lnTo>
                    <a:pt x="227393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6764" y="3782758"/>
              <a:ext cx="91973" cy="1082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32575" y="3782758"/>
              <a:ext cx="415531" cy="1093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74878" y="3782758"/>
              <a:ext cx="100533" cy="1082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2209" y="3752329"/>
              <a:ext cx="79933" cy="138557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949833" y="3781412"/>
            <a:ext cx="967752" cy="11066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3632"/>
            <a:ext cx="5312523" cy="755637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028457" y="4748220"/>
            <a:ext cx="4321648" cy="249223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884290" y="278841"/>
            <a:ext cx="2058924" cy="32458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7871" y="4044480"/>
            <a:ext cx="1161580" cy="1569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483309" y="4096969"/>
            <a:ext cx="225425" cy="103505"/>
            <a:chOff x="7483309" y="4096969"/>
            <a:chExt cx="225425" cy="1035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3309" y="4096969"/>
              <a:ext cx="96824" cy="102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1910" y="4096969"/>
              <a:ext cx="96824" cy="10298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42546" y="4013631"/>
            <a:ext cx="306705" cy="307975"/>
            <a:chOff x="5842546" y="4013631"/>
            <a:chExt cx="306705" cy="3079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0795" y="4013631"/>
              <a:ext cx="237845" cy="2381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42546" y="4059186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43" y="22225"/>
                  </a:moveTo>
                  <a:lnTo>
                    <a:pt x="222072" y="22225"/>
                  </a:lnTo>
                  <a:lnTo>
                    <a:pt x="222178" y="22618"/>
                  </a:lnTo>
                  <a:lnTo>
                    <a:pt x="222516" y="23113"/>
                  </a:lnTo>
                  <a:lnTo>
                    <a:pt x="221894" y="24041"/>
                  </a:lnTo>
                  <a:lnTo>
                    <a:pt x="220586" y="24472"/>
                  </a:lnTo>
                  <a:lnTo>
                    <a:pt x="218795" y="26288"/>
                  </a:lnTo>
                  <a:lnTo>
                    <a:pt x="4140" y="240918"/>
                  </a:lnTo>
                  <a:lnTo>
                    <a:pt x="3187" y="241769"/>
                  </a:lnTo>
                  <a:lnTo>
                    <a:pt x="0" y="246392"/>
                  </a:lnTo>
                  <a:lnTo>
                    <a:pt x="50" y="250291"/>
                  </a:lnTo>
                  <a:lnTo>
                    <a:pt x="4013" y="260184"/>
                  </a:lnTo>
                  <a:lnTo>
                    <a:pt x="12344" y="262051"/>
                  </a:lnTo>
                  <a:lnTo>
                    <a:pt x="17386" y="258533"/>
                  </a:lnTo>
                  <a:lnTo>
                    <a:pt x="22158" y="254239"/>
                  </a:lnTo>
                  <a:lnTo>
                    <a:pt x="29797" y="246721"/>
                  </a:lnTo>
                  <a:lnTo>
                    <a:pt x="235445" y="40970"/>
                  </a:lnTo>
                  <a:lnTo>
                    <a:pt x="235864" y="40462"/>
                  </a:lnTo>
                  <a:lnTo>
                    <a:pt x="237401" y="39268"/>
                  </a:lnTo>
                  <a:lnTo>
                    <a:pt x="237820" y="38696"/>
                  </a:lnTo>
                  <a:lnTo>
                    <a:pt x="238518" y="38226"/>
                  </a:lnTo>
                  <a:lnTo>
                    <a:pt x="260743" y="38226"/>
                  </a:lnTo>
                  <a:lnTo>
                    <a:pt x="260743" y="22225"/>
                  </a:lnTo>
                  <a:close/>
                </a:path>
                <a:path w="260985" h="262254">
                  <a:moveTo>
                    <a:pt x="260743" y="38226"/>
                  </a:moveTo>
                  <a:lnTo>
                    <a:pt x="238518" y="38226"/>
                  </a:lnTo>
                  <a:lnTo>
                    <a:pt x="238556" y="71799"/>
                  </a:lnTo>
                  <a:lnTo>
                    <a:pt x="238950" y="78917"/>
                  </a:lnTo>
                  <a:lnTo>
                    <a:pt x="242767" y="84957"/>
                  </a:lnTo>
                  <a:lnTo>
                    <a:pt x="248781" y="87326"/>
                  </a:lnTo>
                  <a:lnTo>
                    <a:pt x="255036" y="86031"/>
                  </a:lnTo>
                  <a:lnTo>
                    <a:pt x="259575" y="81076"/>
                  </a:lnTo>
                  <a:lnTo>
                    <a:pt x="260083" y="79946"/>
                  </a:lnTo>
                  <a:lnTo>
                    <a:pt x="260743" y="78206"/>
                  </a:lnTo>
                  <a:lnTo>
                    <a:pt x="260743" y="38226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08" y="0"/>
                  </a:lnTo>
                  <a:lnTo>
                    <a:pt x="172948" y="4838"/>
                  </a:lnTo>
                  <a:lnTo>
                    <a:pt x="172948" y="15112"/>
                  </a:lnTo>
                  <a:lnTo>
                    <a:pt x="175171" y="18516"/>
                  </a:lnTo>
                  <a:lnTo>
                    <a:pt x="181902" y="22567"/>
                  </a:lnTo>
                  <a:lnTo>
                    <a:pt x="186474" y="22225"/>
                  </a:lnTo>
                  <a:lnTo>
                    <a:pt x="260743" y="22225"/>
                  </a:lnTo>
                  <a:lnTo>
                    <a:pt x="260743" y="4622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856954" y="3199426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80" y="75"/>
                </a:moveTo>
                <a:lnTo>
                  <a:pt x="26211" y="0"/>
                </a:lnTo>
                <a:lnTo>
                  <a:pt x="736" y="338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40"/>
                </a:lnTo>
                <a:lnTo>
                  <a:pt x="55041" y="92350"/>
                </a:lnTo>
                <a:lnTo>
                  <a:pt x="89712" y="138883"/>
                </a:lnTo>
                <a:lnTo>
                  <a:pt x="110516" y="167930"/>
                </a:lnTo>
                <a:lnTo>
                  <a:pt x="166839" y="243150"/>
                </a:lnTo>
                <a:lnTo>
                  <a:pt x="219849" y="314867"/>
                </a:lnTo>
                <a:lnTo>
                  <a:pt x="223697" y="319693"/>
                </a:lnTo>
                <a:lnTo>
                  <a:pt x="229488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8"/>
                </a:lnTo>
                <a:lnTo>
                  <a:pt x="234835" y="338"/>
                </a:lnTo>
                <a:lnTo>
                  <a:pt x="234835" y="262543"/>
                </a:lnTo>
                <a:lnTo>
                  <a:pt x="224643" y="249886"/>
                </a:lnTo>
                <a:lnTo>
                  <a:pt x="205211" y="223752"/>
                </a:lnTo>
                <a:lnTo>
                  <a:pt x="169786" y="175484"/>
                </a:lnTo>
                <a:lnTo>
                  <a:pt x="165925" y="170645"/>
                </a:lnTo>
                <a:lnTo>
                  <a:pt x="161963" y="164816"/>
                </a:lnTo>
                <a:lnTo>
                  <a:pt x="41706" y="2203"/>
                </a:lnTo>
                <a:lnTo>
                  <a:pt x="37080" y="7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23413" y="3200094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65" y="299720"/>
                </a:moveTo>
                <a:lnTo>
                  <a:pt x="45288" y="299720"/>
                </a:lnTo>
                <a:lnTo>
                  <a:pt x="45288" y="185420"/>
                </a:lnTo>
                <a:lnTo>
                  <a:pt x="200088" y="185420"/>
                </a:lnTo>
                <a:lnTo>
                  <a:pt x="200088" y="143510"/>
                </a:lnTo>
                <a:lnTo>
                  <a:pt x="45288" y="143510"/>
                </a:lnTo>
                <a:lnTo>
                  <a:pt x="45288" y="41910"/>
                </a:lnTo>
                <a:lnTo>
                  <a:pt x="223037" y="41910"/>
                </a:lnTo>
                <a:lnTo>
                  <a:pt x="223037" y="40640"/>
                </a:lnTo>
                <a:lnTo>
                  <a:pt x="223253" y="40640"/>
                </a:lnTo>
                <a:lnTo>
                  <a:pt x="223253" y="2540"/>
                </a:lnTo>
                <a:lnTo>
                  <a:pt x="223253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65" y="34036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30387" y="3199764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70" y="97726"/>
                </a:moveTo>
                <a:lnTo>
                  <a:pt x="228219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40" y="156603"/>
                </a:lnTo>
                <a:lnTo>
                  <a:pt x="121094" y="173748"/>
                </a:lnTo>
                <a:lnTo>
                  <a:pt x="45275" y="173748"/>
                </a:lnTo>
                <a:lnTo>
                  <a:pt x="45275" y="42125"/>
                </a:lnTo>
                <a:lnTo>
                  <a:pt x="120053" y="42125"/>
                </a:lnTo>
                <a:lnTo>
                  <a:pt x="146494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74" y="2705"/>
                </a:lnTo>
                <a:lnTo>
                  <a:pt x="117944" y="0"/>
                </a:lnTo>
                <a:lnTo>
                  <a:pt x="0" y="0"/>
                </a:lnTo>
                <a:lnTo>
                  <a:pt x="0" y="341185"/>
                </a:lnTo>
                <a:lnTo>
                  <a:pt x="45275" y="341185"/>
                </a:lnTo>
                <a:lnTo>
                  <a:pt x="45275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65" y="184277"/>
                </a:lnTo>
                <a:lnTo>
                  <a:pt x="205193" y="183819"/>
                </a:lnTo>
                <a:lnTo>
                  <a:pt x="206552" y="182333"/>
                </a:lnTo>
                <a:lnTo>
                  <a:pt x="211315" y="176834"/>
                </a:lnTo>
                <a:lnTo>
                  <a:pt x="213715" y="173748"/>
                </a:lnTo>
                <a:lnTo>
                  <a:pt x="215811" y="171056"/>
                </a:lnTo>
                <a:lnTo>
                  <a:pt x="219938" y="164909"/>
                </a:lnTo>
                <a:lnTo>
                  <a:pt x="223608" y="158318"/>
                </a:lnTo>
                <a:lnTo>
                  <a:pt x="233032" y="129260"/>
                </a:lnTo>
                <a:lnTo>
                  <a:pt x="234670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34"/>
                </a:lnTo>
                <a:lnTo>
                  <a:pt x="507276" y="207454"/>
                </a:lnTo>
                <a:lnTo>
                  <a:pt x="465594" y="107276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60"/>
                </a:lnTo>
                <a:lnTo>
                  <a:pt x="459130" y="207454"/>
                </a:lnTo>
                <a:lnTo>
                  <a:pt x="349618" y="207454"/>
                </a:lnTo>
                <a:lnTo>
                  <a:pt x="352094" y="202260"/>
                </a:lnTo>
                <a:lnTo>
                  <a:pt x="354076" y="196799"/>
                </a:lnTo>
                <a:lnTo>
                  <a:pt x="396557" y="91160"/>
                </a:lnTo>
                <a:lnTo>
                  <a:pt x="398640" y="85940"/>
                </a:lnTo>
                <a:lnTo>
                  <a:pt x="402196" y="78549"/>
                </a:lnTo>
                <a:lnTo>
                  <a:pt x="403313" y="73710"/>
                </a:lnTo>
                <a:lnTo>
                  <a:pt x="405765" y="75514"/>
                </a:lnTo>
                <a:lnTo>
                  <a:pt x="406234" y="78257"/>
                </a:lnTo>
                <a:lnTo>
                  <a:pt x="408533" y="84175"/>
                </a:lnTo>
                <a:lnTo>
                  <a:pt x="409524" y="86779"/>
                </a:lnTo>
                <a:lnTo>
                  <a:pt x="410718" y="89484"/>
                </a:lnTo>
                <a:lnTo>
                  <a:pt x="421805" y="115531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96" y="204660"/>
                </a:lnTo>
                <a:lnTo>
                  <a:pt x="459130" y="207454"/>
                </a:lnTo>
                <a:lnTo>
                  <a:pt x="459130" y="91160"/>
                </a:lnTo>
                <a:lnTo>
                  <a:pt x="453351" y="78257"/>
                </a:lnTo>
                <a:lnTo>
                  <a:pt x="451523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27" y="0"/>
                </a:lnTo>
                <a:lnTo>
                  <a:pt x="385800" y="3251"/>
                </a:lnTo>
                <a:lnTo>
                  <a:pt x="384683" y="6705"/>
                </a:lnTo>
                <a:lnTo>
                  <a:pt x="369925" y="42418"/>
                </a:lnTo>
                <a:lnTo>
                  <a:pt x="356450" y="74333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78" y="181038"/>
                </a:lnTo>
                <a:lnTo>
                  <a:pt x="303530" y="202336"/>
                </a:lnTo>
                <a:lnTo>
                  <a:pt x="299097" y="212750"/>
                </a:lnTo>
                <a:lnTo>
                  <a:pt x="263855" y="297561"/>
                </a:lnTo>
                <a:lnTo>
                  <a:pt x="254533" y="319824"/>
                </a:lnTo>
                <a:lnTo>
                  <a:pt x="248996" y="333527"/>
                </a:lnTo>
                <a:lnTo>
                  <a:pt x="246418" y="341185"/>
                </a:lnTo>
                <a:lnTo>
                  <a:pt x="293801" y="341185"/>
                </a:lnTo>
                <a:lnTo>
                  <a:pt x="330657" y="250634"/>
                </a:lnTo>
                <a:lnTo>
                  <a:pt x="478091" y="250634"/>
                </a:lnTo>
                <a:lnTo>
                  <a:pt x="480618" y="258686"/>
                </a:lnTo>
                <a:lnTo>
                  <a:pt x="486029" y="272427"/>
                </a:lnTo>
                <a:lnTo>
                  <a:pt x="499884" y="305828"/>
                </a:lnTo>
                <a:lnTo>
                  <a:pt x="505599" y="319481"/>
                </a:lnTo>
                <a:lnTo>
                  <a:pt x="510933" y="332714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9515" y="2850894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4" y="0"/>
                </a:moveTo>
                <a:lnTo>
                  <a:pt x="52144" y="24779"/>
                </a:lnTo>
                <a:lnTo>
                  <a:pt x="21853" y="72531"/>
                </a:lnTo>
                <a:lnTo>
                  <a:pt x="4021" y="117343"/>
                </a:lnTo>
                <a:lnTo>
                  <a:pt x="0" y="143453"/>
                </a:lnTo>
                <a:lnTo>
                  <a:pt x="2062" y="161754"/>
                </a:lnTo>
                <a:lnTo>
                  <a:pt x="8406" y="179411"/>
                </a:lnTo>
                <a:lnTo>
                  <a:pt x="18657" y="194387"/>
                </a:lnTo>
                <a:lnTo>
                  <a:pt x="32553" y="205627"/>
                </a:lnTo>
                <a:lnTo>
                  <a:pt x="62343" y="213200"/>
                </a:lnTo>
                <a:lnTo>
                  <a:pt x="87611" y="203479"/>
                </a:lnTo>
                <a:lnTo>
                  <a:pt x="101533" y="190908"/>
                </a:lnTo>
                <a:lnTo>
                  <a:pt x="39894" y="190908"/>
                </a:lnTo>
                <a:lnTo>
                  <a:pt x="32838" y="183815"/>
                </a:lnTo>
                <a:lnTo>
                  <a:pt x="29580" y="167106"/>
                </a:lnTo>
                <a:lnTo>
                  <a:pt x="29976" y="147633"/>
                </a:lnTo>
                <a:lnTo>
                  <a:pt x="33887" y="132246"/>
                </a:lnTo>
                <a:lnTo>
                  <a:pt x="36973" y="126163"/>
                </a:lnTo>
                <a:lnTo>
                  <a:pt x="43031" y="122823"/>
                </a:lnTo>
                <a:lnTo>
                  <a:pt x="48327" y="119305"/>
                </a:lnTo>
                <a:lnTo>
                  <a:pt x="78603" y="93765"/>
                </a:lnTo>
                <a:lnTo>
                  <a:pt x="79292" y="92978"/>
                </a:lnTo>
                <a:lnTo>
                  <a:pt x="47272" y="92978"/>
                </a:lnTo>
                <a:lnTo>
                  <a:pt x="48708" y="86831"/>
                </a:lnTo>
                <a:lnTo>
                  <a:pt x="53610" y="77928"/>
                </a:lnTo>
                <a:lnTo>
                  <a:pt x="56302" y="71464"/>
                </a:lnTo>
                <a:lnTo>
                  <a:pt x="63651" y="55515"/>
                </a:lnTo>
                <a:lnTo>
                  <a:pt x="72010" y="41822"/>
                </a:lnTo>
                <a:lnTo>
                  <a:pt x="82368" y="29902"/>
                </a:lnTo>
                <a:lnTo>
                  <a:pt x="95710" y="19267"/>
                </a:lnTo>
                <a:lnTo>
                  <a:pt x="118999" y="19267"/>
                </a:lnTo>
                <a:lnTo>
                  <a:pt x="114150" y="8275"/>
                </a:lnTo>
                <a:lnTo>
                  <a:pt x="100284" y="895"/>
                </a:lnTo>
                <a:lnTo>
                  <a:pt x="83534" y="0"/>
                </a:lnTo>
                <a:close/>
              </a:path>
              <a:path w="287654" h="213360">
                <a:moveTo>
                  <a:pt x="205271" y="127484"/>
                </a:moveTo>
                <a:lnTo>
                  <a:pt x="160150" y="127484"/>
                </a:lnTo>
                <a:lnTo>
                  <a:pt x="158334" y="132983"/>
                </a:lnTo>
                <a:lnTo>
                  <a:pt x="156962" y="141733"/>
                </a:lnTo>
                <a:lnTo>
                  <a:pt x="156211" y="146069"/>
                </a:lnTo>
                <a:lnTo>
                  <a:pt x="155544" y="150865"/>
                </a:lnTo>
                <a:lnTo>
                  <a:pt x="151527" y="177217"/>
                </a:lnTo>
                <a:lnTo>
                  <a:pt x="155145" y="189882"/>
                </a:lnTo>
                <a:lnTo>
                  <a:pt x="163776" y="200014"/>
                </a:lnTo>
                <a:lnTo>
                  <a:pt x="174083" y="202077"/>
                </a:lnTo>
                <a:lnTo>
                  <a:pt x="182731" y="190539"/>
                </a:lnTo>
                <a:lnTo>
                  <a:pt x="199647" y="140057"/>
                </a:lnTo>
                <a:lnTo>
                  <a:pt x="205271" y="127484"/>
                </a:lnTo>
                <a:close/>
              </a:path>
              <a:path w="287654" h="213360">
                <a:moveTo>
                  <a:pt x="194292" y="47918"/>
                </a:moveTo>
                <a:lnTo>
                  <a:pt x="186136" y="48015"/>
                </a:lnTo>
                <a:lnTo>
                  <a:pt x="177854" y="48757"/>
                </a:lnTo>
                <a:lnTo>
                  <a:pt x="177054" y="52173"/>
                </a:lnTo>
                <a:lnTo>
                  <a:pt x="174755" y="57431"/>
                </a:lnTo>
                <a:lnTo>
                  <a:pt x="171275" y="66346"/>
                </a:lnTo>
                <a:lnTo>
                  <a:pt x="170462" y="68810"/>
                </a:lnTo>
                <a:lnTo>
                  <a:pt x="163287" y="83148"/>
                </a:lnTo>
                <a:lnTo>
                  <a:pt x="159769" y="86463"/>
                </a:lnTo>
                <a:lnTo>
                  <a:pt x="153927" y="94337"/>
                </a:lnTo>
                <a:lnTo>
                  <a:pt x="139068" y="112588"/>
                </a:lnTo>
                <a:lnTo>
                  <a:pt x="120959" y="132281"/>
                </a:lnTo>
                <a:lnTo>
                  <a:pt x="102187" y="150865"/>
                </a:lnTo>
                <a:lnTo>
                  <a:pt x="85334" y="165787"/>
                </a:lnTo>
                <a:lnTo>
                  <a:pt x="79594" y="170461"/>
                </a:lnTo>
                <a:lnTo>
                  <a:pt x="71669" y="177065"/>
                </a:lnTo>
                <a:lnTo>
                  <a:pt x="39894" y="190908"/>
                </a:lnTo>
                <a:lnTo>
                  <a:pt x="101533" y="190908"/>
                </a:lnTo>
                <a:lnTo>
                  <a:pt x="109381" y="183815"/>
                </a:lnTo>
                <a:lnTo>
                  <a:pt x="128591" y="161660"/>
                </a:lnTo>
                <a:lnTo>
                  <a:pt x="134587" y="154528"/>
                </a:lnTo>
                <a:lnTo>
                  <a:pt x="143037" y="144396"/>
                </a:lnTo>
                <a:lnTo>
                  <a:pt x="151143" y="134979"/>
                </a:lnTo>
                <a:lnTo>
                  <a:pt x="156111" y="129998"/>
                </a:lnTo>
                <a:lnTo>
                  <a:pt x="160150" y="127484"/>
                </a:lnTo>
                <a:lnTo>
                  <a:pt x="205277" y="127471"/>
                </a:lnTo>
                <a:lnTo>
                  <a:pt x="205889" y="126103"/>
                </a:lnTo>
                <a:lnTo>
                  <a:pt x="226393" y="85241"/>
                </a:lnTo>
                <a:lnTo>
                  <a:pt x="240484" y="69050"/>
                </a:lnTo>
                <a:lnTo>
                  <a:pt x="267647" y="69050"/>
                </a:lnTo>
                <a:lnTo>
                  <a:pt x="265677" y="62434"/>
                </a:lnTo>
                <a:lnTo>
                  <a:pt x="204168" y="62434"/>
                </a:lnTo>
                <a:lnTo>
                  <a:pt x="200809" y="51661"/>
                </a:lnTo>
                <a:lnTo>
                  <a:pt x="194292" y="47918"/>
                </a:lnTo>
                <a:close/>
              </a:path>
              <a:path w="287654" h="213360">
                <a:moveTo>
                  <a:pt x="267647" y="69050"/>
                </a:moveTo>
                <a:lnTo>
                  <a:pt x="240484" y="69050"/>
                </a:lnTo>
                <a:lnTo>
                  <a:pt x="241801" y="74411"/>
                </a:lnTo>
                <a:lnTo>
                  <a:pt x="242017" y="83148"/>
                </a:lnTo>
                <a:lnTo>
                  <a:pt x="242131" y="147633"/>
                </a:lnTo>
                <a:lnTo>
                  <a:pt x="258292" y="184294"/>
                </a:lnTo>
                <a:lnTo>
                  <a:pt x="274729" y="190908"/>
                </a:lnTo>
                <a:lnTo>
                  <a:pt x="287226" y="190908"/>
                </a:lnTo>
                <a:lnTo>
                  <a:pt x="284216" y="183999"/>
                </a:lnTo>
                <a:lnTo>
                  <a:pt x="284216" y="177217"/>
                </a:lnTo>
                <a:lnTo>
                  <a:pt x="270513" y="177217"/>
                </a:lnTo>
                <a:lnTo>
                  <a:pt x="270327" y="165787"/>
                </a:lnTo>
                <a:lnTo>
                  <a:pt x="269684" y="147633"/>
                </a:lnTo>
                <a:lnTo>
                  <a:pt x="269522" y="140057"/>
                </a:lnTo>
                <a:lnTo>
                  <a:pt x="269408" y="127471"/>
                </a:lnTo>
                <a:lnTo>
                  <a:pt x="270551" y="123445"/>
                </a:lnTo>
                <a:lnTo>
                  <a:pt x="270655" y="107335"/>
                </a:lnTo>
                <a:lnTo>
                  <a:pt x="270764" y="100846"/>
                </a:lnTo>
                <a:lnTo>
                  <a:pt x="270665" y="92978"/>
                </a:lnTo>
                <a:lnTo>
                  <a:pt x="269846" y="76433"/>
                </a:lnTo>
                <a:lnTo>
                  <a:pt x="267647" y="69050"/>
                </a:lnTo>
                <a:close/>
              </a:path>
              <a:path w="287654" h="213360">
                <a:moveTo>
                  <a:pt x="284216" y="171959"/>
                </a:moveTo>
                <a:lnTo>
                  <a:pt x="278425" y="172442"/>
                </a:lnTo>
                <a:lnTo>
                  <a:pt x="276076" y="175922"/>
                </a:lnTo>
                <a:lnTo>
                  <a:pt x="270513" y="177217"/>
                </a:lnTo>
                <a:lnTo>
                  <a:pt x="284216" y="177217"/>
                </a:lnTo>
                <a:lnTo>
                  <a:pt x="284216" y="171959"/>
                </a:lnTo>
                <a:close/>
              </a:path>
              <a:path w="287654" h="213360">
                <a:moveTo>
                  <a:pt x="118999" y="19267"/>
                </a:moveTo>
                <a:lnTo>
                  <a:pt x="95710" y="19267"/>
                </a:lnTo>
                <a:lnTo>
                  <a:pt x="93331" y="29338"/>
                </a:lnTo>
                <a:lnTo>
                  <a:pt x="87900" y="41414"/>
                </a:lnTo>
                <a:lnTo>
                  <a:pt x="62070" y="78209"/>
                </a:lnTo>
                <a:lnTo>
                  <a:pt x="47272" y="92978"/>
                </a:lnTo>
                <a:lnTo>
                  <a:pt x="79292" y="92978"/>
                </a:lnTo>
                <a:lnTo>
                  <a:pt x="91415" y="79124"/>
                </a:lnTo>
                <a:lnTo>
                  <a:pt x="104915" y="59985"/>
                </a:lnTo>
                <a:lnTo>
                  <a:pt x="115590" y="39639"/>
                </a:lnTo>
                <a:lnTo>
                  <a:pt x="119929" y="21375"/>
                </a:lnTo>
                <a:lnTo>
                  <a:pt x="118999" y="19267"/>
                </a:lnTo>
                <a:close/>
              </a:path>
              <a:path w="287654" h="213360">
                <a:moveTo>
                  <a:pt x="232081" y="41414"/>
                </a:moveTo>
                <a:lnTo>
                  <a:pt x="217908" y="47395"/>
                </a:lnTo>
                <a:lnTo>
                  <a:pt x="208724" y="56675"/>
                </a:lnTo>
                <a:lnTo>
                  <a:pt x="204168" y="62434"/>
                </a:lnTo>
                <a:lnTo>
                  <a:pt x="265677" y="62434"/>
                </a:lnTo>
                <a:lnTo>
                  <a:pt x="264464" y="58362"/>
                </a:lnTo>
                <a:lnTo>
                  <a:pt x="251603" y="45556"/>
                </a:lnTo>
                <a:lnTo>
                  <a:pt x="232081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31681" y="2850324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27" y="0"/>
                </a:moveTo>
                <a:lnTo>
                  <a:pt x="140855" y="139"/>
                </a:lnTo>
                <a:lnTo>
                  <a:pt x="134531" y="1587"/>
                </a:lnTo>
                <a:lnTo>
                  <a:pt x="128397" y="6959"/>
                </a:lnTo>
                <a:lnTo>
                  <a:pt x="126301" y="10972"/>
                </a:lnTo>
                <a:lnTo>
                  <a:pt x="95084" y="58523"/>
                </a:lnTo>
                <a:lnTo>
                  <a:pt x="80580" y="79994"/>
                </a:lnTo>
                <a:lnTo>
                  <a:pt x="49428" y="123507"/>
                </a:lnTo>
                <a:lnTo>
                  <a:pt x="40825" y="133912"/>
                </a:lnTo>
                <a:lnTo>
                  <a:pt x="31584" y="141986"/>
                </a:lnTo>
                <a:lnTo>
                  <a:pt x="34876" y="116369"/>
                </a:lnTo>
                <a:lnTo>
                  <a:pt x="42119" y="88147"/>
                </a:lnTo>
                <a:lnTo>
                  <a:pt x="49362" y="62626"/>
                </a:lnTo>
                <a:lnTo>
                  <a:pt x="52654" y="45110"/>
                </a:lnTo>
                <a:lnTo>
                  <a:pt x="50100" y="36645"/>
                </a:lnTo>
                <a:lnTo>
                  <a:pt x="43386" y="32261"/>
                </a:lnTo>
                <a:lnTo>
                  <a:pt x="33934" y="30615"/>
                </a:lnTo>
                <a:lnTo>
                  <a:pt x="23164" y="30365"/>
                </a:lnTo>
                <a:lnTo>
                  <a:pt x="16748" y="54589"/>
                </a:lnTo>
                <a:lnTo>
                  <a:pt x="9096" y="82218"/>
                </a:lnTo>
                <a:lnTo>
                  <a:pt x="2687" y="109720"/>
                </a:lnTo>
                <a:lnTo>
                  <a:pt x="0" y="133565"/>
                </a:lnTo>
                <a:lnTo>
                  <a:pt x="4456" y="148126"/>
                </a:lnTo>
                <a:lnTo>
                  <a:pt x="14955" y="158675"/>
                </a:lnTo>
                <a:lnTo>
                  <a:pt x="27190" y="165093"/>
                </a:lnTo>
                <a:lnTo>
                  <a:pt x="36855" y="167259"/>
                </a:lnTo>
                <a:lnTo>
                  <a:pt x="46539" y="165399"/>
                </a:lnTo>
                <a:lnTo>
                  <a:pt x="128092" y="52463"/>
                </a:lnTo>
                <a:lnTo>
                  <a:pt x="130581" y="49326"/>
                </a:lnTo>
                <a:lnTo>
                  <a:pt x="127589" y="63695"/>
                </a:lnTo>
                <a:lnTo>
                  <a:pt x="111264" y="126885"/>
                </a:lnTo>
                <a:lnTo>
                  <a:pt x="94191" y="182949"/>
                </a:lnTo>
                <a:lnTo>
                  <a:pt x="74612" y="236613"/>
                </a:lnTo>
                <a:lnTo>
                  <a:pt x="51223" y="289497"/>
                </a:lnTo>
                <a:lnTo>
                  <a:pt x="26327" y="335749"/>
                </a:lnTo>
                <a:lnTo>
                  <a:pt x="69507" y="335749"/>
                </a:lnTo>
                <a:lnTo>
                  <a:pt x="81953" y="309473"/>
                </a:lnTo>
                <a:lnTo>
                  <a:pt x="85559" y="303428"/>
                </a:lnTo>
                <a:lnTo>
                  <a:pt x="91147" y="289636"/>
                </a:lnTo>
                <a:lnTo>
                  <a:pt x="94208" y="284238"/>
                </a:lnTo>
                <a:lnTo>
                  <a:pt x="97586" y="277482"/>
                </a:lnTo>
                <a:lnTo>
                  <a:pt x="117881" y="239864"/>
                </a:lnTo>
                <a:lnTo>
                  <a:pt x="140757" y="204638"/>
                </a:lnTo>
                <a:lnTo>
                  <a:pt x="165480" y="170573"/>
                </a:lnTo>
                <a:lnTo>
                  <a:pt x="233565" y="87591"/>
                </a:lnTo>
                <a:lnTo>
                  <a:pt x="235762" y="86169"/>
                </a:lnTo>
                <a:lnTo>
                  <a:pt x="240982" y="79616"/>
                </a:lnTo>
                <a:lnTo>
                  <a:pt x="254838" y="64770"/>
                </a:lnTo>
                <a:lnTo>
                  <a:pt x="254838" y="55638"/>
                </a:lnTo>
                <a:lnTo>
                  <a:pt x="215415" y="81220"/>
                </a:lnTo>
                <a:lnTo>
                  <a:pt x="180859" y="113161"/>
                </a:lnTo>
                <a:lnTo>
                  <a:pt x="131635" y="168313"/>
                </a:lnTo>
                <a:lnTo>
                  <a:pt x="133895" y="156770"/>
                </a:lnTo>
                <a:lnTo>
                  <a:pt x="155632" y="67651"/>
                </a:lnTo>
                <a:lnTo>
                  <a:pt x="160179" y="47633"/>
                </a:lnTo>
                <a:lnTo>
                  <a:pt x="162166" y="34582"/>
                </a:lnTo>
                <a:lnTo>
                  <a:pt x="162286" y="23658"/>
                </a:lnTo>
                <a:lnTo>
                  <a:pt x="161093" y="12228"/>
                </a:lnTo>
                <a:lnTo>
                  <a:pt x="156251" y="3329"/>
                </a:lnTo>
                <a:lnTo>
                  <a:pt x="14542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26689" y="3200094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87" y="299720"/>
                </a:moveTo>
                <a:lnTo>
                  <a:pt x="45288" y="299720"/>
                </a:lnTo>
                <a:lnTo>
                  <a:pt x="45288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87" y="340360"/>
                </a:lnTo>
                <a:lnTo>
                  <a:pt x="215887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78026" y="2712999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12" y="234035"/>
                </a:moveTo>
                <a:lnTo>
                  <a:pt x="106272" y="234035"/>
                </a:lnTo>
                <a:lnTo>
                  <a:pt x="107468" y="245775"/>
                </a:lnTo>
                <a:lnTo>
                  <a:pt x="107558" y="248551"/>
                </a:lnTo>
                <a:lnTo>
                  <a:pt x="107656" y="252641"/>
                </a:lnTo>
                <a:lnTo>
                  <a:pt x="107161" y="260210"/>
                </a:lnTo>
                <a:lnTo>
                  <a:pt x="106636" y="271951"/>
                </a:lnTo>
                <a:lnTo>
                  <a:pt x="108481" y="319227"/>
                </a:lnTo>
                <a:lnTo>
                  <a:pt x="134934" y="354048"/>
                </a:lnTo>
                <a:lnTo>
                  <a:pt x="148905" y="358160"/>
                </a:lnTo>
                <a:lnTo>
                  <a:pt x="160439" y="356093"/>
                </a:lnTo>
                <a:lnTo>
                  <a:pt x="165238" y="345655"/>
                </a:lnTo>
                <a:lnTo>
                  <a:pt x="163568" y="338632"/>
                </a:lnTo>
                <a:lnTo>
                  <a:pt x="159683" y="330911"/>
                </a:lnTo>
                <a:lnTo>
                  <a:pt x="145235" y="330911"/>
                </a:lnTo>
                <a:lnTo>
                  <a:pt x="143889" y="325132"/>
                </a:lnTo>
                <a:lnTo>
                  <a:pt x="139264" y="274101"/>
                </a:lnTo>
                <a:lnTo>
                  <a:pt x="138911" y="262458"/>
                </a:lnTo>
                <a:lnTo>
                  <a:pt x="138669" y="257810"/>
                </a:lnTo>
                <a:lnTo>
                  <a:pt x="137882" y="257340"/>
                </a:lnTo>
                <a:lnTo>
                  <a:pt x="137986" y="248551"/>
                </a:lnTo>
                <a:lnTo>
                  <a:pt x="138812" y="234035"/>
                </a:lnTo>
                <a:close/>
              </a:path>
              <a:path w="165734" h="358775">
                <a:moveTo>
                  <a:pt x="146063" y="329963"/>
                </a:moveTo>
                <a:lnTo>
                  <a:pt x="145235" y="330911"/>
                </a:lnTo>
                <a:lnTo>
                  <a:pt x="159683" y="330911"/>
                </a:lnTo>
                <a:lnTo>
                  <a:pt x="145603" y="330860"/>
                </a:lnTo>
                <a:lnTo>
                  <a:pt x="146063" y="329963"/>
                </a:lnTo>
                <a:close/>
              </a:path>
              <a:path w="165734" h="358775">
                <a:moveTo>
                  <a:pt x="158690" y="329399"/>
                </a:moveTo>
                <a:lnTo>
                  <a:pt x="146556" y="329399"/>
                </a:lnTo>
                <a:lnTo>
                  <a:pt x="145603" y="330860"/>
                </a:lnTo>
                <a:lnTo>
                  <a:pt x="159657" y="330860"/>
                </a:lnTo>
                <a:lnTo>
                  <a:pt x="159556" y="330658"/>
                </a:lnTo>
                <a:lnTo>
                  <a:pt x="158690" y="329399"/>
                </a:lnTo>
                <a:close/>
              </a:path>
              <a:path w="165734" h="358775">
                <a:moveTo>
                  <a:pt x="150493" y="319328"/>
                </a:moveTo>
                <a:lnTo>
                  <a:pt x="146886" y="328358"/>
                </a:lnTo>
                <a:lnTo>
                  <a:pt x="146063" y="329963"/>
                </a:lnTo>
                <a:lnTo>
                  <a:pt x="146556" y="329399"/>
                </a:lnTo>
                <a:lnTo>
                  <a:pt x="158690" y="329399"/>
                </a:lnTo>
                <a:lnTo>
                  <a:pt x="154699" y="323601"/>
                </a:lnTo>
                <a:lnTo>
                  <a:pt x="150493" y="319328"/>
                </a:lnTo>
                <a:close/>
              </a:path>
              <a:path w="165734" h="358775">
                <a:moveTo>
                  <a:pt x="85888" y="172961"/>
                </a:moveTo>
                <a:lnTo>
                  <a:pt x="79944" y="172961"/>
                </a:lnTo>
                <a:lnTo>
                  <a:pt x="69350" y="173828"/>
                </a:lnTo>
                <a:lnTo>
                  <a:pt x="30404" y="195946"/>
                </a:lnTo>
                <a:lnTo>
                  <a:pt x="11544" y="231893"/>
                </a:lnTo>
                <a:lnTo>
                  <a:pt x="0" y="282027"/>
                </a:lnTo>
                <a:lnTo>
                  <a:pt x="378" y="300949"/>
                </a:lnTo>
                <a:lnTo>
                  <a:pt x="6462" y="314883"/>
                </a:lnTo>
                <a:lnTo>
                  <a:pt x="21649" y="325497"/>
                </a:lnTo>
                <a:lnTo>
                  <a:pt x="35975" y="326937"/>
                </a:lnTo>
                <a:lnTo>
                  <a:pt x="49366" y="320493"/>
                </a:lnTo>
                <a:lnTo>
                  <a:pt x="61745" y="307454"/>
                </a:lnTo>
                <a:lnTo>
                  <a:pt x="63021" y="305638"/>
                </a:lnTo>
                <a:lnTo>
                  <a:pt x="27290" y="305638"/>
                </a:lnTo>
                <a:lnTo>
                  <a:pt x="26324" y="292429"/>
                </a:lnTo>
                <a:lnTo>
                  <a:pt x="35513" y="250777"/>
                </a:lnTo>
                <a:lnTo>
                  <a:pt x="53301" y="205377"/>
                </a:lnTo>
                <a:lnTo>
                  <a:pt x="69621" y="186804"/>
                </a:lnTo>
                <a:lnTo>
                  <a:pt x="141747" y="186804"/>
                </a:lnTo>
                <a:lnTo>
                  <a:pt x="142009" y="184823"/>
                </a:lnTo>
                <a:lnTo>
                  <a:pt x="142544" y="179273"/>
                </a:lnTo>
                <a:lnTo>
                  <a:pt x="99947" y="179273"/>
                </a:lnTo>
                <a:lnTo>
                  <a:pt x="93902" y="177863"/>
                </a:lnTo>
                <a:lnTo>
                  <a:pt x="85888" y="172961"/>
                </a:lnTo>
                <a:close/>
              </a:path>
              <a:path w="165734" h="358775">
                <a:moveTo>
                  <a:pt x="141747" y="186804"/>
                </a:moveTo>
                <a:lnTo>
                  <a:pt x="69621" y="186804"/>
                </a:lnTo>
                <a:lnTo>
                  <a:pt x="73882" y="189719"/>
                </a:lnTo>
                <a:lnTo>
                  <a:pt x="78662" y="196354"/>
                </a:lnTo>
                <a:lnTo>
                  <a:pt x="81786" y="201117"/>
                </a:lnTo>
                <a:lnTo>
                  <a:pt x="84656" y="202691"/>
                </a:lnTo>
                <a:lnTo>
                  <a:pt x="87310" y="206654"/>
                </a:lnTo>
                <a:lnTo>
                  <a:pt x="73252" y="231559"/>
                </a:lnTo>
                <a:lnTo>
                  <a:pt x="64498" y="248707"/>
                </a:lnTo>
                <a:lnTo>
                  <a:pt x="56205" y="264193"/>
                </a:lnTo>
                <a:lnTo>
                  <a:pt x="47316" y="279252"/>
                </a:lnTo>
                <a:lnTo>
                  <a:pt x="36777" y="295122"/>
                </a:lnTo>
                <a:lnTo>
                  <a:pt x="34478" y="298399"/>
                </a:lnTo>
                <a:lnTo>
                  <a:pt x="31392" y="304546"/>
                </a:lnTo>
                <a:lnTo>
                  <a:pt x="27290" y="305638"/>
                </a:lnTo>
                <a:lnTo>
                  <a:pt x="63021" y="305638"/>
                </a:lnTo>
                <a:lnTo>
                  <a:pt x="88022" y="266468"/>
                </a:lnTo>
                <a:lnTo>
                  <a:pt x="102081" y="237096"/>
                </a:lnTo>
                <a:lnTo>
                  <a:pt x="106272" y="234035"/>
                </a:lnTo>
                <a:lnTo>
                  <a:pt x="138812" y="234035"/>
                </a:lnTo>
                <a:lnTo>
                  <a:pt x="141311" y="190093"/>
                </a:lnTo>
                <a:lnTo>
                  <a:pt x="141747" y="186804"/>
                </a:lnTo>
                <a:close/>
              </a:path>
              <a:path w="165734" h="358775">
                <a:moveTo>
                  <a:pt x="157656" y="0"/>
                </a:moveTo>
                <a:lnTo>
                  <a:pt x="131773" y="1993"/>
                </a:lnTo>
                <a:lnTo>
                  <a:pt x="132535" y="7581"/>
                </a:lnTo>
                <a:lnTo>
                  <a:pt x="131621" y="16128"/>
                </a:lnTo>
                <a:lnTo>
                  <a:pt x="128357" y="42615"/>
                </a:lnTo>
                <a:lnTo>
                  <a:pt x="124142" y="72194"/>
                </a:lnTo>
                <a:lnTo>
                  <a:pt x="119682" y="102137"/>
                </a:lnTo>
                <a:lnTo>
                  <a:pt x="115682" y="129717"/>
                </a:lnTo>
                <a:lnTo>
                  <a:pt x="113286" y="145088"/>
                </a:lnTo>
                <a:lnTo>
                  <a:pt x="110553" y="156205"/>
                </a:lnTo>
                <a:lnTo>
                  <a:pt x="106451" y="166467"/>
                </a:lnTo>
                <a:lnTo>
                  <a:pt x="99947" y="179273"/>
                </a:lnTo>
                <a:lnTo>
                  <a:pt x="142544" y="179273"/>
                </a:lnTo>
                <a:lnTo>
                  <a:pt x="142841" y="176185"/>
                </a:lnTo>
                <a:lnTo>
                  <a:pt x="143140" y="169799"/>
                </a:lnTo>
                <a:lnTo>
                  <a:pt x="144540" y="152860"/>
                </a:lnTo>
                <a:lnTo>
                  <a:pt x="147096" y="131084"/>
                </a:lnTo>
                <a:lnTo>
                  <a:pt x="149994" y="109139"/>
                </a:lnTo>
                <a:lnTo>
                  <a:pt x="152423" y="91693"/>
                </a:lnTo>
                <a:lnTo>
                  <a:pt x="164172" y="16128"/>
                </a:lnTo>
                <a:lnTo>
                  <a:pt x="164184" y="6781"/>
                </a:lnTo>
                <a:lnTo>
                  <a:pt x="157656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8152460" y="2785910"/>
            <a:ext cx="259715" cy="302260"/>
            <a:chOff x="8152460" y="2785910"/>
            <a:chExt cx="259715" cy="302260"/>
          </a:xfrm>
        </p:grpSpPr>
        <p:sp>
          <p:nvSpPr>
            <p:cNvPr id="17" name="object 17"/>
            <p:cNvSpPr/>
            <p:nvPr/>
          </p:nvSpPr>
          <p:spPr>
            <a:xfrm>
              <a:off x="8152460" y="2785910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810" y="5867"/>
                  </a:lnTo>
                  <a:lnTo>
                    <a:pt x="103708" y="8166"/>
                  </a:lnTo>
                  <a:lnTo>
                    <a:pt x="88455" y="11595"/>
                  </a:lnTo>
                  <a:lnTo>
                    <a:pt x="23596" y="27812"/>
                  </a:lnTo>
                  <a:lnTo>
                    <a:pt x="14948" y="29755"/>
                  </a:lnTo>
                  <a:lnTo>
                    <a:pt x="7388" y="32250"/>
                  </a:lnTo>
                  <a:lnTo>
                    <a:pt x="2033" y="36894"/>
                  </a:lnTo>
                  <a:lnTo>
                    <a:pt x="0" y="45288"/>
                  </a:lnTo>
                  <a:lnTo>
                    <a:pt x="1569" y="54065"/>
                  </a:lnTo>
                  <a:lnTo>
                    <a:pt x="5765" y="61836"/>
                  </a:lnTo>
                  <a:lnTo>
                    <a:pt x="11819" y="67387"/>
                  </a:lnTo>
                  <a:lnTo>
                    <a:pt x="18961" y="69507"/>
                  </a:lnTo>
                  <a:lnTo>
                    <a:pt x="28753" y="68627"/>
                  </a:lnTo>
                  <a:lnTo>
                    <a:pt x="39396" y="66470"/>
                  </a:lnTo>
                  <a:lnTo>
                    <a:pt x="49595" y="63758"/>
                  </a:lnTo>
                  <a:lnTo>
                    <a:pt x="94780" y="50558"/>
                  </a:lnTo>
                  <a:lnTo>
                    <a:pt x="68000" y="153373"/>
                  </a:lnTo>
                  <a:lnTo>
                    <a:pt x="53633" y="213477"/>
                  </a:lnTo>
                  <a:lnTo>
                    <a:pt x="47383" y="253796"/>
                  </a:lnTo>
                  <a:lnTo>
                    <a:pt x="47279" y="263854"/>
                  </a:lnTo>
                  <a:lnTo>
                    <a:pt x="47617" y="273970"/>
                  </a:lnTo>
                  <a:lnTo>
                    <a:pt x="77006" y="302248"/>
                  </a:lnTo>
                  <a:lnTo>
                    <a:pt x="80035" y="299072"/>
                  </a:lnTo>
                  <a:lnTo>
                    <a:pt x="79740" y="264201"/>
                  </a:lnTo>
                  <a:lnTo>
                    <a:pt x="81406" y="255509"/>
                  </a:lnTo>
                  <a:lnTo>
                    <a:pt x="94190" y="198764"/>
                  </a:lnTo>
                  <a:lnTo>
                    <a:pt x="103865" y="159350"/>
                  </a:lnTo>
                  <a:lnTo>
                    <a:pt x="125133" y="75539"/>
                  </a:lnTo>
                  <a:lnTo>
                    <a:pt x="131559" y="48691"/>
                  </a:lnTo>
                  <a:lnTo>
                    <a:pt x="131152" y="43395"/>
                  </a:lnTo>
                  <a:lnTo>
                    <a:pt x="190037" y="42698"/>
                  </a:lnTo>
                  <a:lnTo>
                    <a:pt x="205358" y="42138"/>
                  </a:lnTo>
                  <a:lnTo>
                    <a:pt x="234010" y="40246"/>
                  </a:lnTo>
                  <a:lnTo>
                    <a:pt x="239211" y="33544"/>
                  </a:lnTo>
                  <a:lnTo>
                    <a:pt x="237586" y="22712"/>
                  </a:lnTo>
                  <a:lnTo>
                    <a:pt x="230097" y="11973"/>
                  </a:lnTo>
                  <a:lnTo>
                    <a:pt x="217703" y="5549"/>
                  </a:lnTo>
                  <a:lnTo>
                    <a:pt x="200657" y="2938"/>
                  </a:lnTo>
                  <a:lnTo>
                    <a:pt x="185469" y="1985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57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3341" y="2856471"/>
              <a:ext cx="118591" cy="179019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8981020" y="330796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13" y="12469"/>
                </a:lnTo>
                <a:lnTo>
                  <a:pt x="697458" y="56553"/>
                </a:lnTo>
                <a:lnTo>
                  <a:pt x="673622" y="99294"/>
                </a:lnTo>
                <a:lnTo>
                  <a:pt x="663587" y="155371"/>
                </a:lnTo>
                <a:lnTo>
                  <a:pt x="666292" y="184935"/>
                </a:lnTo>
                <a:lnTo>
                  <a:pt x="684402" y="234574"/>
                </a:lnTo>
                <a:lnTo>
                  <a:pt x="724828" y="280785"/>
                </a:lnTo>
                <a:lnTo>
                  <a:pt x="788525" y="307789"/>
                </a:lnTo>
                <a:lnTo>
                  <a:pt x="819873" y="310692"/>
                </a:lnTo>
                <a:lnTo>
                  <a:pt x="851716" y="308273"/>
                </a:lnTo>
                <a:lnTo>
                  <a:pt x="885332" y="299789"/>
                </a:lnTo>
                <a:lnTo>
                  <a:pt x="917639" y="283400"/>
                </a:lnTo>
                <a:lnTo>
                  <a:pt x="945553" y="257263"/>
                </a:lnTo>
                <a:lnTo>
                  <a:pt x="950764" y="248907"/>
                </a:lnTo>
                <a:lnTo>
                  <a:pt x="819873" y="248907"/>
                </a:lnTo>
                <a:lnTo>
                  <a:pt x="802391" y="246955"/>
                </a:lnTo>
                <a:lnTo>
                  <a:pt x="760768" y="217970"/>
                </a:lnTo>
                <a:lnTo>
                  <a:pt x="745753" y="176330"/>
                </a:lnTo>
                <a:lnTo>
                  <a:pt x="744575" y="158470"/>
                </a:lnTo>
                <a:lnTo>
                  <a:pt x="745753" y="140605"/>
                </a:lnTo>
                <a:lnTo>
                  <a:pt x="760768" y="98920"/>
                </a:lnTo>
                <a:lnTo>
                  <a:pt x="802391" y="70118"/>
                </a:lnTo>
                <a:lnTo>
                  <a:pt x="819873" y="68199"/>
                </a:lnTo>
                <a:lnTo>
                  <a:pt x="954925" y="68199"/>
                </a:lnTo>
                <a:lnTo>
                  <a:pt x="953122" y="65074"/>
                </a:lnTo>
                <a:lnTo>
                  <a:pt x="917939" y="28616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694" y="6388"/>
                </a:moveTo>
                <a:lnTo>
                  <a:pt x="474992" y="6388"/>
                </a:lnTo>
                <a:lnTo>
                  <a:pt x="372427" y="304330"/>
                </a:lnTo>
                <a:lnTo>
                  <a:pt x="451103" y="304330"/>
                </a:lnTo>
                <a:lnTo>
                  <a:pt x="469239" y="248881"/>
                </a:lnTo>
                <a:lnTo>
                  <a:pt x="660182" y="248881"/>
                </a:lnTo>
                <a:lnTo>
                  <a:pt x="641000" y="193167"/>
                </a:lnTo>
                <a:lnTo>
                  <a:pt x="486232" y="193167"/>
                </a:lnTo>
                <a:lnTo>
                  <a:pt x="525881" y="61798"/>
                </a:lnTo>
                <a:lnTo>
                  <a:pt x="595771" y="61798"/>
                </a:lnTo>
                <a:lnTo>
                  <a:pt x="576694" y="6388"/>
                </a:lnTo>
                <a:close/>
              </a:path>
              <a:path w="1191895" h="311150">
                <a:moveTo>
                  <a:pt x="660182" y="248881"/>
                </a:moveTo>
                <a:lnTo>
                  <a:pt x="582460" y="248881"/>
                </a:lnTo>
                <a:lnTo>
                  <a:pt x="600621" y="304330"/>
                </a:lnTo>
                <a:lnTo>
                  <a:pt x="679272" y="304330"/>
                </a:lnTo>
                <a:lnTo>
                  <a:pt x="660182" y="248881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73" y="131533"/>
                </a:lnTo>
                <a:lnTo>
                  <a:pt x="819873" y="193205"/>
                </a:lnTo>
                <a:lnTo>
                  <a:pt x="898804" y="193205"/>
                </a:lnTo>
                <a:lnTo>
                  <a:pt x="896677" y="200816"/>
                </a:lnTo>
                <a:lnTo>
                  <a:pt x="875036" y="233482"/>
                </a:lnTo>
                <a:lnTo>
                  <a:pt x="819873" y="248907"/>
                </a:lnTo>
                <a:lnTo>
                  <a:pt x="950764" y="248907"/>
                </a:lnTo>
                <a:lnTo>
                  <a:pt x="958076" y="237183"/>
                </a:lnTo>
                <a:lnTo>
                  <a:pt x="967709" y="212961"/>
                </a:lnTo>
                <a:lnTo>
                  <a:pt x="973897" y="185417"/>
                </a:lnTo>
                <a:lnTo>
                  <a:pt x="976083" y="155371"/>
                </a:lnTo>
                <a:lnTo>
                  <a:pt x="976083" y="147256"/>
                </a:lnTo>
                <a:lnTo>
                  <a:pt x="975639" y="139128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71" y="61798"/>
                </a:moveTo>
                <a:lnTo>
                  <a:pt x="525881" y="61798"/>
                </a:lnTo>
                <a:lnTo>
                  <a:pt x="565518" y="193167"/>
                </a:lnTo>
                <a:lnTo>
                  <a:pt x="641000" y="193167"/>
                </a:lnTo>
                <a:lnTo>
                  <a:pt x="595771" y="61798"/>
                </a:lnTo>
                <a:close/>
              </a:path>
              <a:path w="1191895" h="311150">
                <a:moveTo>
                  <a:pt x="954925" y="68199"/>
                </a:moveTo>
                <a:lnTo>
                  <a:pt x="819873" y="68199"/>
                </a:lnTo>
                <a:lnTo>
                  <a:pt x="838242" y="70118"/>
                </a:lnTo>
                <a:lnTo>
                  <a:pt x="856202" y="75877"/>
                </a:lnTo>
                <a:lnTo>
                  <a:pt x="872237" y="85477"/>
                </a:lnTo>
                <a:lnTo>
                  <a:pt x="884834" y="98920"/>
                </a:lnTo>
                <a:lnTo>
                  <a:pt x="886663" y="101752"/>
                </a:lnTo>
                <a:lnTo>
                  <a:pt x="955967" y="70002"/>
                </a:lnTo>
                <a:lnTo>
                  <a:pt x="954925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66" y="65963"/>
                </a:lnTo>
                <a:lnTo>
                  <a:pt x="238366" y="244779"/>
                </a:lnTo>
                <a:lnTo>
                  <a:pt x="59562" y="244779"/>
                </a:lnTo>
                <a:lnTo>
                  <a:pt x="59562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54"/>
                </a:lnTo>
                <a:lnTo>
                  <a:pt x="59562" y="244754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14"/>
                </a:moveTo>
                <a:lnTo>
                  <a:pt x="1044790" y="77914"/>
                </a:lnTo>
                <a:lnTo>
                  <a:pt x="1044790" y="304355"/>
                </a:lnTo>
                <a:lnTo>
                  <a:pt x="1123988" y="304355"/>
                </a:lnTo>
                <a:lnTo>
                  <a:pt x="1123988" y="77914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14"/>
                </a:lnTo>
                <a:lnTo>
                  <a:pt x="1191691" y="77914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9685756" y="860590"/>
            <a:ext cx="480059" cy="166370"/>
            <a:chOff x="9685756" y="860590"/>
            <a:chExt cx="480059" cy="16637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85756" y="863701"/>
              <a:ext cx="105384" cy="1632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12534" y="860590"/>
              <a:ext cx="109810" cy="166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6348" y="860590"/>
              <a:ext cx="100063" cy="16631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087547" y="863294"/>
              <a:ext cx="78105" cy="160020"/>
            </a:xfrm>
            <a:custGeom>
              <a:avLst/>
              <a:gdLst/>
              <a:ahLst/>
              <a:cxnLst/>
              <a:rect l="l" t="t" r="r" b="b"/>
              <a:pathLst>
                <a:path w="78104" h="160019">
                  <a:moveTo>
                    <a:pt x="78041" y="138430"/>
                  </a:moveTo>
                  <a:lnTo>
                    <a:pt x="52031" y="138430"/>
                  </a:lnTo>
                  <a:lnTo>
                    <a:pt x="52031" y="20320"/>
                  </a:lnTo>
                  <a:lnTo>
                    <a:pt x="52031" y="0"/>
                  </a:lnTo>
                  <a:lnTo>
                    <a:pt x="6667" y="0"/>
                  </a:lnTo>
                  <a:lnTo>
                    <a:pt x="6667" y="20320"/>
                  </a:lnTo>
                  <a:lnTo>
                    <a:pt x="27571" y="20320"/>
                  </a:lnTo>
                  <a:lnTo>
                    <a:pt x="27571" y="138430"/>
                  </a:lnTo>
                  <a:lnTo>
                    <a:pt x="0" y="138430"/>
                  </a:lnTo>
                  <a:lnTo>
                    <a:pt x="0" y="160020"/>
                  </a:lnTo>
                  <a:lnTo>
                    <a:pt x="78041" y="160020"/>
                  </a:lnTo>
                  <a:lnTo>
                    <a:pt x="78041" y="13843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3511" y="335940"/>
            <a:ext cx="2058923" cy="3245827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5938710" y="3734549"/>
            <a:ext cx="532765" cy="112395"/>
            <a:chOff x="5938710" y="3734549"/>
            <a:chExt cx="532765" cy="112395"/>
          </a:xfrm>
        </p:grpSpPr>
        <p:sp>
          <p:nvSpPr>
            <p:cNvPr id="27" name="object 27"/>
            <p:cNvSpPr/>
            <p:nvPr/>
          </p:nvSpPr>
          <p:spPr>
            <a:xfrm>
              <a:off x="5938710" y="3738257"/>
              <a:ext cx="114300" cy="108585"/>
            </a:xfrm>
            <a:custGeom>
              <a:avLst/>
              <a:gdLst/>
              <a:ahLst/>
              <a:cxnLst/>
              <a:rect l="l" t="t" r="r" b="b"/>
              <a:pathLst>
                <a:path w="114300" h="108585">
                  <a:moveTo>
                    <a:pt x="114300" y="317"/>
                  </a:moveTo>
                  <a:lnTo>
                    <a:pt x="99136" y="317"/>
                  </a:lnTo>
                  <a:lnTo>
                    <a:pt x="99136" y="93776"/>
                  </a:lnTo>
                  <a:lnTo>
                    <a:pt x="64744" y="93776"/>
                  </a:lnTo>
                  <a:lnTo>
                    <a:pt x="64744" y="0"/>
                  </a:lnTo>
                  <a:lnTo>
                    <a:pt x="49580" y="0"/>
                  </a:lnTo>
                  <a:lnTo>
                    <a:pt x="49580" y="93776"/>
                  </a:lnTo>
                  <a:lnTo>
                    <a:pt x="15189" y="93776"/>
                  </a:lnTo>
                  <a:lnTo>
                    <a:pt x="15189" y="317"/>
                  </a:lnTo>
                  <a:lnTo>
                    <a:pt x="0" y="317"/>
                  </a:lnTo>
                  <a:lnTo>
                    <a:pt x="0" y="94297"/>
                  </a:lnTo>
                  <a:lnTo>
                    <a:pt x="0" y="108267"/>
                  </a:lnTo>
                  <a:lnTo>
                    <a:pt x="8788" y="108267"/>
                  </a:lnTo>
                  <a:lnTo>
                    <a:pt x="15189" y="108204"/>
                  </a:lnTo>
                  <a:lnTo>
                    <a:pt x="49580" y="108204"/>
                  </a:lnTo>
                  <a:lnTo>
                    <a:pt x="64744" y="108204"/>
                  </a:lnTo>
                  <a:lnTo>
                    <a:pt x="99136" y="108204"/>
                  </a:lnTo>
                  <a:lnTo>
                    <a:pt x="106502" y="108267"/>
                  </a:lnTo>
                  <a:lnTo>
                    <a:pt x="114300" y="108204"/>
                  </a:lnTo>
                  <a:lnTo>
                    <a:pt x="114300" y="94297"/>
                  </a:lnTo>
                  <a:lnTo>
                    <a:pt x="114300" y="93776"/>
                  </a:lnTo>
                  <a:lnTo>
                    <a:pt x="114300" y="317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79807" y="3738257"/>
              <a:ext cx="79933" cy="1081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9934" y="3734549"/>
              <a:ext cx="195300" cy="1119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96799" y="3738257"/>
              <a:ext cx="74351" cy="10820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525907" y="3736911"/>
            <a:ext cx="281305" cy="111125"/>
            <a:chOff x="6525907" y="3736911"/>
            <a:chExt cx="281305" cy="111125"/>
          </a:xfrm>
        </p:grpSpPr>
        <p:sp>
          <p:nvSpPr>
            <p:cNvPr id="32" name="object 32"/>
            <p:cNvSpPr/>
            <p:nvPr/>
          </p:nvSpPr>
          <p:spPr>
            <a:xfrm>
              <a:off x="6525908" y="3736911"/>
              <a:ext cx="147320" cy="111125"/>
            </a:xfrm>
            <a:custGeom>
              <a:avLst/>
              <a:gdLst/>
              <a:ahLst/>
              <a:cxnLst/>
              <a:rect l="l" t="t" r="r" b="b"/>
              <a:pathLst>
                <a:path w="147320" h="111125">
                  <a:moveTo>
                    <a:pt x="63449" y="72034"/>
                  </a:moveTo>
                  <a:lnTo>
                    <a:pt x="61849" y="66294"/>
                  </a:lnTo>
                  <a:lnTo>
                    <a:pt x="55333" y="57251"/>
                  </a:lnTo>
                  <a:lnTo>
                    <a:pt x="50774" y="54356"/>
                  </a:lnTo>
                  <a:lnTo>
                    <a:pt x="44856" y="53060"/>
                  </a:lnTo>
                  <a:lnTo>
                    <a:pt x="50203" y="51231"/>
                  </a:lnTo>
                  <a:lnTo>
                    <a:pt x="54343" y="48310"/>
                  </a:lnTo>
                  <a:lnTo>
                    <a:pt x="57302" y="44297"/>
                  </a:lnTo>
                  <a:lnTo>
                    <a:pt x="60210" y="40259"/>
                  </a:lnTo>
                  <a:lnTo>
                    <a:pt x="61658" y="35560"/>
                  </a:lnTo>
                  <a:lnTo>
                    <a:pt x="61658" y="19431"/>
                  </a:lnTo>
                  <a:lnTo>
                    <a:pt x="41681" y="228"/>
                  </a:lnTo>
                  <a:lnTo>
                    <a:pt x="26873" y="228"/>
                  </a:lnTo>
                  <a:lnTo>
                    <a:pt x="1778" y="28295"/>
                  </a:lnTo>
                  <a:lnTo>
                    <a:pt x="17157" y="28295"/>
                  </a:lnTo>
                  <a:lnTo>
                    <a:pt x="17830" y="25273"/>
                  </a:lnTo>
                  <a:lnTo>
                    <a:pt x="18846" y="22758"/>
                  </a:lnTo>
                  <a:lnTo>
                    <a:pt x="21678" y="18719"/>
                  </a:lnTo>
                  <a:lnTo>
                    <a:pt x="23418" y="17246"/>
                  </a:lnTo>
                  <a:lnTo>
                    <a:pt x="27482" y="15316"/>
                  </a:lnTo>
                  <a:lnTo>
                    <a:pt x="29794" y="14833"/>
                  </a:lnTo>
                  <a:lnTo>
                    <a:pt x="36880" y="14833"/>
                  </a:lnTo>
                  <a:lnTo>
                    <a:pt x="40360" y="15976"/>
                  </a:lnTo>
                  <a:lnTo>
                    <a:pt x="45250" y="20650"/>
                  </a:lnTo>
                  <a:lnTo>
                    <a:pt x="46482" y="23952"/>
                  </a:lnTo>
                  <a:lnTo>
                    <a:pt x="46482" y="36169"/>
                  </a:lnTo>
                  <a:lnTo>
                    <a:pt x="45339" y="39751"/>
                  </a:lnTo>
                  <a:lnTo>
                    <a:pt x="40665" y="44805"/>
                  </a:lnTo>
                  <a:lnTo>
                    <a:pt x="37376" y="46075"/>
                  </a:lnTo>
                  <a:lnTo>
                    <a:pt x="25514" y="46075"/>
                  </a:lnTo>
                  <a:lnTo>
                    <a:pt x="25514" y="60502"/>
                  </a:lnTo>
                  <a:lnTo>
                    <a:pt x="37985" y="60502"/>
                  </a:lnTo>
                  <a:lnTo>
                    <a:pt x="41706" y="61976"/>
                  </a:lnTo>
                  <a:lnTo>
                    <a:pt x="46951" y="67894"/>
                  </a:lnTo>
                  <a:lnTo>
                    <a:pt x="48260" y="72034"/>
                  </a:lnTo>
                  <a:lnTo>
                    <a:pt x="48234" y="85699"/>
                  </a:lnTo>
                  <a:lnTo>
                    <a:pt x="46875" y="89382"/>
                  </a:lnTo>
                  <a:lnTo>
                    <a:pt x="41351" y="94742"/>
                  </a:lnTo>
                  <a:lnTo>
                    <a:pt x="37426" y="96088"/>
                  </a:lnTo>
                  <a:lnTo>
                    <a:pt x="29260" y="96088"/>
                  </a:lnTo>
                  <a:lnTo>
                    <a:pt x="15455" y="82600"/>
                  </a:lnTo>
                  <a:lnTo>
                    <a:pt x="0" y="82600"/>
                  </a:lnTo>
                  <a:lnTo>
                    <a:pt x="26377" y="110667"/>
                  </a:lnTo>
                  <a:lnTo>
                    <a:pt x="38989" y="110667"/>
                  </a:lnTo>
                  <a:lnTo>
                    <a:pt x="44564" y="109499"/>
                  </a:lnTo>
                  <a:lnTo>
                    <a:pt x="53835" y="104825"/>
                  </a:lnTo>
                  <a:lnTo>
                    <a:pt x="57365" y="101447"/>
                  </a:lnTo>
                  <a:lnTo>
                    <a:pt x="60286" y="96088"/>
                  </a:lnTo>
                  <a:lnTo>
                    <a:pt x="62255" y="92506"/>
                  </a:lnTo>
                  <a:lnTo>
                    <a:pt x="63449" y="87122"/>
                  </a:lnTo>
                  <a:lnTo>
                    <a:pt x="63449" y="72034"/>
                  </a:lnTo>
                  <a:close/>
                </a:path>
                <a:path w="147320" h="111125">
                  <a:moveTo>
                    <a:pt x="146799" y="20980"/>
                  </a:moveTo>
                  <a:lnTo>
                    <a:pt x="144551" y="14452"/>
                  </a:lnTo>
                  <a:lnTo>
                    <a:pt x="144195" y="13411"/>
                  </a:lnTo>
                  <a:lnTo>
                    <a:pt x="133718" y="2692"/>
                  </a:lnTo>
                  <a:lnTo>
                    <a:pt x="131610" y="1955"/>
                  </a:lnTo>
                  <a:lnTo>
                    <a:pt x="131610" y="25476"/>
                  </a:lnTo>
                  <a:lnTo>
                    <a:pt x="131610" y="85191"/>
                  </a:lnTo>
                  <a:lnTo>
                    <a:pt x="130340" y="89230"/>
                  </a:lnTo>
                  <a:lnTo>
                    <a:pt x="125234" y="94818"/>
                  </a:lnTo>
                  <a:lnTo>
                    <a:pt x="121272" y="96240"/>
                  </a:lnTo>
                  <a:lnTo>
                    <a:pt x="110553" y="96240"/>
                  </a:lnTo>
                  <a:lnTo>
                    <a:pt x="106616" y="94818"/>
                  </a:lnTo>
                  <a:lnTo>
                    <a:pt x="101485" y="89230"/>
                  </a:lnTo>
                  <a:lnTo>
                    <a:pt x="100228" y="85191"/>
                  </a:lnTo>
                  <a:lnTo>
                    <a:pt x="100228" y="25476"/>
                  </a:lnTo>
                  <a:lnTo>
                    <a:pt x="101485" y="21463"/>
                  </a:lnTo>
                  <a:lnTo>
                    <a:pt x="106540" y="15849"/>
                  </a:lnTo>
                  <a:lnTo>
                    <a:pt x="110502" y="14452"/>
                  </a:lnTo>
                  <a:lnTo>
                    <a:pt x="121335" y="14452"/>
                  </a:lnTo>
                  <a:lnTo>
                    <a:pt x="125285" y="15849"/>
                  </a:lnTo>
                  <a:lnTo>
                    <a:pt x="130365" y="21463"/>
                  </a:lnTo>
                  <a:lnTo>
                    <a:pt x="131610" y="25476"/>
                  </a:lnTo>
                  <a:lnTo>
                    <a:pt x="131610" y="1955"/>
                  </a:lnTo>
                  <a:lnTo>
                    <a:pt x="126060" y="0"/>
                  </a:lnTo>
                  <a:lnTo>
                    <a:pt x="105867" y="0"/>
                  </a:lnTo>
                  <a:lnTo>
                    <a:pt x="98183" y="2692"/>
                  </a:lnTo>
                  <a:lnTo>
                    <a:pt x="87668" y="13462"/>
                  </a:lnTo>
                  <a:lnTo>
                    <a:pt x="85064" y="20980"/>
                  </a:lnTo>
                  <a:lnTo>
                    <a:pt x="85064" y="89662"/>
                  </a:lnTo>
                  <a:lnTo>
                    <a:pt x="87668" y="97155"/>
                  </a:lnTo>
                  <a:lnTo>
                    <a:pt x="98132" y="107975"/>
                  </a:lnTo>
                  <a:lnTo>
                    <a:pt x="105816" y="110667"/>
                  </a:lnTo>
                  <a:lnTo>
                    <a:pt x="125996" y="110667"/>
                  </a:lnTo>
                  <a:lnTo>
                    <a:pt x="133680" y="107975"/>
                  </a:lnTo>
                  <a:lnTo>
                    <a:pt x="144195" y="97205"/>
                  </a:lnTo>
                  <a:lnTo>
                    <a:pt x="144526" y="96240"/>
                  </a:lnTo>
                  <a:lnTo>
                    <a:pt x="146799" y="89662"/>
                  </a:lnTo>
                  <a:lnTo>
                    <a:pt x="146799" y="2098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93941" y="3737140"/>
              <a:ext cx="112953" cy="110439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3848"/>
            <a:ext cx="5313716" cy="755615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886310" y="4398265"/>
            <a:ext cx="4289450" cy="29400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90" y="224015"/>
            <a:ext cx="5327650" cy="7071995"/>
          </a:xfrm>
          <a:custGeom>
            <a:avLst/>
            <a:gdLst/>
            <a:ahLst/>
            <a:cxnLst/>
            <a:rect l="l" t="t" r="r" b="b"/>
            <a:pathLst>
              <a:path w="5327650" h="7071995">
                <a:moveTo>
                  <a:pt x="5327053" y="0"/>
                </a:moveTo>
                <a:lnTo>
                  <a:pt x="0" y="0"/>
                </a:lnTo>
                <a:lnTo>
                  <a:pt x="0" y="7071857"/>
                </a:lnTo>
                <a:lnTo>
                  <a:pt x="5327053" y="7071857"/>
                </a:lnTo>
                <a:lnTo>
                  <a:pt x="5327053" y="0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1534" y="432955"/>
            <a:ext cx="1768094" cy="12858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1534" y="2144458"/>
            <a:ext cx="1768094" cy="12858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9549" y="432955"/>
            <a:ext cx="1768094" cy="128588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212744" y="3146215"/>
            <a:ext cx="528955" cy="645160"/>
          </a:xfrm>
          <a:custGeom>
            <a:avLst/>
            <a:gdLst/>
            <a:ahLst/>
            <a:cxnLst/>
            <a:rect l="l" t="t" r="r" b="b"/>
            <a:pathLst>
              <a:path w="528954" h="645160">
                <a:moveTo>
                  <a:pt x="49481" y="0"/>
                </a:moveTo>
                <a:lnTo>
                  <a:pt x="1384" y="641"/>
                </a:lnTo>
                <a:lnTo>
                  <a:pt x="0" y="2013"/>
                </a:lnTo>
                <a:lnTo>
                  <a:pt x="0" y="6597"/>
                </a:lnTo>
                <a:lnTo>
                  <a:pt x="0" y="644798"/>
                </a:lnTo>
                <a:lnTo>
                  <a:pt x="85483" y="644798"/>
                </a:lnTo>
                <a:lnTo>
                  <a:pt x="85483" y="149752"/>
                </a:lnTo>
                <a:lnTo>
                  <a:pt x="96862" y="164204"/>
                </a:lnTo>
                <a:lnTo>
                  <a:pt x="101307" y="170173"/>
                </a:lnTo>
                <a:lnTo>
                  <a:pt x="103898" y="174339"/>
                </a:lnTo>
                <a:lnTo>
                  <a:pt x="171362" y="265155"/>
                </a:lnTo>
                <a:lnTo>
                  <a:pt x="201792" y="307653"/>
                </a:lnTo>
                <a:lnTo>
                  <a:pt x="230235" y="346295"/>
                </a:lnTo>
                <a:lnTo>
                  <a:pt x="314972" y="459048"/>
                </a:lnTo>
                <a:lnTo>
                  <a:pt x="424236" y="606628"/>
                </a:lnTo>
                <a:lnTo>
                  <a:pt x="441528" y="631587"/>
                </a:lnTo>
                <a:lnTo>
                  <a:pt x="449180" y="640788"/>
                </a:lnTo>
                <a:lnTo>
                  <a:pt x="455282" y="644798"/>
                </a:lnTo>
                <a:lnTo>
                  <a:pt x="528840" y="644798"/>
                </a:lnTo>
                <a:lnTo>
                  <a:pt x="528840" y="641"/>
                </a:lnTo>
                <a:lnTo>
                  <a:pt x="443344" y="641"/>
                </a:lnTo>
                <a:lnTo>
                  <a:pt x="443344" y="495687"/>
                </a:lnTo>
                <a:lnTo>
                  <a:pt x="424117" y="471778"/>
                </a:lnTo>
                <a:lnTo>
                  <a:pt x="387435" y="422430"/>
                </a:lnTo>
                <a:lnTo>
                  <a:pt x="328612" y="342030"/>
                </a:lnTo>
                <a:lnTo>
                  <a:pt x="311367" y="319132"/>
                </a:lnTo>
                <a:lnTo>
                  <a:pt x="305777" y="311181"/>
                </a:lnTo>
                <a:lnTo>
                  <a:pt x="78743" y="4150"/>
                </a:lnTo>
                <a:lnTo>
                  <a:pt x="70008" y="138"/>
                </a:lnTo>
                <a:lnTo>
                  <a:pt x="49481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04615" y="3146856"/>
            <a:ext cx="433705" cy="644525"/>
          </a:xfrm>
          <a:custGeom>
            <a:avLst/>
            <a:gdLst/>
            <a:ahLst/>
            <a:cxnLst/>
            <a:rect l="l" t="t" r="r" b="b"/>
            <a:pathLst>
              <a:path w="433704" h="644525">
                <a:moveTo>
                  <a:pt x="421487" y="0"/>
                </a:moveTo>
                <a:lnTo>
                  <a:pt x="1384" y="0"/>
                </a:lnTo>
                <a:lnTo>
                  <a:pt x="0" y="1371"/>
                </a:lnTo>
                <a:lnTo>
                  <a:pt x="0" y="5956"/>
                </a:lnTo>
                <a:lnTo>
                  <a:pt x="0" y="644156"/>
                </a:lnTo>
                <a:lnTo>
                  <a:pt x="433425" y="644156"/>
                </a:lnTo>
                <a:lnTo>
                  <a:pt x="433425" y="566623"/>
                </a:lnTo>
                <a:lnTo>
                  <a:pt x="85496" y="566623"/>
                </a:lnTo>
                <a:lnTo>
                  <a:pt x="85496" y="349910"/>
                </a:lnTo>
                <a:lnTo>
                  <a:pt x="377748" y="349910"/>
                </a:lnTo>
                <a:lnTo>
                  <a:pt x="377748" y="272376"/>
                </a:lnTo>
                <a:lnTo>
                  <a:pt x="85496" y="272376"/>
                </a:lnTo>
                <a:lnTo>
                  <a:pt x="85496" y="79514"/>
                </a:lnTo>
                <a:lnTo>
                  <a:pt x="420103" y="79514"/>
                </a:lnTo>
                <a:lnTo>
                  <a:pt x="421487" y="78143"/>
                </a:lnTo>
                <a:lnTo>
                  <a:pt x="421487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29790" y="3146856"/>
            <a:ext cx="1061720" cy="644525"/>
          </a:xfrm>
          <a:custGeom>
            <a:avLst/>
            <a:gdLst/>
            <a:ahLst/>
            <a:cxnLst/>
            <a:rect l="l" t="t" r="r" b="b"/>
            <a:pathLst>
              <a:path w="1061720" h="644525">
                <a:moveTo>
                  <a:pt x="443623" y="208445"/>
                </a:moveTo>
                <a:lnTo>
                  <a:pt x="440055" y="160870"/>
                </a:lnTo>
                <a:lnTo>
                  <a:pt x="426580" y="116306"/>
                </a:lnTo>
                <a:lnTo>
                  <a:pt x="403821" y="79514"/>
                </a:lnTo>
                <a:lnTo>
                  <a:pt x="402983" y="78143"/>
                </a:lnTo>
                <a:lnTo>
                  <a:pt x="367944" y="44615"/>
                </a:lnTo>
                <a:lnTo>
                  <a:pt x="357860" y="38620"/>
                </a:lnTo>
                <a:lnTo>
                  <a:pt x="357860" y="196824"/>
                </a:lnTo>
                <a:lnTo>
                  <a:pt x="355955" y="226720"/>
                </a:lnTo>
                <a:lnTo>
                  <a:pt x="337781" y="275780"/>
                </a:lnTo>
                <a:lnTo>
                  <a:pt x="302006" y="307771"/>
                </a:lnTo>
                <a:lnTo>
                  <a:pt x="255079" y="325335"/>
                </a:lnTo>
                <a:lnTo>
                  <a:pt x="228638" y="328041"/>
                </a:lnTo>
                <a:lnTo>
                  <a:pt x="85483" y="328041"/>
                </a:lnTo>
                <a:lnTo>
                  <a:pt x="85483" y="79514"/>
                </a:lnTo>
                <a:lnTo>
                  <a:pt x="226644" y="79514"/>
                </a:lnTo>
                <a:lnTo>
                  <a:pt x="276593" y="87807"/>
                </a:lnTo>
                <a:lnTo>
                  <a:pt x="318427" y="111404"/>
                </a:lnTo>
                <a:lnTo>
                  <a:pt x="347167" y="148386"/>
                </a:lnTo>
                <a:lnTo>
                  <a:pt x="357860" y="196824"/>
                </a:lnTo>
                <a:lnTo>
                  <a:pt x="357860" y="38620"/>
                </a:lnTo>
                <a:lnTo>
                  <a:pt x="326758" y="20129"/>
                </a:lnTo>
                <a:lnTo>
                  <a:pt x="278612" y="5105"/>
                </a:lnTo>
                <a:lnTo>
                  <a:pt x="222669" y="0"/>
                </a:lnTo>
                <a:lnTo>
                  <a:pt x="0" y="0"/>
                </a:lnTo>
                <a:lnTo>
                  <a:pt x="0" y="644156"/>
                </a:lnTo>
                <a:lnTo>
                  <a:pt x="85483" y="644156"/>
                </a:lnTo>
                <a:lnTo>
                  <a:pt x="85483" y="407568"/>
                </a:lnTo>
                <a:lnTo>
                  <a:pt x="220675" y="407568"/>
                </a:lnTo>
                <a:lnTo>
                  <a:pt x="266039" y="403606"/>
                </a:lnTo>
                <a:lnTo>
                  <a:pt x="309194" y="392709"/>
                </a:lnTo>
                <a:lnTo>
                  <a:pt x="346964" y="376440"/>
                </a:lnTo>
                <a:lnTo>
                  <a:pt x="378815" y="354012"/>
                </a:lnTo>
                <a:lnTo>
                  <a:pt x="379552" y="352844"/>
                </a:lnTo>
                <a:lnTo>
                  <a:pt x="385457" y="347916"/>
                </a:lnTo>
                <a:lnTo>
                  <a:pt x="387400" y="347052"/>
                </a:lnTo>
                <a:lnTo>
                  <a:pt x="389953" y="344233"/>
                </a:lnTo>
                <a:lnTo>
                  <a:pt x="398957" y="333857"/>
                </a:lnTo>
                <a:lnTo>
                  <a:pt x="403479" y="328041"/>
                </a:lnTo>
                <a:lnTo>
                  <a:pt x="407441" y="322948"/>
                </a:lnTo>
                <a:lnTo>
                  <a:pt x="415239" y="311340"/>
                </a:lnTo>
                <a:lnTo>
                  <a:pt x="422160" y="298894"/>
                </a:lnTo>
                <a:lnTo>
                  <a:pt x="437578" y="255587"/>
                </a:lnTo>
                <a:lnTo>
                  <a:pt x="443623" y="208445"/>
                </a:lnTo>
                <a:close/>
              </a:path>
              <a:path w="1061720" h="644525">
                <a:moveTo>
                  <a:pt x="1061669" y="644156"/>
                </a:moveTo>
                <a:lnTo>
                  <a:pt x="1054481" y="623417"/>
                </a:lnTo>
                <a:lnTo>
                  <a:pt x="1038987" y="585571"/>
                </a:lnTo>
                <a:lnTo>
                  <a:pt x="1022616" y="547001"/>
                </a:lnTo>
                <a:lnTo>
                  <a:pt x="1012812" y="524027"/>
                </a:lnTo>
                <a:lnTo>
                  <a:pt x="991641" y="473176"/>
                </a:lnTo>
                <a:lnTo>
                  <a:pt x="957719" y="391655"/>
                </a:lnTo>
                <a:lnTo>
                  <a:pt x="879017" y="202526"/>
                </a:lnTo>
                <a:lnTo>
                  <a:pt x="870800" y="182118"/>
                </a:lnTo>
                <a:lnTo>
                  <a:pt x="866825" y="172466"/>
                </a:lnTo>
                <a:lnTo>
                  <a:pt x="866825" y="391655"/>
                </a:lnTo>
                <a:lnTo>
                  <a:pt x="660069" y="391655"/>
                </a:lnTo>
                <a:lnTo>
                  <a:pt x="663409" y="384276"/>
                </a:lnTo>
                <a:lnTo>
                  <a:pt x="666559" y="376631"/>
                </a:lnTo>
                <a:lnTo>
                  <a:pt x="672846" y="360705"/>
                </a:lnTo>
                <a:lnTo>
                  <a:pt x="748703" y="172034"/>
                </a:lnTo>
                <a:lnTo>
                  <a:pt x="752144" y="163830"/>
                </a:lnTo>
                <a:lnTo>
                  <a:pt x="755738" y="155371"/>
                </a:lnTo>
                <a:lnTo>
                  <a:pt x="759104" y="146786"/>
                </a:lnTo>
                <a:lnTo>
                  <a:pt x="761453" y="139166"/>
                </a:lnTo>
                <a:lnTo>
                  <a:pt x="766089" y="142557"/>
                </a:lnTo>
                <a:lnTo>
                  <a:pt x="766965" y="147739"/>
                </a:lnTo>
                <a:lnTo>
                  <a:pt x="771296" y="158915"/>
                </a:lnTo>
                <a:lnTo>
                  <a:pt x="773163" y="163830"/>
                </a:lnTo>
                <a:lnTo>
                  <a:pt x="775423" y="168935"/>
                </a:lnTo>
                <a:lnTo>
                  <a:pt x="796366" y="218097"/>
                </a:lnTo>
                <a:lnTo>
                  <a:pt x="817714" y="270535"/>
                </a:lnTo>
                <a:lnTo>
                  <a:pt x="839076" y="323608"/>
                </a:lnTo>
                <a:lnTo>
                  <a:pt x="860031" y="374599"/>
                </a:lnTo>
                <a:lnTo>
                  <a:pt x="862660" y="380873"/>
                </a:lnTo>
                <a:lnTo>
                  <a:pt x="864298" y="386384"/>
                </a:lnTo>
                <a:lnTo>
                  <a:pt x="866825" y="391655"/>
                </a:lnTo>
                <a:lnTo>
                  <a:pt x="866825" y="172466"/>
                </a:lnTo>
                <a:lnTo>
                  <a:pt x="866648" y="172034"/>
                </a:lnTo>
                <a:lnTo>
                  <a:pt x="862177" y="161709"/>
                </a:lnTo>
                <a:lnTo>
                  <a:pt x="857846" y="151866"/>
                </a:lnTo>
                <a:lnTo>
                  <a:pt x="853795" y="142214"/>
                </a:lnTo>
                <a:lnTo>
                  <a:pt x="852563" y="139166"/>
                </a:lnTo>
                <a:lnTo>
                  <a:pt x="849845" y="132499"/>
                </a:lnTo>
                <a:lnTo>
                  <a:pt x="845820" y="122389"/>
                </a:lnTo>
                <a:lnTo>
                  <a:pt x="795261" y="0"/>
                </a:lnTo>
                <a:lnTo>
                  <a:pt x="731634" y="0"/>
                </a:lnTo>
                <a:lnTo>
                  <a:pt x="728395" y="6121"/>
                </a:lnTo>
                <a:lnTo>
                  <a:pt x="726274" y="12661"/>
                </a:lnTo>
                <a:lnTo>
                  <a:pt x="723417" y="19608"/>
                </a:lnTo>
                <a:lnTo>
                  <a:pt x="698398" y="80073"/>
                </a:lnTo>
                <a:lnTo>
                  <a:pt x="677989" y="128219"/>
                </a:lnTo>
                <a:lnTo>
                  <a:pt x="657961" y="176720"/>
                </a:lnTo>
                <a:lnTo>
                  <a:pt x="638086" y="225310"/>
                </a:lnTo>
                <a:lnTo>
                  <a:pt x="618134" y="273672"/>
                </a:lnTo>
                <a:lnTo>
                  <a:pt x="597865" y="321513"/>
                </a:lnTo>
                <a:lnTo>
                  <a:pt x="589368" y="341782"/>
                </a:lnTo>
                <a:lnTo>
                  <a:pt x="581240" y="361899"/>
                </a:lnTo>
                <a:lnTo>
                  <a:pt x="573125" y="381850"/>
                </a:lnTo>
                <a:lnTo>
                  <a:pt x="564680" y="401650"/>
                </a:lnTo>
                <a:lnTo>
                  <a:pt x="498157" y="561784"/>
                </a:lnTo>
                <a:lnTo>
                  <a:pt x="480555" y="603796"/>
                </a:lnTo>
                <a:lnTo>
                  <a:pt x="470103" y="629691"/>
                </a:lnTo>
                <a:lnTo>
                  <a:pt x="465226" y="644156"/>
                </a:lnTo>
                <a:lnTo>
                  <a:pt x="554697" y="644156"/>
                </a:lnTo>
                <a:lnTo>
                  <a:pt x="624281" y="473176"/>
                </a:lnTo>
                <a:lnTo>
                  <a:pt x="902614" y="473176"/>
                </a:lnTo>
                <a:lnTo>
                  <a:pt x="917613" y="514324"/>
                </a:lnTo>
                <a:lnTo>
                  <a:pt x="943775" y="577392"/>
                </a:lnTo>
                <a:lnTo>
                  <a:pt x="954557" y="603161"/>
                </a:lnTo>
                <a:lnTo>
                  <a:pt x="964628" y="628142"/>
                </a:lnTo>
                <a:lnTo>
                  <a:pt x="970216" y="644156"/>
                </a:lnTo>
                <a:lnTo>
                  <a:pt x="1061669" y="64415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29992" y="2488183"/>
            <a:ext cx="537845" cy="403225"/>
          </a:xfrm>
          <a:custGeom>
            <a:avLst/>
            <a:gdLst/>
            <a:ahLst/>
            <a:cxnLst/>
            <a:rect l="l" t="t" r="r" b="b"/>
            <a:pathLst>
              <a:path w="537844" h="403225">
                <a:moveTo>
                  <a:pt x="157937" y="0"/>
                </a:moveTo>
                <a:lnTo>
                  <a:pt x="98675" y="46783"/>
                </a:lnTo>
                <a:lnTo>
                  <a:pt x="67972" y="90638"/>
                </a:lnTo>
                <a:lnTo>
                  <a:pt x="41482" y="136941"/>
                </a:lnTo>
                <a:lnTo>
                  <a:pt x="21856" y="179501"/>
                </a:lnTo>
                <a:lnTo>
                  <a:pt x="7804" y="221538"/>
                </a:lnTo>
                <a:lnTo>
                  <a:pt x="0" y="268985"/>
                </a:lnTo>
                <a:lnTo>
                  <a:pt x="4105" y="305394"/>
                </a:lnTo>
                <a:lnTo>
                  <a:pt x="16089" y="338731"/>
                </a:lnTo>
                <a:lnTo>
                  <a:pt x="35452" y="367005"/>
                </a:lnTo>
                <a:lnTo>
                  <a:pt x="61696" y="388226"/>
                </a:lnTo>
                <a:lnTo>
                  <a:pt x="107427" y="402716"/>
                </a:lnTo>
                <a:lnTo>
                  <a:pt x="147454" y="394535"/>
                </a:lnTo>
                <a:lnTo>
                  <a:pt x="182746" y="370808"/>
                </a:lnTo>
                <a:lnTo>
                  <a:pt x="192916" y="360438"/>
                </a:lnTo>
                <a:lnTo>
                  <a:pt x="75552" y="360438"/>
                </a:lnTo>
                <a:lnTo>
                  <a:pt x="62226" y="347047"/>
                </a:lnTo>
                <a:lnTo>
                  <a:pt x="56073" y="315499"/>
                </a:lnTo>
                <a:lnTo>
                  <a:pt x="56821" y="278732"/>
                </a:lnTo>
                <a:lnTo>
                  <a:pt x="64198" y="249681"/>
                </a:lnTo>
                <a:lnTo>
                  <a:pt x="69510" y="241954"/>
                </a:lnTo>
                <a:lnTo>
                  <a:pt x="76265" y="235651"/>
                </a:lnTo>
                <a:lnTo>
                  <a:pt x="83802" y="230258"/>
                </a:lnTo>
                <a:lnTo>
                  <a:pt x="91465" y="225259"/>
                </a:lnTo>
                <a:lnTo>
                  <a:pt x="107135" y="214156"/>
                </a:lnTo>
                <a:lnTo>
                  <a:pt x="121354" y="202653"/>
                </a:lnTo>
                <a:lnTo>
                  <a:pt x="134917" y="190398"/>
                </a:lnTo>
                <a:lnTo>
                  <a:pt x="148615" y="177037"/>
                </a:lnTo>
                <a:lnTo>
                  <a:pt x="149915" y="175552"/>
                </a:lnTo>
                <a:lnTo>
                  <a:pt x="89471" y="175552"/>
                </a:lnTo>
                <a:lnTo>
                  <a:pt x="92561" y="166016"/>
                </a:lnTo>
                <a:lnTo>
                  <a:pt x="97102" y="155452"/>
                </a:lnTo>
                <a:lnTo>
                  <a:pt x="102089" y="144782"/>
                </a:lnTo>
                <a:lnTo>
                  <a:pt x="106514" y="134924"/>
                </a:lnTo>
                <a:lnTo>
                  <a:pt x="120391" y="104813"/>
                </a:lnTo>
                <a:lnTo>
                  <a:pt x="136175" y="78962"/>
                </a:lnTo>
                <a:lnTo>
                  <a:pt x="155731" y="56454"/>
                </a:lnTo>
                <a:lnTo>
                  <a:pt x="180924" y="36372"/>
                </a:lnTo>
                <a:lnTo>
                  <a:pt x="224903" y="36372"/>
                </a:lnTo>
                <a:lnTo>
                  <a:pt x="215745" y="15617"/>
                </a:lnTo>
                <a:lnTo>
                  <a:pt x="189563" y="1689"/>
                </a:lnTo>
                <a:lnTo>
                  <a:pt x="157937" y="0"/>
                </a:lnTo>
                <a:close/>
              </a:path>
              <a:path w="537844" h="403225">
                <a:moveTo>
                  <a:pt x="386082" y="244463"/>
                </a:moveTo>
                <a:lnTo>
                  <a:pt x="298809" y="244463"/>
                </a:lnTo>
                <a:lnTo>
                  <a:pt x="299732" y="247649"/>
                </a:lnTo>
                <a:lnTo>
                  <a:pt x="298950" y="253474"/>
                </a:lnTo>
                <a:lnTo>
                  <a:pt x="297688" y="260426"/>
                </a:lnTo>
                <a:lnTo>
                  <a:pt x="296557" y="267601"/>
                </a:lnTo>
                <a:lnTo>
                  <a:pt x="295143" y="275781"/>
                </a:lnTo>
                <a:lnTo>
                  <a:pt x="293874" y="284839"/>
                </a:lnTo>
                <a:lnTo>
                  <a:pt x="286296" y="334594"/>
                </a:lnTo>
                <a:lnTo>
                  <a:pt x="293126" y="358500"/>
                </a:lnTo>
                <a:lnTo>
                  <a:pt x="309422" y="377626"/>
                </a:lnTo>
                <a:lnTo>
                  <a:pt x="328890" y="381519"/>
                </a:lnTo>
                <a:lnTo>
                  <a:pt x="345236" y="359727"/>
                </a:lnTo>
                <a:lnTo>
                  <a:pt x="377164" y="264413"/>
                </a:lnTo>
                <a:lnTo>
                  <a:pt x="386082" y="244463"/>
                </a:lnTo>
                <a:close/>
              </a:path>
              <a:path w="537844" h="403225">
                <a:moveTo>
                  <a:pt x="367053" y="90463"/>
                </a:moveTo>
                <a:lnTo>
                  <a:pt x="351648" y="90638"/>
                </a:lnTo>
                <a:lnTo>
                  <a:pt x="336003" y="92036"/>
                </a:lnTo>
                <a:lnTo>
                  <a:pt x="334505" y="98501"/>
                </a:lnTo>
                <a:lnTo>
                  <a:pt x="330161" y="108432"/>
                </a:lnTo>
                <a:lnTo>
                  <a:pt x="327469" y="115315"/>
                </a:lnTo>
                <a:lnTo>
                  <a:pt x="324912" y="121934"/>
                </a:lnTo>
                <a:lnTo>
                  <a:pt x="322730" y="127490"/>
                </a:lnTo>
                <a:lnTo>
                  <a:pt x="290842" y="178104"/>
                </a:lnTo>
                <a:lnTo>
                  <a:pt x="262785" y="212568"/>
                </a:lnTo>
                <a:lnTo>
                  <a:pt x="228595" y="249751"/>
                </a:lnTo>
                <a:lnTo>
                  <a:pt x="193150" y="284839"/>
                </a:lnTo>
                <a:lnTo>
                  <a:pt x="161328" y="313016"/>
                </a:lnTo>
                <a:lnTo>
                  <a:pt x="123304" y="340588"/>
                </a:lnTo>
                <a:lnTo>
                  <a:pt x="85201" y="357840"/>
                </a:lnTo>
                <a:lnTo>
                  <a:pt x="75552" y="360438"/>
                </a:lnTo>
                <a:lnTo>
                  <a:pt x="192916" y="360438"/>
                </a:lnTo>
                <a:lnTo>
                  <a:pt x="214272" y="338661"/>
                </a:lnTo>
                <a:lnTo>
                  <a:pt x="243001" y="305219"/>
                </a:lnTo>
                <a:lnTo>
                  <a:pt x="270275" y="272613"/>
                </a:lnTo>
                <a:lnTo>
                  <a:pt x="285582" y="254836"/>
                </a:lnTo>
                <a:lnTo>
                  <a:pt x="294957" y="245427"/>
                </a:lnTo>
                <a:lnTo>
                  <a:pt x="298809" y="244463"/>
                </a:lnTo>
                <a:lnTo>
                  <a:pt x="386082" y="244463"/>
                </a:lnTo>
                <a:lnTo>
                  <a:pt x="388937" y="238076"/>
                </a:lnTo>
                <a:lnTo>
                  <a:pt x="408055" y="198740"/>
                </a:lnTo>
                <a:lnTo>
                  <a:pt x="427647" y="160945"/>
                </a:lnTo>
                <a:lnTo>
                  <a:pt x="454253" y="130373"/>
                </a:lnTo>
                <a:lnTo>
                  <a:pt x="505540" y="130373"/>
                </a:lnTo>
                <a:lnTo>
                  <a:pt x="501823" y="117894"/>
                </a:lnTo>
                <a:lnTo>
                  <a:pt x="385711" y="117894"/>
                </a:lnTo>
                <a:lnTo>
                  <a:pt x="379361" y="97539"/>
                </a:lnTo>
                <a:lnTo>
                  <a:pt x="367053" y="90463"/>
                </a:lnTo>
                <a:close/>
              </a:path>
              <a:path w="537844" h="403225">
                <a:moveTo>
                  <a:pt x="505540" y="130373"/>
                </a:moveTo>
                <a:lnTo>
                  <a:pt x="454253" y="130373"/>
                </a:lnTo>
                <a:lnTo>
                  <a:pt x="456740" y="140496"/>
                </a:lnTo>
                <a:lnTo>
                  <a:pt x="457104" y="155452"/>
                </a:lnTo>
                <a:lnTo>
                  <a:pt x="457187" y="272613"/>
                </a:lnTo>
                <a:lnTo>
                  <a:pt x="466750" y="325132"/>
                </a:lnTo>
                <a:lnTo>
                  <a:pt x="502849" y="356858"/>
                </a:lnTo>
                <a:lnTo>
                  <a:pt x="518909" y="360438"/>
                </a:lnTo>
                <a:lnTo>
                  <a:pt x="531665" y="358045"/>
                </a:lnTo>
                <a:lnTo>
                  <a:pt x="536709" y="351075"/>
                </a:lnTo>
                <a:lnTo>
                  <a:pt x="537286" y="340588"/>
                </a:lnTo>
                <a:lnTo>
                  <a:pt x="537210" y="336457"/>
                </a:lnTo>
                <a:lnTo>
                  <a:pt x="537146" y="334594"/>
                </a:lnTo>
                <a:lnTo>
                  <a:pt x="510959" y="334594"/>
                </a:lnTo>
                <a:lnTo>
                  <a:pt x="510657" y="314391"/>
                </a:lnTo>
                <a:lnTo>
                  <a:pt x="509288" y="275564"/>
                </a:lnTo>
                <a:lnTo>
                  <a:pt x="509022" y="260426"/>
                </a:lnTo>
                <a:lnTo>
                  <a:pt x="509109" y="249110"/>
                </a:lnTo>
                <a:lnTo>
                  <a:pt x="509226" y="245295"/>
                </a:lnTo>
                <a:lnTo>
                  <a:pt x="510664" y="227828"/>
                </a:lnTo>
                <a:lnTo>
                  <a:pt x="510971" y="217309"/>
                </a:lnTo>
                <a:lnTo>
                  <a:pt x="511561" y="182105"/>
                </a:lnTo>
                <a:lnTo>
                  <a:pt x="509692" y="144314"/>
                </a:lnTo>
                <a:lnTo>
                  <a:pt x="505540" y="130373"/>
                </a:lnTo>
                <a:close/>
              </a:path>
              <a:path w="537844" h="403225">
                <a:moveTo>
                  <a:pt x="536803" y="324662"/>
                </a:moveTo>
                <a:lnTo>
                  <a:pt x="529640" y="326252"/>
                </a:lnTo>
                <a:lnTo>
                  <a:pt x="523728" y="329052"/>
                </a:lnTo>
                <a:lnTo>
                  <a:pt x="517894" y="332140"/>
                </a:lnTo>
                <a:lnTo>
                  <a:pt x="510959" y="334594"/>
                </a:lnTo>
                <a:lnTo>
                  <a:pt x="537146" y="334594"/>
                </a:lnTo>
                <a:lnTo>
                  <a:pt x="536803" y="324662"/>
                </a:lnTo>
                <a:close/>
              </a:path>
              <a:path w="537844" h="403225">
                <a:moveTo>
                  <a:pt x="224903" y="36372"/>
                </a:moveTo>
                <a:lnTo>
                  <a:pt x="180924" y="36372"/>
                </a:lnTo>
                <a:lnTo>
                  <a:pt x="176430" y="55389"/>
                </a:lnTo>
                <a:lnTo>
                  <a:pt x="166170" y="78196"/>
                </a:lnTo>
                <a:lnTo>
                  <a:pt x="144005" y="114769"/>
                </a:lnTo>
                <a:lnTo>
                  <a:pt x="117409" y="147656"/>
                </a:lnTo>
                <a:lnTo>
                  <a:pt x="89471" y="175552"/>
                </a:lnTo>
                <a:lnTo>
                  <a:pt x="149915" y="175552"/>
                </a:lnTo>
                <a:lnTo>
                  <a:pt x="172810" y="149393"/>
                </a:lnTo>
                <a:lnTo>
                  <a:pt x="198304" y="113255"/>
                </a:lnTo>
                <a:lnTo>
                  <a:pt x="218463" y="74835"/>
                </a:lnTo>
                <a:lnTo>
                  <a:pt x="226656" y="40347"/>
                </a:lnTo>
                <a:lnTo>
                  <a:pt x="224903" y="36372"/>
                </a:lnTo>
                <a:close/>
              </a:path>
              <a:path w="537844" h="403225">
                <a:moveTo>
                  <a:pt x="438387" y="78196"/>
                </a:moveTo>
                <a:lnTo>
                  <a:pt x="411633" y="89487"/>
                </a:lnTo>
                <a:lnTo>
                  <a:pt x="394302" y="107012"/>
                </a:lnTo>
                <a:lnTo>
                  <a:pt x="385711" y="117894"/>
                </a:lnTo>
                <a:lnTo>
                  <a:pt x="501823" y="117894"/>
                </a:lnTo>
                <a:lnTo>
                  <a:pt x="499531" y="110198"/>
                </a:lnTo>
                <a:lnTo>
                  <a:pt x="475246" y="86017"/>
                </a:lnTo>
                <a:lnTo>
                  <a:pt x="438387" y="7819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65017" y="2487104"/>
            <a:ext cx="481330" cy="634365"/>
          </a:xfrm>
          <a:custGeom>
            <a:avLst/>
            <a:gdLst/>
            <a:ahLst/>
            <a:cxnLst/>
            <a:rect l="l" t="t" r="r" b="b"/>
            <a:pathLst>
              <a:path w="481329" h="634364">
                <a:moveTo>
                  <a:pt x="274586" y="0"/>
                </a:moveTo>
                <a:lnTo>
                  <a:pt x="240585" y="17205"/>
                </a:lnTo>
                <a:lnTo>
                  <a:pt x="179527" y="110497"/>
                </a:lnTo>
                <a:lnTo>
                  <a:pt x="152146" y="151039"/>
                </a:lnTo>
                <a:lnTo>
                  <a:pt x="93327" y="233186"/>
                </a:lnTo>
                <a:lnTo>
                  <a:pt x="77089" y="252836"/>
                </a:lnTo>
                <a:lnTo>
                  <a:pt x="59651" y="268084"/>
                </a:lnTo>
                <a:lnTo>
                  <a:pt x="65864" y="219718"/>
                </a:lnTo>
                <a:lnTo>
                  <a:pt x="79533" y="166433"/>
                </a:lnTo>
                <a:lnTo>
                  <a:pt x="93202" y="118244"/>
                </a:lnTo>
                <a:lnTo>
                  <a:pt x="99415" y="85166"/>
                </a:lnTo>
                <a:lnTo>
                  <a:pt x="94593" y="69191"/>
                </a:lnTo>
                <a:lnTo>
                  <a:pt x="81916" y="60918"/>
                </a:lnTo>
                <a:lnTo>
                  <a:pt x="64070" y="57812"/>
                </a:lnTo>
                <a:lnTo>
                  <a:pt x="43738" y="57340"/>
                </a:lnTo>
                <a:lnTo>
                  <a:pt x="31627" y="103070"/>
                </a:lnTo>
                <a:lnTo>
                  <a:pt x="17178" y="155232"/>
                </a:lnTo>
                <a:lnTo>
                  <a:pt x="5075" y="207155"/>
                </a:lnTo>
                <a:lnTo>
                  <a:pt x="0" y="252171"/>
                </a:lnTo>
                <a:lnTo>
                  <a:pt x="8414" y="279670"/>
                </a:lnTo>
                <a:lnTo>
                  <a:pt x="28238" y="299591"/>
                </a:lnTo>
                <a:lnTo>
                  <a:pt x="51338" y="311708"/>
                </a:lnTo>
                <a:lnTo>
                  <a:pt x="69583" y="315798"/>
                </a:lnTo>
                <a:lnTo>
                  <a:pt x="87875" y="312286"/>
                </a:lnTo>
                <a:lnTo>
                  <a:pt x="128854" y="275653"/>
                </a:lnTo>
                <a:lnTo>
                  <a:pt x="241846" y="99047"/>
                </a:lnTo>
                <a:lnTo>
                  <a:pt x="246532" y="93116"/>
                </a:lnTo>
                <a:lnTo>
                  <a:pt x="240892" y="120259"/>
                </a:lnTo>
                <a:lnTo>
                  <a:pt x="229376" y="166585"/>
                </a:lnTo>
                <a:lnTo>
                  <a:pt x="217319" y="212788"/>
                </a:lnTo>
                <a:lnTo>
                  <a:pt x="193593" y="295294"/>
                </a:lnTo>
                <a:lnTo>
                  <a:pt x="177836" y="345414"/>
                </a:lnTo>
                <a:lnTo>
                  <a:pt x="160896" y="394400"/>
                </a:lnTo>
                <a:lnTo>
                  <a:pt x="140881" y="446735"/>
                </a:lnTo>
                <a:lnTo>
                  <a:pt x="113577" y="510305"/>
                </a:lnTo>
                <a:lnTo>
                  <a:pt x="96713" y="546569"/>
                </a:lnTo>
                <a:lnTo>
                  <a:pt x="49707" y="633895"/>
                </a:lnTo>
                <a:lnTo>
                  <a:pt x="131229" y="633895"/>
                </a:lnTo>
                <a:lnTo>
                  <a:pt x="148424" y="597420"/>
                </a:lnTo>
                <a:lnTo>
                  <a:pt x="162567" y="569454"/>
                </a:lnTo>
                <a:lnTo>
                  <a:pt x="170826" y="550619"/>
                </a:lnTo>
                <a:lnTo>
                  <a:pt x="222567" y="452856"/>
                </a:lnTo>
                <a:lnTo>
                  <a:pt x="243299" y="419660"/>
                </a:lnTo>
                <a:lnTo>
                  <a:pt x="265757" y="386360"/>
                </a:lnTo>
                <a:lnTo>
                  <a:pt x="289086" y="353606"/>
                </a:lnTo>
                <a:lnTo>
                  <a:pt x="312432" y="322046"/>
                </a:lnTo>
                <a:lnTo>
                  <a:pt x="436245" y="171500"/>
                </a:lnTo>
                <a:lnTo>
                  <a:pt x="440982" y="165366"/>
                </a:lnTo>
                <a:lnTo>
                  <a:pt x="445109" y="162687"/>
                </a:lnTo>
                <a:lnTo>
                  <a:pt x="454990" y="150317"/>
                </a:lnTo>
                <a:lnTo>
                  <a:pt x="457060" y="148488"/>
                </a:lnTo>
                <a:lnTo>
                  <a:pt x="470097" y="134165"/>
                </a:lnTo>
                <a:lnTo>
                  <a:pt x="475915" y="125914"/>
                </a:lnTo>
                <a:lnTo>
                  <a:pt x="479754" y="116558"/>
                </a:lnTo>
                <a:lnTo>
                  <a:pt x="481139" y="105054"/>
                </a:lnTo>
                <a:lnTo>
                  <a:pt x="453601" y="120609"/>
                </a:lnTo>
                <a:lnTo>
                  <a:pt x="406701" y="153356"/>
                </a:lnTo>
                <a:lnTo>
                  <a:pt x="365694" y="188961"/>
                </a:lnTo>
                <a:lnTo>
                  <a:pt x="317205" y="239432"/>
                </a:lnTo>
                <a:lnTo>
                  <a:pt x="248526" y="317779"/>
                </a:lnTo>
                <a:lnTo>
                  <a:pt x="252797" y="295985"/>
                </a:lnTo>
                <a:lnTo>
                  <a:pt x="262215" y="257068"/>
                </a:lnTo>
                <a:lnTo>
                  <a:pt x="272202" y="217154"/>
                </a:lnTo>
                <a:lnTo>
                  <a:pt x="284420" y="166072"/>
                </a:lnTo>
                <a:lnTo>
                  <a:pt x="293839" y="127728"/>
                </a:lnTo>
                <a:lnTo>
                  <a:pt x="302430" y="89934"/>
                </a:lnTo>
                <a:lnTo>
                  <a:pt x="306184" y="65290"/>
                </a:lnTo>
                <a:lnTo>
                  <a:pt x="306412" y="44664"/>
                </a:lnTo>
                <a:lnTo>
                  <a:pt x="304158" y="23087"/>
                </a:lnTo>
                <a:lnTo>
                  <a:pt x="295018" y="6288"/>
                </a:lnTo>
                <a:lnTo>
                  <a:pt x="27458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77207" y="3146755"/>
            <a:ext cx="407670" cy="643890"/>
          </a:xfrm>
          <a:custGeom>
            <a:avLst/>
            <a:gdLst/>
            <a:ahLst/>
            <a:cxnLst/>
            <a:rect l="l" t="t" r="r" b="b"/>
            <a:pathLst>
              <a:path w="407670" h="643889">
                <a:moveTo>
                  <a:pt x="407568" y="566420"/>
                </a:moveTo>
                <a:lnTo>
                  <a:pt x="85483" y="566420"/>
                </a:lnTo>
                <a:lnTo>
                  <a:pt x="85483" y="1270"/>
                </a:lnTo>
                <a:lnTo>
                  <a:pt x="84632" y="1270"/>
                </a:lnTo>
                <a:lnTo>
                  <a:pt x="84632" y="0"/>
                </a:lnTo>
                <a:lnTo>
                  <a:pt x="0" y="0"/>
                </a:lnTo>
                <a:lnTo>
                  <a:pt x="0" y="1270"/>
                </a:lnTo>
                <a:lnTo>
                  <a:pt x="0" y="566420"/>
                </a:lnTo>
                <a:lnTo>
                  <a:pt x="0" y="643890"/>
                </a:lnTo>
                <a:lnTo>
                  <a:pt x="407568" y="643890"/>
                </a:lnTo>
                <a:lnTo>
                  <a:pt x="407568" y="56642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74922" y="2229142"/>
            <a:ext cx="312420" cy="675005"/>
          </a:xfrm>
          <a:custGeom>
            <a:avLst/>
            <a:gdLst/>
            <a:ahLst/>
            <a:cxnLst/>
            <a:rect l="l" t="t" r="r" b="b"/>
            <a:pathLst>
              <a:path w="312419" h="675005">
                <a:moveTo>
                  <a:pt x="262072" y="440550"/>
                </a:moveTo>
                <a:lnTo>
                  <a:pt x="200636" y="440550"/>
                </a:lnTo>
                <a:lnTo>
                  <a:pt x="201793" y="451677"/>
                </a:lnTo>
                <a:lnTo>
                  <a:pt x="202899" y="462710"/>
                </a:lnTo>
                <a:lnTo>
                  <a:pt x="203205" y="472166"/>
                </a:lnTo>
                <a:lnTo>
                  <a:pt x="203254" y="475678"/>
                </a:lnTo>
                <a:lnTo>
                  <a:pt x="202325" y="489965"/>
                </a:lnTo>
                <a:lnTo>
                  <a:pt x="201335" y="512141"/>
                </a:lnTo>
                <a:lnTo>
                  <a:pt x="202609" y="578619"/>
                </a:lnTo>
                <a:lnTo>
                  <a:pt x="208843" y="616244"/>
                </a:lnTo>
                <a:lnTo>
                  <a:pt x="231890" y="651840"/>
                </a:lnTo>
                <a:lnTo>
                  <a:pt x="281138" y="674903"/>
                </a:lnTo>
                <a:lnTo>
                  <a:pt x="302906" y="671003"/>
                </a:lnTo>
                <a:lnTo>
                  <a:pt x="311964" y="651294"/>
                </a:lnTo>
                <a:lnTo>
                  <a:pt x="308809" y="638032"/>
                </a:lnTo>
                <a:lnTo>
                  <a:pt x="301478" y="623468"/>
                </a:lnTo>
                <a:lnTo>
                  <a:pt x="274194" y="623468"/>
                </a:lnTo>
                <a:lnTo>
                  <a:pt x="272148" y="615795"/>
                </a:lnTo>
                <a:lnTo>
                  <a:pt x="264326" y="574830"/>
                </a:lnTo>
                <a:lnTo>
                  <a:pt x="262931" y="516202"/>
                </a:lnTo>
                <a:lnTo>
                  <a:pt x="262269" y="494220"/>
                </a:lnTo>
                <a:lnTo>
                  <a:pt x="261799" y="485444"/>
                </a:lnTo>
                <a:lnTo>
                  <a:pt x="260326" y="484555"/>
                </a:lnTo>
                <a:lnTo>
                  <a:pt x="260171" y="475678"/>
                </a:lnTo>
                <a:lnTo>
                  <a:pt x="260274" y="472166"/>
                </a:lnTo>
                <a:lnTo>
                  <a:pt x="262072" y="440550"/>
                </a:lnTo>
                <a:close/>
              </a:path>
              <a:path w="312419" h="675005">
                <a:moveTo>
                  <a:pt x="275760" y="621664"/>
                </a:moveTo>
                <a:lnTo>
                  <a:pt x="274194" y="623468"/>
                </a:lnTo>
                <a:lnTo>
                  <a:pt x="301478" y="623468"/>
                </a:lnTo>
                <a:lnTo>
                  <a:pt x="274893" y="623366"/>
                </a:lnTo>
                <a:lnTo>
                  <a:pt x="275760" y="621664"/>
                </a:lnTo>
                <a:close/>
              </a:path>
              <a:path w="312419" h="675005">
                <a:moveTo>
                  <a:pt x="299585" y="620585"/>
                </a:moveTo>
                <a:lnTo>
                  <a:pt x="276696" y="620585"/>
                </a:lnTo>
                <a:lnTo>
                  <a:pt x="274893" y="623366"/>
                </a:lnTo>
                <a:lnTo>
                  <a:pt x="301427" y="623366"/>
                </a:lnTo>
                <a:lnTo>
                  <a:pt x="301232" y="622979"/>
                </a:lnTo>
                <a:lnTo>
                  <a:pt x="299585" y="620585"/>
                </a:lnTo>
                <a:close/>
              </a:path>
              <a:path w="312419" h="675005">
                <a:moveTo>
                  <a:pt x="284138" y="601599"/>
                </a:moveTo>
                <a:lnTo>
                  <a:pt x="277306" y="618629"/>
                </a:lnTo>
                <a:lnTo>
                  <a:pt x="275760" y="621664"/>
                </a:lnTo>
                <a:lnTo>
                  <a:pt x="276696" y="620585"/>
                </a:lnTo>
                <a:lnTo>
                  <a:pt x="299585" y="620585"/>
                </a:lnTo>
                <a:lnTo>
                  <a:pt x="292065" y="609660"/>
                </a:lnTo>
                <a:lnTo>
                  <a:pt x="284138" y="601599"/>
                </a:lnTo>
                <a:close/>
              </a:path>
              <a:path w="312419" h="675005">
                <a:moveTo>
                  <a:pt x="150928" y="325234"/>
                </a:moveTo>
                <a:lnTo>
                  <a:pt x="110607" y="331327"/>
                </a:lnTo>
                <a:lnTo>
                  <a:pt x="57408" y="368644"/>
                </a:lnTo>
                <a:lnTo>
                  <a:pt x="21800" y="436508"/>
                </a:lnTo>
                <a:lnTo>
                  <a:pt x="5171" y="495147"/>
                </a:lnTo>
                <a:lnTo>
                  <a:pt x="0" y="531164"/>
                </a:lnTo>
                <a:lnTo>
                  <a:pt x="712" y="566887"/>
                </a:lnTo>
                <a:lnTo>
                  <a:pt x="12206" y="593191"/>
                </a:lnTo>
                <a:lnTo>
                  <a:pt x="40881" y="613232"/>
                </a:lnTo>
                <a:lnTo>
                  <a:pt x="67929" y="615954"/>
                </a:lnTo>
                <a:lnTo>
                  <a:pt x="93207" y="603787"/>
                </a:lnTo>
                <a:lnTo>
                  <a:pt x="116574" y="579158"/>
                </a:lnTo>
                <a:lnTo>
                  <a:pt x="118976" y="575741"/>
                </a:lnTo>
                <a:lnTo>
                  <a:pt x="51525" y="575741"/>
                </a:lnTo>
                <a:lnTo>
                  <a:pt x="49702" y="550805"/>
                </a:lnTo>
                <a:lnTo>
                  <a:pt x="56554" y="512141"/>
                </a:lnTo>
                <a:lnTo>
                  <a:pt x="67045" y="472166"/>
                </a:lnTo>
                <a:lnTo>
                  <a:pt x="83473" y="423495"/>
                </a:lnTo>
                <a:lnTo>
                  <a:pt x="100630" y="386463"/>
                </a:lnTo>
                <a:lnTo>
                  <a:pt x="122597" y="354785"/>
                </a:lnTo>
                <a:lnTo>
                  <a:pt x="131452" y="351386"/>
                </a:lnTo>
                <a:lnTo>
                  <a:pt x="267536" y="351386"/>
                </a:lnTo>
                <a:lnTo>
                  <a:pt x="267821" y="349015"/>
                </a:lnTo>
                <a:lnTo>
                  <a:pt x="268825" y="338994"/>
                </a:lnTo>
                <a:lnTo>
                  <a:pt x="268975" y="337172"/>
                </a:lnTo>
                <a:lnTo>
                  <a:pt x="188710" y="337172"/>
                </a:lnTo>
                <a:lnTo>
                  <a:pt x="179571" y="334181"/>
                </a:lnTo>
                <a:lnTo>
                  <a:pt x="169752" y="330203"/>
                </a:lnTo>
                <a:lnTo>
                  <a:pt x="159968" y="326724"/>
                </a:lnTo>
                <a:lnTo>
                  <a:pt x="150928" y="325234"/>
                </a:lnTo>
                <a:close/>
              </a:path>
              <a:path w="312419" h="675005">
                <a:moveTo>
                  <a:pt x="267536" y="351386"/>
                </a:moveTo>
                <a:lnTo>
                  <a:pt x="131452" y="351386"/>
                </a:lnTo>
                <a:lnTo>
                  <a:pt x="139498" y="356889"/>
                </a:lnTo>
                <a:lnTo>
                  <a:pt x="148515" y="369404"/>
                </a:lnTo>
                <a:lnTo>
                  <a:pt x="152853" y="375184"/>
                </a:lnTo>
                <a:lnTo>
                  <a:pt x="157014" y="379695"/>
                </a:lnTo>
                <a:lnTo>
                  <a:pt x="161009" y="383924"/>
                </a:lnTo>
                <a:lnTo>
                  <a:pt x="164847" y="388861"/>
                </a:lnTo>
                <a:lnTo>
                  <a:pt x="138304" y="435876"/>
                </a:lnTo>
                <a:lnTo>
                  <a:pt x="121778" y="468262"/>
                </a:lnTo>
                <a:lnTo>
                  <a:pt x="106116" y="497501"/>
                </a:lnTo>
                <a:lnTo>
                  <a:pt x="89330" y="525929"/>
                </a:lnTo>
                <a:lnTo>
                  <a:pt x="69432" y="555878"/>
                </a:lnTo>
                <a:lnTo>
                  <a:pt x="65889" y="561302"/>
                </a:lnTo>
                <a:lnTo>
                  <a:pt x="61750" y="567358"/>
                </a:lnTo>
                <a:lnTo>
                  <a:pt x="56975" y="572640"/>
                </a:lnTo>
                <a:lnTo>
                  <a:pt x="51525" y="575741"/>
                </a:lnTo>
                <a:lnTo>
                  <a:pt x="118976" y="575741"/>
                </a:lnTo>
                <a:lnTo>
                  <a:pt x="150126" y="529094"/>
                </a:lnTo>
                <a:lnTo>
                  <a:pt x="180087" y="475678"/>
                </a:lnTo>
                <a:lnTo>
                  <a:pt x="184373" y="466624"/>
                </a:lnTo>
                <a:lnTo>
                  <a:pt x="189342" y="456390"/>
                </a:lnTo>
                <a:lnTo>
                  <a:pt x="194821" y="447017"/>
                </a:lnTo>
                <a:lnTo>
                  <a:pt x="200636" y="440550"/>
                </a:lnTo>
                <a:lnTo>
                  <a:pt x="262072" y="440550"/>
                </a:lnTo>
                <a:lnTo>
                  <a:pt x="266790" y="357593"/>
                </a:lnTo>
                <a:lnTo>
                  <a:pt x="267536" y="351386"/>
                </a:lnTo>
                <a:close/>
              </a:path>
              <a:path w="312419" h="675005">
                <a:moveTo>
                  <a:pt x="280874" y="0"/>
                </a:moveTo>
                <a:lnTo>
                  <a:pt x="262518" y="3323"/>
                </a:lnTo>
                <a:lnTo>
                  <a:pt x="253296" y="9445"/>
                </a:lnTo>
                <a:lnTo>
                  <a:pt x="249770" y="18134"/>
                </a:lnTo>
                <a:lnTo>
                  <a:pt x="248502" y="29159"/>
                </a:lnTo>
                <a:lnTo>
                  <a:pt x="242340" y="79164"/>
                </a:lnTo>
                <a:lnTo>
                  <a:pt x="234383" y="135008"/>
                </a:lnTo>
                <a:lnTo>
                  <a:pt x="225963" y="191541"/>
                </a:lnTo>
                <a:lnTo>
                  <a:pt x="218416" y="243611"/>
                </a:lnTo>
                <a:lnTo>
                  <a:pt x="213885" y="272619"/>
                </a:lnTo>
                <a:lnTo>
                  <a:pt x="208726" y="293606"/>
                </a:lnTo>
                <a:lnTo>
                  <a:pt x="200985" y="312986"/>
                </a:lnTo>
                <a:lnTo>
                  <a:pt x="188710" y="337172"/>
                </a:lnTo>
                <a:lnTo>
                  <a:pt x="268975" y="337172"/>
                </a:lnTo>
                <a:lnTo>
                  <a:pt x="269672" y="328697"/>
                </a:lnTo>
                <a:lnTo>
                  <a:pt x="270232" y="319290"/>
                </a:lnTo>
                <a:lnTo>
                  <a:pt x="272879" y="287307"/>
                </a:lnTo>
                <a:lnTo>
                  <a:pt x="277706" y="246191"/>
                </a:lnTo>
                <a:lnTo>
                  <a:pt x="283180" y="204753"/>
                </a:lnTo>
                <a:lnTo>
                  <a:pt x="287770" y="171805"/>
                </a:lnTo>
                <a:lnTo>
                  <a:pt x="309983" y="29006"/>
                </a:lnTo>
                <a:lnTo>
                  <a:pt x="307796" y="16909"/>
                </a:lnTo>
                <a:lnTo>
                  <a:pt x="301725" y="7454"/>
                </a:lnTo>
                <a:lnTo>
                  <a:pt x="292506" y="1524"/>
                </a:lnTo>
                <a:lnTo>
                  <a:pt x="28087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2660" y="2365501"/>
            <a:ext cx="490220" cy="570865"/>
          </a:xfrm>
          <a:custGeom>
            <a:avLst/>
            <a:gdLst/>
            <a:ahLst/>
            <a:cxnLst/>
            <a:rect l="l" t="t" r="r" b="b"/>
            <a:pathLst>
              <a:path w="490219" h="570864">
                <a:moveTo>
                  <a:pt x="451624" y="63334"/>
                </a:moveTo>
                <a:lnTo>
                  <a:pt x="434416" y="22606"/>
                </a:lnTo>
                <a:lnTo>
                  <a:pt x="378841" y="5549"/>
                </a:lnTo>
                <a:lnTo>
                  <a:pt x="321233" y="3708"/>
                </a:lnTo>
                <a:lnTo>
                  <a:pt x="288290" y="3987"/>
                </a:lnTo>
                <a:lnTo>
                  <a:pt x="279082" y="4419"/>
                </a:lnTo>
                <a:lnTo>
                  <a:pt x="262267" y="5930"/>
                </a:lnTo>
                <a:lnTo>
                  <a:pt x="254800" y="5791"/>
                </a:lnTo>
                <a:lnTo>
                  <a:pt x="246392" y="4330"/>
                </a:lnTo>
                <a:lnTo>
                  <a:pt x="239039" y="2400"/>
                </a:lnTo>
                <a:lnTo>
                  <a:pt x="231025" y="723"/>
                </a:lnTo>
                <a:lnTo>
                  <a:pt x="220687" y="0"/>
                </a:lnTo>
                <a:lnTo>
                  <a:pt x="212039" y="1790"/>
                </a:lnTo>
                <a:lnTo>
                  <a:pt x="206121" y="5969"/>
                </a:lnTo>
                <a:lnTo>
                  <a:pt x="201663" y="10795"/>
                </a:lnTo>
                <a:lnTo>
                  <a:pt x="197408" y="14503"/>
                </a:lnTo>
                <a:lnTo>
                  <a:pt x="192481" y="15913"/>
                </a:lnTo>
                <a:lnTo>
                  <a:pt x="167005" y="21869"/>
                </a:lnTo>
                <a:lnTo>
                  <a:pt x="44538" y="52489"/>
                </a:lnTo>
                <a:lnTo>
                  <a:pt x="28219" y="56172"/>
                </a:lnTo>
                <a:lnTo>
                  <a:pt x="13944" y="60883"/>
                </a:lnTo>
                <a:lnTo>
                  <a:pt x="3835" y="69659"/>
                </a:lnTo>
                <a:lnTo>
                  <a:pt x="0" y="85496"/>
                </a:lnTo>
                <a:lnTo>
                  <a:pt x="2959" y="102069"/>
                </a:lnTo>
                <a:lnTo>
                  <a:pt x="10871" y="116738"/>
                </a:lnTo>
                <a:lnTo>
                  <a:pt x="22301" y="127215"/>
                </a:lnTo>
                <a:lnTo>
                  <a:pt x="35788" y="131216"/>
                </a:lnTo>
                <a:lnTo>
                  <a:pt x="54279" y="129565"/>
                </a:lnTo>
                <a:lnTo>
                  <a:pt x="74371" y="125488"/>
                </a:lnTo>
                <a:lnTo>
                  <a:pt x="93624" y="120370"/>
                </a:lnTo>
                <a:lnTo>
                  <a:pt x="109601" y="115557"/>
                </a:lnTo>
                <a:lnTo>
                  <a:pt x="178943" y="95440"/>
                </a:lnTo>
                <a:lnTo>
                  <a:pt x="170637" y="128549"/>
                </a:lnTo>
                <a:lnTo>
                  <a:pt x="143814" y="230136"/>
                </a:lnTo>
                <a:lnTo>
                  <a:pt x="128384" y="289560"/>
                </a:lnTo>
                <a:lnTo>
                  <a:pt x="113690" y="348703"/>
                </a:lnTo>
                <a:lnTo>
                  <a:pt x="101269" y="403034"/>
                </a:lnTo>
                <a:lnTo>
                  <a:pt x="92671" y="448030"/>
                </a:lnTo>
                <a:lnTo>
                  <a:pt x="89268" y="498144"/>
                </a:lnTo>
                <a:lnTo>
                  <a:pt x="89903" y="517245"/>
                </a:lnTo>
                <a:lnTo>
                  <a:pt x="115176" y="563410"/>
                </a:lnTo>
                <a:lnTo>
                  <a:pt x="145376" y="570636"/>
                </a:lnTo>
                <a:lnTo>
                  <a:pt x="151104" y="564642"/>
                </a:lnTo>
                <a:lnTo>
                  <a:pt x="150533" y="517690"/>
                </a:lnTo>
                <a:lnTo>
                  <a:pt x="150545" y="498817"/>
                </a:lnTo>
                <a:lnTo>
                  <a:pt x="172288" y="398894"/>
                </a:lnTo>
                <a:lnTo>
                  <a:pt x="183705" y="350888"/>
                </a:lnTo>
                <a:lnTo>
                  <a:pt x="196100" y="300850"/>
                </a:lnTo>
                <a:lnTo>
                  <a:pt x="235089" y="146913"/>
                </a:lnTo>
                <a:lnTo>
                  <a:pt x="246519" y="98894"/>
                </a:lnTo>
                <a:lnTo>
                  <a:pt x="250444" y="89395"/>
                </a:lnTo>
                <a:lnTo>
                  <a:pt x="258064" y="83591"/>
                </a:lnTo>
                <a:lnTo>
                  <a:pt x="272288" y="81419"/>
                </a:lnTo>
                <a:lnTo>
                  <a:pt x="358775" y="80619"/>
                </a:lnTo>
                <a:lnTo>
                  <a:pt x="387705" y="79540"/>
                </a:lnTo>
                <a:lnTo>
                  <a:pt x="441807" y="75984"/>
                </a:lnTo>
                <a:lnTo>
                  <a:pt x="451624" y="63334"/>
                </a:lnTo>
                <a:close/>
              </a:path>
              <a:path w="490219" h="570864">
                <a:moveTo>
                  <a:pt x="489877" y="167855"/>
                </a:moveTo>
                <a:lnTo>
                  <a:pt x="457784" y="136347"/>
                </a:lnTo>
                <a:lnTo>
                  <a:pt x="437400" y="133210"/>
                </a:lnTo>
                <a:lnTo>
                  <a:pt x="412102" y="139090"/>
                </a:lnTo>
                <a:lnTo>
                  <a:pt x="392506" y="154673"/>
                </a:lnTo>
                <a:lnTo>
                  <a:pt x="375475" y="176936"/>
                </a:lnTo>
                <a:lnTo>
                  <a:pt x="353110" y="210058"/>
                </a:lnTo>
                <a:lnTo>
                  <a:pt x="347421" y="218897"/>
                </a:lnTo>
                <a:lnTo>
                  <a:pt x="341490" y="227139"/>
                </a:lnTo>
                <a:lnTo>
                  <a:pt x="336003" y="232613"/>
                </a:lnTo>
                <a:lnTo>
                  <a:pt x="331724" y="219214"/>
                </a:lnTo>
                <a:lnTo>
                  <a:pt x="325831" y="211366"/>
                </a:lnTo>
                <a:lnTo>
                  <a:pt x="317068" y="207695"/>
                </a:lnTo>
                <a:lnTo>
                  <a:pt x="304190" y="206768"/>
                </a:lnTo>
                <a:lnTo>
                  <a:pt x="287718" y="216090"/>
                </a:lnTo>
                <a:lnTo>
                  <a:pt x="281406" y="239801"/>
                </a:lnTo>
                <a:lnTo>
                  <a:pt x="279730" y="271564"/>
                </a:lnTo>
                <a:lnTo>
                  <a:pt x="277202" y="305028"/>
                </a:lnTo>
                <a:lnTo>
                  <a:pt x="276047" y="314934"/>
                </a:lnTo>
                <a:lnTo>
                  <a:pt x="274332" y="345909"/>
                </a:lnTo>
                <a:lnTo>
                  <a:pt x="266928" y="432181"/>
                </a:lnTo>
                <a:lnTo>
                  <a:pt x="286258" y="465937"/>
                </a:lnTo>
                <a:lnTo>
                  <a:pt x="302209" y="471195"/>
                </a:lnTo>
                <a:lnTo>
                  <a:pt x="313080" y="468541"/>
                </a:lnTo>
                <a:lnTo>
                  <a:pt x="331292" y="431012"/>
                </a:lnTo>
                <a:lnTo>
                  <a:pt x="337007" y="408787"/>
                </a:lnTo>
                <a:lnTo>
                  <a:pt x="340220" y="397878"/>
                </a:lnTo>
                <a:lnTo>
                  <a:pt x="367436" y="312521"/>
                </a:lnTo>
                <a:lnTo>
                  <a:pt x="381673" y="270357"/>
                </a:lnTo>
                <a:lnTo>
                  <a:pt x="397319" y="228333"/>
                </a:lnTo>
                <a:lnTo>
                  <a:pt x="422948" y="187591"/>
                </a:lnTo>
                <a:lnTo>
                  <a:pt x="440080" y="166052"/>
                </a:lnTo>
                <a:lnTo>
                  <a:pt x="439648" y="164553"/>
                </a:lnTo>
                <a:lnTo>
                  <a:pt x="445350" y="163029"/>
                </a:lnTo>
                <a:lnTo>
                  <a:pt x="449008" y="167322"/>
                </a:lnTo>
                <a:lnTo>
                  <a:pt x="451167" y="173253"/>
                </a:lnTo>
                <a:lnTo>
                  <a:pt x="454444" y="189725"/>
                </a:lnTo>
                <a:lnTo>
                  <a:pt x="461251" y="218706"/>
                </a:lnTo>
                <a:lnTo>
                  <a:pt x="473811" y="209816"/>
                </a:lnTo>
                <a:lnTo>
                  <a:pt x="486613" y="191249"/>
                </a:lnTo>
                <a:lnTo>
                  <a:pt x="489877" y="16785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6833" y="4249915"/>
            <a:ext cx="192405" cy="323215"/>
          </a:xfrm>
          <a:custGeom>
            <a:avLst/>
            <a:gdLst/>
            <a:ahLst/>
            <a:cxnLst/>
            <a:rect l="l" t="t" r="r" b="b"/>
            <a:pathLst>
              <a:path w="192405" h="323214">
                <a:moveTo>
                  <a:pt x="95961" y="0"/>
                </a:moveTo>
                <a:lnTo>
                  <a:pt x="48945" y="10325"/>
                </a:lnTo>
                <a:lnTo>
                  <a:pt x="17602" y="39509"/>
                </a:lnTo>
                <a:lnTo>
                  <a:pt x="6464" y="83108"/>
                </a:lnTo>
                <a:lnTo>
                  <a:pt x="6464" y="90766"/>
                </a:lnTo>
                <a:lnTo>
                  <a:pt x="22110" y="135394"/>
                </a:lnTo>
                <a:lnTo>
                  <a:pt x="43446" y="153669"/>
                </a:lnTo>
                <a:lnTo>
                  <a:pt x="34076" y="159611"/>
                </a:lnTo>
                <a:lnTo>
                  <a:pt x="6623" y="195862"/>
                </a:lnTo>
                <a:lnTo>
                  <a:pt x="0" y="235000"/>
                </a:lnTo>
                <a:lnTo>
                  <a:pt x="738" y="247785"/>
                </a:lnTo>
                <a:lnTo>
                  <a:pt x="18385" y="290668"/>
                </a:lnTo>
                <a:lnTo>
                  <a:pt x="56763" y="316790"/>
                </a:lnTo>
                <a:lnTo>
                  <a:pt x="95961" y="322935"/>
                </a:lnTo>
                <a:lnTo>
                  <a:pt x="109856" y="322252"/>
                </a:lnTo>
                <a:lnTo>
                  <a:pt x="156671" y="306041"/>
                </a:lnTo>
                <a:lnTo>
                  <a:pt x="180516" y="280301"/>
                </a:lnTo>
                <a:lnTo>
                  <a:pt x="95961" y="280301"/>
                </a:lnTo>
                <a:lnTo>
                  <a:pt x="88379" y="279913"/>
                </a:lnTo>
                <a:lnTo>
                  <a:pt x="50584" y="257429"/>
                </a:lnTo>
                <a:lnTo>
                  <a:pt x="44119" y="232168"/>
                </a:lnTo>
                <a:lnTo>
                  <a:pt x="44132" y="228676"/>
                </a:lnTo>
                <a:lnTo>
                  <a:pt x="60909" y="190131"/>
                </a:lnTo>
                <a:lnTo>
                  <a:pt x="95961" y="179958"/>
                </a:lnTo>
                <a:lnTo>
                  <a:pt x="176248" y="179958"/>
                </a:lnTo>
                <a:lnTo>
                  <a:pt x="173293" y="175519"/>
                </a:lnTo>
                <a:lnTo>
                  <a:pt x="165776" y="166982"/>
                </a:lnTo>
                <a:lnTo>
                  <a:pt x="157253" y="159698"/>
                </a:lnTo>
                <a:lnTo>
                  <a:pt x="147726" y="153669"/>
                </a:lnTo>
                <a:lnTo>
                  <a:pt x="155787" y="148685"/>
                </a:lnTo>
                <a:lnTo>
                  <a:pt x="163025" y="142657"/>
                </a:lnTo>
                <a:lnTo>
                  <a:pt x="167861" y="137325"/>
                </a:lnTo>
                <a:lnTo>
                  <a:pt x="87045" y="137325"/>
                </a:lnTo>
                <a:lnTo>
                  <a:pt x="79248" y="135394"/>
                </a:lnTo>
                <a:lnTo>
                  <a:pt x="50942" y="100415"/>
                </a:lnTo>
                <a:lnTo>
                  <a:pt x="50894" y="78651"/>
                </a:lnTo>
                <a:lnTo>
                  <a:pt x="52730" y="70789"/>
                </a:lnTo>
                <a:lnTo>
                  <a:pt x="56527" y="64020"/>
                </a:lnTo>
                <a:lnTo>
                  <a:pt x="60312" y="57188"/>
                </a:lnTo>
                <a:lnTo>
                  <a:pt x="65582" y="51917"/>
                </a:lnTo>
                <a:lnTo>
                  <a:pt x="79248" y="44488"/>
                </a:lnTo>
                <a:lnTo>
                  <a:pt x="87045" y="42710"/>
                </a:lnTo>
                <a:lnTo>
                  <a:pt x="175835" y="42710"/>
                </a:lnTo>
                <a:lnTo>
                  <a:pt x="174244" y="39509"/>
                </a:lnTo>
                <a:lnTo>
                  <a:pt x="142900" y="10325"/>
                </a:lnTo>
                <a:lnTo>
                  <a:pt x="108921" y="652"/>
                </a:lnTo>
                <a:lnTo>
                  <a:pt x="95961" y="0"/>
                </a:lnTo>
                <a:close/>
              </a:path>
              <a:path w="192405" h="323214">
                <a:moveTo>
                  <a:pt x="176248" y="179958"/>
                </a:moveTo>
                <a:lnTo>
                  <a:pt x="95961" y="179958"/>
                </a:lnTo>
                <a:lnTo>
                  <a:pt x="103426" y="180336"/>
                </a:lnTo>
                <a:lnTo>
                  <a:pt x="110445" y="181473"/>
                </a:lnTo>
                <a:lnTo>
                  <a:pt x="144088" y="208871"/>
                </a:lnTo>
                <a:lnTo>
                  <a:pt x="147726" y="228676"/>
                </a:lnTo>
                <a:lnTo>
                  <a:pt x="147700" y="232168"/>
                </a:lnTo>
                <a:lnTo>
                  <a:pt x="130937" y="270129"/>
                </a:lnTo>
                <a:lnTo>
                  <a:pt x="95961" y="280301"/>
                </a:lnTo>
                <a:lnTo>
                  <a:pt x="180516" y="280301"/>
                </a:lnTo>
                <a:lnTo>
                  <a:pt x="185202" y="270903"/>
                </a:lnTo>
                <a:lnTo>
                  <a:pt x="188893" y="259748"/>
                </a:lnTo>
                <a:lnTo>
                  <a:pt x="191108" y="247785"/>
                </a:lnTo>
                <a:lnTo>
                  <a:pt x="191846" y="235000"/>
                </a:lnTo>
                <a:lnTo>
                  <a:pt x="191774" y="228676"/>
                </a:lnTo>
                <a:lnTo>
                  <a:pt x="191093" y="218112"/>
                </a:lnTo>
                <a:lnTo>
                  <a:pt x="188830" y="206784"/>
                </a:lnTo>
                <a:lnTo>
                  <a:pt x="185034" y="195783"/>
                </a:lnTo>
                <a:lnTo>
                  <a:pt x="179806" y="185305"/>
                </a:lnTo>
                <a:lnTo>
                  <a:pt x="176248" y="179958"/>
                </a:lnTo>
                <a:close/>
              </a:path>
              <a:path w="192405" h="323214">
                <a:moveTo>
                  <a:pt x="175835" y="42710"/>
                </a:moveTo>
                <a:lnTo>
                  <a:pt x="104800" y="42710"/>
                </a:lnTo>
                <a:lnTo>
                  <a:pt x="112598" y="44488"/>
                </a:lnTo>
                <a:lnTo>
                  <a:pt x="126263" y="51917"/>
                </a:lnTo>
                <a:lnTo>
                  <a:pt x="131533" y="57188"/>
                </a:lnTo>
                <a:lnTo>
                  <a:pt x="135318" y="64020"/>
                </a:lnTo>
                <a:lnTo>
                  <a:pt x="139115" y="70789"/>
                </a:lnTo>
                <a:lnTo>
                  <a:pt x="140969" y="78651"/>
                </a:lnTo>
                <a:lnTo>
                  <a:pt x="140900" y="100126"/>
                </a:lnTo>
                <a:lnTo>
                  <a:pt x="139115" y="108000"/>
                </a:lnTo>
                <a:lnTo>
                  <a:pt x="131533" y="122250"/>
                </a:lnTo>
                <a:lnTo>
                  <a:pt x="126263" y="127673"/>
                </a:lnTo>
                <a:lnTo>
                  <a:pt x="112598" y="135394"/>
                </a:lnTo>
                <a:lnTo>
                  <a:pt x="104800" y="137325"/>
                </a:lnTo>
                <a:lnTo>
                  <a:pt x="167861" y="137325"/>
                </a:lnTo>
                <a:lnTo>
                  <a:pt x="184728" y="100415"/>
                </a:lnTo>
                <a:lnTo>
                  <a:pt x="185381" y="90766"/>
                </a:lnTo>
                <a:lnTo>
                  <a:pt x="185381" y="83108"/>
                </a:lnTo>
                <a:lnTo>
                  <a:pt x="184684" y="71108"/>
                </a:lnTo>
                <a:lnTo>
                  <a:pt x="182594" y="59837"/>
                </a:lnTo>
                <a:lnTo>
                  <a:pt x="179113" y="49302"/>
                </a:lnTo>
                <a:lnTo>
                  <a:pt x="175835" y="4271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50808" y="4253191"/>
            <a:ext cx="294640" cy="382270"/>
          </a:xfrm>
          <a:custGeom>
            <a:avLst/>
            <a:gdLst/>
            <a:ahLst/>
            <a:cxnLst/>
            <a:rect l="l" t="t" r="r" b="b"/>
            <a:pathLst>
              <a:path w="294639" h="382270">
                <a:moveTo>
                  <a:pt x="228" y="274205"/>
                </a:moveTo>
                <a:lnTo>
                  <a:pt x="0" y="274205"/>
                </a:lnTo>
                <a:lnTo>
                  <a:pt x="0" y="381889"/>
                </a:lnTo>
                <a:lnTo>
                  <a:pt x="44335" y="381889"/>
                </a:lnTo>
                <a:lnTo>
                  <a:pt x="44335" y="303314"/>
                </a:lnTo>
                <a:lnTo>
                  <a:pt x="228" y="303314"/>
                </a:lnTo>
                <a:lnTo>
                  <a:pt x="228" y="274205"/>
                </a:lnTo>
                <a:close/>
              </a:path>
              <a:path w="294639" h="382270">
                <a:moveTo>
                  <a:pt x="251701" y="274205"/>
                </a:moveTo>
                <a:lnTo>
                  <a:pt x="249770" y="274205"/>
                </a:lnTo>
                <a:lnTo>
                  <a:pt x="249770" y="381889"/>
                </a:lnTo>
                <a:lnTo>
                  <a:pt x="294182" y="381889"/>
                </a:lnTo>
                <a:lnTo>
                  <a:pt x="294182" y="316382"/>
                </a:lnTo>
                <a:lnTo>
                  <a:pt x="251701" y="316382"/>
                </a:lnTo>
                <a:lnTo>
                  <a:pt x="251701" y="274205"/>
                </a:lnTo>
                <a:close/>
              </a:path>
              <a:path w="294639" h="382270">
                <a:moveTo>
                  <a:pt x="207365" y="274205"/>
                </a:moveTo>
                <a:lnTo>
                  <a:pt x="78791" y="274205"/>
                </a:lnTo>
                <a:lnTo>
                  <a:pt x="78539" y="274535"/>
                </a:lnTo>
                <a:lnTo>
                  <a:pt x="69545" y="283196"/>
                </a:lnTo>
                <a:lnTo>
                  <a:pt x="59270" y="290398"/>
                </a:lnTo>
                <a:lnTo>
                  <a:pt x="47782" y="296048"/>
                </a:lnTo>
                <a:lnTo>
                  <a:pt x="44335" y="297150"/>
                </a:lnTo>
                <a:lnTo>
                  <a:pt x="44335" y="316382"/>
                </a:lnTo>
                <a:lnTo>
                  <a:pt x="207365" y="316382"/>
                </a:lnTo>
                <a:lnTo>
                  <a:pt x="207365" y="274205"/>
                </a:lnTo>
                <a:close/>
              </a:path>
              <a:path w="294639" h="382270">
                <a:moveTo>
                  <a:pt x="230835" y="0"/>
                </a:moveTo>
                <a:lnTo>
                  <a:pt x="207365" y="0"/>
                </a:lnTo>
                <a:lnTo>
                  <a:pt x="207365" y="316382"/>
                </a:lnTo>
                <a:lnTo>
                  <a:pt x="249770" y="316382"/>
                </a:lnTo>
                <a:lnTo>
                  <a:pt x="249770" y="274205"/>
                </a:lnTo>
                <a:lnTo>
                  <a:pt x="251701" y="274205"/>
                </a:lnTo>
                <a:lnTo>
                  <a:pt x="251701" y="42252"/>
                </a:lnTo>
                <a:lnTo>
                  <a:pt x="230835" y="42252"/>
                </a:lnTo>
                <a:lnTo>
                  <a:pt x="230835" y="0"/>
                </a:lnTo>
                <a:close/>
              </a:path>
              <a:path w="294639" h="382270">
                <a:moveTo>
                  <a:pt x="274358" y="274205"/>
                </a:moveTo>
                <a:lnTo>
                  <a:pt x="251701" y="274205"/>
                </a:lnTo>
                <a:lnTo>
                  <a:pt x="251701" y="316382"/>
                </a:lnTo>
                <a:lnTo>
                  <a:pt x="274358" y="316382"/>
                </a:lnTo>
                <a:lnTo>
                  <a:pt x="274358" y="274205"/>
                </a:lnTo>
                <a:close/>
              </a:path>
              <a:path w="294639" h="382270">
                <a:moveTo>
                  <a:pt x="294182" y="274205"/>
                </a:moveTo>
                <a:lnTo>
                  <a:pt x="274358" y="274205"/>
                </a:lnTo>
                <a:lnTo>
                  <a:pt x="274358" y="316382"/>
                </a:lnTo>
                <a:lnTo>
                  <a:pt x="294182" y="316382"/>
                </a:lnTo>
                <a:lnTo>
                  <a:pt x="294182" y="274205"/>
                </a:lnTo>
                <a:close/>
              </a:path>
              <a:path w="294639" h="382270">
                <a:moveTo>
                  <a:pt x="44335" y="274205"/>
                </a:moveTo>
                <a:lnTo>
                  <a:pt x="228" y="274205"/>
                </a:lnTo>
                <a:lnTo>
                  <a:pt x="228" y="303314"/>
                </a:lnTo>
                <a:lnTo>
                  <a:pt x="6527" y="303314"/>
                </a:lnTo>
                <a:lnTo>
                  <a:pt x="21401" y="302506"/>
                </a:lnTo>
                <a:lnTo>
                  <a:pt x="35156" y="300085"/>
                </a:lnTo>
                <a:lnTo>
                  <a:pt x="44335" y="297150"/>
                </a:lnTo>
                <a:lnTo>
                  <a:pt x="44335" y="274205"/>
                </a:lnTo>
                <a:close/>
              </a:path>
              <a:path w="294639" h="382270">
                <a:moveTo>
                  <a:pt x="44335" y="297150"/>
                </a:moveTo>
                <a:lnTo>
                  <a:pt x="35156" y="300085"/>
                </a:lnTo>
                <a:lnTo>
                  <a:pt x="21401" y="302506"/>
                </a:lnTo>
                <a:lnTo>
                  <a:pt x="6527" y="303314"/>
                </a:lnTo>
                <a:lnTo>
                  <a:pt x="44335" y="303314"/>
                </a:lnTo>
                <a:lnTo>
                  <a:pt x="44335" y="297150"/>
                </a:lnTo>
                <a:close/>
              </a:path>
              <a:path w="294639" h="382270">
                <a:moveTo>
                  <a:pt x="87490" y="0"/>
                </a:moveTo>
                <a:lnTo>
                  <a:pt x="59791" y="0"/>
                </a:lnTo>
                <a:lnTo>
                  <a:pt x="59791" y="189534"/>
                </a:lnTo>
                <a:lnTo>
                  <a:pt x="58855" y="208525"/>
                </a:lnTo>
                <a:lnTo>
                  <a:pt x="44716" y="251993"/>
                </a:lnTo>
                <a:lnTo>
                  <a:pt x="2146" y="274205"/>
                </a:lnTo>
                <a:lnTo>
                  <a:pt x="44335" y="274205"/>
                </a:lnTo>
                <a:lnTo>
                  <a:pt x="44335" y="297150"/>
                </a:lnTo>
                <a:lnTo>
                  <a:pt x="47782" y="296048"/>
                </a:lnTo>
                <a:lnTo>
                  <a:pt x="86252" y="264427"/>
                </a:lnTo>
                <a:lnTo>
                  <a:pt x="101315" y="225710"/>
                </a:lnTo>
                <a:lnTo>
                  <a:pt x="104203" y="193471"/>
                </a:lnTo>
                <a:lnTo>
                  <a:pt x="104203" y="42252"/>
                </a:lnTo>
                <a:lnTo>
                  <a:pt x="87490" y="42252"/>
                </a:lnTo>
                <a:lnTo>
                  <a:pt x="87490" y="0"/>
                </a:lnTo>
                <a:close/>
              </a:path>
              <a:path w="294639" h="382270">
                <a:moveTo>
                  <a:pt x="104203" y="0"/>
                </a:moveTo>
                <a:lnTo>
                  <a:pt x="87490" y="0"/>
                </a:lnTo>
                <a:lnTo>
                  <a:pt x="87490" y="42252"/>
                </a:lnTo>
                <a:lnTo>
                  <a:pt x="104203" y="42252"/>
                </a:lnTo>
                <a:lnTo>
                  <a:pt x="104203" y="0"/>
                </a:lnTo>
                <a:close/>
              </a:path>
              <a:path w="294639" h="382270">
                <a:moveTo>
                  <a:pt x="207365" y="0"/>
                </a:moveTo>
                <a:lnTo>
                  <a:pt x="104203" y="0"/>
                </a:lnTo>
                <a:lnTo>
                  <a:pt x="104203" y="42252"/>
                </a:lnTo>
                <a:lnTo>
                  <a:pt x="207365" y="42252"/>
                </a:lnTo>
                <a:lnTo>
                  <a:pt x="207365" y="0"/>
                </a:lnTo>
                <a:close/>
              </a:path>
              <a:path w="294639" h="382270">
                <a:moveTo>
                  <a:pt x="251701" y="0"/>
                </a:moveTo>
                <a:lnTo>
                  <a:pt x="230835" y="0"/>
                </a:lnTo>
                <a:lnTo>
                  <a:pt x="230835" y="42252"/>
                </a:lnTo>
                <a:lnTo>
                  <a:pt x="251701" y="42252"/>
                </a:lnTo>
                <a:lnTo>
                  <a:pt x="251701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01506" y="4252924"/>
            <a:ext cx="203835" cy="316865"/>
          </a:xfrm>
          <a:custGeom>
            <a:avLst/>
            <a:gdLst/>
            <a:ahLst/>
            <a:cxnLst/>
            <a:rect l="l" t="t" r="r" b="b"/>
            <a:pathLst>
              <a:path w="203835" h="316864">
                <a:moveTo>
                  <a:pt x="203288" y="266"/>
                </a:moveTo>
                <a:lnTo>
                  <a:pt x="44424" y="266"/>
                </a:lnTo>
                <a:lnTo>
                  <a:pt x="21539" y="266"/>
                </a:lnTo>
                <a:lnTo>
                  <a:pt x="21539" y="0"/>
                </a:lnTo>
                <a:lnTo>
                  <a:pt x="0" y="0"/>
                </a:lnTo>
                <a:lnTo>
                  <a:pt x="0" y="41910"/>
                </a:lnTo>
                <a:lnTo>
                  <a:pt x="0" y="138430"/>
                </a:lnTo>
                <a:lnTo>
                  <a:pt x="0" y="180340"/>
                </a:lnTo>
                <a:lnTo>
                  <a:pt x="0" y="274320"/>
                </a:lnTo>
                <a:lnTo>
                  <a:pt x="0" y="316230"/>
                </a:lnTo>
                <a:lnTo>
                  <a:pt x="21539" y="316230"/>
                </a:lnTo>
                <a:lnTo>
                  <a:pt x="21539" y="316649"/>
                </a:lnTo>
                <a:lnTo>
                  <a:pt x="44424" y="316649"/>
                </a:lnTo>
                <a:lnTo>
                  <a:pt x="203288" y="316649"/>
                </a:lnTo>
                <a:lnTo>
                  <a:pt x="203288" y="274472"/>
                </a:lnTo>
                <a:lnTo>
                  <a:pt x="44424" y="274472"/>
                </a:lnTo>
                <a:lnTo>
                  <a:pt x="21539" y="274472"/>
                </a:lnTo>
                <a:lnTo>
                  <a:pt x="21539" y="274320"/>
                </a:lnTo>
                <a:lnTo>
                  <a:pt x="44424" y="274320"/>
                </a:lnTo>
                <a:lnTo>
                  <a:pt x="44424" y="180670"/>
                </a:lnTo>
                <a:lnTo>
                  <a:pt x="179298" y="180670"/>
                </a:lnTo>
                <a:lnTo>
                  <a:pt x="179298" y="138480"/>
                </a:lnTo>
                <a:lnTo>
                  <a:pt x="44424" y="138480"/>
                </a:lnTo>
                <a:lnTo>
                  <a:pt x="21539" y="138480"/>
                </a:lnTo>
                <a:lnTo>
                  <a:pt x="44424" y="138430"/>
                </a:lnTo>
                <a:lnTo>
                  <a:pt x="44424" y="42519"/>
                </a:lnTo>
                <a:lnTo>
                  <a:pt x="203288" y="42519"/>
                </a:lnTo>
                <a:lnTo>
                  <a:pt x="203288" y="266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7850" y="4249915"/>
            <a:ext cx="488950" cy="323215"/>
          </a:xfrm>
          <a:custGeom>
            <a:avLst/>
            <a:gdLst/>
            <a:ahLst/>
            <a:cxnLst/>
            <a:rect l="l" t="t" r="r" b="b"/>
            <a:pathLst>
              <a:path w="488950" h="323214">
                <a:moveTo>
                  <a:pt x="242417" y="319659"/>
                </a:moveTo>
                <a:lnTo>
                  <a:pt x="140957" y="184937"/>
                </a:lnTo>
                <a:lnTo>
                  <a:pt x="140004" y="183680"/>
                </a:lnTo>
                <a:lnTo>
                  <a:pt x="121666" y="159346"/>
                </a:lnTo>
                <a:lnTo>
                  <a:pt x="133959" y="141490"/>
                </a:lnTo>
                <a:lnTo>
                  <a:pt x="229120" y="3276"/>
                </a:lnTo>
                <a:lnTo>
                  <a:pt x="173418" y="3276"/>
                </a:lnTo>
                <a:lnTo>
                  <a:pt x="84531" y="141490"/>
                </a:lnTo>
                <a:lnTo>
                  <a:pt x="44411" y="141490"/>
                </a:lnTo>
                <a:lnTo>
                  <a:pt x="44411" y="3276"/>
                </a:lnTo>
                <a:lnTo>
                  <a:pt x="0" y="3276"/>
                </a:lnTo>
                <a:lnTo>
                  <a:pt x="0" y="319659"/>
                </a:lnTo>
                <a:lnTo>
                  <a:pt x="44411" y="319659"/>
                </a:lnTo>
                <a:lnTo>
                  <a:pt x="44411" y="183680"/>
                </a:lnTo>
                <a:lnTo>
                  <a:pt x="83731" y="183680"/>
                </a:lnTo>
                <a:lnTo>
                  <a:pt x="180848" y="319659"/>
                </a:lnTo>
                <a:lnTo>
                  <a:pt x="242417" y="319659"/>
                </a:lnTo>
                <a:close/>
              </a:path>
              <a:path w="488950" h="323214">
                <a:moveTo>
                  <a:pt x="488696" y="207810"/>
                </a:moveTo>
                <a:lnTo>
                  <a:pt x="488683" y="115125"/>
                </a:lnTo>
                <a:lnTo>
                  <a:pt x="480987" y="69151"/>
                </a:lnTo>
                <a:lnTo>
                  <a:pt x="458254" y="31978"/>
                </a:lnTo>
                <a:lnTo>
                  <a:pt x="443242" y="19456"/>
                </a:lnTo>
                <a:lnTo>
                  <a:pt x="443242" y="115125"/>
                </a:lnTo>
                <a:lnTo>
                  <a:pt x="443242" y="207810"/>
                </a:lnTo>
                <a:lnTo>
                  <a:pt x="435076" y="245325"/>
                </a:lnTo>
                <a:lnTo>
                  <a:pt x="404291" y="274205"/>
                </a:lnTo>
                <a:lnTo>
                  <a:pt x="377583" y="279184"/>
                </a:lnTo>
                <a:lnTo>
                  <a:pt x="368071" y="278638"/>
                </a:lnTo>
                <a:lnTo>
                  <a:pt x="329831" y="259702"/>
                </a:lnTo>
                <a:lnTo>
                  <a:pt x="312356" y="218173"/>
                </a:lnTo>
                <a:lnTo>
                  <a:pt x="311861" y="207810"/>
                </a:lnTo>
                <a:lnTo>
                  <a:pt x="311861" y="115125"/>
                </a:lnTo>
                <a:lnTo>
                  <a:pt x="320014" y="77622"/>
                </a:lnTo>
                <a:lnTo>
                  <a:pt x="350799" y="48742"/>
                </a:lnTo>
                <a:lnTo>
                  <a:pt x="377583" y="43751"/>
                </a:lnTo>
                <a:lnTo>
                  <a:pt x="387045" y="44310"/>
                </a:lnTo>
                <a:lnTo>
                  <a:pt x="425259" y="63246"/>
                </a:lnTo>
                <a:lnTo>
                  <a:pt x="442734" y="104800"/>
                </a:lnTo>
                <a:lnTo>
                  <a:pt x="443242" y="115125"/>
                </a:lnTo>
                <a:lnTo>
                  <a:pt x="443242" y="19456"/>
                </a:lnTo>
                <a:lnTo>
                  <a:pt x="393598" y="914"/>
                </a:lnTo>
                <a:lnTo>
                  <a:pt x="377583" y="0"/>
                </a:lnTo>
                <a:lnTo>
                  <a:pt x="361518" y="914"/>
                </a:lnTo>
                <a:lnTo>
                  <a:pt x="319214" y="14503"/>
                </a:lnTo>
                <a:lnTo>
                  <a:pt x="287832" y="42951"/>
                </a:lnTo>
                <a:lnTo>
                  <a:pt x="269849" y="83934"/>
                </a:lnTo>
                <a:lnTo>
                  <a:pt x="266471" y="207810"/>
                </a:lnTo>
                <a:lnTo>
                  <a:pt x="267258" y="223189"/>
                </a:lnTo>
                <a:lnTo>
                  <a:pt x="280225" y="267525"/>
                </a:lnTo>
                <a:lnTo>
                  <a:pt x="307327" y="300469"/>
                </a:lnTo>
                <a:lnTo>
                  <a:pt x="346443" y="319316"/>
                </a:lnTo>
                <a:lnTo>
                  <a:pt x="377583" y="322935"/>
                </a:lnTo>
                <a:lnTo>
                  <a:pt x="393598" y="322033"/>
                </a:lnTo>
                <a:lnTo>
                  <a:pt x="435889" y="308444"/>
                </a:lnTo>
                <a:lnTo>
                  <a:pt x="467321" y="280022"/>
                </a:lnTo>
                <a:lnTo>
                  <a:pt x="467829" y="279184"/>
                </a:lnTo>
                <a:lnTo>
                  <a:pt x="474954" y="267525"/>
                </a:lnTo>
                <a:lnTo>
                  <a:pt x="480987" y="253796"/>
                </a:lnTo>
                <a:lnTo>
                  <a:pt x="485305" y="239026"/>
                </a:lnTo>
                <a:lnTo>
                  <a:pt x="487895" y="223189"/>
                </a:lnTo>
                <a:lnTo>
                  <a:pt x="488696" y="20781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23983" y="4253191"/>
            <a:ext cx="217804" cy="316865"/>
          </a:xfrm>
          <a:custGeom>
            <a:avLst/>
            <a:gdLst/>
            <a:ahLst/>
            <a:cxnLst/>
            <a:rect l="l" t="t" r="r" b="b"/>
            <a:pathLst>
              <a:path w="217804" h="316864">
                <a:moveTo>
                  <a:pt x="22872" y="0"/>
                </a:moveTo>
                <a:lnTo>
                  <a:pt x="0" y="0"/>
                </a:lnTo>
                <a:lnTo>
                  <a:pt x="0" y="316382"/>
                </a:lnTo>
                <a:lnTo>
                  <a:pt x="44411" y="316382"/>
                </a:lnTo>
                <a:lnTo>
                  <a:pt x="44411" y="193687"/>
                </a:lnTo>
                <a:lnTo>
                  <a:pt x="22872" y="193687"/>
                </a:lnTo>
                <a:lnTo>
                  <a:pt x="22872" y="151434"/>
                </a:lnTo>
                <a:lnTo>
                  <a:pt x="44411" y="151434"/>
                </a:lnTo>
                <a:lnTo>
                  <a:pt x="44411" y="42252"/>
                </a:lnTo>
                <a:lnTo>
                  <a:pt x="22872" y="42252"/>
                </a:lnTo>
                <a:lnTo>
                  <a:pt x="22872" y="0"/>
                </a:lnTo>
                <a:close/>
              </a:path>
              <a:path w="217804" h="316864">
                <a:moveTo>
                  <a:pt x="44411" y="151434"/>
                </a:moveTo>
                <a:lnTo>
                  <a:pt x="22872" y="151434"/>
                </a:lnTo>
                <a:lnTo>
                  <a:pt x="22872" y="193687"/>
                </a:lnTo>
                <a:lnTo>
                  <a:pt x="44411" y="193687"/>
                </a:lnTo>
                <a:lnTo>
                  <a:pt x="44411" y="151434"/>
                </a:lnTo>
                <a:close/>
              </a:path>
              <a:path w="217804" h="316864">
                <a:moveTo>
                  <a:pt x="122542" y="0"/>
                </a:moveTo>
                <a:lnTo>
                  <a:pt x="44411" y="0"/>
                </a:lnTo>
                <a:lnTo>
                  <a:pt x="44411" y="42252"/>
                </a:lnTo>
                <a:lnTo>
                  <a:pt x="124028" y="42252"/>
                </a:lnTo>
                <a:lnTo>
                  <a:pt x="130996" y="42673"/>
                </a:lnTo>
                <a:lnTo>
                  <a:pt x="166141" y="68326"/>
                </a:lnTo>
                <a:lnTo>
                  <a:pt x="172161" y="97066"/>
                </a:lnTo>
                <a:lnTo>
                  <a:pt x="171784" y="104864"/>
                </a:lnTo>
                <a:lnTo>
                  <a:pt x="154427" y="140974"/>
                </a:lnTo>
                <a:lnTo>
                  <a:pt x="124028" y="151434"/>
                </a:lnTo>
                <a:lnTo>
                  <a:pt x="44411" y="151434"/>
                </a:lnTo>
                <a:lnTo>
                  <a:pt x="44411" y="193687"/>
                </a:lnTo>
                <a:lnTo>
                  <a:pt x="122542" y="193687"/>
                </a:lnTo>
                <a:lnTo>
                  <a:pt x="136265" y="192937"/>
                </a:lnTo>
                <a:lnTo>
                  <a:pt x="182529" y="175073"/>
                </a:lnTo>
                <a:lnTo>
                  <a:pt x="210938" y="136504"/>
                </a:lnTo>
                <a:lnTo>
                  <a:pt x="217614" y="97066"/>
                </a:lnTo>
                <a:lnTo>
                  <a:pt x="216875" y="83029"/>
                </a:lnTo>
                <a:lnTo>
                  <a:pt x="205705" y="46078"/>
                </a:lnTo>
                <a:lnTo>
                  <a:pt x="172377" y="12103"/>
                </a:lnTo>
                <a:lnTo>
                  <a:pt x="136265" y="751"/>
                </a:lnTo>
                <a:lnTo>
                  <a:pt x="122542" y="0"/>
                </a:lnTo>
                <a:close/>
              </a:path>
              <a:path w="217804" h="316864">
                <a:moveTo>
                  <a:pt x="44411" y="0"/>
                </a:moveTo>
                <a:lnTo>
                  <a:pt x="22872" y="0"/>
                </a:lnTo>
                <a:lnTo>
                  <a:pt x="22872" y="42252"/>
                </a:lnTo>
                <a:lnTo>
                  <a:pt x="44411" y="42252"/>
                </a:lnTo>
                <a:lnTo>
                  <a:pt x="44411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90683" y="4249915"/>
            <a:ext cx="222250" cy="323215"/>
          </a:xfrm>
          <a:custGeom>
            <a:avLst/>
            <a:gdLst/>
            <a:ahLst/>
            <a:cxnLst/>
            <a:rect l="l" t="t" r="r" b="b"/>
            <a:pathLst>
              <a:path w="222250" h="323214">
                <a:moveTo>
                  <a:pt x="111112" y="0"/>
                </a:moveTo>
                <a:lnTo>
                  <a:pt x="65870" y="8154"/>
                </a:lnTo>
                <a:lnTo>
                  <a:pt x="30399" y="31969"/>
                </a:lnTo>
                <a:lnTo>
                  <a:pt x="7698" y="69140"/>
                </a:lnTo>
                <a:lnTo>
                  <a:pt x="3" y="115125"/>
                </a:lnTo>
                <a:lnTo>
                  <a:pt x="0" y="207810"/>
                </a:lnTo>
                <a:lnTo>
                  <a:pt x="788" y="223189"/>
                </a:lnTo>
                <a:lnTo>
                  <a:pt x="13741" y="267525"/>
                </a:lnTo>
                <a:lnTo>
                  <a:pt x="40860" y="300465"/>
                </a:lnTo>
                <a:lnTo>
                  <a:pt x="79975" y="319314"/>
                </a:lnTo>
                <a:lnTo>
                  <a:pt x="111112" y="322935"/>
                </a:lnTo>
                <a:lnTo>
                  <a:pt x="127125" y="322030"/>
                </a:lnTo>
                <a:lnTo>
                  <a:pt x="169418" y="308444"/>
                </a:lnTo>
                <a:lnTo>
                  <a:pt x="200855" y="280019"/>
                </a:lnTo>
                <a:lnTo>
                  <a:pt x="201366" y="279184"/>
                </a:lnTo>
                <a:lnTo>
                  <a:pt x="111112" y="279184"/>
                </a:lnTo>
                <a:lnTo>
                  <a:pt x="101602" y="278628"/>
                </a:lnTo>
                <a:lnTo>
                  <a:pt x="63368" y="259697"/>
                </a:lnTo>
                <a:lnTo>
                  <a:pt x="45881" y="218172"/>
                </a:lnTo>
                <a:lnTo>
                  <a:pt x="45377" y="207810"/>
                </a:lnTo>
                <a:lnTo>
                  <a:pt x="45377" y="115125"/>
                </a:lnTo>
                <a:lnTo>
                  <a:pt x="53555" y="77622"/>
                </a:lnTo>
                <a:lnTo>
                  <a:pt x="84334" y="48734"/>
                </a:lnTo>
                <a:lnTo>
                  <a:pt x="111112" y="43751"/>
                </a:lnTo>
                <a:lnTo>
                  <a:pt x="201347" y="43751"/>
                </a:lnTo>
                <a:lnTo>
                  <a:pt x="200855" y="42947"/>
                </a:lnTo>
                <a:lnTo>
                  <a:pt x="169418" y="14490"/>
                </a:lnTo>
                <a:lnTo>
                  <a:pt x="127125" y="906"/>
                </a:lnTo>
                <a:lnTo>
                  <a:pt x="111112" y="0"/>
                </a:lnTo>
                <a:close/>
              </a:path>
              <a:path w="222250" h="323214">
                <a:moveTo>
                  <a:pt x="201347" y="43751"/>
                </a:moveTo>
                <a:lnTo>
                  <a:pt x="111112" y="43751"/>
                </a:lnTo>
                <a:lnTo>
                  <a:pt x="120584" y="44307"/>
                </a:lnTo>
                <a:lnTo>
                  <a:pt x="129489" y="45970"/>
                </a:lnTo>
                <a:lnTo>
                  <a:pt x="164118" y="69960"/>
                </a:lnTo>
                <a:lnTo>
                  <a:pt x="176771" y="115125"/>
                </a:lnTo>
                <a:lnTo>
                  <a:pt x="176771" y="207810"/>
                </a:lnTo>
                <a:lnTo>
                  <a:pt x="168605" y="245325"/>
                </a:lnTo>
                <a:lnTo>
                  <a:pt x="137822" y="274201"/>
                </a:lnTo>
                <a:lnTo>
                  <a:pt x="111112" y="279184"/>
                </a:lnTo>
                <a:lnTo>
                  <a:pt x="201366" y="279184"/>
                </a:lnTo>
                <a:lnTo>
                  <a:pt x="218844" y="239015"/>
                </a:lnTo>
                <a:lnTo>
                  <a:pt x="222224" y="207810"/>
                </a:lnTo>
                <a:lnTo>
                  <a:pt x="222221" y="115125"/>
                </a:lnTo>
                <a:lnTo>
                  <a:pt x="221436" y="99778"/>
                </a:lnTo>
                <a:lnTo>
                  <a:pt x="218844" y="83929"/>
                </a:lnTo>
                <a:lnTo>
                  <a:pt x="214526" y="69140"/>
                </a:lnTo>
                <a:lnTo>
                  <a:pt x="208483" y="55410"/>
                </a:lnTo>
                <a:lnTo>
                  <a:pt x="201347" y="43751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80344" y="4253191"/>
            <a:ext cx="221615" cy="316865"/>
          </a:xfrm>
          <a:custGeom>
            <a:avLst/>
            <a:gdLst/>
            <a:ahLst/>
            <a:cxnLst/>
            <a:rect l="l" t="t" r="r" b="b"/>
            <a:pathLst>
              <a:path w="221614" h="316864">
                <a:moveTo>
                  <a:pt x="26136" y="0"/>
                </a:moveTo>
                <a:lnTo>
                  <a:pt x="0" y="0"/>
                </a:lnTo>
                <a:lnTo>
                  <a:pt x="0" y="316382"/>
                </a:lnTo>
                <a:lnTo>
                  <a:pt x="26136" y="316382"/>
                </a:lnTo>
                <a:lnTo>
                  <a:pt x="26136" y="275247"/>
                </a:lnTo>
                <a:lnTo>
                  <a:pt x="44183" y="275247"/>
                </a:lnTo>
                <a:lnTo>
                  <a:pt x="44183" y="174091"/>
                </a:lnTo>
                <a:lnTo>
                  <a:pt x="26136" y="174091"/>
                </a:lnTo>
                <a:lnTo>
                  <a:pt x="26136" y="134048"/>
                </a:lnTo>
                <a:lnTo>
                  <a:pt x="44183" y="134048"/>
                </a:lnTo>
                <a:lnTo>
                  <a:pt x="44183" y="41148"/>
                </a:lnTo>
                <a:lnTo>
                  <a:pt x="26136" y="41148"/>
                </a:lnTo>
                <a:lnTo>
                  <a:pt x="26136" y="0"/>
                </a:lnTo>
                <a:close/>
              </a:path>
              <a:path w="221614" h="316864">
                <a:moveTo>
                  <a:pt x="44183" y="275247"/>
                </a:moveTo>
                <a:lnTo>
                  <a:pt x="26136" y="275247"/>
                </a:lnTo>
                <a:lnTo>
                  <a:pt x="26136" y="316382"/>
                </a:lnTo>
                <a:lnTo>
                  <a:pt x="44183" y="316382"/>
                </a:lnTo>
                <a:lnTo>
                  <a:pt x="44183" y="275247"/>
                </a:lnTo>
                <a:close/>
              </a:path>
              <a:path w="221614" h="316864">
                <a:moveTo>
                  <a:pt x="124701" y="0"/>
                </a:moveTo>
                <a:lnTo>
                  <a:pt x="44183" y="0"/>
                </a:lnTo>
                <a:lnTo>
                  <a:pt x="44183" y="41148"/>
                </a:lnTo>
                <a:lnTo>
                  <a:pt x="116674" y="41148"/>
                </a:lnTo>
                <a:lnTo>
                  <a:pt x="129725" y="41883"/>
                </a:lnTo>
                <a:lnTo>
                  <a:pt x="164517" y="59514"/>
                </a:lnTo>
                <a:lnTo>
                  <a:pt x="172377" y="88379"/>
                </a:lnTo>
                <a:lnTo>
                  <a:pt x="171597" y="98991"/>
                </a:lnTo>
                <a:lnTo>
                  <a:pt x="144305" y="131162"/>
                </a:lnTo>
                <a:lnTo>
                  <a:pt x="122770" y="134048"/>
                </a:lnTo>
                <a:lnTo>
                  <a:pt x="44183" y="134048"/>
                </a:lnTo>
                <a:lnTo>
                  <a:pt x="44183" y="174091"/>
                </a:lnTo>
                <a:lnTo>
                  <a:pt x="122770" y="174091"/>
                </a:lnTo>
                <a:lnTo>
                  <a:pt x="131695" y="174478"/>
                </a:lnTo>
                <a:lnTo>
                  <a:pt x="167259" y="190347"/>
                </a:lnTo>
                <a:lnTo>
                  <a:pt x="176466" y="225628"/>
                </a:lnTo>
                <a:lnTo>
                  <a:pt x="176466" y="226301"/>
                </a:lnTo>
                <a:lnTo>
                  <a:pt x="161010" y="262394"/>
                </a:lnTo>
                <a:lnTo>
                  <a:pt x="111848" y="275247"/>
                </a:lnTo>
                <a:lnTo>
                  <a:pt x="44183" y="275247"/>
                </a:lnTo>
                <a:lnTo>
                  <a:pt x="44183" y="316382"/>
                </a:lnTo>
                <a:lnTo>
                  <a:pt x="128409" y="316382"/>
                </a:lnTo>
                <a:lnTo>
                  <a:pt x="142015" y="315715"/>
                </a:lnTo>
                <a:lnTo>
                  <a:pt x="187503" y="299832"/>
                </a:lnTo>
                <a:lnTo>
                  <a:pt x="214931" y="265285"/>
                </a:lnTo>
                <a:lnTo>
                  <a:pt x="221322" y="230238"/>
                </a:lnTo>
                <a:lnTo>
                  <a:pt x="221322" y="229565"/>
                </a:lnTo>
                <a:lnTo>
                  <a:pt x="209801" y="187031"/>
                </a:lnTo>
                <a:lnTo>
                  <a:pt x="177363" y="159100"/>
                </a:lnTo>
                <a:lnTo>
                  <a:pt x="159524" y="154254"/>
                </a:lnTo>
                <a:lnTo>
                  <a:pt x="168716" y="152111"/>
                </a:lnTo>
                <a:lnTo>
                  <a:pt x="202903" y="129514"/>
                </a:lnTo>
                <a:lnTo>
                  <a:pt x="216767" y="93784"/>
                </a:lnTo>
                <a:lnTo>
                  <a:pt x="217157" y="85775"/>
                </a:lnTo>
                <a:lnTo>
                  <a:pt x="216517" y="72934"/>
                </a:lnTo>
                <a:lnTo>
                  <a:pt x="201205" y="31003"/>
                </a:lnTo>
                <a:lnTo>
                  <a:pt x="165077" y="5882"/>
                </a:lnTo>
                <a:lnTo>
                  <a:pt x="139403" y="652"/>
                </a:lnTo>
                <a:lnTo>
                  <a:pt x="124701" y="0"/>
                </a:lnTo>
                <a:close/>
              </a:path>
              <a:path w="221614" h="316864">
                <a:moveTo>
                  <a:pt x="44183" y="134048"/>
                </a:moveTo>
                <a:lnTo>
                  <a:pt x="26136" y="134048"/>
                </a:lnTo>
                <a:lnTo>
                  <a:pt x="26136" y="174091"/>
                </a:lnTo>
                <a:lnTo>
                  <a:pt x="44183" y="174091"/>
                </a:lnTo>
                <a:lnTo>
                  <a:pt x="44183" y="134048"/>
                </a:lnTo>
                <a:close/>
              </a:path>
              <a:path w="221614" h="316864">
                <a:moveTo>
                  <a:pt x="44183" y="0"/>
                </a:moveTo>
                <a:lnTo>
                  <a:pt x="26136" y="0"/>
                </a:lnTo>
                <a:lnTo>
                  <a:pt x="26136" y="41148"/>
                </a:lnTo>
                <a:lnTo>
                  <a:pt x="44183" y="41148"/>
                </a:lnTo>
                <a:lnTo>
                  <a:pt x="44183" y="0"/>
                </a:lnTo>
                <a:close/>
              </a:path>
            </a:pathLst>
          </a:custGeom>
          <a:solidFill>
            <a:srgbClr val="72727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79549" y="2144458"/>
            <a:ext cx="1768094" cy="1285887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9607092" y="3494455"/>
            <a:ext cx="295275" cy="147320"/>
            <a:chOff x="9607092" y="3494455"/>
            <a:chExt cx="295275" cy="14732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7092" y="3494455"/>
              <a:ext cx="84632" cy="1472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17531" y="3494455"/>
              <a:ext cx="80467" cy="145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21798" y="3494455"/>
              <a:ext cx="80467" cy="145757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81534" y="3855961"/>
            <a:ext cx="1768094" cy="128588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7405522" y="5218798"/>
            <a:ext cx="368935" cy="147955"/>
            <a:chOff x="7405522" y="5218798"/>
            <a:chExt cx="368935" cy="147955"/>
          </a:xfrm>
        </p:grpSpPr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5522" y="5219103"/>
              <a:ext cx="84632" cy="1472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8933" y="5218798"/>
              <a:ext cx="82334" cy="1475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7073" y="5218798"/>
              <a:ext cx="82321" cy="14754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733245" y="5220589"/>
              <a:ext cx="41275" cy="144780"/>
            </a:xfrm>
            <a:custGeom>
              <a:avLst/>
              <a:gdLst/>
              <a:ahLst/>
              <a:cxnLst/>
              <a:rect l="l" t="t" r="r" b="b"/>
              <a:pathLst>
                <a:path w="41275" h="144779">
                  <a:moveTo>
                    <a:pt x="40779" y="0"/>
                  </a:moveTo>
                  <a:lnTo>
                    <a:pt x="20523" y="0"/>
                  </a:lnTo>
                  <a:lnTo>
                    <a:pt x="0" y="13716"/>
                  </a:lnTo>
                  <a:lnTo>
                    <a:pt x="0" y="34645"/>
                  </a:lnTo>
                  <a:lnTo>
                    <a:pt x="20523" y="22047"/>
                  </a:lnTo>
                  <a:lnTo>
                    <a:pt x="20523" y="144272"/>
                  </a:lnTo>
                  <a:lnTo>
                    <a:pt x="40779" y="144272"/>
                  </a:lnTo>
                  <a:lnTo>
                    <a:pt x="4077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9543948" y="1786547"/>
            <a:ext cx="364490" cy="147955"/>
            <a:chOff x="9543948" y="1786547"/>
            <a:chExt cx="364490" cy="147955"/>
          </a:xfrm>
        </p:grpSpPr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43948" y="1788350"/>
              <a:ext cx="80467" cy="14575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51199" y="1786547"/>
              <a:ext cx="82334" cy="14756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757371" y="1788350"/>
              <a:ext cx="41275" cy="144780"/>
            </a:xfrm>
            <a:custGeom>
              <a:avLst/>
              <a:gdLst/>
              <a:ahLst/>
              <a:cxnLst/>
              <a:rect l="l" t="t" r="r" b="b"/>
              <a:pathLst>
                <a:path w="41275" h="144780">
                  <a:moveTo>
                    <a:pt x="40779" y="0"/>
                  </a:moveTo>
                  <a:lnTo>
                    <a:pt x="20523" y="0"/>
                  </a:lnTo>
                  <a:lnTo>
                    <a:pt x="0" y="13716"/>
                  </a:lnTo>
                  <a:lnTo>
                    <a:pt x="0" y="34632"/>
                  </a:lnTo>
                  <a:lnTo>
                    <a:pt x="20523" y="22047"/>
                  </a:lnTo>
                  <a:lnTo>
                    <a:pt x="20523" y="144259"/>
                  </a:lnTo>
                  <a:lnTo>
                    <a:pt x="40779" y="144259"/>
                  </a:lnTo>
                  <a:lnTo>
                    <a:pt x="4077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27920" y="1788350"/>
              <a:ext cx="80467" cy="145757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7422540" y="3478403"/>
            <a:ext cx="368300" cy="147955"/>
            <a:chOff x="7422540" y="3478403"/>
            <a:chExt cx="368300" cy="147955"/>
          </a:xfrm>
        </p:grpSpPr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22540" y="3480206"/>
              <a:ext cx="80467" cy="14575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29804" y="3478403"/>
              <a:ext cx="82321" cy="14756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635976" y="3480206"/>
              <a:ext cx="41275" cy="144780"/>
            </a:xfrm>
            <a:custGeom>
              <a:avLst/>
              <a:gdLst/>
              <a:ahLst/>
              <a:cxnLst/>
              <a:rect l="l" t="t" r="r" b="b"/>
              <a:pathLst>
                <a:path w="41275" h="144779">
                  <a:moveTo>
                    <a:pt x="40766" y="0"/>
                  </a:moveTo>
                  <a:lnTo>
                    <a:pt x="20523" y="0"/>
                  </a:lnTo>
                  <a:lnTo>
                    <a:pt x="0" y="13716"/>
                  </a:lnTo>
                  <a:lnTo>
                    <a:pt x="0" y="34632"/>
                  </a:lnTo>
                  <a:lnTo>
                    <a:pt x="20523" y="22047"/>
                  </a:lnTo>
                  <a:lnTo>
                    <a:pt x="20523" y="144259"/>
                  </a:lnTo>
                  <a:lnTo>
                    <a:pt x="40766" y="144259"/>
                  </a:lnTo>
                  <a:lnTo>
                    <a:pt x="40766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09497" y="3480206"/>
              <a:ext cx="80835" cy="145757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7438987" y="1809724"/>
            <a:ext cx="365760" cy="147955"/>
            <a:chOff x="7438987" y="1809724"/>
            <a:chExt cx="365760" cy="147955"/>
          </a:xfrm>
        </p:grpSpPr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38987" y="1811528"/>
              <a:ext cx="80479" cy="14575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46251" y="1809724"/>
              <a:ext cx="82321" cy="14756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652423" y="1811528"/>
              <a:ext cx="41275" cy="144780"/>
            </a:xfrm>
            <a:custGeom>
              <a:avLst/>
              <a:gdLst/>
              <a:ahLst/>
              <a:cxnLst/>
              <a:rect l="l" t="t" r="r" b="b"/>
              <a:pathLst>
                <a:path w="41275" h="144780">
                  <a:moveTo>
                    <a:pt x="40779" y="0"/>
                  </a:moveTo>
                  <a:lnTo>
                    <a:pt x="20523" y="0"/>
                  </a:lnTo>
                  <a:lnTo>
                    <a:pt x="0" y="13716"/>
                  </a:lnTo>
                  <a:lnTo>
                    <a:pt x="0" y="34645"/>
                  </a:lnTo>
                  <a:lnTo>
                    <a:pt x="20523" y="22047"/>
                  </a:lnTo>
                  <a:lnTo>
                    <a:pt x="20523" y="144272"/>
                  </a:lnTo>
                  <a:lnTo>
                    <a:pt x="40779" y="144272"/>
                  </a:lnTo>
                  <a:lnTo>
                    <a:pt x="4077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19987" y="1810029"/>
              <a:ext cx="84632" cy="147256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179549" y="3855961"/>
            <a:ext cx="1768094" cy="128588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593389" y="5253812"/>
            <a:ext cx="84620" cy="147256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9703816" y="5253812"/>
            <a:ext cx="193675" cy="147320"/>
            <a:chOff x="9703816" y="5253812"/>
            <a:chExt cx="193675" cy="147320"/>
          </a:xfrm>
        </p:grpSpPr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09581" y="5253812"/>
              <a:ext cx="87477" cy="14725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03816" y="5253812"/>
              <a:ext cx="80467" cy="145770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081534" y="5567464"/>
            <a:ext cx="1768094" cy="128588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79549" y="5567466"/>
            <a:ext cx="1768094" cy="1285887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7526045" y="6913546"/>
            <a:ext cx="300355" cy="147320"/>
            <a:chOff x="7526045" y="6913546"/>
            <a:chExt cx="300355" cy="147320"/>
          </a:xfrm>
        </p:grpSpPr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26045" y="6915037"/>
              <a:ext cx="78498" cy="14426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26387" y="6913546"/>
              <a:ext cx="84632" cy="14725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38313" y="6913546"/>
              <a:ext cx="87477" cy="147251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9623932" y="6955402"/>
            <a:ext cx="296545" cy="147955"/>
            <a:chOff x="9623932" y="6955402"/>
            <a:chExt cx="296545" cy="147955"/>
          </a:xfrm>
        </p:grpSpPr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623932" y="6957199"/>
              <a:ext cx="189102" cy="14437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37864" y="6955402"/>
              <a:ext cx="82321" cy="147557"/>
            </a:xfrm>
            <a:prstGeom prst="rect">
              <a:avLst/>
            </a:prstGeom>
          </p:spPr>
        </p:pic>
      </p:grpSp>
      <p:sp>
        <p:nvSpPr>
          <p:cNvPr id="61" name="object 61"/>
          <p:cNvSpPr/>
          <p:nvPr/>
        </p:nvSpPr>
        <p:spPr>
          <a:xfrm>
            <a:off x="565250" y="6556386"/>
            <a:ext cx="662305" cy="532765"/>
          </a:xfrm>
          <a:custGeom>
            <a:avLst/>
            <a:gdLst/>
            <a:ahLst/>
            <a:cxnLst/>
            <a:rect l="l" t="t" r="r" b="b"/>
            <a:pathLst>
              <a:path w="662305" h="532765">
                <a:moveTo>
                  <a:pt x="463600" y="0"/>
                </a:moveTo>
                <a:lnTo>
                  <a:pt x="417652" y="5143"/>
                </a:lnTo>
                <a:lnTo>
                  <a:pt x="380390" y="20573"/>
                </a:lnTo>
                <a:lnTo>
                  <a:pt x="338213" y="58378"/>
                </a:lnTo>
                <a:lnTo>
                  <a:pt x="317811" y="90954"/>
                </a:lnTo>
                <a:lnTo>
                  <a:pt x="301808" y="127301"/>
                </a:lnTo>
                <a:lnTo>
                  <a:pt x="289579" y="166649"/>
                </a:lnTo>
                <a:lnTo>
                  <a:pt x="279063" y="206425"/>
                </a:lnTo>
                <a:lnTo>
                  <a:pt x="265176" y="264375"/>
                </a:lnTo>
                <a:lnTo>
                  <a:pt x="256032" y="299008"/>
                </a:lnTo>
                <a:lnTo>
                  <a:pt x="238972" y="341186"/>
                </a:lnTo>
                <a:lnTo>
                  <a:pt x="203768" y="370903"/>
                </a:lnTo>
                <a:lnTo>
                  <a:pt x="192023" y="372160"/>
                </a:lnTo>
                <a:lnTo>
                  <a:pt x="181822" y="371417"/>
                </a:lnTo>
                <a:lnTo>
                  <a:pt x="147361" y="353358"/>
                </a:lnTo>
                <a:lnTo>
                  <a:pt x="124529" y="306267"/>
                </a:lnTo>
                <a:lnTo>
                  <a:pt x="118872" y="250545"/>
                </a:lnTo>
                <a:lnTo>
                  <a:pt x="119643" y="228942"/>
                </a:lnTo>
                <a:lnTo>
                  <a:pt x="125815" y="185050"/>
                </a:lnTo>
                <a:lnTo>
                  <a:pt x="138217" y="140360"/>
                </a:lnTo>
                <a:lnTo>
                  <a:pt x="157191" y="95554"/>
                </a:lnTo>
                <a:lnTo>
                  <a:pt x="169164" y="73151"/>
                </a:lnTo>
                <a:lnTo>
                  <a:pt x="56692" y="27431"/>
                </a:lnTo>
                <a:lnTo>
                  <a:pt x="31890" y="75666"/>
                </a:lnTo>
                <a:lnTo>
                  <a:pt x="14173" y="130759"/>
                </a:lnTo>
                <a:lnTo>
                  <a:pt x="3542" y="189737"/>
                </a:lnTo>
                <a:lnTo>
                  <a:pt x="0" y="249631"/>
                </a:lnTo>
                <a:lnTo>
                  <a:pt x="1686" y="292979"/>
                </a:lnTo>
                <a:lnTo>
                  <a:pt x="6744" y="332499"/>
                </a:lnTo>
                <a:lnTo>
                  <a:pt x="26974" y="400049"/>
                </a:lnTo>
                <a:lnTo>
                  <a:pt x="58521" y="452399"/>
                </a:lnTo>
                <a:lnTo>
                  <a:pt x="99212" y="489661"/>
                </a:lnTo>
                <a:lnTo>
                  <a:pt x="146875" y="511949"/>
                </a:lnTo>
                <a:lnTo>
                  <a:pt x="199339" y="519379"/>
                </a:lnTo>
                <a:lnTo>
                  <a:pt x="223799" y="518093"/>
                </a:lnTo>
                <a:lnTo>
                  <a:pt x="265861" y="507806"/>
                </a:lnTo>
                <a:lnTo>
                  <a:pt x="299123" y="487746"/>
                </a:lnTo>
                <a:lnTo>
                  <a:pt x="336499" y="445312"/>
                </a:lnTo>
                <a:lnTo>
                  <a:pt x="354786" y="410679"/>
                </a:lnTo>
                <a:lnTo>
                  <a:pt x="369417" y="372617"/>
                </a:lnTo>
                <a:lnTo>
                  <a:pt x="381190" y="332841"/>
                </a:lnTo>
                <a:lnTo>
                  <a:pt x="395307" y="273605"/>
                </a:lnTo>
                <a:lnTo>
                  <a:pt x="399821" y="255003"/>
                </a:lnTo>
                <a:lnTo>
                  <a:pt x="414337" y="204711"/>
                </a:lnTo>
                <a:lnTo>
                  <a:pt x="433882" y="167335"/>
                </a:lnTo>
                <a:lnTo>
                  <a:pt x="474573" y="147218"/>
                </a:lnTo>
                <a:lnTo>
                  <a:pt x="484345" y="148018"/>
                </a:lnTo>
                <a:lnTo>
                  <a:pt x="517579" y="167307"/>
                </a:lnTo>
                <a:lnTo>
                  <a:pt x="538267" y="214340"/>
                </a:lnTo>
                <a:lnTo>
                  <a:pt x="543153" y="270662"/>
                </a:lnTo>
                <a:lnTo>
                  <a:pt x="541981" y="299380"/>
                </a:lnTo>
                <a:lnTo>
                  <a:pt x="532608" y="356301"/>
                </a:lnTo>
                <a:lnTo>
                  <a:pt x="514379" y="411680"/>
                </a:lnTo>
                <a:lnTo>
                  <a:pt x="490376" y="460371"/>
                </a:lnTo>
                <a:lnTo>
                  <a:pt x="476402" y="481888"/>
                </a:lnTo>
                <a:lnTo>
                  <a:pt x="587959" y="532180"/>
                </a:lnTo>
                <a:lnTo>
                  <a:pt x="617791" y="482345"/>
                </a:lnTo>
                <a:lnTo>
                  <a:pt x="641451" y="418795"/>
                </a:lnTo>
                <a:lnTo>
                  <a:pt x="656882" y="346785"/>
                </a:lnTo>
                <a:lnTo>
                  <a:pt x="662025" y="271576"/>
                </a:lnTo>
                <a:lnTo>
                  <a:pt x="660311" y="227828"/>
                </a:lnTo>
                <a:lnTo>
                  <a:pt x="655167" y="188023"/>
                </a:lnTo>
                <a:lnTo>
                  <a:pt x="634593" y="120243"/>
                </a:lnTo>
                <a:lnTo>
                  <a:pt x="602817" y="67780"/>
                </a:lnTo>
                <a:lnTo>
                  <a:pt x="562355" y="30175"/>
                </a:lnTo>
                <a:lnTo>
                  <a:pt x="515265" y="7543"/>
                </a:lnTo>
                <a:lnTo>
                  <a:pt x="490004" y="1885"/>
                </a:lnTo>
                <a:lnTo>
                  <a:pt x="46360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5250" y="5794692"/>
            <a:ext cx="662305" cy="701040"/>
          </a:xfrm>
          <a:custGeom>
            <a:avLst/>
            <a:gdLst/>
            <a:ahLst/>
            <a:cxnLst/>
            <a:rect l="l" t="t" r="r" b="b"/>
            <a:pathLst>
              <a:path w="662305" h="701039">
                <a:moveTo>
                  <a:pt x="331012" y="0"/>
                </a:moveTo>
                <a:lnTo>
                  <a:pt x="261861" y="6629"/>
                </a:lnTo>
                <a:lnTo>
                  <a:pt x="198882" y="26517"/>
                </a:lnTo>
                <a:lnTo>
                  <a:pt x="142760" y="58178"/>
                </a:lnTo>
                <a:lnTo>
                  <a:pt x="94183" y="100126"/>
                </a:lnTo>
                <a:lnTo>
                  <a:pt x="54407" y="151333"/>
                </a:lnTo>
                <a:lnTo>
                  <a:pt x="24688" y="210769"/>
                </a:lnTo>
                <a:lnTo>
                  <a:pt x="6172" y="277406"/>
                </a:lnTo>
                <a:lnTo>
                  <a:pt x="0" y="350215"/>
                </a:lnTo>
                <a:lnTo>
                  <a:pt x="1543" y="387019"/>
                </a:lnTo>
                <a:lnTo>
                  <a:pt x="13887" y="456514"/>
                </a:lnTo>
                <a:lnTo>
                  <a:pt x="38290" y="520178"/>
                </a:lnTo>
                <a:lnTo>
                  <a:pt x="73038" y="575956"/>
                </a:lnTo>
                <a:lnTo>
                  <a:pt x="117557" y="623190"/>
                </a:lnTo>
                <a:lnTo>
                  <a:pt x="170194" y="660024"/>
                </a:lnTo>
                <a:lnTo>
                  <a:pt x="230200" y="685770"/>
                </a:lnTo>
                <a:lnTo>
                  <a:pt x="296036" y="698800"/>
                </a:lnTo>
                <a:lnTo>
                  <a:pt x="331012" y="700429"/>
                </a:lnTo>
                <a:lnTo>
                  <a:pt x="365988" y="698800"/>
                </a:lnTo>
                <a:lnTo>
                  <a:pt x="431825" y="685770"/>
                </a:lnTo>
                <a:lnTo>
                  <a:pt x="491936" y="659995"/>
                </a:lnTo>
                <a:lnTo>
                  <a:pt x="544468" y="623448"/>
                </a:lnTo>
                <a:lnTo>
                  <a:pt x="588987" y="576584"/>
                </a:lnTo>
                <a:lnTo>
                  <a:pt x="607141" y="550467"/>
                </a:lnTo>
                <a:lnTo>
                  <a:pt x="331012" y="550467"/>
                </a:lnTo>
                <a:lnTo>
                  <a:pt x="308666" y="549524"/>
                </a:lnTo>
                <a:lnTo>
                  <a:pt x="267062" y="541980"/>
                </a:lnTo>
                <a:lnTo>
                  <a:pt x="229685" y="527064"/>
                </a:lnTo>
                <a:lnTo>
                  <a:pt x="197224" y="505805"/>
                </a:lnTo>
                <a:lnTo>
                  <a:pt x="169963" y="478602"/>
                </a:lnTo>
                <a:lnTo>
                  <a:pt x="148932" y="446827"/>
                </a:lnTo>
                <a:lnTo>
                  <a:pt x="134417" y="410822"/>
                </a:lnTo>
                <a:lnTo>
                  <a:pt x="127101" y="371274"/>
                </a:lnTo>
                <a:lnTo>
                  <a:pt x="126187" y="350215"/>
                </a:lnTo>
                <a:lnTo>
                  <a:pt x="127101" y="329126"/>
                </a:lnTo>
                <a:lnTo>
                  <a:pt x="134417" y="289350"/>
                </a:lnTo>
                <a:lnTo>
                  <a:pt x="148932" y="252974"/>
                </a:lnTo>
                <a:lnTo>
                  <a:pt x="169963" y="221199"/>
                </a:lnTo>
                <a:lnTo>
                  <a:pt x="197224" y="194367"/>
                </a:lnTo>
                <a:lnTo>
                  <a:pt x="229685" y="173335"/>
                </a:lnTo>
                <a:lnTo>
                  <a:pt x="267062" y="158448"/>
                </a:lnTo>
                <a:lnTo>
                  <a:pt x="308666" y="150904"/>
                </a:lnTo>
                <a:lnTo>
                  <a:pt x="331012" y="149961"/>
                </a:lnTo>
                <a:lnTo>
                  <a:pt x="606781" y="149961"/>
                </a:lnTo>
                <a:lnTo>
                  <a:pt x="589245" y="124701"/>
                </a:lnTo>
                <a:lnTo>
                  <a:pt x="545096" y="77866"/>
                </a:lnTo>
                <a:lnTo>
                  <a:pt x="492519" y="41062"/>
                </a:lnTo>
                <a:lnTo>
                  <a:pt x="432082" y="14916"/>
                </a:lnTo>
                <a:lnTo>
                  <a:pt x="366016" y="1657"/>
                </a:lnTo>
                <a:lnTo>
                  <a:pt x="331012" y="0"/>
                </a:lnTo>
                <a:close/>
              </a:path>
              <a:path w="662305" h="701039">
                <a:moveTo>
                  <a:pt x="606781" y="149961"/>
                </a:moveTo>
                <a:lnTo>
                  <a:pt x="331012" y="149961"/>
                </a:lnTo>
                <a:lnTo>
                  <a:pt x="353358" y="150904"/>
                </a:lnTo>
                <a:lnTo>
                  <a:pt x="374675" y="153733"/>
                </a:lnTo>
                <a:lnTo>
                  <a:pt x="414223" y="165049"/>
                </a:lnTo>
                <a:lnTo>
                  <a:pt x="449199" y="183222"/>
                </a:lnTo>
                <a:lnTo>
                  <a:pt x="479145" y="207568"/>
                </a:lnTo>
                <a:lnTo>
                  <a:pt x="503377" y="237172"/>
                </a:lnTo>
                <a:lnTo>
                  <a:pt x="521208" y="271119"/>
                </a:lnTo>
                <a:lnTo>
                  <a:pt x="532180" y="308952"/>
                </a:lnTo>
                <a:lnTo>
                  <a:pt x="535838" y="350215"/>
                </a:lnTo>
                <a:lnTo>
                  <a:pt x="534923" y="371303"/>
                </a:lnTo>
                <a:lnTo>
                  <a:pt x="527608" y="411079"/>
                </a:lnTo>
                <a:lnTo>
                  <a:pt x="513093" y="447455"/>
                </a:lnTo>
                <a:lnTo>
                  <a:pt x="492061" y="479231"/>
                </a:lnTo>
                <a:lnTo>
                  <a:pt x="464772" y="506061"/>
                </a:lnTo>
                <a:lnTo>
                  <a:pt x="432082" y="527093"/>
                </a:lnTo>
                <a:lnTo>
                  <a:pt x="394363" y="541980"/>
                </a:lnTo>
                <a:lnTo>
                  <a:pt x="352986" y="549524"/>
                </a:lnTo>
                <a:lnTo>
                  <a:pt x="331012" y="550467"/>
                </a:lnTo>
                <a:lnTo>
                  <a:pt x="607141" y="550467"/>
                </a:lnTo>
                <a:lnTo>
                  <a:pt x="637336" y="489661"/>
                </a:lnTo>
                <a:lnTo>
                  <a:pt x="655853" y="422338"/>
                </a:lnTo>
                <a:lnTo>
                  <a:pt x="662025" y="349300"/>
                </a:lnTo>
                <a:lnTo>
                  <a:pt x="660482" y="312524"/>
                </a:lnTo>
                <a:lnTo>
                  <a:pt x="648138" y="243258"/>
                </a:lnTo>
                <a:lnTo>
                  <a:pt x="623763" y="180022"/>
                </a:lnTo>
                <a:lnTo>
                  <a:pt x="607733" y="151333"/>
                </a:lnTo>
                <a:lnTo>
                  <a:pt x="606781" y="14996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76211" y="5214315"/>
            <a:ext cx="640080" cy="468630"/>
          </a:xfrm>
          <a:custGeom>
            <a:avLst/>
            <a:gdLst/>
            <a:ahLst/>
            <a:cxnLst/>
            <a:rect l="l" t="t" r="r" b="b"/>
            <a:pathLst>
              <a:path w="640080" h="468629">
                <a:moveTo>
                  <a:pt x="640080" y="0"/>
                </a:moveTo>
                <a:lnTo>
                  <a:pt x="519379" y="0"/>
                </a:lnTo>
                <a:lnTo>
                  <a:pt x="519379" y="321310"/>
                </a:lnTo>
                <a:lnTo>
                  <a:pt x="0" y="321310"/>
                </a:lnTo>
                <a:lnTo>
                  <a:pt x="0" y="468630"/>
                </a:lnTo>
                <a:lnTo>
                  <a:pt x="640080" y="468630"/>
                </a:lnTo>
                <a:lnTo>
                  <a:pt x="640080" y="321310"/>
                </a:lnTo>
                <a:lnTo>
                  <a:pt x="64008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76223" y="4982705"/>
            <a:ext cx="640080" cy="148590"/>
          </a:xfrm>
          <a:custGeom>
            <a:avLst/>
            <a:gdLst/>
            <a:ahLst/>
            <a:cxnLst/>
            <a:rect l="l" t="t" r="r" b="b"/>
            <a:pathLst>
              <a:path w="640080" h="148589">
                <a:moveTo>
                  <a:pt x="640080" y="0"/>
                </a:moveTo>
                <a:lnTo>
                  <a:pt x="0" y="0"/>
                </a:lnTo>
                <a:lnTo>
                  <a:pt x="0" y="148132"/>
                </a:lnTo>
                <a:lnTo>
                  <a:pt x="640080" y="148132"/>
                </a:lnTo>
                <a:lnTo>
                  <a:pt x="64008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6223" y="4187177"/>
            <a:ext cx="640080" cy="643890"/>
          </a:xfrm>
          <a:custGeom>
            <a:avLst/>
            <a:gdLst/>
            <a:ahLst/>
            <a:cxnLst/>
            <a:rect l="l" t="t" r="r" b="b"/>
            <a:pathLst>
              <a:path w="640080" h="643889">
                <a:moveTo>
                  <a:pt x="320040" y="0"/>
                </a:moveTo>
                <a:lnTo>
                  <a:pt x="272776" y="2800"/>
                </a:lnTo>
                <a:lnTo>
                  <a:pt x="228828" y="11201"/>
                </a:lnTo>
                <a:lnTo>
                  <a:pt x="188194" y="25203"/>
                </a:lnTo>
                <a:lnTo>
                  <a:pt x="150876" y="44805"/>
                </a:lnTo>
                <a:lnTo>
                  <a:pt x="117186" y="69380"/>
                </a:lnTo>
                <a:lnTo>
                  <a:pt x="87439" y="98298"/>
                </a:lnTo>
                <a:lnTo>
                  <a:pt x="61636" y="131559"/>
                </a:lnTo>
                <a:lnTo>
                  <a:pt x="39776" y="169163"/>
                </a:lnTo>
                <a:lnTo>
                  <a:pt x="22374" y="210483"/>
                </a:lnTo>
                <a:lnTo>
                  <a:pt x="9944" y="254888"/>
                </a:lnTo>
                <a:lnTo>
                  <a:pt x="2486" y="302380"/>
                </a:lnTo>
                <a:lnTo>
                  <a:pt x="0" y="352958"/>
                </a:lnTo>
                <a:lnTo>
                  <a:pt x="0" y="643737"/>
                </a:lnTo>
                <a:lnTo>
                  <a:pt x="640080" y="643737"/>
                </a:lnTo>
                <a:lnTo>
                  <a:pt x="640080" y="495604"/>
                </a:lnTo>
                <a:lnTo>
                  <a:pt x="121615" y="495604"/>
                </a:lnTo>
                <a:lnTo>
                  <a:pt x="121615" y="360273"/>
                </a:lnTo>
                <a:lnTo>
                  <a:pt x="127673" y="300494"/>
                </a:lnTo>
                <a:lnTo>
                  <a:pt x="145846" y="249174"/>
                </a:lnTo>
                <a:lnTo>
                  <a:pt x="175106" y="207340"/>
                </a:lnTo>
                <a:lnTo>
                  <a:pt x="214426" y="176021"/>
                </a:lnTo>
                <a:lnTo>
                  <a:pt x="263005" y="156476"/>
                </a:lnTo>
                <a:lnTo>
                  <a:pt x="320040" y="149961"/>
                </a:lnTo>
                <a:lnTo>
                  <a:pt x="589126" y="149961"/>
                </a:lnTo>
                <a:lnTo>
                  <a:pt x="578415" y="131559"/>
                </a:lnTo>
                <a:lnTo>
                  <a:pt x="552526" y="98298"/>
                </a:lnTo>
                <a:lnTo>
                  <a:pt x="522637" y="69380"/>
                </a:lnTo>
                <a:lnTo>
                  <a:pt x="488746" y="44805"/>
                </a:lnTo>
                <a:lnTo>
                  <a:pt x="451284" y="25203"/>
                </a:lnTo>
                <a:lnTo>
                  <a:pt x="410678" y="11201"/>
                </a:lnTo>
                <a:lnTo>
                  <a:pt x="366930" y="2800"/>
                </a:lnTo>
                <a:lnTo>
                  <a:pt x="320040" y="0"/>
                </a:lnTo>
                <a:close/>
              </a:path>
              <a:path w="640080" h="643889">
                <a:moveTo>
                  <a:pt x="589126" y="149961"/>
                </a:moveTo>
                <a:lnTo>
                  <a:pt x="320040" y="149961"/>
                </a:lnTo>
                <a:lnTo>
                  <a:pt x="349243" y="151590"/>
                </a:lnTo>
                <a:lnTo>
                  <a:pt x="376504" y="156476"/>
                </a:lnTo>
                <a:lnTo>
                  <a:pt x="425196" y="176021"/>
                </a:lnTo>
                <a:lnTo>
                  <a:pt x="464858" y="207340"/>
                </a:lnTo>
                <a:lnTo>
                  <a:pt x="494233" y="249174"/>
                </a:lnTo>
                <a:lnTo>
                  <a:pt x="512406" y="300494"/>
                </a:lnTo>
                <a:lnTo>
                  <a:pt x="518464" y="360273"/>
                </a:lnTo>
                <a:lnTo>
                  <a:pt x="518464" y="495604"/>
                </a:lnTo>
                <a:lnTo>
                  <a:pt x="640080" y="495604"/>
                </a:lnTo>
                <a:lnTo>
                  <a:pt x="640080" y="352958"/>
                </a:lnTo>
                <a:lnTo>
                  <a:pt x="637593" y="302380"/>
                </a:lnTo>
                <a:lnTo>
                  <a:pt x="630135" y="254888"/>
                </a:lnTo>
                <a:lnTo>
                  <a:pt x="617705" y="210483"/>
                </a:lnTo>
                <a:lnTo>
                  <a:pt x="600303" y="169163"/>
                </a:lnTo>
                <a:lnTo>
                  <a:pt x="589126" y="14996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5250" y="3246259"/>
            <a:ext cx="662305" cy="610870"/>
          </a:xfrm>
          <a:custGeom>
            <a:avLst/>
            <a:gdLst/>
            <a:ahLst/>
            <a:cxnLst/>
            <a:rect l="l" t="t" r="r" b="b"/>
            <a:pathLst>
              <a:path w="662305" h="610870">
                <a:moveTo>
                  <a:pt x="547725" y="0"/>
                </a:moveTo>
                <a:lnTo>
                  <a:pt x="459943" y="95097"/>
                </a:lnTo>
                <a:lnTo>
                  <a:pt x="477917" y="112014"/>
                </a:lnTo>
                <a:lnTo>
                  <a:pt x="493433" y="129844"/>
                </a:lnTo>
                <a:lnTo>
                  <a:pt x="517093" y="168249"/>
                </a:lnTo>
                <a:lnTo>
                  <a:pt x="531151" y="210312"/>
                </a:lnTo>
                <a:lnTo>
                  <a:pt x="535838" y="256032"/>
                </a:lnTo>
                <a:lnTo>
                  <a:pt x="534923" y="277977"/>
                </a:lnTo>
                <a:lnTo>
                  <a:pt x="527608" y="319125"/>
                </a:lnTo>
                <a:lnTo>
                  <a:pt x="513093" y="356444"/>
                </a:lnTo>
                <a:lnTo>
                  <a:pt x="492061" y="388905"/>
                </a:lnTo>
                <a:lnTo>
                  <a:pt x="464801" y="416194"/>
                </a:lnTo>
                <a:lnTo>
                  <a:pt x="432340" y="437454"/>
                </a:lnTo>
                <a:lnTo>
                  <a:pt x="394963" y="452370"/>
                </a:lnTo>
                <a:lnTo>
                  <a:pt x="353358" y="459914"/>
                </a:lnTo>
                <a:lnTo>
                  <a:pt x="331012" y="460857"/>
                </a:lnTo>
                <a:lnTo>
                  <a:pt x="308666" y="459914"/>
                </a:lnTo>
                <a:lnTo>
                  <a:pt x="267062" y="452370"/>
                </a:lnTo>
                <a:lnTo>
                  <a:pt x="229685" y="437454"/>
                </a:lnTo>
                <a:lnTo>
                  <a:pt x="197224" y="416194"/>
                </a:lnTo>
                <a:lnTo>
                  <a:pt x="169963" y="388905"/>
                </a:lnTo>
                <a:lnTo>
                  <a:pt x="148932" y="356444"/>
                </a:lnTo>
                <a:lnTo>
                  <a:pt x="134417" y="319125"/>
                </a:lnTo>
                <a:lnTo>
                  <a:pt x="127101" y="277977"/>
                </a:lnTo>
                <a:lnTo>
                  <a:pt x="126187" y="256032"/>
                </a:lnTo>
                <a:lnTo>
                  <a:pt x="127358" y="232714"/>
                </a:lnTo>
                <a:lnTo>
                  <a:pt x="136731" y="188823"/>
                </a:lnTo>
                <a:lnTo>
                  <a:pt x="155475" y="148589"/>
                </a:lnTo>
                <a:lnTo>
                  <a:pt x="183593" y="112013"/>
                </a:lnTo>
                <a:lnTo>
                  <a:pt x="201168" y="95097"/>
                </a:lnTo>
                <a:lnTo>
                  <a:pt x="113385" y="0"/>
                </a:lnTo>
                <a:lnTo>
                  <a:pt x="64351" y="51092"/>
                </a:lnTo>
                <a:lnTo>
                  <a:pt x="28803" y="112928"/>
                </a:lnTo>
                <a:lnTo>
                  <a:pt x="7200" y="184137"/>
                </a:lnTo>
                <a:lnTo>
                  <a:pt x="1800" y="222742"/>
                </a:lnTo>
                <a:lnTo>
                  <a:pt x="0" y="263347"/>
                </a:lnTo>
                <a:lnTo>
                  <a:pt x="1514" y="300094"/>
                </a:lnTo>
                <a:lnTo>
                  <a:pt x="13630" y="369131"/>
                </a:lnTo>
                <a:lnTo>
                  <a:pt x="37632" y="431968"/>
                </a:lnTo>
                <a:lnTo>
                  <a:pt x="72152" y="487060"/>
                </a:lnTo>
                <a:lnTo>
                  <a:pt x="116642" y="533838"/>
                </a:lnTo>
                <a:lnTo>
                  <a:pt x="169220" y="570414"/>
                </a:lnTo>
                <a:lnTo>
                  <a:pt x="229343" y="596160"/>
                </a:lnTo>
                <a:lnTo>
                  <a:pt x="295637" y="609190"/>
                </a:lnTo>
                <a:lnTo>
                  <a:pt x="331012" y="610819"/>
                </a:lnTo>
                <a:lnTo>
                  <a:pt x="366388" y="609190"/>
                </a:lnTo>
                <a:lnTo>
                  <a:pt x="432682" y="596160"/>
                </a:lnTo>
                <a:lnTo>
                  <a:pt x="492804" y="570442"/>
                </a:lnTo>
                <a:lnTo>
                  <a:pt x="545382" y="534095"/>
                </a:lnTo>
                <a:lnTo>
                  <a:pt x="589873" y="487689"/>
                </a:lnTo>
                <a:lnTo>
                  <a:pt x="624392" y="432596"/>
                </a:lnTo>
                <a:lnTo>
                  <a:pt x="648394" y="369446"/>
                </a:lnTo>
                <a:lnTo>
                  <a:pt x="660510" y="300637"/>
                </a:lnTo>
                <a:lnTo>
                  <a:pt x="662025" y="264261"/>
                </a:lnTo>
                <a:lnTo>
                  <a:pt x="660196" y="223256"/>
                </a:lnTo>
                <a:lnTo>
                  <a:pt x="654710" y="184365"/>
                </a:lnTo>
                <a:lnTo>
                  <a:pt x="632764" y="112928"/>
                </a:lnTo>
                <a:lnTo>
                  <a:pt x="596873" y="51092"/>
                </a:lnTo>
                <a:lnTo>
                  <a:pt x="54772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65250" y="2500109"/>
            <a:ext cx="662305" cy="701040"/>
          </a:xfrm>
          <a:custGeom>
            <a:avLst/>
            <a:gdLst/>
            <a:ahLst/>
            <a:cxnLst/>
            <a:rect l="l" t="t" r="r" b="b"/>
            <a:pathLst>
              <a:path w="662305" h="701039">
                <a:moveTo>
                  <a:pt x="331012" y="0"/>
                </a:moveTo>
                <a:lnTo>
                  <a:pt x="261861" y="6629"/>
                </a:lnTo>
                <a:lnTo>
                  <a:pt x="198882" y="26517"/>
                </a:lnTo>
                <a:lnTo>
                  <a:pt x="142760" y="58178"/>
                </a:lnTo>
                <a:lnTo>
                  <a:pt x="94183" y="100126"/>
                </a:lnTo>
                <a:lnTo>
                  <a:pt x="54407" y="151333"/>
                </a:lnTo>
                <a:lnTo>
                  <a:pt x="24688" y="210769"/>
                </a:lnTo>
                <a:lnTo>
                  <a:pt x="6172" y="277406"/>
                </a:lnTo>
                <a:lnTo>
                  <a:pt x="0" y="350215"/>
                </a:lnTo>
                <a:lnTo>
                  <a:pt x="1543" y="387019"/>
                </a:lnTo>
                <a:lnTo>
                  <a:pt x="13887" y="456514"/>
                </a:lnTo>
                <a:lnTo>
                  <a:pt x="38290" y="520179"/>
                </a:lnTo>
                <a:lnTo>
                  <a:pt x="73038" y="575957"/>
                </a:lnTo>
                <a:lnTo>
                  <a:pt x="117557" y="623192"/>
                </a:lnTo>
                <a:lnTo>
                  <a:pt x="170193" y="660025"/>
                </a:lnTo>
                <a:lnTo>
                  <a:pt x="230200" y="685771"/>
                </a:lnTo>
                <a:lnTo>
                  <a:pt x="296036" y="698801"/>
                </a:lnTo>
                <a:lnTo>
                  <a:pt x="331012" y="700430"/>
                </a:lnTo>
                <a:lnTo>
                  <a:pt x="365988" y="698801"/>
                </a:lnTo>
                <a:lnTo>
                  <a:pt x="431825" y="685771"/>
                </a:lnTo>
                <a:lnTo>
                  <a:pt x="491936" y="659996"/>
                </a:lnTo>
                <a:lnTo>
                  <a:pt x="544468" y="623449"/>
                </a:lnTo>
                <a:lnTo>
                  <a:pt x="588987" y="576586"/>
                </a:lnTo>
                <a:lnTo>
                  <a:pt x="607141" y="550468"/>
                </a:lnTo>
                <a:lnTo>
                  <a:pt x="331012" y="550468"/>
                </a:lnTo>
                <a:lnTo>
                  <a:pt x="308666" y="549525"/>
                </a:lnTo>
                <a:lnTo>
                  <a:pt x="267062" y="541982"/>
                </a:lnTo>
                <a:lnTo>
                  <a:pt x="229685" y="527065"/>
                </a:lnTo>
                <a:lnTo>
                  <a:pt x="197224" y="505806"/>
                </a:lnTo>
                <a:lnTo>
                  <a:pt x="169963" y="478602"/>
                </a:lnTo>
                <a:lnTo>
                  <a:pt x="148932" y="446827"/>
                </a:lnTo>
                <a:lnTo>
                  <a:pt x="134417" y="410822"/>
                </a:lnTo>
                <a:lnTo>
                  <a:pt x="127101" y="371274"/>
                </a:lnTo>
                <a:lnTo>
                  <a:pt x="126187" y="350215"/>
                </a:lnTo>
                <a:lnTo>
                  <a:pt x="127101" y="329126"/>
                </a:lnTo>
                <a:lnTo>
                  <a:pt x="134417" y="289350"/>
                </a:lnTo>
                <a:lnTo>
                  <a:pt x="148932" y="252974"/>
                </a:lnTo>
                <a:lnTo>
                  <a:pt x="169963" y="221199"/>
                </a:lnTo>
                <a:lnTo>
                  <a:pt x="197224" y="194367"/>
                </a:lnTo>
                <a:lnTo>
                  <a:pt x="229685" y="173335"/>
                </a:lnTo>
                <a:lnTo>
                  <a:pt x="267062" y="158448"/>
                </a:lnTo>
                <a:lnTo>
                  <a:pt x="308666" y="150904"/>
                </a:lnTo>
                <a:lnTo>
                  <a:pt x="331012" y="149961"/>
                </a:lnTo>
                <a:lnTo>
                  <a:pt x="606781" y="149961"/>
                </a:lnTo>
                <a:lnTo>
                  <a:pt x="589245" y="124701"/>
                </a:lnTo>
                <a:lnTo>
                  <a:pt x="545096" y="77866"/>
                </a:lnTo>
                <a:lnTo>
                  <a:pt x="492519" y="41062"/>
                </a:lnTo>
                <a:lnTo>
                  <a:pt x="432082" y="14916"/>
                </a:lnTo>
                <a:lnTo>
                  <a:pt x="366016" y="1657"/>
                </a:lnTo>
                <a:lnTo>
                  <a:pt x="331012" y="0"/>
                </a:lnTo>
                <a:close/>
              </a:path>
              <a:path w="662305" h="701039">
                <a:moveTo>
                  <a:pt x="606781" y="149961"/>
                </a:moveTo>
                <a:lnTo>
                  <a:pt x="331012" y="149961"/>
                </a:lnTo>
                <a:lnTo>
                  <a:pt x="353358" y="150904"/>
                </a:lnTo>
                <a:lnTo>
                  <a:pt x="374675" y="153733"/>
                </a:lnTo>
                <a:lnTo>
                  <a:pt x="414223" y="165049"/>
                </a:lnTo>
                <a:lnTo>
                  <a:pt x="449199" y="183222"/>
                </a:lnTo>
                <a:lnTo>
                  <a:pt x="479145" y="207568"/>
                </a:lnTo>
                <a:lnTo>
                  <a:pt x="503377" y="237172"/>
                </a:lnTo>
                <a:lnTo>
                  <a:pt x="521208" y="271119"/>
                </a:lnTo>
                <a:lnTo>
                  <a:pt x="532180" y="308952"/>
                </a:lnTo>
                <a:lnTo>
                  <a:pt x="535838" y="350215"/>
                </a:lnTo>
                <a:lnTo>
                  <a:pt x="534923" y="371303"/>
                </a:lnTo>
                <a:lnTo>
                  <a:pt x="527608" y="411079"/>
                </a:lnTo>
                <a:lnTo>
                  <a:pt x="513093" y="447455"/>
                </a:lnTo>
                <a:lnTo>
                  <a:pt x="492061" y="479231"/>
                </a:lnTo>
                <a:lnTo>
                  <a:pt x="464772" y="506063"/>
                </a:lnTo>
                <a:lnTo>
                  <a:pt x="432082" y="527094"/>
                </a:lnTo>
                <a:lnTo>
                  <a:pt x="394363" y="541982"/>
                </a:lnTo>
                <a:lnTo>
                  <a:pt x="352986" y="549525"/>
                </a:lnTo>
                <a:lnTo>
                  <a:pt x="331012" y="550468"/>
                </a:lnTo>
                <a:lnTo>
                  <a:pt x="607141" y="550468"/>
                </a:lnTo>
                <a:lnTo>
                  <a:pt x="637336" y="489661"/>
                </a:lnTo>
                <a:lnTo>
                  <a:pt x="655853" y="422338"/>
                </a:lnTo>
                <a:lnTo>
                  <a:pt x="662025" y="349300"/>
                </a:lnTo>
                <a:lnTo>
                  <a:pt x="660482" y="312524"/>
                </a:lnTo>
                <a:lnTo>
                  <a:pt x="648138" y="243258"/>
                </a:lnTo>
                <a:lnTo>
                  <a:pt x="623763" y="180022"/>
                </a:lnTo>
                <a:lnTo>
                  <a:pt x="607733" y="151333"/>
                </a:lnTo>
                <a:lnTo>
                  <a:pt x="606781" y="14996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5238" y="1187030"/>
            <a:ext cx="662305" cy="1202055"/>
          </a:xfrm>
          <a:custGeom>
            <a:avLst/>
            <a:gdLst/>
            <a:ahLst/>
            <a:cxnLst/>
            <a:rect l="l" t="t" r="r" b="b"/>
            <a:pathLst>
              <a:path w="662305" h="1202055">
                <a:moveTo>
                  <a:pt x="651052" y="732904"/>
                </a:moveTo>
                <a:lnTo>
                  <a:pt x="530352" y="732904"/>
                </a:lnTo>
                <a:lnTo>
                  <a:pt x="530352" y="1052944"/>
                </a:lnTo>
                <a:lnTo>
                  <a:pt x="10972" y="1052944"/>
                </a:lnTo>
                <a:lnTo>
                  <a:pt x="10972" y="1201534"/>
                </a:lnTo>
                <a:lnTo>
                  <a:pt x="651052" y="1201534"/>
                </a:lnTo>
                <a:lnTo>
                  <a:pt x="651052" y="1052944"/>
                </a:lnTo>
                <a:lnTo>
                  <a:pt x="651052" y="732904"/>
                </a:lnTo>
                <a:close/>
              </a:path>
              <a:path w="662305" h="1202055">
                <a:moveTo>
                  <a:pt x="662025" y="349300"/>
                </a:moveTo>
                <a:lnTo>
                  <a:pt x="655853" y="277177"/>
                </a:lnTo>
                <a:lnTo>
                  <a:pt x="637336" y="210769"/>
                </a:lnTo>
                <a:lnTo>
                  <a:pt x="607733" y="151333"/>
                </a:lnTo>
                <a:lnTo>
                  <a:pt x="606780" y="149961"/>
                </a:lnTo>
                <a:lnTo>
                  <a:pt x="589254" y="124701"/>
                </a:lnTo>
                <a:lnTo>
                  <a:pt x="568299" y="100126"/>
                </a:lnTo>
                <a:lnTo>
                  <a:pt x="545096" y="77876"/>
                </a:lnTo>
                <a:lnTo>
                  <a:pt x="535838" y="70662"/>
                </a:lnTo>
                <a:lnTo>
                  <a:pt x="535838" y="350215"/>
                </a:lnTo>
                <a:lnTo>
                  <a:pt x="534924" y="371309"/>
                </a:lnTo>
                <a:lnTo>
                  <a:pt x="527608" y="411086"/>
                </a:lnTo>
                <a:lnTo>
                  <a:pt x="513092" y="447459"/>
                </a:lnTo>
                <a:lnTo>
                  <a:pt x="492061" y="479234"/>
                </a:lnTo>
                <a:lnTo>
                  <a:pt x="464781" y="506069"/>
                </a:lnTo>
                <a:lnTo>
                  <a:pt x="432092" y="527100"/>
                </a:lnTo>
                <a:lnTo>
                  <a:pt x="394373" y="541985"/>
                </a:lnTo>
                <a:lnTo>
                  <a:pt x="352996" y="549529"/>
                </a:lnTo>
                <a:lnTo>
                  <a:pt x="331012" y="550468"/>
                </a:lnTo>
                <a:lnTo>
                  <a:pt x="308673" y="549529"/>
                </a:lnTo>
                <a:lnTo>
                  <a:pt x="267068" y="541985"/>
                </a:lnTo>
                <a:lnTo>
                  <a:pt x="229692" y="527075"/>
                </a:lnTo>
                <a:lnTo>
                  <a:pt x="197231" y="505815"/>
                </a:lnTo>
                <a:lnTo>
                  <a:pt x="169964" y="478612"/>
                </a:lnTo>
                <a:lnTo>
                  <a:pt x="148932" y="446836"/>
                </a:lnTo>
                <a:lnTo>
                  <a:pt x="134416" y="410832"/>
                </a:lnTo>
                <a:lnTo>
                  <a:pt x="127101" y="371284"/>
                </a:lnTo>
                <a:lnTo>
                  <a:pt x="126187" y="350215"/>
                </a:lnTo>
                <a:lnTo>
                  <a:pt x="127101" y="329133"/>
                </a:lnTo>
                <a:lnTo>
                  <a:pt x="134416" y="289356"/>
                </a:lnTo>
                <a:lnTo>
                  <a:pt x="148932" y="252984"/>
                </a:lnTo>
                <a:lnTo>
                  <a:pt x="169964" y="221208"/>
                </a:lnTo>
                <a:lnTo>
                  <a:pt x="197231" y="194373"/>
                </a:lnTo>
                <a:lnTo>
                  <a:pt x="229692" y="173342"/>
                </a:lnTo>
                <a:lnTo>
                  <a:pt x="267068" y="158457"/>
                </a:lnTo>
                <a:lnTo>
                  <a:pt x="308673" y="150914"/>
                </a:lnTo>
                <a:lnTo>
                  <a:pt x="331012" y="149961"/>
                </a:lnTo>
                <a:lnTo>
                  <a:pt x="353364" y="150914"/>
                </a:lnTo>
                <a:lnTo>
                  <a:pt x="394970" y="158457"/>
                </a:lnTo>
                <a:lnTo>
                  <a:pt x="432346" y="173367"/>
                </a:lnTo>
                <a:lnTo>
                  <a:pt x="464807" y="194627"/>
                </a:lnTo>
                <a:lnTo>
                  <a:pt x="492061" y="221830"/>
                </a:lnTo>
                <a:lnTo>
                  <a:pt x="513092" y="253606"/>
                </a:lnTo>
                <a:lnTo>
                  <a:pt x="527608" y="289610"/>
                </a:lnTo>
                <a:lnTo>
                  <a:pt x="534924" y="329158"/>
                </a:lnTo>
                <a:lnTo>
                  <a:pt x="535838" y="350215"/>
                </a:lnTo>
                <a:lnTo>
                  <a:pt x="535838" y="70662"/>
                </a:lnTo>
                <a:lnTo>
                  <a:pt x="492518" y="41071"/>
                </a:lnTo>
                <a:lnTo>
                  <a:pt x="432092" y="14922"/>
                </a:lnTo>
                <a:lnTo>
                  <a:pt x="366026" y="1663"/>
                </a:lnTo>
                <a:lnTo>
                  <a:pt x="331012" y="0"/>
                </a:lnTo>
                <a:lnTo>
                  <a:pt x="295668" y="1663"/>
                </a:lnTo>
                <a:lnTo>
                  <a:pt x="229603" y="14922"/>
                </a:lnTo>
                <a:lnTo>
                  <a:pt x="169887" y="41071"/>
                </a:lnTo>
                <a:lnTo>
                  <a:pt x="117538" y="77876"/>
                </a:lnTo>
                <a:lnTo>
                  <a:pt x="73037" y="124701"/>
                </a:lnTo>
                <a:lnTo>
                  <a:pt x="38290" y="180022"/>
                </a:lnTo>
                <a:lnTo>
                  <a:pt x="13893" y="243319"/>
                </a:lnTo>
                <a:lnTo>
                  <a:pt x="1549" y="313042"/>
                </a:lnTo>
                <a:lnTo>
                  <a:pt x="0" y="350215"/>
                </a:lnTo>
                <a:lnTo>
                  <a:pt x="1549" y="387019"/>
                </a:lnTo>
                <a:lnTo>
                  <a:pt x="13893" y="456514"/>
                </a:lnTo>
                <a:lnTo>
                  <a:pt x="38290" y="520192"/>
                </a:lnTo>
                <a:lnTo>
                  <a:pt x="73037" y="575970"/>
                </a:lnTo>
                <a:lnTo>
                  <a:pt x="117563" y="623201"/>
                </a:lnTo>
                <a:lnTo>
                  <a:pt x="170192" y="660031"/>
                </a:lnTo>
                <a:lnTo>
                  <a:pt x="230200" y="685774"/>
                </a:lnTo>
                <a:lnTo>
                  <a:pt x="296037" y="698804"/>
                </a:lnTo>
                <a:lnTo>
                  <a:pt x="331012" y="700430"/>
                </a:lnTo>
                <a:lnTo>
                  <a:pt x="365988" y="698804"/>
                </a:lnTo>
                <a:lnTo>
                  <a:pt x="431825" y="685774"/>
                </a:lnTo>
                <a:lnTo>
                  <a:pt x="491947" y="660006"/>
                </a:lnTo>
                <a:lnTo>
                  <a:pt x="544474" y="623455"/>
                </a:lnTo>
                <a:lnTo>
                  <a:pt x="588987" y="576592"/>
                </a:lnTo>
                <a:lnTo>
                  <a:pt x="623735" y="520814"/>
                </a:lnTo>
                <a:lnTo>
                  <a:pt x="648144" y="456717"/>
                </a:lnTo>
                <a:lnTo>
                  <a:pt x="660488" y="386537"/>
                </a:lnTo>
                <a:lnTo>
                  <a:pt x="662025" y="3493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6223" y="508546"/>
            <a:ext cx="640080" cy="567055"/>
          </a:xfrm>
          <a:custGeom>
            <a:avLst/>
            <a:gdLst/>
            <a:ahLst/>
            <a:cxnLst/>
            <a:rect l="l" t="t" r="r" b="b"/>
            <a:pathLst>
              <a:path w="640080" h="567055">
                <a:moveTo>
                  <a:pt x="232257" y="11887"/>
                </a:moveTo>
                <a:lnTo>
                  <a:pt x="165049" y="20345"/>
                </a:lnTo>
                <a:lnTo>
                  <a:pt x="107899" y="45719"/>
                </a:lnTo>
                <a:lnTo>
                  <a:pt x="61836" y="86639"/>
                </a:lnTo>
                <a:lnTo>
                  <a:pt x="27889" y="141731"/>
                </a:lnTo>
                <a:lnTo>
                  <a:pt x="6971" y="209854"/>
                </a:lnTo>
                <a:lnTo>
                  <a:pt x="1742" y="248373"/>
                </a:lnTo>
                <a:lnTo>
                  <a:pt x="0" y="289864"/>
                </a:lnTo>
                <a:lnTo>
                  <a:pt x="0" y="566927"/>
                </a:lnTo>
                <a:lnTo>
                  <a:pt x="640080" y="566927"/>
                </a:lnTo>
                <a:lnTo>
                  <a:pt x="640080" y="484631"/>
                </a:lnTo>
                <a:lnTo>
                  <a:pt x="120700" y="484631"/>
                </a:lnTo>
                <a:lnTo>
                  <a:pt x="50292" y="418795"/>
                </a:lnTo>
                <a:lnTo>
                  <a:pt x="120700" y="418795"/>
                </a:lnTo>
                <a:lnTo>
                  <a:pt x="120700" y="298094"/>
                </a:lnTo>
                <a:lnTo>
                  <a:pt x="122529" y="265976"/>
                </a:lnTo>
                <a:lnTo>
                  <a:pt x="137159" y="214769"/>
                </a:lnTo>
                <a:lnTo>
                  <a:pt x="166078" y="180879"/>
                </a:lnTo>
                <a:lnTo>
                  <a:pt x="207226" y="163963"/>
                </a:lnTo>
                <a:lnTo>
                  <a:pt x="232257" y="161848"/>
                </a:lnTo>
                <a:lnTo>
                  <a:pt x="407822" y="161848"/>
                </a:lnTo>
                <a:lnTo>
                  <a:pt x="434820" y="143035"/>
                </a:lnTo>
                <a:lnTo>
                  <a:pt x="400849" y="86639"/>
                </a:lnTo>
                <a:lnTo>
                  <a:pt x="355244" y="45719"/>
                </a:lnTo>
                <a:lnTo>
                  <a:pt x="298666" y="20345"/>
                </a:lnTo>
                <a:lnTo>
                  <a:pt x="266690" y="14001"/>
                </a:lnTo>
                <a:lnTo>
                  <a:pt x="232257" y="11887"/>
                </a:lnTo>
                <a:close/>
              </a:path>
              <a:path w="640080" h="567055">
                <a:moveTo>
                  <a:pt x="120700" y="418795"/>
                </a:moveTo>
                <a:lnTo>
                  <a:pt x="50292" y="418795"/>
                </a:lnTo>
                <a:lnTo>
                  <a:pt x="120700" y="484631"/>
                </a:lnTo>
                <a:lnTo>
                  <a:pt x="120700" y="418795"/>
                </a:lnTo>
                <a:close/>
              </a:path>
              <a:path w="640080" h="567055">
                <a:moveTo>
                  <a:pt x="343814" y="418795"/>
                </a:moveTo>
                <a:lnTo>
                  <a:pt x="120700" y="418795"/>
                </a:lnTo>
                <a:lnTo>
                  <a:pt x="120700" y="484631"/>
                </a:lnTo>
                <a:lnTo>
                  <a:pt x="343814" y="484631"/>
                </a:lnTo>
                <a:lnTo>
                  <a:pt x="343814" y="418795"/>
                </a:lnTo>
                <a:close/>
              </a:path>
              <a:path w="640080" h="567055">
                <a:moveTo>
                  <a:pt x="407822" y="161848"/>
                </a:moveTo>
                <a:lnTo>
                  <a:pt x="232257" y="161848"/>
                </a:lnTo>
                <a:lnTo>
                  <a:pt x="256918" y="163963"/>
                </a:lnTo>
                <a:lnTo>
                  <a:pt x="278778" y="170306"/>
                </a:lnTo>
                <a:lnTo>
                  <a:pt x="314096" y="195681"/>
                </a:lnTo>
                <a:lnTo>
                  <a:pt x="336384" y="238201"/>
                </a:lnTo>
                <a:lnTo>
                  <a:pt x="343814" y="298094"/>
                </a:lnTo>
                <a:lnTo>
                  <a:pt x="343814" y="484631"/>
                </a:lnTo>
                <a:lnTo>
                  <a:pt x="404799" y="426856"/>
                </a:lnTo>
                <a:lnTo>
                  <a:pt x="396849" y="418795"/>
                </a:lnTo>
                <a:lnTo>
                  <a:pt x="461772" y="418795"/>
                </a:lnTo>
                <a:lnTo>
                  <a:pt x="461772" y="320039"/>
                </a:lnTo>
                <a:lnTo>
                  <a:pt x="407822" y="320039"/>
                </a:lnTo>
                <a:lnTo>
                  <a:pt x="407822" y="161848"/>
                </a:lnTo>
                <a:close/>
              </a:path>
              <a:path w="640080" h="567055">
                <a:moveTo>
                  <a:pt x="404799" y="426856"/>
                </a:moveTo>
                <a:lnTo>
                  <a:pt x="343814" y="484631"/>
                </a:lnTo>
                <a:lnTo>
                  <a:pt x="461772" y="484631"/>
                </a:lnTo>
                <a:lnTo>
                  <a:pt x="404799" y="426856"/>
                </a:lnTo>
                <a:close/>
              </a:path>
              <a:path w="640080" h="567055">
                <a:moveTo>
                  <a:pt x="461772" y="418795"/>
                </a:moveTo>
                <a:lnTo>
                  <a:pt x="413308" y="418795"/>
                </a:lnTo>
                <a:lnTo>
                  <a:pt x="404799" y="426856"/>
                </a:lnTo>
                <a:lnTo>
                  <a:pt x="461772" y="484631"/>
                </a:lnTo>
                <a:lnTo>
                  <a:pt x="461772" y="418795"/>
                </a:lnTo>
                <a:close/>
              </a:path>
              <a:path w="640080" h="567055">
                <a:moveTo>
                  <a:pt x="640080" y="418795"/>
                </a:moveTo>
                <a:lnTo>
                  <a:pt x="461772" y="418795"/>
                </a:lnTo>
                <a:lnTo>
                  <a:pt x="461772" y="484631"/>
                </a:lnTo>
                <a:lnTo>
                  <a:pt x="640080" y="484631"/>
                </a:lnTo>
                <a:lnTo>
                  <a:pt x="640080" y="418795"/>
                </a:lnTo>
                <a:close/>
              </a:path>
              <a:path w="640080" h="567055">
                <a:moveTo>
                  <a:pt x="413308" y="418795"/>
                </a:moveTo>
                <a:lnTo>
                  <a:pt x="396849" y="418795"/>
                </a:lnTo>
                <a:lnTo>
                  <a:pt x="404799" y="426856"/>
                </a:lnTo>
                <a:lnTo>
                  <a:pt x="413308" y="418795"/>
                </a:lnTo>
                <a:close/>
              </a:path>
              <a:path w="640080" h="567055">
                <a:moveTo>
                  <a:pt x="434820" y="143035"/>
                </a:moveTo>
                <a:lnTo>
                  <a:pt x="407822" y="161848"/>
                </a:lnTo>
                <a:lnTo>
                  <a:pt x="407822" y="320039"/>
                </a:lnTo>
                <a:lnTo>
                  <a:pt x="461490" y="283063"/>
                </a:lnTo>
                <a:lnTo>
                  <a:pt x="460057" y="248373"/>
                </a:lnTo>
                <a:lnTo>
                  <a:pt x="454913" y="209854"/>
                </a:lnTo>
                <a:lnTo>
                  <a:pt x="446341" y="174307"/>
                </a:lnTo>
                <a:lnTo>
                  <a:pt x="434820" y="143035"/>
                </a:lnTo>
                <a:close/>
              </a:path>
              <a:path w="640080" h="567055">
                <a:moveTo>
                  <a:pt x="461490" y="283063"/>
                </a:moveTo>
                <a:lnTo>
                  <a:pt x="407822" y="320039"/>
                </a:lnTo>
                <a:lnTo>
                  <a:pt x="461772" y="320039"/>
                </a:lnTo>
                <a:lnTo>
                  <a:pt x="461772" y="289864"/>
                </a:lnTo>
                <a:lnTo>
                  <a:pt x="461490" y="283063"/>
                </a:lnTo>
                <a:close/>
              </a:path>
              <a:path w="640080" h="567055">
                <a:moveTo>
                  <a:pt x="640080" y="0"/>
                </a:moveTo>
                <a:lnTo>
                  <a:pt x="434820" y="143035"/>
                </a:lnTo>
                <a:lnTo>
                  <a:pt x="446341" y="174307"/>
                </a:lnTo>
                <a:lnTo>
                  <a:pt x="454913" y="209854"/>
                </a:lnTo>
                <a:lnTo>
                  <a:pt x="460057" y="248373"/>
                </a:lnTo>
                <a:lnTo>
                  <a:pt x="461490" y="283063"/>
                </a:lnTo>
                <a:lnTo>
                  <a:pt x="640080" y="160019"/>
                </a:lnTo>
                <a:lnTo>
                  <a:pt x="64008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55" y="-4256"/>
            <a:ext cx="10876127" cy="78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2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659" y="347129"/>
            <a:ext cx="10153650" cy="6892290"/>
            <a:chOff x="290659" y="347129"/>
            <a:chExt cx="10153650" cy="6892290"/>
          </a:xfrm>
        </p:grpSpPr>
        <p:sp>
          <p:nvSpPr>
            <p:cNvPr id="3" name="object 3"/>
            <p:cNvSpPr/>
            <p:nvPr/>
          </p:nvSpPr>
          <p:spPr>
            <a:xfrm>
              <a:off x="290659" y="347129"/>
              <a:ext cx="6892290" cy="6892290"/>
            </a:xfrm>
            <a:custGeom>
              <a:avLst/>
              <a:gdLst/>
              <a:ahLst/>
              <a:cxnLst/>
              <a:rect l="l" t="t" r="r" b="b"/>
              <a:pathLst>
                <a:path w="6892290" h="6892290">
                  <a:moveTo>
                    <a:pt x="6891964" y="0"/>
                  </a:moveTo>
                  <a:lnTo>
                    <a:pt x="0" y="0"/>
                  </a:lnTo>
                  <a:lnTo>
                    <a:pt x="0" y="6891961"/>
                  </a:lnTo>
                  <a:lnTo>
                    <a:pt x="6891964" y="6891961"/>
                  </a:lnTo>
                  <a:lnTo>
                    <a:pt x="6891964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3486" y="2425928"/>
              <a:ext cx="6320688" cy="4804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435" y="493014"/>
              <a:ext cx="2221553" cy="44074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2755" y="1779099"/>
              <a:ext cx="2280132" cy="47617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4454" y="6190144"/>
              <a:ext cx="279163" cy="1674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8178" y="6192850"/>
              <a:ext cx="97218" cy="1620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9549" y="5915380"/>
              <a:ext cx="154546" cy="16201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85998" y="5915393"/>
              <a:ext cx="175260" cy="162560"/>
            </a:xfrm>
            <a:custGeom>
              <a:avLst/>
              <a:gdLst/>
              <a:ahLst/>
              <a:cxnLst/>
              <a:rect l="l" t="t" r="r" b="b"/>
              <a:pathLst>
                <a:path w="175260" h="162560">
                  <a:moveTo>
                    <a:pt x="19913" y="44564"/>
                  </a:moveTo>
                  <a:lnTo>
                    <a:pt x="0" y="44564"/>
                  </a:lnTo>
                  <a:lnTo>
                    <a:pt x="0" y="162001"/>
                  </a:lnTo>
                  <a:lnTo>
                    <a:pt x="19913" y="162001"/>
                  </a:lnTo>
                  <a:lnTo>
                    <a:pt x="19913" y="44564"/>
                  </a:lnTo>
                  <a:close/>
                </a:path>
                <a:path w="175260" h="162560">
                  <a:moveTo>
                    <a:pt x="19913" y="0"/>
                  </a:moveTo>
                  <a:lnTo>
                    <a:pt x="0" y="0"/>
                  </a:lnTo>
                  <a:lnTo>
                    <a:pt x="0" y="22618"/>
                  </a:lnTo>
                  <a:lnTo>
                    <a:pt x="19913" y="22618"/>
                  </a:lnTo>
                  <a:lnTo>
                    <a:pt x="19913" y="0"/>
                  </a:lnTo>
                  <a:close/>
                </a:path>
                <a:path w="175260" h="162560">
                  <a:moveTo>
                    <a:pt x="71996" y="0"/>
                  </a:moveTo>
                  <a:lnTo>
                    <a:pt x="52082" y="0"/>
                  </a:lnTo>
                  <a:lnTo>
                    <a:pt x="52082" y="162001"/>
                  </a:lnTo>
                  <a:lnTo>
                    <a:pt x="71996" y="162001"/>
                  </a:lnTo>
                  <a:lnTo>
                    <a:pt x="71996" y="0"/>
                  </a:lnTo>
                  <a:close/>
                </a:path>
                <a:path w="175260" h="162560">
                  <a:moveTo>
                    <a:pt x="124523" y="0"/>
                  </a:moveTo>
                  <a:lnTo>
                    <a:pt x="104609" y="0"/>
                  </a:lnTo>
                  <a:lnTo>
                    <a:pt x="104609" y="162001"/>
                  </a:lnTo>
                  <a:lnTo>
                    <a:pt x="124523" y="162001"/>
                  </a:lnTo>
                  <a:lnTo>
                    <a:pt x="124523" y="0"/>
                  </a:lnTo>
                  <a:close/>
                </a:path>
                <a:path w="175260" h="162560">
                  <a:moveTo>
                    <a:pt x="175247" y="44564"/>
                  </a:moveTo>
                  <a:lnTo>
                    <a:pt x="155333" y="44564"/>
                  </a:lnTo>
                  <a:lnTo>
                    <a:pt x="155333" y="162001"/>
                  </a:lnTo>
                  <a:lnTo>
                    <a:pt x="175247" y="162001"/>
                  </a:lnTo>
                  <a:lnTo>
                    <a:pt x="175247" y="44564"/>
                  </a:lnTo>
                  <a:close/>
                </a:path>
                <a:path w="175260" h="162560">
                  <a:moveTo>
                    <a:pt x="175247" y="0"/>
                  </a:moveTo>
                  <a:lnTo>
                    <a:pt x="155333" y="0"/>
                  </a:lnTo>
                  <a:lnTo>
                    <a:pt x="155333" y="22618"/>
                  </a:lnTo>
                  <a:lnTo>
                    <a:pt x="175247" y="22618"/>
                  </a:lnTo>
                  <a:lnTo>
                    <a:pt x="17524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93858" y="5957468"/>
              <a:ext cx="95275" cy="11992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11981" y="5957468"/>
              <a:ext cx="103416" cy="1674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72586" y="1128636"/>
              <a:ext cx="122427" cy="16201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21481" y="1173200"/>
              <a:ext cx="95034" cy="1199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36467" y="1132217"/>
              <a:ext cx="175552" cy="16090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794190" y="1381416"/>
              <a:ext cx="144780" cy="163195"/>
            </a:xfrm>
            <a:custGeom>
              <a:avLst/>
              <a:gdLst/>
              <a:ahLst/>
              <a:cxnLst/>
              <a:rect l="l" t="t" r="r" b="b"/>
              <a:pathLst>
                <a:path w="144780" h="163194">
                  <a:moveTo>
                    <a:pt x="101142" y="143548"/>
                  </a:moveTo>
                  <a:lnTo>
                    <a:pt x="21501" y="143548"/>
                  </a:lnTo>
                  <a:lnTo>
                    <a:pt x="21501" y="38"/>
                  </a:lnTo>
                  <a:lnTo>
                    <a:pt x="0" y="38"/>
                  </a:lnTo>
                  <a:lnTo>
                    <a:pt x="0" y="143548"/>
                  </a:lnTo>
                  <a:lnTo>
                    <a:pt x="0" y="162598"/>
                  </a:lnTo>
                  <a:lnTo>
                    <a:pt x="101142" y="162598"/>
                  </a:lnTo>
                  <a:lnTo>
                    <a:pt x="101142" y="143548"/>
                  </a:lnTo>
                  <a:close/>
                </a:path>
                <a:path w="144780" h="163194">
                  <a:moveTo>
                    <a:pt x="144170" y="44577"/>
                  </a:moveTo>
                  <a:lnTo>
                    <a:pt x="124256" y="44577"/>
                  </a:lnTo>
                  <a:lnTo>
                    <a:pt x="124256" y="162026"/>
                  </a:lnTo>
                  <a:lnTo>
                    <a:pt x="144170" y="162026"/>
                  </a:lnTo>
                  <a:lnTo>
                    <a:pt x="144170" y="44577"/>
                  </a:lnTo>
                  <a:close/>
                </a:path>
                <a:path w="144780" h="163194">
                  <a:moveTo>
                    <a:pt x="144170" y="0"/>
                  </a:moveTo>
                  <a:lnTo>
                    <a:pt x="124256" y="0"/>
                  </a:lnTo>
                  <a:lnTo>
                    <a:pt x="124256" y="22631"/>
                  </a:lnTo>
                  <a:lnTo>
                    <a:pt x="144170" y="22631"/>
                  </a:lnTo>
                  <a:lnTo>
                    <a:pt x="14417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60992" y="1423504"/>
              <a:ext cx="103416" cy="1674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94570" y="1381417"/>
              <a:ext cx="95262" cy="16202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09112" y="1385011"/>
              <a:ext cx="57785" cy="160020"/>
            </a:xfrm>
            <a:custGeom>
              <a:avLst/>
              <a:gdLst/>
              <a:ahLst/>
              <a:cxnLst/>
              <a:rect l="l" t="t" r="r" b="b"/>
              <a:pathLst>
                <a:path w="57785" h="160019">
                  <a:moveTo>
                    <a:pt x="34607" y="0"/>
                  </a:moveTo>
                  <a:lnTo>
                    <a:pt x="14706" y="11950"/>
                  </a:lnTo>
                  <a:lnTo>
                    <a:pt x="14706" y="40982"/>
                  </a:lnTo>
                  <a:lnTo>
                    <a:pt x="0" y="40982"/>
                  </a:lnTo>
                  <a:lnTo>
                    <a:pt x="0" y="56375"/>
                  </a:lnTo>
                  <a:lnTo>
                    <a:pt x="14706" y="56375"/>
                  </a:lnTo>
                  <a:lnTo>
                    <a:pt x="14706" y="135991"/>
                  </a:lnTo>
                  <a:lnTo>
                    <a:pt x="35064" y="160007"/>
                  </a:lnTo>
                  <a:lnTo>
                    <a:pt x="46647" y="160007"/>
                  </a:lnTo>
                  <a:lnTo>
                    <a:pt x="51663" y="159410"/>
                  </a:lnTo>
                  <a:lnTo>
                    <a:pt x="57238" y="158242"/>
                  </a:lnTo>
                  <a:lnTo>
                    <a:pt x="54533" y="140665"/>
                  </a:lnTo>
                  <a:lnTo>
                    <a:pt x="48044" y="141452"/>
                  </a:lnTo>
                  <a:lnTo>
                    <a:pt x="42913" y="141452"/>
                  </a:lnTo>
                  <a:lnTo>
                    <a:pt x="34607" y="130860"/>
                  </a:lnTo>
                  <a:lnTo>
                    <a:pt x="34607" y="56375"/>
                  </a:lnTo>
                  <a:lnTo>
                    <a:pt x="54533" y="56375"/>
                  </a:lnTo>
                  <a:lnTo>
                    <a:pt x="54533" y="40982"/>
                  </a:lnTo>
                  <a:lnTo>
                    <a:pt x="34607" y="40982"/>
                  </a:lnTo>
                  <a:lnTo>
                    <a:pt x="34607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3211" y="1378711"/>
              <a:ext cx="149796" cy="1674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21938" y="1423504"/>
              <a:ext cx="297548" cy="1674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40773" y="1733257"/>
              <a:ext cx="113093" cy="1967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92335" y="1732851"/>
              <a:ext cx="110020" cy="1971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40188" y="1733257"/>
              <a:ext cx="116890" cy="1967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89578" y="1735251"/>
              <a:ext cx="104902" cy="19278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62375" y="6543174"/>
              <a:ext cx="113093" cy="1967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13937" y="6542768"/>
              <a:ext cx="110020" cy="19717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58438" y="6545168"/>
              <a:ext cx="104901" cy="1927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98506" y="6543174"/>
              <a:ext cx="116903" cy="1967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762770" y="6927811"/>
              <a:ext cx="138430" cy="73660"/>
            </a:xfrm>
            <a:custGeom>
              <a:avLst/>
              <a:gdLst/>
              <a:ahLst/>
              <a:cxnLst/>
              <a:rect l="l" t="t" r="r" b="b"/>
              <a:pathLst>
                <a:path w="138430" h="73659">
                  <a:moveTo>
                    <a:pt x="62992" y="0"/>
                  </a:moveTo>
                  <a:lnTo>
                    <a:pt x="17780" y="0"/>
                  </a:lnTo>
                  <a:lnTo>
                    <a:pt x="16344" y="37122"/>
                  </a:lnTo>
                  <a:lnTo>
                    <a:pt x="15570" y="44704"/>
                  </a:lnTo>
                  <a:lnTo>
                    <a:pt x="4559" y="63690"/>
                  </a:lnTo>
                  <a:lnTo>
                    <a:pt x="0" y="63588"/>
                  </a:lnTo>
                  <a:lnTo>
                    <a:pt x="0" y="72986"/>
                  </a:lnTo>
                  <a:lnTo>
                    <a:pt x="25298" y="41719"/>
                  </a:lnTo>
                  <a:lnTo>
                    <a:pt x="26822" y="8636"/>
                  </a:lnTo>
                  <a:lnTo>
                    <a:pt x="53251" y="8636"/>
                  </a:lnTo>
                  <a:lnTo>
                    <a:pt x="53251" y="73037"/>
                  </a:lnTo>
                  <a:lnTo>
                    <a:pt x="62992" y="73037"/>
                  </a:lnTo>
                  <a:lnTo>
                    <a:pt x="62992" y="0"/>
                  </a:lnTo>
                  <a:close/>
                </a:path>
                <a:path w="138430" h="73659">
                  <a:moveTo>
                    <a:pt x="138366" y="0"/>
                  </a:moveTo>
                  <a:lnTo>
                    <a:pt x="128028" y="0"/>
                  </a:lnTo>
                  <a:lnTo>
                    <a:pt x="92456" y="57632"/>
                  </a:lnTo>
                  <a:lnTo>
                    <a:pt x="92456" y="0"/>
                  </a:lnTo>
                  <a:lnTo>
                    <a:pt x="82715" y="0"/>
                  </a:lnTo>
                  <a:lnTo>
                    <a:pt x="82715" y="73037"/>
                  </a:lnTo>
                  <a:lnTo>
                    <a:pt x="92608" y="73037"/>
                  </a:lnTo>
                  <a:lnTo>
                    <a:pt x="128612" y="14516"/>
                  </a:lnTo>
                  <a:lnTo>
                    <a:pt x="128612" y="73037"/>
                  </a:lnTo>
                  <a:lnTo>
                    <a:pt x="138366" y="73037"/>
                  </a:lnTo>
                  <a:lnTo>
                    <a:pt x="138366" y="0"/>
                  </a:lnTo>
                  <a:close/>
                </a:path>
              </a:pathLst>
            </a:custGeom>
            <a:solidFill>
              <a:srgbClr val="93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20872" y="6927805"/>
              <a:ext cx="328752" cy="896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00412" y="6926300"/>
              <a:ext cx="488022" cy="7604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126864" y="349999"/>
              <a:ext cx="6317615" cy="2082164"/>
            </a:xfrm>
            <a:custGeom>
              <a:avLst/>
              <a:gdLst/>
              <a:ahLst/>
              <a:cxnLst/>
              <a:rect l="l" t="t" r="r" b="b"/>
              <a:pathLst>
                <a:path w="6317615" h="2082164">
                  <a:moveTo>
                    <a:pt x="6317322" y="0"/>
                  </a:moveTo>
                  <a:lnTo>
                    <a:pt x="0" y="0"/>
                  </a:lnTo>
                  <a:lnTo>
                    <a:pt x="0" y="2082076"/>
                  </a:lnTo>
                  <a:lnTo>
                    <a:pt x="6317322" y="2082076"/>
                  </a:lnTo>
                  <a:lnTo>
                    <a:pt x="6317322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515097" y="1068666"/>
              <a:ext cx="2412365" cy="629285"/>
            </a:xfrm>
            <a:custGeom>
              <a:avLst/>
              <a:gdLst/>
              <a:ahLst/>
              <a:cxnLst/>
              <a:rect l="l" t="t" r="r" b="b"/>
              <a:pathLst>
                <a:path w="2412365" h="629285">
                  <a:moveTo>
                    <a:pt x="1659559" y="0"/>
                  </a:moveTo>
                  <a:lnTo>
                    <a:pt x="1617777" y="2555"/>
                  </a:lnTo>
                  <a:lnTo>
                    <a:pt x="1574196" y="10723"/>
                  </a:lnTo>
                  <a:lnTo>
                    <a:pt x="1530311" y="25250"/>
                  </a:lnTo>
                  <a:lnTo>
                    <a:pt x="1487616" y="46888"/>
                  </a:lnTo>
                  <a:lnTo>
                    <a:pt x="1447605" y="76385"/>
                  </a:lnTo>
                  <a:lnTo>
                    <a:pt x="1411770" y="114490"/>
                  </a:lnTo>
                  <a:lnTo>
                    <a:pt x="1385351" y="154130"/>
                  </a:lnTo>
                  <a:lnTo>
                    <a:pt x="1363535" y="201002"/>
                  </a:lnTo>
                  <a:lnTo>
                    <a:pt x="1348701" y="254618"/>
                  </a:lnTo>
                  <a:lnTo>
                    <a:pt x="1343228" y="314490"/>
                  </a:lnTo>
                  <a:lnTo>
                    <a:pt x="1348701" y="374341"/>
                  </a:lnTo>
                  <a:lnTo>
                    <a:pt x="1363535" y="427951"/>
                  </a:lnTo>
                  <a:lnTo>
                    <a:pt x="1385351" y="474827"/>
                  </a:lnTo>
                  <a:lnTo>
                    <a:pt x="1411770" y="514476"/>
                  </a:lnTo>
                  <a:lnTo>
                    <a:pt x="1447605" y="552586"/>
                  </a:lnTo>
                  <a:lnTo>
                    <a:pt x="1487616" y="582073"/>
                  </a:lnTo>
                  <a:lnTo>
                    <a:pt x="1530311" y="603694"/>
                  </a:lnTo>
                  <a:lnTo>
                    <a:pt x="1574196" y="618203"/>
                  </a:lnTo>
                  <a:lnTo>
                    <a:pt x="1617777" y="626354"/>
                  </a:lnTo>
                  <a:lnTo>
                    <a:pt x="1659559" y="628904"/>
                  </a:lnTo>
                  <a:lnTo>
                    <a:pt x="1701823" y="626819"/>
                  </a:lnTo>
                  <a:lnTo>
                    <a:pt x="1746610" y="619829"/>
                  </a:lnTo>
                  <a:lnTo>
                    <a:pt x="1792068" y="606829"/>
                  </a:lnTo>
                  <a:lnTo>
                    <a:pt x="1836347" y="586717"/>
                  </a:lnTo>
                  <a:lnTo>
                    <a:pt x="1877597" y="558388"/>
                  </a:lnTo>
                  <a:lnTo>
                    <a:pt x="1913966" y="520738"/>
                  </a:lnTo>
                  <a:lnTo>
                    <a:pt x="1924507" y="503834"/>
                  </a:lnTo>
                  <a:lnTo>
                    <a:pt x="1659559" y="503834"/>
                  </a:lnTo>
                  <a:lnTo>
                    <a:pt x="1624179" y="499886"/>
                  </a:lnTo>
                  <a:lnTo>
                    <a:pt x="1563496" y="468510"/>
                  </a:lnTo>
                  <a:lnTo>
                    <a:pt x="1526595" y="417363"/>
                  </a:lnTo>
                  <a:lnTo>
                    <a:pt x="1509531" y="356918"/>
                  </a:lnTo>
                  <a:lnTo>
                    <a:pt x="1507147" y="320763"/>
                  </a:lnTo>
                  <a:lnTo>
                    <a:pt x="1509531" y="284606"/>
                  </a:lnTo>
                  <a:lnTo>
                    <a:pt x="1526595" y="224112"/>
                  </a:lnTo>
                  <a:lnTo>
                    <a:pt x="1563496" y="173017"/>
                  </a:lnTo>
                  <a:lnTo>
                    <a:pt x="1624179" y="141922"/>
                  </a:lnTo>
                  <a:lnTo>
                    <a:pt x="1659559" y="138036"/>
                  </a:lnTo>
                  <a:lnTo>
                    <a:pt x="1932834" y="138036"/>
                  </a:lnTo>
                  <a:lnTo>
                    <a:pt x="1930358" y="133947"/>
                  </a:lnTo>
                  <a:lnTo>
                    <a:pt x="1878240" y="73446"/>
                  </a:lnTo>
                  <a:lnTo>
                    <a:pt x="1836883" y="44527"/>
                  </a:lnTo>
                  <a:lnTo>
                    <a:pt x="1792439" y="23652"/>
                  </a:lnTo>
                  <a:lnTo>
                    <a:pt x="1746806" y="9892"/>
                  </a:lnTo>
                  <a:lnTo>
                    <a:pt x="1701880" y="2318"/>
                  </a:lnTo>
                  <a:lnTo>
                    <a:pt x="1659559" y="0"/>
                  </a:lnTo>
                  <a:close/>
                </a:path>
                <a:path w="2412365" h="629285">
                  <a:moveTo>
                    <a:pt x="1167345" y="12928"/>
                  </a:moveTo>
                  <a:lnTo>
                    <a:pt x="961478" y="12928"/>
                  </a:lnTo>
                  <a:lnTo>
                    <a:pt x="753859" y="616026"/>
                  </a:lnTo>
                  <a:lnTo>
                    <a:pt x="913104" y="616026"/>
                  </a:lnTo>
                  <a:lnTo>
                    <a:pt x="949820" y="503796"/>
                  </a:lnTo>
                  <a:lnTo>
                    <a:pt x="1336329" y="503796"/>
                  </a:lnTo>
                  <a:lnTo>
                    <a:pt x="1297506" y="391020"/>
                  </a:lnTo>
                  <a:lnTo>
                    <a:pt x="984224" y="391020"/>
                  </a:lnTo>
                  <a:lnTo>
                    <a:pt x="1064475" y="125107"/>
                  </a:lnTo>
                  <a:lnTo>
                    <a:pt x="1205964" y="125107"/>
                  </a:lnTo>
                  <a:lnTo>
                    <a:pt x="1167345" y="12928"/>
                  </a:lnTo>
                  <a:close/>
                </a:path>
                <a:path w="2412365" h="629285">
                  <a:moveTo>
                    <a:pt x="1336329" y="503796"/>
                  </a:moveTo>
                  <a:lnTo>
                    <a:pt x="1179004" y="503796"/>
                  </a:lnTo>
                  <a:lnTo>
                    <a:pt x="1215758" y="616026"/>
                  </a:lnTo>
                  <a:lnTo>
                    <a:pt x="1374965" y="616026"/>
                  </a:lnTo>
                  <a:lnTo>
                    <a:pt x="1336329" y="503796"/>
                  </a:lnTo>
                  <a:close/>
                </a:path>
                <a:path w="2412365" h="629285">
                  <a:moveTo>
                    <a:pt x="1973135" y="266242"/>
                  </a:moveTo>
                  <a:lnTo>
                    <a:pt x="1659559" y="266242"/>
                  </a:lnTo>
                  <a:lnTo>
                    <a:pt x="1659559" y="391096"/>
                  </a:lnTo>
                  <a:lnTo>
                    <a:pt x="1819325" y="391096"/>
                  </a:lnTo>
                  <a:lnTo>
                    <a:pt x="1815025" y="406491"/>
                  </a:lnTo>
                  <a:lnTo>
                    <a:pt x="1796732" y="446087"/>
                  </a:lnTo>
                  <a:lnTo>
                    <a:pt x="1738314" y="490510"/>
                  </a:lnTo>
                  <a:lnTo>
                    <a:pt x="1700307" y="500642"/>
                  </a:lnTo>
                  <a:lnTo>
                    <a:pt x="1659559" y="503834"/>
                  </a:lnTo>
                  <a:lnTo>
                    <a:pt x="1924507" y="503834"/>
                  </a:lnTo>
                  <a:lnTo>
                    <a:pt x="1939307" y="480100"/>
                  </a:lnTo>
                  <a:lnTo>
                    <a:pt x="1958803" y="431072"/>
                  </a:lnTo>
                  <a:lnTo>
                    <a:pt x="1971326" y="375316"/>
                  </a:lnTo>
                  <a:lnTo>
                    <a:pt x="1975751" y="314490"/>
                  </a:lnTo>
                  <a:lnTo>
                    <a:pt x="1975587" y="302186"/>
                  </a:lnTo>
                  <a:lnTo>
                    <a:pt x="1975096" y="289975"/>
                  </a:lnTo>
                  <a:lnTo>
                    <a:pt x="1974278" y="277960"/>
                  </a:lnTo>
                  <a:lnTo>
                    <a:pt x="1973135" y="266242"/>
                  </a:lnTo>
                  <a:close/>
                </a:path>
                <a:path w="2412365" h="629285">
                  <a:moveTo>
                    <a:pt x="1205964" y="125107"/>
                  </a:moveTo>
                  <a:lnTo>
                    <a:pt x="1064475" y="125107"/>
                  </a:lnTo>
                  <a:lnTo>
                    <a:pt x="1144701" y="391020"/>
                  </a:lnTo>
                  <a:lnTo>
                    <a:pt x="1297506" y="391020"/>
                  </a:lnTo>
                  <a:lnTo>
                    <a:pt x="1205964" y="125107"/>
                  </a:lnTo>
                  <a:close/>
                </a:path>
                <a:path w="2412365" h="629285">
                  <a:moveTo>
                    <a:pt x="1932834" y="138036"/>
                  </a:moveTo>
                  <a:lnTo>
                    <a:pt x="1659559" y="138036"/>
                  </a:lnTo>
                  <a:lnTo>
                    <a:pt x="1696749" y="141922"/>
                  </a:lnTo>
                  <a:lnTo>
                    <a:pt x="1733105" y="153582"/>
                  </a:lnTo>
                  <a:lnTo>
                    <a:pt x="1765565" y="173017"/>
                  </a:lnTo>
                  <a:lnTo>
                    <a:pt x="1791068" y="200228"/>
                  </a:lnTo>
                  <a:lnTo>
                    <a:pt x="1794763" y="205981"/>
                  </a:lnTo>
                  <a:lnTo>
                    <a:pt x="1935048" y="141693"/>
                  </a:lnTo>
                  <a:lnTo>
                    <a:pt x="1932834" y="138036"/>
                  </a:lnTo>
                  <a:close/>
                </a:path>
                <a:path w="2412365" h="629285">
                  <a:moveTo>
                    <a:pt x="603135" y="133515"/>
                  </a:moveTo>
                  <a:lnTo>
                    <a:pt x="482511" y="133515"/>
                  </a:lnTo>
                  <a:lnTo>
                    <a:pt x="482511" y="495490"/>
                  </a:lnTo>
                  <a:lnTo>
                    <a:pt x="120586" y="495490"/>
                  </a:lnTo>
                  <a:lnTo>
                    <a:pt x="120586" y="616064"/>
                  </a:lnTo>
                  <a:lnTo>
                    <a:pt x="603135" y="616064"/>
                  </a:lnTo>
                  <a:lnTo>
                    <a:pt x="603135" y="133515"/>
                  </a:lnTo>
                  <a:close/>
                </a:path>
                <a:path w="2412365" h="629285">
                  <a:moveTo>
                    <a:pt x="482549" y="12877"/>
                  </a:moveTo>
                  <a:lnTo>
                    <a:pt x="0" y="12877"/>
                  </a:lnTo>
                  <a:lnTo>
                    <a:pt x="0" y="495439"/>
                  </a:lnTo>
                  <a:lnTo>
                    <a:pt x="120586" y="495439"/>
                  </a:lnTo>
                  <a:lnTo>
                    <a:pt x="120611" y="133464"/>
                  </a:lnTo>
                  <a:lnTo>
                    <a:pt x="482549" y="133464"/>
                  </a:lnTo>
                  <a:lnTo>
                    <a:pt x="482549" y="12877"/>
                  </a:lnTo>
                  <a:close/>
                </a:path>
                <a:path w="2412365" h="629285">
                  <a:moveTo>
                    <a:pt x="482549" y="133464"/>
                  </a:moveTo>
                  <a:close/>
                </a:path>
                <a:path w="2412365" h="629285">
                  <a:moveTo>
                    <a:pt x="2275141" y="157721"/>
                  </a:moveTo>
                  <a:lnTo>
                    <a:pt x="2114842" y="157721"/>
                  </a:lnTo>
                  <a:lnTo>
                    <a:pt x="2114842" y="616064"/>
                  </a:lnTo>
                  <a:lnTo>
                    <a:pt x="2275141" y="616064"/>
                  </a:lnTo>
                  <a:lnTo>
                    <a:pt x="2275141" y="157721"/>
                  </a:lnTo>
                  <a:close/>
                </a:path>
                <a:path w="2412365" h="629285">
                  <a:moveTo>
                    <a:pt x="2412187" y="12877"/>
                  </a:moveTo>
                  <a:lnTo>
                    <a:pt x="1977834" y="12877"/>
                  </a:lnTo>
                  <a:lnTo>
                    <a:pt x="1977834" y="157721"/>
                  </a:lnTo>
                  <a:lnTo>
                    <a:pt x="2412187" y="157721"/>
                  </a:lnTo>
                  <a:lnTo>
                    <a:pt x="2412187" y="1287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93081" y="1177861"/>
              <a:ext cx="119329" cy="14084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41886" y="1177861"/>
              <a:ext cx="111302" cy="14005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282501" y="1178254"/>
              <a:ext cx="249554" cy="170180"/>
            </a:xfrm>
            <a:custGeom>
              <a:avLst/>
              <a:gdLst/>
              <a:ahLst/>
              <a:cxnLst/>
              <a:rect l="l" t="t" r="r" b="b"/>
              <a:pathLst>
                <a:path w="249554" h="170180">
                  <a:moveTo>
                    <a:pt x="123050" y="115570"/>
                  </a:moveTo>
                  <a:lnTo>
                    <a:pt x="111315" y="115570"/>
                  </a:lnTo>
                  <a:lnTo>
                    <a:pt x="111315" y="0"/>
                  </a:lnTo>
                  <a:lnTo>
                    <a:pt x="82943" y="0"/>
                  </a:lnTo>
                  <a:lnTo>
                    <a:pt x="82943" y="115570"/>
                  </a:lnTo>
                  <a:lnTo>
                    <a:pt x="28371" y="115570"/>
                  </a:lnTo>
                  <a:lnTo>
                    <a:pt x="28371" y="0"/>
                  </a:lnTo>
                  <a:lnTo>
                    <a:pt x="0" y="0"/>
                  </a:lnTo>
                  <a:lnTo>
                    <a:pt x="0" y="115570"/>
                  </a:lnTo>
                  <a:lnTo>
                    <a:pt x="0" y="139700"/>
                  </a:lnTo>
                  <a:lnTo>
                    <a:pt x="99377" y="139700"/>
                  </a:lnTo>
                  <a:lnTo>
                    <a:pt x="99377" y="170180"/>
                  </a:lnTo>
                  <a:lnTo>
                    <a:pt x="123050" y="170180"/>
                  </a:lnTo>
                  <a:lnTo>
                    <a:pt x="123050" y="139700"/>
                  </a:lnTo>
                  <a:lnTo>
                    <a:pt x="123050" y="115570"/>
                  </a:lnTo>
                  <a:close/>
                </a:path>
                <a:path w="249554" h="170180">
                  <a:moveTo>
                    <a:pt x="248932" y="115570"/>
                  </a:moveTo>
                  <a:lnTo>
                    <a:pt x="170878" y="115570"/>
                  </a:lnTo>
                  <a:lnTo>
                    <a:pt x="170878" y="77470"/>
                  </a:lnTo>
                  <a:lnTo>
                    <a:pt x="240906" y="77470"/>
                  </a:lnTo>
                  <a:lnTo>
                    <a:pt x="240906" y="54610"/>
                  </a:lnTo>
                  <a:lnTo>
                    <a:pt x="170878" y="54610"/>
                  </a:lnTo>
                  <a:lnTo>
                    <a:pt x="170878" y="22860"/>
                  </a:lnTo>
                  <a:lnTo>
                    <a:pt x="246189" y="22860"/>
                  </a:lnTo>
                  <a:lnTo>
                    <a:pt x="246189" y="0"/>
                  </a:lnTo>
                  <a:lnTo>
                    <a:pt x="142506" y="0"/>
                  </a:lnTo>
                  <a:lnTo>
                    <a:pt x="142506" y="22860"/>
                  </a:lnTo>
                  <a:lnTo>
                    <a:pt x="142506" y="54610"/>
                  </a:lnTo>
                  <a:lnTo>
                    <a:pt x="142506" y="77470"/>
                  </a:lnTo>
                  <a:lnTo>
                    <a:pt x="142506" y="115570"/>
                  </a:lnTo>
                  <a:lnTo>
                    <a:pt x="142506" y="139700"/>
                  </a:lnTo>
                  <a:lnTo>
                    <a:pt x="248932" y="139700"/>
                  </a:lnTo>
                  <a:lnTo>
                    <a:pt x="248932" y="11557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55488" y="1177861"/>
              <a:ext cx="384886" cy="1400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18161" y="1175321"/>
              <a:ext cx="386173" cy="14513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26453" y="1175321"/>
              <a:ext cx="257941" cy="14513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706514" y="1177861"/>
              <a:ext cx="267449" cy="14009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695380" y="1457236"/>
              <a:ext cx="135906" cy="14513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54003" y="1457236"/>
              <a:ext cx="270056" cy="14513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146192" y="1457235"/>
              <a:ext cx="794385" cy="145415"/>
            </a:xfrm>
            <a:custGeom>
              <a:avLst/>
              <a:gdLst/>
              <a:ahLst/>
              <a:cxnLst/>
              <a:rect l="l" t="t" r="r" b="b"/>
              <a:pathLst>
                <a:path w="794385" h="145415">
                  <a:moveTo>
                    <a:pt x="107200" y="45631"/>
                  </a:moveTo>
                  <a:lnTo>
                    <a:pt x="86944" y="6743"/>
                  </a:lnTo>
                  <a:lnTo>
                    <a:pt x="78041" y="4470"/>
                  </a:lnTo>
                  <a:lnTo>
                    <a:pt x="78041" y="40944"/>
                  </a:lnTo>
                  <a:lnTo>
                    <a:pt x="78041" y="50228"/>
                  </a:lnTo>
                  <a:lnTo>
                    <a:pt x="54902" y="66116"/>
                  </a:lnTo>
                  <a:lnTo>
                    <a:pt x="28359" y="66116"/>
                  </a:lnTo>
                  <a:lnTo>
                    <a:pt x="28359" y="26212"/>
                  </a:lnTo>
                  <a:lnTo>
                    <a:pt x="52133" y="26212"/>
                  </a:lnTo>
                  <a:lnTo>
                    <a:pt x="78041" y="40944"/>
                  </a:lnTo>
                  <a:lnTo>
                    <a:pt x="78041" y="4470"/>
                  </a:lnTo>
                  <a:lnTo>
                    <a:pt x="73888" y="3708"/>
                  </a:lnTo>
                  <a:lnTo>
                    <a:pt x="66611" y="3060"/>
                  </a:lnTo>
                  <a:lnTo>
                    <a:pt x="57099" y="2679"/>
                  </a:lnTo>
                  <a:lnTo>
                    <a:pt x="45351" y="2540"/>
                  </a:lnTo>
                  <a:lnTo>
                    <a:pt x="0" y="2540"/>
                  </a:lnTo>
                  <a:lnTo>
                    <a:pt x="0" y="142595"/>
                  </a:lnTo>
                  <a:lnTo>
                    <a:pt x="28359" y="142595"/>
                  </a:lnTo>
                  <a:lnTo>
                    <a:pt x="28359" y="89789"/>
                  </a:lnTo>
                  <a:lnTo>
                    <a:pt x="46748" y="89789"/>
                  </a:lnTo>
                  <a:lnTo>
                    <a:pt x="85864" y="84467"/>
                  </a:lnTo>
                  <a:lnTo>
                    <a:pt x="107200" y="54241"/>
                  </a:lnTo>
                  <a:lnTo>
                    <a:pt x="107200" y="45631"/>
                  </a:lnTo>
                  <a:close/>
                </a:path>
                <a:path w="794385" h="145415">
                  <a:moveTo>
                    <a:pt x="257937" y="72072"/>
                  </a:moveTo>
                  <a:lnTo>
                    <a:pt x="256819" y="56565"/>
                  </a:lnTo>
                  <a:lnTo>
                    <a:pt x="253326" y="42252"/>
                  </a:lnTo>
                  <a:lnTo>
                    <a:pt x="247523" y="29806"/>
                  </a:lnTo>
                  <a:lnTo>
                    <a:pt x="243255" y="24257"/>
                  </a:lnTo>
                  <a:lnTo>
                    <a:pt x="239395" y="19227"/>
                  </a:lnTo>
                  <a:lnTo>
                    <a:pt x="229311" y="10820"/>
                  </a:lnTo>
                  <a:lnTo>
                    <a:pt x="228841" y="10579"/>
                  </a:lnTo>
                  <a:lnTo>
                    <a:pt x="228841" y="72072"/>
                  </a:lnTo>
                  <a:lnTo>
                    <a:pt x="228155" y="83515"/>
                  </a:lnTo>
                  <a:lnTo>
                    <a:pt x="205562" y="117830"/>
                  </a:lnTo>
                  <a:lnTo>
                    <a:pt x="190131" y="120878"/>
                  </a:lnTo>
                  <a:lnTo>
                    <a:pt x="182029" y="120116"/>
                  </a:lnTo>
                  <a:lnTo>
                    <a:pt x="153936" y="93408"/>
                  </a:lnTo>
                  <a:lnTo>
                    <a:pt x="151193" y="72072"/>
                  </a:lnTo>
                  <a:lnTo>
                    <a:pt x="151841" y="61137"/>
                  </a:lnTo>
                  <a:lnTo>
                    <a:pt x="174320" y="27266"/>
                  </a:lnTo>
                  <a:lnTo>
                    <a:pt x="190131" y="24257"/>
                  </a:lnTo>
                  <a:lnTo>
                    <a:pt x="198501" y="25019"/>
                  </a:lnTo>
                  <a:lnTo>
                    <a:pt x="228168" y="60794"/>
                  </a:lnTo>
                  <a:lnTo>
                    <a:pt x="228841" y="72072"/>
                  </a:lnTo>
                  <a:lnTo>
                    <a:pt x="228841" y="10579"/>
                  </a:lnTo>
                  <a:lnTo>
                    <a:pt x="217690" y="4813"/>
                  </a:lnTo>
                  <a:lnTo>
                    <a:pt x="204520" y="1206"/>
                  </a:lnTo>
                  <a:lnTo>
                    <a:pt x="189814" y="0"/>
                  </a:lnTo>
                  <a:lnTo>
                    <a:pt x="181495" y="355"/>
                  </a:lnTo>
                  <a:lnTo>
                    <a:pt x="135991" y="23863"/>
                  </a:lnTo>
                  <a:lnTo>
                    <a:pt x="122428" y="63144"/>
                  </a:lnTo>
                  <a:lnTo>
                    <a:pt x="122034" y="73418"/>
                  </a:lnTo>
                  <a:lnTo>
                    <a:pt x="123177" y="89293"/>
                  </a:lnTo>
                  <a:lnTo>
                    <a:pt x="140487" y="126034"/>
                  </a:lnTo>
                  <a:lnTo>
                    <a:pt x="175374" y="143954"/>
                  </a:lnTo>
                  <a:lnTo>
                    <a:pt x="190207" y="145135"/>
                  </a:lnTo>
                  <a:lnTo>
                    <a:pt x="204863" y="143941"/>
                  </a:lnTo>
                  <a:lnTo>
                    <a:pt x="217970" y="140347"/>
                  </a:lnTo>
                  <a:lnTo>
                    <a:pt x="229527" y="134340"/>
                  </a:lnTo>
                  <a:lnTo>
                    <a:pt x="239534" y="125933"/>
                  </a:lnTo>
                  <a:lnTo>
                    <a:pt x="243408" y="120878"/>
                  </a:lnTo>
                  <a:lnTo>
                    <a:pt x="247599" y="115430"/>
                  </a:lnTo>
                  <a:lnTo>
                    <a:pt x="253365" y="103060"/>
                  </a:lnTo>
                  <a:lnTo>
                    <a:pt x="256832" y="88836"/>
                  </a:lnTo>
                  <a:lnTo>
                    <a:pt x="257937" y="73418"/>
                  </a:lnTo>
                  <a:lnTo>
                    <a:pt x="257937" y="72072"/>
                  </a:lnTo>
                  <a:close/>
                </a:path>
                <a:path w="794385" h="145415">
                  <a:moveTo>
                    <a:pt x="381190" y="2959"/>
                  </a:moveTo>
                  <a:lnTo>
                    <a:pt x="270078" y="2959"/>
                  </a:lnTo>
                  <a:lnTo>
                    <a:pt x="270078" y="25819"/>
                  </a:lnTo>
                  <a:lnTo>
                    <a:pt x="311556" y="25819"/>
                  </a:lnTo>
                  <a:lnTo>
                    <a:pt x="311556" y="142659"/>
                  </a:lnTo>
                  <a:lnTo>
                    <a:pt x="339915" y="142659"/>
                  </a:lnTo>
                  <a:lnTo>
                    <a:pt x="339915" y="25819"/>
                  </a:lnTo>
                  <a:lnTo>
                    <a:pt x="381190" y="25819"/>
                  </a:lnTo>
                  <a:lnTo>
                    <a:pt x="381190" y="2959"/>
                  </a:lnTo>
                  <a:close/>
                </a:path>
                <a:path w="794385" h="145415">
                  <a:moveTo>
                    <a:pt x="511441" y="2959"/>
                  </a:moveTo>
                  <a:lnTo>
                    <a:pt x="483082" y="2959"/>
                  </a:lnTo>
                  <a:lnTo>
                    <a:pt x="483082" y="57569"/>
                  </a:lnTo>
                  <a:lnTo>
                    <a:pt x="427913" y="57569"/>
                  </a:lnTo>
                  <a:lnTo>
                    <a:pt x="427913" y="2959"/>
                  </a:lnTo>
                  <a:lnTo>
                    <a:pt x="399554" y="2959"/>
                  </a:lnTo>
                  <a:lnTo>
                    <a:pt x="399554" y="57569"/>
                  </a:lnTo>
                  <a:lnTo>
                    <a:pt x="399554" y="81699"/>
                  </a:lnTo>
                  <a:lnTo>
                    <a:pt x="399554" y="142659"/>
                  </a:lnTo>
                  <a:lnTo>
                    <a:pt x="427913" y="142659"/>
                  </a:lnTo>
                  <a:lnTo>
                    <a:pt x="427913" y="81699"/>
                  </a:lnTo>
                  <a:lnTo>
                    <a:pt x="483082" y="81699"/>
                  </a:lnTo>
                  <a:lnTo>
                    <a:pt x="483082" y="142659"/>
                  </a:lnTo>
                  <a:lnTo>
                    <a:pt x="511441" y="142659"/>
                  </a:lnTo>
                  <a:lnTo>
                    <a:pt x="511441" y="81699"/>
                  </a:lnTo>
                  <a:lnTo>
                    <a:pt x="511441" y="57569"/>
                  </a:lnTo>
                  <a:lnTo>
                    <a:pt x="511441" y="2959"/>
                  </a:lnTo>
                  <a:close/>
                </a:path>
                <a:path w="794385" h="145415">
                  <a:moveTo>
                    <a:pt x="666991" y="142595"/>
                  </a:moveTo>
                  <a:lnTo>
                    <a:pt x="654215" y="110718"/>
                  </a:lnTo>
                  <a:lnTo>
                    <a:pt x="644728" y="87045"/>
                  </a:lnTo>
                  <a:lnTo>
                    <a:pt x="623963" y="35204"/>
                  </a:lnTo>
                  <a:lnTo>
                    <a:pt x="615149" y="13208"/>
                  </a:lnTo>
                  <a:lnTo>
                    <a:pt x="615149" y="87045"/>
                  </a:lnTo>
                  <a:lnTo>
                    <a:pt x="576783" y="87045"/>
                  </a:lnTo>
                  <a:lnTo>
                    <a:pt x="595693" y="35204"/>
                  </a:lnTo>
                  <a:lnTo>
                    <a:pt x="615149" y="87045"/>
                  </a:lnTo>
                  <a:lnTo>
                    <a:pt x="615149" y="13208"/>
                  </a:lnTo>
                  <a:lnTo>
                    <a:pt x="610882" y="2540"/>
                  </a:lnTo>
                  <a:lnTo>
                    <a:pt x="580923" y="2540"/>
                  </a:lnTo>
                  <a:lnTo>
                    <a:pt x="526542" y="142595"/>
                  </a:lnTo>
                  <a:lnTo>
                    <a:pt x="556539" y="142595"/>
                  </a:lnTo>
                  <a:lnTo>
                    <a:pt x="568172" y="110718"/>
                  </a:lnTo>
                  <a:lnTo>
                    <a:pt x="624344" y="110718"/>
                  </a:lnTo>
                  <a:lnTo>
                    <a:pt x="636447" y="142595"/>
                  </a:lnTo>
                  <a:lnTo>
                    <a:pt x="666991" y="142595"/>
                  </a:lnTo>
                  <a:close/>
                </a:path>
                <a:path w="794385" h="145415">
                  <a:moveTo>
                    <a:pt x="794181" y="2540"/>
                  </a:moveTo>
                  <a:lnTo>
                    <a:pt x="765810" y="2540"/>
                  </a:lnTo>
                  <a:lnTo>
                    <a:pt x="765810" y="26212"/>
                  </a:lnTo>
                  <a:lnTo>
                    <a:pt x="765810" y="61810"/>
                  </a:lnTo>
                  <a:lnTo>
                    <a:pt x="733247" y="61810"/>
                  </a:lnTo>
                  <a:lnTo>
                    <a:pt x="725512" y="61455"/>
                  </a:lnTo>
                  <a:lnTo>
                    <a:pt x="708698" y="48539"/>
                  </a:lnTo>
                  <a:lnTo>
                    <a:pt x="708698" y="38887"/>
                  </a:lnTo>
                  <a:lnTo>
                    <a:pt x="732523" y="26212"/>
                  </a:lnTo>
                  <a:lnTo>
                    <a:pt x="765810" y="26212"/>
                  </a:lnTo>
                  <a:lnTo>
                    <a:pt x="765810" y="2540"/>
                  </a:lnTo>
                  <a:lnTo>
                    <a:pt x="734606" y="2540"/>
                  </a:lnTo>
                  <a:lnTo>
                    <a:pt x="724738" y="2755"/>
                  </a:lnTo>
                  <a:lnTo>
                    <a:pt x="681697" y="25781"/>
                  </a:lnTo>
                  <a:lnTo>
                    <a:pt x="679538" y="33350"/>
                  </a:lnTo>
                  <a:lnTo>
                    <a:pt x="679538" y="41884"/>
                  </a:lnTo>
                  <a:lnTo>
                    <a:pt x="699579" y="75844"/>
                  </a:lnTo>
                  <a:lnTo>
                    <a:pt x="716381" y="80784"/>
                  </a:lnTo>
                  <a:lnTo>
                    <a:pt x="710387" y="84201"/>
                  </a:lnTo>
                  <a:lnTo>
                    <a:pt x="685279" y="115277"/>
                  </a:lnTo>
                  <a:lnTo>
                    <a:pt x="668197" y="142595"/>
                  </a:lnTo>
                  <a:lnTo>
                    <a:pt x="702005" y="142595"/>
                  </a:lnTo>
                  <a:lnTo>
                    <a:pt x="722287" y="112014"/>
                  </a:lnTo>
                  <a:lnTo>
                    <a:pt x="728459" y="103060"/>
                  </a:lnTo>
                  <a:lnTo>
                    <a:pt x="751116" y="84112"/>
                  </a:lnTo>
                  <a:lnTo>
                    <a:pt x="765810" y="84112"/>
                  </a:lnTo>
                  <a:lnTo>
                    <a:pt x="765810" y="142595"/>
                  </a:lnTo>
                  <a:lnTo>
                    <a:pt x="794181" y="142595"/>
                  </a:lnTo>
                  <a:lnTo>
                    <a:pt x="794181" y="84112"/>
                  </a:lnTo>
                  <a:lnTo>
                    <a:pt x="794181" y="61810"/>
                  </a:lnTo>
                  <a:lnTo>
                    <a:pt x="794181" y="26212"/>
                  </a:lnTo>
                  <a:lnTo>
                    <a:pt x="794181" y="25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18161" y="1457236"/>
              <a:ext cx="386172" cy="14513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26453" y="1457236"/>
              <a:ext cx="257940" cy="14513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06514" y="1459776"/>
              <a:ext cx="267449" cy="14011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393615" y="1378077"/>
              <a:ext cx="2576830" cy="16510"/>
            </a:xfrm>
            <a:custGeom>
              <a:avLst/>
              <a:gdLst/>
              <a:ahLst/>
              <a:cxnLst/>
              <a:rect l="l" t="t" r="r" b="b"/>
              <a:pathLst>
                <a:path w="2576829" h="16509">
                  <a:moveTo>
                    <a:pt x="2576525" y="0"/>
                  </a:moveTo>
                  <a:lnTo>
                    <a:pt x="0" y="0"/>
                  </a:lnTo>
                  <a:lnTo>
                    <a:pt x="0" y="16065"/>
                  </a:lnTo>
                  <a:lnTo>
                    <a:pt x="2576525" y="16065"/>
                  </a:lnTo>
                  <a:lnTo>
                    <a:pt x="25765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60662" y="903655"/>
              <a:ext cx="1058824" cy="751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659" y="195656"/>
            <a:ext cx="10153650" cy="7044055"/>
            <a:chOff x="290659" y="195656"/>
            <a:chExt cx="10153650" cy="7044055"/>
          </a:xfrm>
        </p:grpSpPr>
        <p:sp>
          <p:nvSpPr>
            <p:cNvPr id="3" name="object 3"/>
            <p:cNvSpPr/>
            <p:nvPr/>
          </p:nvSpPr>
          <p:spPr>
            <a:xfrm>
              <a:off x="290659" y="347129"/>
              <a:ext cx="6892290" cy="6892290"/>
            </a:xfrm>
            <a:custGeom>
              <a:avLst/>
              <a:gdLst/>
              <a:ahLst/>
              <a:cxnLst/>
              <a:rect l="l" t="t" r="r" b="b"/>
              <a:pathLst>
                <a:path w="6892290" h="6892290">
                  <a:moveTo>
                    <a:pt x="6891964" y="0"/>
                  </a:moveTo>
                  <a:lnTo>
                    <a:pt x="0" y="0"/>
                  </a:lnTo>
                  <a:lnTo>
                    <a:pt x="0" y="6891961"/>
                  </a:lnTo>
                  <a:lnTo>
                    <a:pt x="6891964" y="6891961"/>
                  </a:lnTo>
                  <a:lnTo>
                    <a:pt x="6891964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3906" y="2192108"/>
              <a:ext cx="6292748" cy="50469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26864" y="349999"/>
              <a:ext cx="6317615" cy="2082164"/>
            </a:xfrm>
            <a:custGeom>
              <a:avLst/>
              <a:gdLst/>
              <a:ahLst/>
              <a:cxnLst/>
              <a:rect l="l" t="t" r="r" b="b"/>
              <a:pathLst>
                <a:path w="6317615" h="2082164">
                  <a:moveTo>
                    <a:pt x="6317322" y="0"/>
                  </a:moveTo>
                  <a:lnTo>
                    <a:pt x="0" y="0"/>
                  </a:lnTo>
                  <a:lnTo>
                    <a:pt x="0" y="2082076"/>
                  </a:lnTo>
                  <a:lnTo>
                    <a:pt x="6317322" y="2082076"/>
                  </a:lnTo>
                  <a:lnTo>
                    <a:pt x="6317322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15097" y="1068666"/>
              <a:ext cx="2412365" cy="629285"/>
            </a:xfrm>
            <a:custGeom>
              <a:avLst/>
              <a:gdLst/>
              <a:ahLst/>
              <a:cxnLst/>
              <a:rect l="l" t="t" r="r" b="b"/>
              <a:pathLst>
                <a:path w="2412365" h="629285">
                  <a:moveTo>
                    <a:pt x="1659559" y="0"/>
                  </a:moveTo>
                  <a:lnTo>
                    <a:pt x="1617777" y="2555"/>
                  </a:lnTo>
                  <a:lnTo>
                    <a:pt x="1574196" y="10723"/>
                  </a:lnTo>
                  <a:lnTo>
                    <a:pt x="1530311" y="25250"/>
                  </a:lnTo>
                  <a:lnTo>
                    <a:pt x="1487616" y="46888"/>
                  </a:lnTo>
                  <a:lnTo>
                    <a:pt x="1447605" y="76385"/>
                  </a:lnTo>
                  <a:lnTo>
                    <a:pt x="1411770" y="114490"/>
                  </a:lnTo>
                  <a:lnTo>
                    <a:pt x="1385351" y="154130"/>
                  </a:lnTo>
                  <a:lnTo>
                    <a:pt x="1363535" y="201002"/>
                  </a:lnTo>
                  <a:lnTo>
                    <a:pt x="1348701" y="254618"/>
                  </a:lnTo>
                  <a:lnTo>
                    <a:pt x="1343228" y="314490"/>
                  </a:lnTo>
                  <a:lnTo>
                    <a:pt x="1348701" y="374341"/>
                  </a:lnTo>
                  <a:lnTo>
                    <a:pt x="1363535" y="427951"/>
                  </a:lnTo>
                  <a:lnTo>
                    <a:pt x="1385351" y="474827"/>
                  </a:lnTo>
                  <a:lnTo>
                    <a:pt x="1411770" y="514476"/>
                  </a:lnTo>
                  <a:lnTo>
                    <a:pt x="1447605" y="552586"/>
                  </a:lnTo>
                  <a:lnTo>
                    <a:pt x="1487616" y="582073"/>
                  </a:lnTo>
                  <a:lnTo>
                    <a:pt x="1530311" y="603694"/>
                  </a:lnTo>
                  <a:lnTo>
                    <a:pt x="1574196" y="618203"/>
                  </a:lnTo>
                  <a:lnTo>
                    <a:pt x="1617777" y="626354"/>
                  </a:lnTo>
                  <a:lnTo>
                    <a:pt x="1659559" y="628904"/>
                  </a:lnTo>
                  <a:lnTo>
                    <a:pt x="1701823" y="626819"/>
                  </a:lnTo>
                  <a:lnTo>
                    <a:pt x="1746610" y="619829"/>
                  </a:lnTo>
                  <a:lnTo>
                    <a:pt x="1792068" y="606829"/>
                  </a:lnTo>
                  <a:lnTo>
                    <a:pt x="1836347" y="586717"/>
                  </a:lnTo>
                  <a:lnTo>
                    <a:pt x="1877597" y="558388"/>
                  </a:lnTo>
                  <a:lnTo>
                    <a:pt x="1913966" y="520738"/>
                  </a:lnTo>
                  <a:lnTo>
                    <a:pt x="1924507" y="503834"/>
                  </a:lnTo>
                  <a:lnTo>
                    <a:pt x="1659559" y="503834"/>
                  </a:lnTo>
                  <a:lnTo>
                    <a:pt x="1624179" y="499886"/>
                  </a:lnTo>
                  <a:lnTo>
                    <a:pt x="1563496" y="468510"/>
                  </a:lnTo>
                  <a:lnTo>
                    <a:pt x="1526595" y="417363"/>
                  </a:lnTo>
                  <a:lnTo>
                    <a:pt x="1509531" y="356918"/>
                  </a:lnTo>
                  <a:lnTo>
                    <a:pt x="1507147" y="320763"/>
                  </a:lnTo>
                  <a:lnTo>
                    <a:pt x="1509531" y="284606"/>
                  </a:lnTo>
                  <a:lnTo>
                    <a:pt x="1526595" y="224112"/>
                  </a:lnTo>
                  <a:lnTo>
                    <a:pt x="1563496" y="173017"/>
                  </a:lnTo>
                  <a:lnTo>
                    <a:pt x="1624179" y="141922"/>
                  </a:lnTo>
                  <a:lnTo>
                    <a:pt x="1659559" y="138036"/>
                  </a:lnTo>
                  <a:lnTo>
                    <a:pt x="1932834" y="138036"/>
                  </a:lnTo>
                  <a:lnTo>
                    <a:pt x="1930358" y="133947"/>
                  </a:lnTo>
                  <a:lnTo>
                    <a:pt x="1878240" y="73446"/>
                  </a:lnTo>
                  <a:lnTo>
                    <a:pt x="1836883" y="44527"/>
                  </a:lnTo>
                  <a:lnTo>
                    <a:pt x="1792439" y="23652"/>
                  </a:lnTo>
                  <a:lnTo>
                    <a:pt x="1746806" y="9892"/>
                  </a:lnTo>
                  <a:lnTo>
                    <a:pt x="1701880" y="2318"/>
                  </a:lnTo>
                  <a:lnTo>
                    <a:pt x="1659559" y="0"/>
                  </a:lnTo>
                  <a:close/>
                </a:path>
                <a:path w="2412365" h="629285">
                  <a:moveTo>
                    <a:pt x="1167345" y="12928"/>
                  </a:moveTo>
                  <a:lnTo>
                    <a:pt x="961478" y="12928"/>
                  </a:lnTo>
                  <a:lnTo>
                    <a:pt x="753859" y="616026"/>
                  </a:lnTo>
                  <a:lnTo>
                    <a:pt x="913104" y="616026"/>
                  </a:lnTo>
                  <a:lnTo>
                    <a:pt x="949820" y="503796"/>
                  </a:lnTo>
                  <a:lnTo>
                    <a:pt x="1336329" y="503796"/>
                  </a:lnTo>
                  <a:lnTo>
                    <a:pt x="1297506" y="391020"/>
                  </a:lnTo>
                  <a:lnTo>
                    <a:pt x="984224" y="391020"/>
                  </a:lnTo>
                  <a:lnTo>
                    <a:pt x="1064475" y="125107"/>
                  </a:lnTo>
                  <a:lnTo>
                    <a:pt x="1205964" y="125107"/>
                  </a:lnTo>
                  <a:lnTo>
                    <a:pt x="1167345" y="12928"/>
                  </a:lnTo>
                  <a:close/>
                </a:path>
                <a:path w="2412365" h="629285">
                  <a:moveTo>
                    <a:pt x="1336329" y="503796"/>
                  </a:moveTo>
                  <a:lnTo>
                    <a:pt x="1179004" y="503796"/>
                  </a:lnTo>
                  <a:lnTo>
                    <a:pt x="1215758" y="616026"/>
                  </a:lnTo>
                  <a:lnTo>
                    <a:pt x="1374965" y="616026"/>
                  </a:lnTo>
                  <a:lnTo>
                    <a:pt x="1336329" y="503796"/>
                  </a:lnTo>
                  <a:close/>
                </a:path>
                <a:path w="2412365" h="629285">
                  <a:moveTo>
                    <a:pt x="1973135" y="266242"/>
                  </a:moveTo>
                  <a:lnTo>
                    <a:pt x="1659559" y="266242"/>
                  </a:lnTo>
                  <a:lnTo>
                    <a:pt x="1659559" y="391096"/>
                  </a:lnTo>
                  <a:lnTo>
                    <a:pt x="1819325" y="391096"/>
                  </a:lnTo>
                  <a:lnTo>
                    <a:pt x="1815025" y="406491"/>
                  </a:lnTo>
                  <a:lnTo>
                    <a:pt x="1796732" y="446087"/>
                  </a:lnTo>
                  <a:lnTo>
                    <a:pt x="1738314" y="490510"/>
                  </a:lnTo>
                  <a:lnTo>
                    <a:pt x="1700307" y="500642"/>
                  </a:lnTo>
                  <a:lnTo>
                    <a:pt x="1659559" y="503834"/>
                  </a:lnTo>
                  <a:lnTo>
                    <a:pt x="1924507" y="503834"/>
                  </a:lnTo>
                  <a:lnTo>
                    <a:pt x="1939307" y="480100"/>
                  </a:lnTo>
                  <a:lnTo>
                    <a:pt x="1958803" y="431072"/>
                  </a:lnTo>
                  <a:lnTo>
                    <a:pt x="1971326" y="375316"/>
                  </a:lnTo>
                  <a:lnTo>
                    <a:pt x="1975751" y="314490"/>
                  </a:lnTo>
                  <a:lnTo>
                    <a:pt x="1975587" y="302186"/>
                  </a:lnTo>
                  <a:lnTo>
                    <a:pt x="1975096" y="289975"/>
                  </a:lnTo>
                  <a:lnTo>
                    <a:pt x="1974278" y="277960"/>
                  </a:lnTo>
                  <a:lnTo>
                    <a:pt x="1973135" y="266242"/>
                  </a:lnTo>
                  <a:close/>
                </a:path>
                <a:path w="2412365" h="629285">
                  <a:moveTo>
                    <a:pt x="1205964" y="125107"/>
                  </a:moveTo>
                  <a:lnTo>
                    <a:pt x="1064475" y="125107"/>
                  </a:lnTo>
                  <a:lnTo>
                    <a:pt x="1144701" y="391020"/>
                  </a:lnTo>
                  <a:lnTo>
                    <a:pt x="1297506" y="391020"/>
                  </a:lnTo>
                  <a:lnTo>
                    <a:pt x="1205964" y="125107"/>
                  </a:lnTo>
                  <a:close/>
                </a:path>
                <a:path w="2412365" h="629285">
                  <a:moveTo>
                    <a:pt x="1932834" y="138036"/>
                  </a:moveTo>
                  <a:lnTo>
                    <a:pt x="1659559" y="138036"/>
                  </a:lnTo>
                  <a:lnTo>
                    <a:pt x="1696749" y="141922"/>
                  </a:lnTo>
                  <a:lnTo>
                    <a:pt x="1733105" y="153582"/>
                  </a:lnTo>
                  <a:lnTo>
                    <a:pt x="1765565" y="173017"/>
                  </a:lnTo>
                  <a:lnTo>
                    <a:pt x="1791068" y="200228"/>
                  </a:lnTo>
                  <a:lnTo>
                    <a:pt x="1794763" y="205981"/>
                  </a:lnTo>
                  <a:lnTo>
                    <a:pt x="1935048" y="141693"/>
                  </a:lnTo>
                  <a:lnTo>
                    <a:pt x="1932834" y="138036"/>
                  </a:lnTo>
                  <a:close/>
                </a:path>
                <a:path w="2412365" h="629285">
                  <a:moveTo>
                    <a:pt x="603135" y="133515"/>
                  </a:moveTo>
                  <a:lnTo>
                    <a:pt x="482511" y="133515"/>
                  </a:lnTo>
                  <a:lnTo>
                    <a:pt x="482511" y="495490"/>
                  </a:lnTo>
                  <a:lnTo>
                    <a:pt x="120586" y="495490"/>
                  </a:lnTo>
                  <a:lnTo>
                    <a:pt x="120586" y="616064"/>
                  </a:lnTo>
                  <a:lnTo>
                    <a:pt x="603135" y="616064"/>
                  </a:lnTo>
                  <a:lnTo>
                    <a:pt x="603135" y="133515"/>
                  </a:lnTo>
                  <a:close/>
                </a:path>
                <a:path w="2412365" h="629285">
                  <a:moveTo>
                    <a:pt x="482549" y="12877"/>
                  </a:moveTo>
                  <a:lnTo>
                    <a:pt x="0" y="12877"/>
                  </a:lnTo>
                  <a:lnTo>
                    <a:pt x="0" y="495439"/>
                  </a:lnTo>
                  <a:lnTo>
                    <a:pt x="120586" y="495439"/>
                  </a:lnTo>
                  <a:lnTo>
                    <a:pt x="120611" y="133464"/>
                  </a:lnTo>
                  <a:lnTo>
                    <a:pt x="482549" y="133464"/>
                  </a:lnTo>
                  <a:lnTo>
                    <a:pt x="482549" y="12877"/>
                  </a:lnTo>
                  <a:close/>
                </a:path>
                <a:path w="2412365" h="629285">
                  <a:moveTo>
                    <a:pt x="482549" y="133464"/>
                  </a:moveTo>
                  <a:close/>
                </a:path>
                <a:path w="2412365" h="629285">
                  <a:moveTo>
                    <a:pt x="2275141" y="157721"/>
                  </a:moveTo>
                  <a:lnTo>
                    <a:pt x="2114842" y="157721"/>
                  </a:lnTo>
                  <a:lnTo>
                    <a:pt x="2114842" y="616064"/>
                  </a:lnTo>
                  <a:lnTo>
                    <a:pt x="2275141" y="616064"/>
                  </a:lnTo>
                  <a:lnTo>
                    <a:pt x="2275141" y="157721"/>
                  </a:lnTo>
                  <a:close/>
                </a:path>
                <a:path w="2412365" h="629285">
                  <a:moveTo>
                    <a:pt x="2412187" y="12877"/>
                  </a:moveTo>
                  <a:lnTo>
                    <a:pt x="1977834" y="12877"/>
                  </a:lnTo>
                  <a:lnTo>
                    <a:pt x="1977834" y="157721"/>
                  </a:lnTo>
                  <a:lnTo>
                    <a:pt x="2412187" y="157721"/>
                  </a:lnTo>
                  <a:lnTo>
                    <a:pt x="2412187" y="1287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3081" y="1177861"/>
              <a:ext cx="119329" cy="1408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1886" y="1177861"/>
              <a:ext cx="111302" cy="14005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82501" y="1178254"/>
              <a:ext cx="249554" cy="170180"/>
            </a:xfrm>
            <a:custGeom>
              <a:avLst/>
              <a:gdLst/>
              <a:ahLst/>
              <a:cxnLst/>
              <a:rect l="l" t="t" r="r" b="b"/>
              <a:pathLst>
                <a:path w="249554" h="170180">
                  <a:moveTo>
                    <a:pt x="123050" y="115570"/>
                  </a:moveTo>
                  <a:lnTo>
                    <a:pt x="111315" y="115570"/>
                  </a:lnTo>
                  <a:lnTo>
                    <a:pt x="111315" y="0"/>
                  </a:lnTo>
                  <a:lnTo>
                    <a:pt x="82943" y="0"/>
                  </a:lnTo>
                  <a:lnTo>
                    <a:pt x="82943" y="115570"/>
                  </a:lnTo>
                  <a:lnTo>
                    <a:pt x="28371" y="115570"/>
                  </a:lnTo>
                  <a:lnTo>
                    <a:pt x="28371" y="0"/>
                  </a:lnTo>
                  <a:lnTo>
                    <a:pt x="0" y="0"/>
                  </a:lnTo>
                  <a:lnTo>
                    <a:pt x="0" y="115570"/>
                  </a:lnTo>
                  <a:lnTo>
                    <a:pt x="0" y="139700"/>
                  </a:lnTo>
                  <a:lnTo>
                    <a:pt x="99377" y="139700"/>
                  </a:lnTo>
                  <a:lnTo>
                    <a:pt x="99377" y="170180"/>
                  </a:lnTo>
                  <a:lnTo>
                    <a:pt x="123050" y="170180"/>
                  </a:lnTo>
                  <a:lnTo>
                    <a:pt x="123050" y="139700"/>
                  </a:lnTo>
                  <a:lnTo>
                    <a:pt x="123050" y="115570"/>
                  </a:lnTo>
                  <a:close/>
                </a:path>
                <a:path w="249554" h="170180">
                  <a:moveTo>
                    <a:pt x="248932" y="115570"/>
                  </a:moveTo>
                  <a:lnTo>
                    <a:pt x="170878" y="115570"/>
                  </a:lnTo>
                  <a:lnTo>
                    <a:pt x="170878" y="77470"/>
                  </a:lnTo>
                  <a:lnTo>
                    <a:pt x="240906" y="77470"/>
                  </a:lnTo>
                  <a:lnTo>
                    <a:pt x="240906" y="54610"/>
                  </a:lnTo>
                  <a:lnTo>
                    <a:pt x="170878" y="54610"/>
                  </a:lnTo>
                  <a:lnTo>
                    <a:pt x="170878" y="22860"/>
                  </a:lnTo>
                  <a:lnTo>
                    <a:pt x="246189" y="22860"/>
                  </a:lnTo>
                  <a:lnTo>
                    <a:pt x="246189" y="0"/>
                  </a:lnTo>
                  <a:lnTo>
                    <a:pt x="142506" y="0"/>
                  </a:lnTo>
                  <a:lnTo>
                    <a:pt x="142506" y="22860"/>
                  </a:lnTo>
                  <a:lnTo>
                    <a:pt x="142506" y="54610"/>
                  </a:lnTo>
                  <a:lnTo>
                    <a:pt x="142506" y="77470"/>
                  </a:lnTo>
                  <a:lnTo>
                    <a:pt x="142506" y="115570"/>
                  </a:lnTo>
                  <a:lnTo>
                    <a:pt x="142506" y="139700"/>
                  </a:lnTo>
                  <a:lnTo>
                    <a:pt x="248932" y="139700"/>
                  </a:lnTo>
                  <a:lnTo>
                    <a:pt x="248932" y="11557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5488" y="1177861"/>
              <a:ext cx="384886" cy="1400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8161" y="1175321"/>
              <a:ext cx="386173" cy="1451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6453" y="1175321"/>
              <a:ext cx="257941" cy="1451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6514" y="1177861"/>
              <a:ext cx="267449" cy="14009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95380" y="1457236"/>
              <a:ext cx="135906" cy="1451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54003" y="1457236"/>
              <a:ext cx="270056" cy="14513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146192" y="1457235"/>
              <a:ext cx="794385" cy="145415"/>
            </a:xfrm>
            <a:custGeom>
              <a:avLst/>
              <a:gdLst/>
              <a:ahLst/>
              <a:cxnLst/>
              <a:rect l="l" t="t" r="r" b="b"/>
              <a:pathLst>
                <a:path w="794385" h="145415">
                  <a:moveTo>
                    <a:pt x="107200" y="45631"/>
                  </a:moveTo>
                  <a:lnTo>
                    <a:pt x="86944" y="6743"/>
                  </a:lnTo>
                  <a:lnTo>
                    <a:pt x="78041" y="4470"/>
                  </a:lnTo>
                  <a:lnTo>
                    <a:pt x="78041" y="40944"/>
                  </a:lnTo>
                  <a:lnTo>
                    <a:pt x="78041" y="50228"/>
                  </a:lnTo>
                  <a:lnTo>
                    <a:pt x="54902" y="66116"/>
                  </a:lnTo>
                  <a:lnTo>
                    <a:pt x="28359" y="66116"/>
                  </a:lnTo>
                  <a:lnTo>
                    <a:pt x="28359" y="26212"/>
                  </a:lnTo>
                  <a:lnTo>
                    <a:pt x="52133" y="26212"/>
                  </a:lnTo>
                  <a:lnTo>
                    <a:pt x="78041" y="40944"/>
                  </a:lnTo>
                  <a:lnTo>
                    <a:pt x="78041" y="4470"/>
                  </a:lnTo>
                  <a:lnTo>
                    <a:pt x="73888" y="3708"/>
                  </a:lnTo>
                  <a:lnTo>
                    <a:pt x="66611" y="3060"/>
                  </a:lnTo>
                  <a:lnTo>
                    <a:pt x="57099" y="2679"/>
                  </a:lnTo>
                  <a:lnTo>
                    <a:pt x="45351" y="2540"/>
                  </a:lnTo>
                  <a:lnTo>
                    <a:pt x="0" y="2540"/>
                  </a:lnTo>
                  <a:lnTo>
                    <a:pt x="0" y="142595"/>
                  </a:lnTo>
                  <a:lnTo>
                    <a:pt x="28359" y="142595"/>
                  </a:lnTo>
                  <a:lnTo>
                    <a:pt x="28359" y="89789"/>
                  </a:lnTo>
                  <a:lnTo>
                    <a:pt x="46748" y="89789"/>
                  </a:lnTo>
                  <a:lnTo>
                    <a:pt x="85864" y="84467"/>
                  </a:lnTo>
                  <a:lnTo>
                    <a:pt x="107200" y="54241"/>
                  </a:lnTo>
                  <a:lnTo>
                    <a:pt x="107200" y="45631"/>
                  </a:lnTo>
                  <a:close/>
                </a:path>
                <a:path w="794385" h="145415">
                  <a:moveTo>
                    <a:pt x="257937" y="72072"/>
                  </a:moveTo>
                  <a:lnTo>
                    <a:pt x="256819" y="56565"/>
                  </a:lnTo>
                  <a:lnTo>
                    <a:pt x="253326" y="42252"/>
                  </a:lnTo>
                  <a:lnTo>
                    <a:pt x="247523" y="29806"/>
                  </a:lnTo>
                  <a:lnTo>
                    <a:pt x="243255" y="24257"/>
                  </a:lnTo>
                  <a:lnTo>
                    <a:pt x="239395" y="19227"/>
                  </a:lnTo>
                  <a:lnTo>
                    <a:pt x="229311" y="10820"/>
                  </a:lnTo>
                  <a:lnTo>
                    <a:pt x="228841" y="10579"/>
                  </a:lnTo>
                  <a:lnTo>
                    <a:pt x="228841" y="72072"/>
                  </a:lnTo>
                  <a:lnTo>
                    <a:pt x="228155" y="83515"/>
                  </a:lnTo>
                  <a:lnTo>
                    <a:pt x="205562" y="117830"/>
                  </a:lnTo>
                  <a:lnTo>
                    <a:pt x="190131" y="120878"/>
                  </a:lnTo>
                  <a:lnTo>
                    <a:pt x="182029" y="120116"/>
                  </a:lnTo>
                  <a:lnTo>
                    <a:pt x="153936" y="93408"/>
                  </a:lnTo>
                  <a:lnTo>
                    <a:pt x="151193" y="72072"/>
                  </a:lnTo>
                  <a:lnTo>
                    <a:pt x="151841" y="61137"/>
                  </a:lnTo>
                  <a:lnTo>
                    <a:pt x="174320" y="27266"/>
                  </a:lnTo>
                  <a:lnTo>
                    <a:pt x="190131" y="24257"/>
                  </a:lnTo>
                  <a:lnTo>
                    <a:pt x="198501" y="25019"/>
                  </a:lnTo>
                  <a:lnTo>
                    <a:pt x="228168" y="60794"/>
                  </a:lnTo>
                  <a:lnTo>
                    <a:pt x="228841" y="72072"/>
                  </a:lnTo>
                  <a:lnTo>
                    <a:pt x="228841" y="10579"/>
                  </a:lnTo>
                  <a:lnTo>
                    <a:pt x="217690" y="4813"/>
                  </a:lnTo>
                  <a:lnTo>
                    <a:pt x="204520" y="1206"/>
                  </a:lnTo>
                  <a:lnTo>
                    <a:pt x="189814" y="0"/>
                  </a:lnTo>
                  <a:lnTo>
                    <a:pt x="181495" y="355"/>
                  </a:lnTo>
                  <a:lnTo>
                    <a:pt x="135991" y="23863"/>
                  </a:lnTo>
                  <a:lnTo>
                    <a:pt x="122428" y="63144"/>
                  </a:lnTo>
                  <a:lnTo>
                    <a:pt x="122034" y="73418"/>
                  </a:lnTo>
                  <a:lnTo>
                    <a:pt x="123177" y="89293"/>
                  </a:lnTo>
                  <a:lnTo>
                    <a:pt x="140487" y="126034"/>
                  </a:lnTo>
                  <a:lnTo>
                    <a:pt x="175374" y="143954"/>
                  </a:lnTo>
                  <a:lnTo>
                    <a:pt x="190207" y="145135"/>
                  </a:lnTo>
                  <a:lnTo>
                    <a:pt x="204863" y="143941"/>
                  </a:lnTo>
                  <a:lnTo>
                    <a:pt x="217970" y="140347"/>
                  </a:lnTo>
                  <a:lnTo>
                    <a:pt x="229527" y="134340"/>
                  </a:lnTo>
                  <a:lnTo>
                    <a:pt x="239534" y="125933"/>
                  </a:lnTo>
                  <a:lnTo>
                    <a:pt x="243408" y="120878"/>
                  </a:lnTo>
                  <a:lnTo>
                    <a:pt x="247599" y="115430"/>
                  </a:lnTo>
                  <a:lnTo>
                    <a:pt x="253365" y="103060"/>
                  </a:lnTo>
                  <a:lnTo>
                    <a:pt x="256832" y="88836"/>
                  </a:lnTo>
                  <a:lnTo>
                    <a:pt x="257937" y="73418"/>
                  </a:lnTo>
                  <a:lnTo>
                    <a:pt x="257937" y="72072"/>
                  </a:lnTo>
                  <a:close/>
                </a:path>
                <a:path w="794385" h="145415">
                  <a:moveTo>
                    <a:pt x="381190" y="2959"/>
                  </a:moveTo>
                  <a:lnTo>
                    <a:pt x="270078" y="2959"/>
                  </a:lnTo>
                  <a:lnTo>
                    <a:pt x="270078" y="25819"/>
                  </a:lnTo>
                  <a:lnTo>
                    <a:pt x="311556" y="25819"/>
                  </a:lnTo>
                  <a:lnTo>
                    <a:pt x="311556" y="142659"/>
                  </a:lnTo>
                  <a:lnTo>
                    <a:pt x="339915" y="142659"/>
                  </a:lnTo>
                  <a:lnTo>
                    <a:pt x="339915" y="25819"/>
                  </a:lnTo>
                  <a:lnTo>
                    <a:pt x="381190" y="25819"/>
                  </a:lnTo>
                  <a:lnTo>
                    <a:pt x="381190" y="2959"/>
                  </a:lnTo>
                  <a:close/>
                </a:path>
                <a:path w="794385" h="145415">
                  <a:moveTo>
                    <a:pt x="511441" y="2959"/>
                  </a:moveTo>
                  <a:lnTo>
                    <a:pt x="483082" y="2959"/>
                  </a:lnTo>
                  <a:lnTo>
                    <a:pt x="483082" y="57569"/>
                  </a:lnTo>
                  <a:lnTo>
                    <a:pt x="427913" y="57569"/>
                  </a:lnTo>
                  <a:lnTo>
                    <a:pt x="427913" y="2959"/>
                  </a:lnTo>
                  <a:lnTo>
                    <a:pt x="399554" y="2959"/>
                  </a:lnTo>
                  <a:lnTo>
                    <a:pt x="399554" y="57569"/>
                  </a:lnTo>
                  <a:lnTo>
                    <a:pt x="399554" y="81699"/>
                  </a:lnTo>
                  <a:lnTo>
                    <a:pt x="399554" y="142659"/>
                  </a:lnTo>
                  <a:lnTo>
                    <a:pt x="427913" y="142659"/>
                  </a:lnTo>
                  <a:lnTo>
                    <a:pt x="427913" y="81699"/>
                  </a:lnTo>
                  <a:lnTo>
                    <a:pt x="483082" y="81699"/>
                  </a:lnTo>
                  <a:lnTo>
                    <a:pt x="483082" y="142659"/>
                  </a:lnTo>
                  <a:lnTo>
                    <a:pt x="511441" y="142659"/>
                  </a:lnTo>
                  <a:lnTo>
                    <a:pt x="511441" y="81699"/>
                  </a:lnTo>
                  <a:lnTo>
                    <a:pt x="511441" y="57569"/>
                  </a:lnTo>
                  <a:lnTo>
                    <a:pt x="511441" y="2959"/>
                  </a:lnTo>
                  <a:close/>
                </a:path>
                <a:path w="794385" h="145415">
                  <a:moveTo>
                    <a:pt x="666991" y="142595"/>
                  </a:moveTo>
                  <a:lnTo>
                    <a:pt x="654215" y="110718"/>
                  </a:lnTo>
                  <a:lnTo>
                    <a:pt x="644728" y="87045"/>
                  </a:lnTo>
                  <a:lnTo>
                    <a:pt x="623963" y="35204"/>
                  </a:lnTo>
                  <a:lnTo>
                    <a:pt x="615149" y="13208"/>
                  </a:lnTo>
                  <a:lnTo>
                    <a:pt x="615149" y="87045"/>
                  </a:lnTo>
                  <a:lnTo>
                    <a:pt x="576783" y="87045"/>
                  </a:lnTo>
                  <a:lnTo>
                    <a:pt x="595693" y="35204"/>
                  </a:lnTo>
                  <a:lnTo>
                    <a:pt x="615149" y="87045"/>
                  </a:lnTo>
                  <a:lnTo>
                    <a:pt x="615149" y="13208"/>
                  </a:lnTo>
                  <a:lnTo>
                    <a:pt x="610882" y="2540"/>
                  </a:lnTo>
                  <a:lnTo>
                    <a:pt x="580923" y="2540"/>
                  </a:lnTo>
                  <a:lnTo>
                    <a:pt x="526542" y="142595"/>
                  </a:lnTo>
                  <a:lnTo>
                    <a:pt x="556539" y="142595"/>
                  </a:lnTo>
                  <a:lnTo>
                    <a:pt x="568172" y="110718"/>
                  </a:lnTo>
                  <a:lnTo>
                    <a:pt x="624344" y="110718"/>
                  </a:lnTo>
                  <a:lnTo>
                    <a:pt x="636447" y="142595"/>
                  </a:lnTo>
                  <a:lnTo>
                    <a:pt x="666991" y="142595"/>
                  </a:lnTo>
                  <a:close/>
                </a:path>
                <a:path w="794385" h="145415">
                  <a:moveTo>
                    <a:pt x="794181" y="2540"/>
                  </a:moveTo>
                  <a:lnTo>
                    <a:pt x="765810" y="2540"/>
                  </a:lnTo>
                  <a:lnTo>
                    <a:pt x="765810" y="26212"/>
                  </a:lnTo>
                  <a:lnTo>
                    <a:pt x="765810" y="61810"/>
                  </a:lnTo>
                  <a:lnTo>
                    <a:pt x="733247" y="61810"/>
                  </a:lnTo>
                  <a:lnTo>
                    <a:pt x="725512" y="61455"/>
                  </a:lnTo>
                  <a:lnTo>
                    <a:pt x="708698" y="48539"/>
                  </a:lnTo>
                  <a:lnTo>
                    <a:pt x="708698" y="38887"/>
                  </a:lnTo>
                  <a:lnTo>
                    <a:pt x="732523" y="26212"/>
                  </a:lnTo>
                  <a:lnTo>
                    <a:pt x="765810" y="26212"/>
                  </a:lnTo>
                  <a:lnTo>
                    <a:pt x="765810" y="2540"/>
                  </a:lnTo>
                  <a:lnTo>
                    <a:pt x="734606" y="2540"/>
                  </a:lnTo>
                  <a:lnTo>
                    <a:pt x="724738" y="2755"/>
                  </a:lnTo>
                  <a:lnTo>
                    <a:pt x="681697" y="25781"/>
                  </a:lnTo>
                  <a:lnTo>
                    <a:pt x="679538" y="33350"/>
                  </a:lnTo>
                  <a:lnTo>
                    <a:pt x="679538" y="41884"/>
                  </a:lnTo>
                  <a:lnTo>
                    <a:pt x="699579" y="75844"/>
                  </a:lnTo>
                  <a:lnTo>
                    <a:pt x="716381" y="80784"/>
                  </a:lnTo>
                  <a:lnTo>
                    <a:pt x="710387" y="84201"/>
                  </a:lnTo>
                  <a:lnTo>
                    <a:pt x="685279" y="115277"/>
                  </a:lnTo>
                  <a:lnTo>
                    <a:pt x="668197" y="142595"/>
                  </a:lnTo>
                  <a:lnTo>
                    <a:pt x="702005" y="142595"/>
                  </a:lnTo>
                  <a:lnTo>
                    <a:pt x="722287" y="112014"/>
                  </a:lnTo>
                  <a:lnTo>
                    <a:pt x="728459" y="103060"/>
                  </a:lnTo>
                  <a:lnTo>
                    <a:pt x="751116" y="84112"/>
                  </a:lnTo>
                  <a:lnTo>
                    <a:pt x="765810" y="84112"/>
                  </a:lnTo>
                  <a:lnTo>
                    <a:pt x="765810" y="142595"/>
                  </a:lnTo>
                  <a:lnTo>
                    <a:pt x="794181" y="142595"/>
                  </a:lnTo>
                  <a:lnTo>
                    <a:pt x="794181" y="84112"/>
                  </a:lnTo>
                  <a:lnTo>
                    <a:pt x="794181" y="61810"/>
                  </a:lnTo>
                  <a:lnTo>
                    <a:pt x="794181" y="26212"/>
                  </a:lnTo>
                  <a:lnTo>
                    <a:pt x="794181" y="25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18161" y="1457236"/>
              <a:ext cx="386172" cy="1451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6453" y="1457236"/>
              <a:ext cx="257940" cy="1451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06514" y="1459776"/>
              <a:ext cx="267449" cy="14011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393615" y="1378076"/>
              <a:ext cx="2576830" cy="16510"/>
            </a:xfrm>
            <a:custGeom>
              <a:avLst/>
              <a:gdLst/>
              <a:ahLst/>
              <a:cxnLst/>
              <a:rect l="l" t="t" r="r" b="b"/>
              <a:pathLst>
                <a:path w="2576829" h="16509">
                  <a:moveTo>
                    <a:pt x="2576525" y="0"/>
                  </a:moveTo>
                  <a:lnTo>
                    <a:pt x="0" y="0"/>
                  </a:lnTo>
                  <a:lnTo>
                    <a:pt x="0" y="16065"/>
                  </a:lnTo>
                  <a:lnTo>
                    <a:pt x="2576525" y="16065"/>
                  </a:lnTo>
                  <a:lnTo>
                    <a:pt x="25765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0034" y="195656"/>
              <a:ext cx="2165596" cy="45354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12979" y="6298500"/>
              <a:ext cx="265143" cy="1590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01440" y="6301078"/>
              <a:ext cx="92341" cy="1538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13887" y="6034976"/>
              <a:ext cx="135813" cy="1590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72091" y="6037554"/>
              <a:ext cx="19050" cy="154305"/>
            </a:xfrm>
            <a:custGeom>
              <a:avLst/>
              <a:gdLst/>
              <a:ahLst/>
              <a:cxnLst/>
              <a:rect l="l" t="t" r="r" b="b"/>
              <a:pathLst>
                <a:path w="19050" h="154304">
                  <a:moveTo>
                    <a:pt x="18910" y="0"/>
                  </a:moveTo>
                  <a:lnTo>
                    <a:pt x="0" y="0"/>
                  </a:lnTo>
                  <a:lnTo>
                    <a:pt x="0" y="153873"/>
                  </a:lnTo>
                  <a:lnTo>
                    <a:pt x="18910" y="153873"/>
                  </a:lnTo>
                  <a:lnTo>
                    <a:pt x="1891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13823" y="6077534"/>
              <a:ext cx="318528" cy="11625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554704" y="6037554"/>
              <a:ext cx="19050" cy="154305"/>
            </a:xfrm>
            <a:custGeom>
              <a:avLst/>
              <a:gdLst/>
              <a:ahLst/>
              <a:cxnLst/>
              <a:rect l="l" t="t" r="r" b="b"/>
              <a:pathLst>
                <a:path w="19050" h="154304">
                  <a:moveTo>
                    <a:pt x="18910" y="42329"/>
                  </a:moveTo>
                  <a:lnTo>
                    <a:pt x="0" y="42329"/>
                  </a:lnTo>
                  <a:lnTo>
                    <a:pt x="0" y="153873"/>
                  </a:lnTo>
                  <a:lnTo>
                    <a:pt x="18910" y="153873"/>
                  </a:lnTo>
                  <a:lnTo>
                    <a:pt x="18910" y="42329"/>
                  </a:lnTo>
                  <a:close/>
                </a:path>
                <a:path w="19050" h="154304">
                  <a:moveTo>
                    <a:pt x="18910" y="0"/>
                  </a:moveTo>
                  <a:lnTo>
                    <a:pt x="0" y="0"/>
                  </a:lnTo>
                  <a:lnTo>
                    <a:pt x="0" y="21488"/>
                  </a:lnTo>
                  <a:lnTo>
                    <a:pt x="18910" y="21488"/>
                  </a:lnTo>
                  <a:lnTo>
                    <a:pt x="18910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96856" y="6077534"/>
              <a:ext cx="96926" cy="1162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26853" y="998461"/>
              <a:ext cx="116268" cy="1538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68268" y="1001864"/>
              <a:ext cx="275945" cy="1528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19183" y="1235976"/>
              <a:ext cx="135826" cy="15902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77603" y="1278521"/>
              <a:ext cx="287591" cy="1162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01682" y="1572691"/>
              <a:ext cx="107416" cy="18688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88435" y="1278521"/>
              <a:ext cx="151295" cy="11390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45624" y="1572298"/>
              <a:ext cx="104495" cy="18727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86061" y="1572691"/>
              <a:ext cx="111023" cy="1868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25443" y="1572691"/>
              <a:ext cx="107416" cy="1868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89427" y="6633782"/>
              <a:ext cx="107416" cy="18688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33381" y="6633398"/>
              <a:ext cx="104482" cy="1872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70617" y="6635676"/>
              <a:ext cx="99631" cy="18310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91661" y="6635676"/>
              <a:ext cx="102120" cy="18499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14942" y="6997656"/>
              <a:ext cx="974102" cy="8652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75473" y="1668602"/>
              <a:ext cx="2365730" cy="472261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85391" y="1683689"/>
              <a:ext cx="1920875" cy="461862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84334" y="429285"/>
              <a:ext cx="185420" cy="4186554"/>
            </a:xfrm>
            <a:custGeom>
              <a:avLst/>
              <a:gdLst/>
              <a:ahLst/>
              <a:cxnLst/>
              <a:rect l="l" t="t" r="r" b="b"/>
              <a:pathLst>
                <a:path w="185419" h="4186554">
                  <a:moveTo>
                    <a:pt x="132603" y="0"/>
                  </a:moveTo>
                  <a:lnTo>
                    <a:pt x="0" y="42862"/>
                  </a:lnTo>
                  <a:lnTo>
                    <a:pt x="49212" y="4116387"/>
                  </a:lnTo>
                  <a:lnTo>
                    <a:pt x="184989" y="4186237"/>
                  </a:lnTo>
                  <a:lnTo>
                    <a:pt x="132603" y="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85376" y="732205"/>
              <a:ext cx="1058837" cy="751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66"/>
            <a:ext cx="10692130" cy="7557770"/>
            <a:chOff x="0" y="2566"/>
            <a:chExt cx="10692130" cy="7557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66"/>
              <a:ext cx="10691812" cy="75574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1258" y="521106"/>
              <a:ext cx="4359910" cy="6459855"/>
            </a:xfrm>
            <a:custGeom>
              <a:avLst/>
              <a:gdLst/>
              <a:ahLst/>
              <a:cxnLst/>
              <a:rect l="l" t="t" r="r" b="b"/>
              <a:pathLst>
                <a:path w="4359910" h="6459855">
                  <a:moveTo>
                    <a:pt x="800950" y="5497449"/>
                  </a:moveTo>
                  <a:lnTo>
                    <a:pt x="583831" y="5497449"/>
                  </a:lnTo>
                  <a:lnTo>
                    <a:pt x="583831" y="5338838"/>
                  </a:lnTo>
                  <a:lnTo>
                    <a:pt x="581685" y="5287797"/>
                  </a:lnTo>
                  <a:lnTo>
                    <a:pt x="575259" y="5240413"/>
                  </a:lnTo>
                  <a:lnTo>
                    <a:pt x="564527" y="5196675"/>
                  </a:lnTo>
                  <a:lnTo>
                    <a:pt x="558787" y="5181346"/>
                  </a:lnTo>
                  <a:lnTo>
                    <a:pt x="549529" y="5156593"/>
                  </a:lnTo>
                  <a:lnTo>
                    <a:pt x="530504" y="5120538"/>
                  </a:lnTo>
                  <a:lnTo>
                    <a:pt x="507758" y="5088826"/>
                  </a:lnTo>
                  <a:lnTo>
                    <a:pt x="451091" y="5038483"/>
                  </a:lnTo>
                  <a:lnTo>
                    <a:pt x="435343" y="5029949"/>
                  </a:lnTo>
                  <a:lnTo>
                    <a:pt x="435343" y="5348960"/>
                  </a:lnTo>
                  <a:lnTo>
                    <a:pt x="435343" y="5497449"/>
                  </a:lnTo>
                  <a:lnTo>
                    <a:pt x="161988" y="5497449"/>
                  </a:lnTo>
                  <a:lnTo>
                    <a:pt x="161988" y="5348960"/>
                  </a:lnTo>
                  <a:lnTo>
                    <a:pt x="164236" y="5309451"/>
                  </a:lnTo>
                  <a:lnTo>
                    <a:pt x="182232" y="5246459"/>
                  </a:lnTo>
                  <a:lnTo>
                    <a:pt x="217817" y="5204765"/>
                  </a:lnTo>
                  <a:lnTo>
                    <a:pt x="268439" y="5183949"/>
                  </a:lnTo>
                  <a:lnTo>
                    <a:pt x="299224" y="5181346"/>
                  </a:lnTo>
                  <a:lnTo>
                    <a:pt x="329526" y="5183949"/>
                  </a:lnTo>
                  <a:lnTo>
                    <a:pt x="379590" y="5204765"/>
                  </a:lnTo>
                  <a:lnTo>
                    <a:pt x="415099" y="5246459"/>
                  </a:lnTo>
                  <a:lnTo>
                    <a:pt x="433095" y="5309451"/>
                  </a:lnTo>
                  <a:lnTo>
                    <a:pt x="435343" y="5348960"/>
                  </a:lnTo>
                  <a:lnTo>
                    <a:pt x="435343" y="5029949"/>
                  </a:lnTo>
                  <a:lnTo>
                    <a:pt x="417550" y="5020284"/>
                  </a:lnTo>
                  <a:lnTo>
                    <a:pt x="381063" y="5007280"/>
                  </a:lnTo>
                  <a:lnTo>
                    <a:pt x="341617" y="4999469"/>
                  </a:lnTo>
                  <a:lnTo>
                    <a:pt x="299224" y="4996866"/>
                  </a:lnTo>
                  <a:lnTo>
                    <a:pt x="256336" y="4999469"/>
                  </a:lnTo>
                  <a:lnTo>
                    <a:pt x="216547" y="5007280"/>
                  </a:lnTo>
                  <a:lnTo>
                    <a:pt x="179844" y="5020284"/>
                  </a:lnTo>
                  <a:lnTo>
                    <a:pt x="146240" y="5038483"/>
                  </a:lnTo>
                  <a:lnTo>
                    <a:pt x="89573" y="5088826"/>
                  </a:lnTo>
                  <a:lnTo>
                    <a:pt x="66827" y="5120538"/>
                  </a:lnTo>
                  <a:lnTo>
                    <a:pt x="47815" y="5156593"/>
                  </a:lnTo>
                  <a:lnTo>
                    <a:pt x="32804" y="5196675"/>
                  </a:lnTo>
                  <a:lnTo>
                    <a:pt x="22072" y="5240413"/>
                  </a:lnTo>
                  <a:lnTo>
                    <a:pt x="15646" y="5287797"/>
                  </a:lnTo>
                  <a:lnTo>
                    <a:pt x="13500" y="5338838"/>
                  </a:lnTo>
                  <a:lnTo>
                    <a:pt x="13500" y="5679681"/>
                  </a:lnTo>
                  <a:lnTo>
                    <a:pt x="800950" y="5679681"/>
                  </a:lnTo>
                  <a:lnTo>
                    <a:pt x="800950" y="5578437"/>
                  </a:lnTo>
                  <a:lnTo>
                    <a:pt x="800950" y="5497449"/>
                  </a:lnTo>
                  <a:close/>
                </a:path>
                <a:path w="4359910" h="6459855">
                  <a:moveTo>
                    <a:pt x="800950" y="4257599"/>
                  </a:moveTo>
                  <a:lnTo>
                    <a:pt x="654697" y="4257599"/>
                  </a:lnTo>
                  <a:lnTo>
                    <a:pt x="654697" y="4686859"/>
                  </a:lnTo>
                  <a:lnTo>
                    <a:pt x="472465" y="4686859"/>
                  </a:lnTo>
                  <a:lnTo>
                    <a:pt x="472465" y="4320794"/>
                  </a:lnTo>
                  <a:lnTo>
                    <a:pt x="330720" y="4320794"/>
                  </a:lnTo>
                  <a:lnTo>
                    <a:pt x="330720" y="4686859"/>
                  </a:lnTo>
                  <a:lnTo>
                    <a:pt x="159740" y="4686859"/>
                  </a:lnTo>
                  <a:lnTo>
                    <a:pt x="159740" y="4272839"/>
                  </a:lnTo>
                  <a:lnTo>
                    <a:pt x="13500" y="4272839"/>
                  </a:lnTo>
                  <a:lnTo>
                    <a:pt x="13500" y="4686859"/>
                  </a:lnTo>
                  <a:lnTo>
                    <a:pt x="13500" y="4699559"/>
                  </a:lnTo>
                  <a:lnTo>
                    <a:pt x="13500" y="4867199"/>
                  </a:lnTo>
                  <a:lnTo>
                    <a:pt x="800950" y="4867199"/>
                  </a:lnTo>
                  <a:lnTo>
                    <a:pt x="800950" y="4699559"/>
                  </a:lnTo>
                  <a:lnTo>
                    <a:pt x="800950" y="4686859"/>
                  </a:lnTo>
                  <a:lnTo>
                    <a:pt x="800950" y="4257599"/>
                  </a:lnTo>
                  <a:close/>
                </a:path>
                <a:path w="4359910" h="6459855">
                  <a:moveTo>
                    <a:pt x="800950" y="2950768"/>
                  </a:moveTo>
                  <a:lnTo>
                    <a:pt x="161988" y="2950768"/>
                  </a:lnTo>
                  <a:lnTo>
                    <a:pt x="161988" y="2698038"/>
                  </a:lnTo>
                  <a:lnTo>
                    <a:pt x="13500" y="2698038"/>
                  </a:lnTo>
                  <a:lnTo>
                    <a:pt x="13500" y="2950768"/>
                  </a:lnTo>
                  <a:lnTo>
                    <a:pt x="13500" y="3132378"/>
                  </a:lnTo>
                  <a:lnTo>
                    <a:pt x="13500" y="3385108"/>
                  </a:lnTo>
                  <a:lnTo>
                    <a:pt x="161988" y="3385108"/>
                  </a:lnTo>
                  <a:lnTo>
                    <a:pt x="161988" y="3132378"/>
                  </a:lnTo>
                  <a:lnTo>
                    <a:pt x="800950" y="3132378"/>
                  </a:lnTo>
                  <a:lnTo>
                    <a:pt x="800950" y="2950768"/>
                  </a:lnTo>
                  <a:close/>
                </a:path>
                <a:path w="4359910" h="6459855">
                  <a:moveTo>
                    <a:pt x="800950" y="1903349"/>
                  </a:moveTo>
                  <a:lnTo>
                    <a:pt x="548424" y="2079320"/>
                  </a:lnTo>
                  <a:lnTo>
                    <a:pt x="547839" y="2077707"/>
                  </a:lnTo>
                  <a:lnTo>
                    <a:pt x="529094" y="2041652"/>
                  </a:lnTo>
                  <a:lnTo>
                    <a:pt x="506628" y="2009940"/>
                  </a:lnTo>
                  <a:lnTo>
                    <a:pt x="480441" y="1982597"/>
                  </a:lnTo>
                  <a:lnTo>
                    <a:pt x="450532" y="1959597"/>
                  </a:lnTo>
                  <a:lnTo>
                    <a:pt x="436473" y="1951913"/>
                  </a:lnTo>
                  <a:lnTo>
                    <a:pt x="436473" y="2270074"/>
                  </a:lnTo>
                  <a:lnTo>
                    <a:pt x="436473" y="2418562"/>
                  </a:lnTo>
                  <a:lnTo>
                    <a:pt x="161988" y="2418562"/>
                  </a:lnTo>
                  <a:lnTo>
                    <a:pt x="161988" y="2270074"/>
                  </a:lnTo>
                  <a:lnTo>
                    <a:pt x="164236" y="2230564"/>
                  </a:lnTo>
                  <a:lnTo>
                    <a:pt x="182232" y="2167572"/>
                  </a:lnTo>
                  <a:lnTo>
                    <a:pt x="217817" y="2125878"/>
                  </a:lnTo>
                  <a:lnTo>
                    <a:pt x="268439" y="2105063"/>
                  </a:lnTo>
                  <a:lnTo>
                    <a:pt x="299224" y="2102459"/>
                  </a:lnTo>
                  <a:lnTo>
                    <a:pt x="329565" y="2105063"/>
                  </a:lnTo>
                  <a:lnTo>
                    <a:pt x="379907" y="2125878"/>
                  </a:lnTo>
                  <a:lnTo>
                    <a:pt x="415899" y="2167572"/>
                  </a:lnTo>
                  <a:lnTo>
                    <a:pt x="434187" y="2230564"/>
                  </a:lnTo>
                  <a:lnTo>
                    <a:pt x="436473" y="2270074"/>
                  </a:lnTo>
                  <a:lnTo>
                    <a:pt x="436473" y="1951913"/>
                  </a:lnTo>
                  <a:lnTo>
                    <a:pt x="417233" y="1941398"/>
                  </a:lnTo>
                  <a:lnTo>
                    <a:pt x="380923" y="1928393"/>
                  </a:lnTo>
                  <a:lnTo>
                    <a:pt x="341591" y="1920582"/>
                  </a:lnTo>
                  <a:lnTo>
                    <a:pt x="299224" y="1917979"/>
                  </a:lnTo>
                  <a:lnTo>
                    <a:pt x="256336" y="1920582"/>
                  </a:lnTo>
                  <a:lnTo>
                    <a:pt x="216547" y="1928393"/>
                  </a:lnTo>
                  <a:lnTo>
                    <a:pt x="179844" y="1941398"/>
                  </a:lnTo>
                  <a:lnTo>
                    <a:pt x="146240" y="1959597"/>
                  </a:lnTo>
                  <a:lnTo>
                    <a:pt x="89573" y="2009940"/>
                  </a:lnTo>
                  <a:lnTo>
                    <a:pt x="66827" y="2041652"/>
                  </a:lnTo>
                  <a:lnTo>
                    <a:pt x="47815" y="2077707"/>
                  </a:lnTo>
                  <a:lnTo>
                    <a:pt x="32804" y="2117788"/>
                  </a:lnTo>
                  <a:lnTo>
                    <a:pt x="22072" y="2161527"/>
                  </a:lnTo>
                  <a:lnTo>
                    <a:pt x="15646" y="2208911"/>
                  </a:lnTo>
                  <a:lnTo>
                    <a:pt x="13500" y="2259952"/>
                  </a:lnTo>
                  <a:lnTo>
                    <a:pt x="13500" y="2600795"/>
                  </a:lnTo>
                  <a:lnTo>
                    <a:pt x="800950" y="2600795"/>
                  </a:lnTo>
                  <a:lnTo>
                    <a:pt x="800950" y="2499550"/>
                  </a:lnTo>
                  <a:lnTo>
                    <a:pt x="800950" y="2418562"/>
                  </a:lnTo>
                  <a:lnTo>
                    <a:pt x="581583" y="2418562"/>
                  </a:lnTo>
                  <a:lnTo>
                    <a:pt x="581583" y="2297074"/>
                  </a:lnTo>
                  <a:lnTo>
                    <a:pt x="581583" y="2259952"/>
                  </a:lnTo>
                  <a:lnTo>
                    <a:pt x="581240" y="2251595"/>
                  </a:lnTo>
                  <a:lnTo>
                    <a:pt x="800950" y="2100211"/>
                  </a:lnTo>
                  <a:lnTo>
                    <a:pt x="800950" y="1903349"/>
                  </a:lnTo>
                  <a:close/>
                </a:path>
                <a:path w="4359910" h="6459855">
                  <a:moveTo>
                    <a:pt x="800950" y="0"/>
                  </a:moveTo>
                  <a:lnTo>
                    <a:pt x="13500" y="2247"/>
                  </a:lnTo>
                  <a:lnTo>
                    <a:pt x="13500" y="151853"/>
                  </a:lnTo>
                  <a:lnTo>
                    <a:pt x="502450" y="441871"/>
                  </a:lnTo>
                  <a:lnTo>
                    <a:pt x="13500" y="736815"/>
                  </a:lnTo>
                  <a:lnTo>
                    <a:pt x="13500" y="887552"/>
                  </a:lnTo>
                  <a:lnTo>
                    <a:pt x="800950" y="887552"/>
                  </a:lnTo>
                  <a:lnTo>
                    <a:pt x="800950" y="754811"/>
                  </a:lnTo>
                  <a:lnTo>
                    <a:pt x="800950" y="716559"/>
                  </a:lnTo>
                  <a:lnTo>
                    <a:pt x="338505" y="716559"/>
                  </a:lnTo>
                  <a:lnTo>
                    <a:pt x="717702" y="485965"/>
                  </a:lnTo>
                  <a:lnTo>
                    <a:pt x="717702" y="481469"/>
                  </a:lnTo>
                  <a:lnTo>
                    <a:pt x="717702" y="403834"/>
                  </a:lnTo>
                  <a:lnTo>
                    <a:pt x="713917" y="401586"/>
                  </a:lnTo>
                  <a:lnTo>
                    <a:pt x="328510" y="172110"/>
                  </a:lnTo>
                  <a:lnTo>
                    <a:pt x="328320" y="172008"/>
                  </a:lnTo>
                  <a:lnTo>
                    <a:pt x="800950" y="170980"/>
                  </a:lnTo>
                  <a:lnTo>
                    <a:pt x="800950" y="140614"/>
                  </a:lnTo>
                  <a:lnTo>
                    <a:pt x="800950" y="0"/>
                  </a:lnTo>
                  <a:close/>
                </a:path>
                <a:path w="4359910" h="6459855">
                  <a:moveTo>
                    <a:pt x="814451" y="6138659"/>
                  </a:moveTo>
                  <a:lnTo>
                    <a:pt x="812330" y="6084836"/>
                  </a:lnTo>
                  <a:lnTo>
                    <a:pt x="806005" y="6035865"/>
                  </a:lnTo>
                  <a:lnTo>
                    <a:pt x="795451" y="5991745"/>
                  </a:lnTo>
                  <a:lnTo>
                    <a:pt x="780694" y="5952477"/>
                  </a:lnTo>
                  <a:lnTo>
                    <a:pt x="762482" y="5917920"/>
                  </a:lnTo>
                  <a:lnTo>
                    <a:pt x="718045" y="5862523"/>
                  </a:lnTo>
                  <a:lnTo>
                    <a:pt x="663562" y="5825439"/>
                  </a:lnTo>
                  <a:lnTo>
                    <a:pt x="602818" y="5806884"/>
                  </a:lnTo>
                  <a:lnTo>
                    <a:pt x="570331" y="5804560"/>
                  </a:lnTo>
                  <a:lnTo>
                    <a:pt x="540727" y="5806135"/>
                  </a:lnTo>
                  <a:lnTo>
                    <a:pt x="489546" y="5818797"/>
                  </a:lnTo>
                  <a:lnTo>
                    <a:pt x="448703" y="5843473"/>
                  </a:lnTo>
                  <a:lnTo>
                    <a:pt x="416077" y="5876379"/>
                  </a:lnTo>
                  <a:lnTo>
                    <a:pt x="390982" y="5916447"/>
                  </a:lnTo>
                  <a:lnTo>
                    <a:pt x="371297" y="5961164"/>
                  </a:lnTo>
                  <a:lnTo>
                    <a:pt x="356247" y="6009576"/>
                  </a:lnTo>
                  <a:lnTo>
                    <a:pt x="343306" y="6058509"/>
                  </a:lnTo>
                  <a:lnTo>
                    <a:pt x="326224" y="6129794"/>
                  </a:lnTo>
                  <a:lnTo>
                    <a:pt x="320598" y="6151626"/>
                  </a:lnTo>
                  <a:lnTo>
                    <a:pt x="308889" y="6191669"/>
                  </a:lnTo>
                  <a:lnTo>
                    <a:pt x="285165" y="6237643"/>
                  </a:lnTo>
                  <a:lnTo>
                    <a:pt x="250685" y="6260846"/>
                  </a:lnTo>
                  <a:lnTo>
                    <a:pt x="236232" y="6262395"/>
                  </a:lnTo>
                  <a:lnTo>
                    <a:pt x="223685" y="6261481"/>
                  </a:lnTo>
                  <a:lnTo>
                    <a:pt x="181292" y="6239268"/>
                  </a:lnTo>
                  <a:lnTo>
                    <a:pt x="158610" y="6199403"/>
                  </a:lnTo>
                  <a:lnTo>
                    <a:pt x="149339" y="6160871"/>
                  </a:lnTo>
                  <a:lnTo>
                    <a:pt x="146240" y="6112776"/>
                  </a:lnTo>
                  <a:lnTo>
                    <a:pt x="147193" y="6086208"/>
                  </a:lnTo>
                  <a:lnTo>
                    <a:pt x="154787" y="6032208"/>
                  </a:lnTo>
                  <a:lnTo>
                    <a:pt x="170040" y="5977229"/>
                  </a:lnTo>
                  <a:lnTo>
                    <a:pt x="193382" y="5922111"/>
                  </a:lnTo>
                  <a:lnTo>
                    <a:pt x="208114" y="5894552"/>
                  </a:lnTo>
                  <a:lnTo>
                    <a:pt x="69748" y="5838304"/>
                  </a:lnTo>
                  <a:lnTo>
                    <a:pt x="39230" y="5897638"/>
                  </a:lnTo>
                  <a:lnTo>
                    <a:pt x="17437" y="5965418"/>
                  </a:lnTo>
                  <a:lnTo>
                    <a:pt x="4356" y="6037973"/>
                  </a:lnTo>
                  <a:lnTo>
                    <a:pt x="0" y="6111659"/>
                  </a:lnTo>
                  <a:lnTo>
                    <a:pt x="2070" y="6164986"/>
                  </a:lnTo>
                  <a:lnTo>
                    <a:pt x="8293" y="6213602"/>
                  </a:lnTo>
                  <a:lnTo>
                    <a:pt x="18669" y="6257506"/>
                  </a:lnTo>
                  <a:lnTo>
                    <a:pt x="33185" y="6296711"/>
                  </a:lnTo>
                  <a:lnTo>
                    <a:pt x="51181" y="6331229"/>
                  </a:lnTo>
                  <a:lnTo>
                    <a:pt x="95618" y="6386347"/>
                  </a:lnTo>
                  <a:lnTo>
                    <a:pt x="150634" y="6422949"/>
                  </a:lnTo>
                  <a:lnTo>
                    <a:pt x="212229" y="6441224"/>
                  </a:lnTo>
                  <a:lnTo>
                    <a:pt x="245237" y="6443510"/>
                  </a:lnTo>
                  <a:lnTo>
                    <a:pt x="275323" y="6441922"/>
                  </a:lnTo>
                  <a:lnTo>
                    <a:pt x="327075" y="6429273"/>
                  </a:lnTo>
                  <a:lnTo>
                    <a:pt x="367982" y="6404597"/>
                  </a:lnTo>
                  <a:lnTo>
                    <a:pt x="400608" y="6371691"/>
                  </a:lnTo>
                  <a:lnTo>
                    <a:pt x="425780" y="6331610"/>
                  </a:lnTo>
                  <a:lnTo>
                    <a:pt x="446024" y="6286893"/>
                  </a:lnTo>
                  <a:lnTo>
                    <a:pt x="462026" y="6238494"/>
                  </a:lnTo>
                  <a:lnTo>
                    <a:pt x="475246" y="6189561"/>
                  </a:lnTo>
                  <a:lnTo>
                    <a:pt x="486321" y="6141148"/>
                  </a:lnTo>
                  <a:lnTo>
                    <a:pt x="491871" y="6118263"/>
                  </a:lnTo>
                  <a:lnTo>
                    <a:pt x="503402" y="6075654"/>
                  </a:lnTo>
                  <a:lnTo>
                    <a:pt x="516902" y="6039104"/>
                  </a:lnTo>
                  <a:lnTo>
                    <a:pt x="543864" y="5999594"/>
                  </a:lnTo>
                  <a:lnTo>
                    <a:pt x="583831" y="5985662"/>
                  </a:lnTo>
                  <a:lnTo>
                    <a:pt x="595858" y="5986653"/>
                  </a:lnTo>
                  <a:lnTo>
                    <a:pt x="636739" y="6010376"/>
                  </a:lnTo>
                  <a:lnTo>
                    <a:pt x="657517" y="6050356"/>
                  </a:lnTo>
                  <a:lnTo>
                    <a:pt x="665530" y="6088735"/>
                  </a:lnTo>
                  <a:lnTo>
                    <a:pt x="668197" y="6137529"/>
                  </a:lnTo>
                  <a:lnTo>
                    <a:pt x="666762" y="6172860"/>
                  </a:lnTo>
                  <a:lnTo>
                    <a:pt x="655231" y="6242888"/>
                  </a:lnTo>
                  <a:lnTo>
                    <a:pt x="632802" y="6311011"/>
                  </a:lnTo>
                  <a:lnTo>
                    <a:pt x="603275" y="6370917"/>
                  </a:lnTo>
                  <a:lnTo>
                    <a:pt x="586079" y="6397384"/>
                  </a:lnTo>
                  <a:lnTo>
                    <a:pt x="723328" y="6459258"/>
                  </a:lnTo>
                  <a:lnTo>
                    <a:pt x="760018" y="6397955"/>
                  </a:lnTo>
                  <a:lnTo>
                    <a:pt x="775525" y="6360973"/>
                  </a:lnTo>
                  <a:lnTo>
                    <a:pt x="789139" y="6319774"/>
                  </a:lnTo>
                  <a:lnTo>
                    <a:pt x="800201" y="6275971"/>
                  </a:lnTo>
                  <a:lnTo>
                    <a:pt x="808113" y="6231179"/>
                  </a:lnTo>
                  <a:lnTo>
                    <a:pt x="812863" y="6185408"/>
                  </a:lnTo>
                  <a:lnTo>
                    <a:pt x="814451" y="6138659"/>
                  </a:lnTo>
                  <a:close/>
                </a:path>
                <a:path w="4359910" h="6459855">
                  <a:moveTo>
                    <a:pt x="814451" y="3735832"/>
                  </a:moveTo>
                  <a:lnTo>
                    <a:pt x="812190" y="3685400"/>
                  </a:lnTo>
                  <a:lnTo>
                    <a:pt x="805446" y="3637546"/>
                  </a:lnTo>
                  <a:lnTo>
                    <a:pt x="794194" y="3592309"/>
                  </a:lnTo>
                  <a:lnTo>
                    <a:pt x="778446" y="3549662"/>
                  </a:lnTo>
                  <a:lnTo>
                    <a:pt x="758405" y="3509975"/>
                  </a:lnTo>
                  <a:lnTo>
                    <a:pt x="734288" y="3473589"/>
                  </a:lnTo>
                  <a:lnTo>
                    <a:pt x="706094" y="3440519"/>
                  </a:lnTo>
                  <a:lnTo>
                    <a:pt x="673823" y="3410737"/>
                  </a:lnTo>
                  <a:lnTo>
                    <a:pt x="565835" y="3527729"/>
                  </a:lnTo>
                  <a:lnTo>
                    <a:pt x="587946" y="3548545"/>
                  </a:lnTo>
                  <a:lnTo>
                    <a:pt x="607034" y="3570478"/>
                  </a:lnTo>
                  <a:lnTo>
                    <a:pt x="636143" y="3617722"/>
                  </a:lnTo>
                  <a:lnTo>
                    <a:pt x="653440" y="3669474"/>
                  </a:lnTo>
                  <a:lnTo>
                    <a:pt x="659206" y="3725722"/>
                  </a:lnTo>
                  <a:lnTo>
                    <a:pt x="658075" y="3752710"/>
                  </a:lnTo>
                  <a:lnTo>
                    <a:pt x="649071" y="3803332"/>
                  </a:lnTo>
                  <a:lnTo>
                    <a:pt x="631215" y="3849243"/>
                  </a:lnTo>
                  <a:lnTo>
                    <a:pt x="605345" y="3889184"/>
                  </a:lnTo>
                  <a:lnTo>
                    <a:pt x="571804" y="3922750"/>
                  </a:lnTo>
                  <a:lnTo>
                    <a:pt x="531876" y="3948912"/>
                  </a:lnTo>
                  <a:lnTo>
                    <a:pt x="485889" y="3967264"/>
                  </a:lnTo>
                  <a:lnTo>
                    <a:pt x="434708" y="3976535"/>
                  </a:lnTo>
                  <a:lnTo>
                    <a:pt x="407225" y="3977690"/>
                  </a:lnTo>
                  <a:lnTo>
                    <a:pt x="379730" y="3976535"/>
                  </a:lnTo>
                  <a:lnTo>
                    <a:pt x="328549" y="3967264"/>
                  </a:lnTo>
                  <a:lnTo>
                    <a:pt x="282562" y="3948912"/>
                  </a:lnTo>
                  <a:lnTo>
                    <a:pt x="242633" y="3922750"/>
                  </a:lnTo>
                  <a:lnTo>
                    <a:pt x="209092" y="3889184"/>
                  </a:lnTo>
                  <a:lnTo>
                    <a:pt x="183222" y="3849243"/>
                  </a:lnTo>
                  <a:lnTo>
                    <a:pt x="165366" y="3803332"/>
                  </a:lnTo>
                  <a:lnTo>
                    <a:pt x="156362" y="3752710"/>
                  </a:lnTo>
                  <a:lnTo>
                    <a:pt x="155244" y="3725722"/>
                  </a:lnTo>
                  <a:lnTo>
                    <a:pt x="156679" y="3697033"/>
                  </a:lnTo>
                  <a:lnTo>
                    <a:pt x="168211" y="3643033"/>
                  </a:lnTo>
                  <a:lnTo>
                    <a:pt x="191274" y="3593541"/>
                  </a:lnTo>
                  <a:lnTo>
                    <a:pt x="225869" y="3548545"/>
                  </a:lnTo>
                  <a:lnTo>
                    <a:pt x="247484" y="3527729"/>
                  </a:lnTo>
                  <a:lnTo>
                    <a:pt x="139496" y="3410737"/>
                  </a:lnTo>
                  <a:lnTo>
                    <a:pt x="107251" y="3440519"/>
                  </a:lnTo>
                  <a:lnTo>
                    <a:pt x="79171" y="3473589"/>
                  </a:lnTo>
                  <a:lnTo>
                    <a:pt x="55232" y="3509975"/>
                  </a:lnTo>
                  <a:lnTo>
                    <a:pt x="35433" y="3549662"/>
                  </a:lnTo>
                  <a:lnTo>
                    <a:pt x="19939" y="3592233"/>
                  </a:lnTo>
                  <a:lnTo>
                    <a:pt x="8864" y="3637267"/>
                  </a:lnTo>
                  <a:lnTo>
                    <a:pt x="2209" y="3684765"/>
                  </a:lnTo>
                  <a:lnTo>
                    <a:pt x="0" y="3734714"/>
                  </a:lnTo>
                  <a:lnTo>
                    <a:pt x="1866" y="3779926"/>
                  </a:lnTo>
                  <a:lnTo>
                    <a:pt x="7454" y="3823297"/>
                  </a:lnTo>
                  <a:lnTo>
                    <a:pt x="16764" y="3864851"/>
                  </a:lnTo>
                  <a:lnTo>
                    <a:pt x="29806" y="3904564"/>
                  </a:lnTo>
                  <a:lnTo>
                    <a:pt x="46304" y="3942156"/>
                  </a:lnTo>
                  <a:lnTo>
                    <a:pt x="65951" y="3977271"/>
                  </a:lnTo>
                  <a:lnTo>
                    <a:pt x="88760" y="4009936"/>
                  </a:lnTo>
                  <a:lnTo>
                    <a:pt x="114744" y="4040124"/>
                  </a:lnTo>
                  <a:lnTo>
                    <a:pt x="143497" y="4067479"/>
                  </a:lnTo>
                  <a:lnTo>
                    <a:pt x="174637" y="4091597"/>
                  </a:lnTo>
                  <a:lnTo>
                    <a:pt x="208178" y="4112476"/>
                  </a:lnTo>
                  <a:lnTo>
                    <a:pt x="244106" y="4130116"/>
                  </a:lnTo>
                  <a:lnTo>
                    <a:pt x="282143" y="4144149"/>
                  </a:lnTo>
                  <a:lnTo>
                    <a:pt x="322008" y="4154170"/>
                  </a:lnTo>
                  <a:lnTo>
                    <a:pt x="363702" y="4160177"/>
                  </a:lnTo>
                  <a:lnTo>
                    <a:pt x="407225" y="4162171"/>
                  </a:lnTo>
                  <a:lnTo>
                    <a:pt x="450735" y="4160177"/>
                  </a:lnTo>
                  <a:lnTo>
                    <a:pt x="492429" y="4154170"/>
                  </a:lnTo>
                  <a:lnTo>
                    <a:pt x="532295" y="4144149"/>
                  </a:lnTo>
                  <a:lnTo>
                    <a:pt x="570331" y="4130116"/>
                  </a:lnTo>
                  <a:lnTo>
                    <a:pt x="606259" y="4112514"/>
                  </a:lnTo>
                  <a:lnTo>
                    <a:pt x="639800" y="4091736"/>
                  </a:lnTo>
                  <a:lnTo>
                    <a:pt x="670941" y="4067797"/>
                  </a:lnTo>
                  <a:lnTo>
                    <a:pt x="699706" y="4040682"/>
                  </a:lnTo>
                  <a:lnTo>
                    <a:pt x="725678" y="4010710"/>
                  </a:lnTo>
                  <a:lnTo>
                    <a:pt x="748487" y="3978122"/>
                  </a:lnTo>
                  <a:lnTo>
                    <a:pt x="768134" y="3942931"/>
                  </a:lnTo>
                  <a:lnTo>
                    <a:pt x="784631" y="3905135"/>
                  </a:lnTo>
                  <a:lnTo>
                    <a:pt x="797674" y="3865245"/>
                  </a:lnTo>
                  <a:lnTo>
                    <a:pt x="806983" y="3823728"/>
                  </a:lnTo>
                  <a:lnTo>
                    <a:pt x="812584" y="3780586"/>
                  </a:lnTo>
                  <a:lnTo>
                    <a:pt x="814451" y="3735832"/>
                  </a:lnTo>
                  <a:close/>
                </a:path>
                <a:path w="4359910" h="6459855">
                  <a:moveTo>
                    <a:pt x="814451" y="1424139"/>
                  </a:moveTo>
                  <a:lnTo>
                    <a:pt x="811847" y="1370304"/>
                  </a:lnTo>
                  <a:lnTo>
                    <a:pt x="804075" y="1320520"/>
                  </a:lnTo>
                  <a:lnTo>
                    <a:pt x="791095" y="1274813"/>
                  </a:lnTo>
                  <a:lnTo>
                    <a:pt x="772947" y="1233157"/>
                  </a:lnTo>
                  <a:lnTo>
                    <a:pt x="749604" y="1195565"/>
                  </a:lnTo>
                  <a:lnTo>
                    <a:pt x="721080" y="1162037"/>
                  </a:lnTo>
                  <a:lnTo>
                    <a:pt x="687730" y="1133170"/>
                  </a:lnTo>
                  <a:lnTo>
                    <a:pt x="649947" y="1109535"/>
                  </a:lnTo>
                  <a:lnTo>
                    <a:pt x="607733" y="1091171"/>
                  </a:lnTo>
                  <a:lnTo>
                    <a:pt x="561086" y="1078039"/>
                  </a:lnTo>
                  <a:lnTo>
                    <a:pt x="509993" y="1070165"/>
                  </a:lnTo>
                  <a:lnTo>
                    <a:pt x="454469" y="1067536"/>
                  </a:lnTo>
                  <a:lnTo>
                    <a:pt x="13500" y="1067536"/>
                  </a:lnTo>
                  <a:lnTo>
                    <a:pt x="13500" y="1247521"/>
                  </a:lnTo>
                  <a:lnTo>
                    <a:pt x="447713" y="1247521"/>
                  </a:lnTo>
                  <a:lnTo>
                    <a:pt x="500024" y="1250416"/>
                  </a:lnTo>
                  <a:lnTo>
                    <a:pt x="544461" y="1259065"/>
                  </a:lnTo>
                  <a:lnTo>
                    <a:pt x="581025" y="1273479"/>
                  </a:lnTo>
                  <a:lnTo>
                    <a:pt x="631355" y="1319034"/>
                  </a:lnTo>
                  <a:lnTo>
                    <a:pt x="656107" y="1383715"/>
                  </a:lnTo>
                  <a:lnTo>
                    <a:pt x="659206" y="1423009"/>
                  </a:lnTo>
                  <a:lnTo>
                    <a:pt x="656107" y="1462316"/>
                  </a:lnTo>
                  <a:lnTo>
                    <a:pt x="631355" y="1526997"/>
                  </a:lnTo>
                  <a:lnTo>
                    <a:pt x="581025" y="1572552"/>
                  </a:lnTo>
                  <a:lnTo>
                    <a:pt x="544461" y="1586966"/>
                  </a:lnTo>
                  <a:lnTo>
                    <a:pt x="500024" y="1595615"/>
                  </a:lnTo>
                  <a:lnTo>
                    <a:pt x="447713" y="1598498"/>
                  </a:lnTo>
                  <a:lnTo>
                    <a:pt x="13500" y="1598498"/>
                  </a:lnTo>
                  <a:lnTo>
                    <a:pt x="13500" y="1780730"/>
                  </a:lnTo>
                  <a:lnTo>
                    <a:pt x="454469" y="1780730"/>
                  </a:lnTo>
                  <a:lnTo>
                    <a:pt x="509993" y="1778114"/>
                  </a:lnTo>
                  <a:lnTo>
                    <a:pt x="561086" y="1770240"/>
                  </a:lnTo>
                  <a:lnTo>
                    <a:pt x="607733" y="1757108"/>
                  </a:lnTo>
                  <a:lnTo>
                    <a:pt x="649947" y="1738744"/>
                  </a:lnTo>
                  <a:lnTo>
                    <a:pt x="687730" y="1715122"/>
                  </a:lnTo>
                  <a:lnTo>
                    <a:pt x="721080" y="1686242"/>
                  </a:lnTo>
                  <a:lnTo>
                    <a:pt x="749604" y="1652727"/>
                  </a:lnTo>
                  <a:lnTo>
                    <a:pt x="772947" y="1615135"/>
                  </a:lnTo>
                  <a:lnTo>
                    <a:pt x="791095" y="1573479"/>
                  </a:lnTo>
                  <a:lnTo>
                    <a:pt x="804075" y="1527759"/>
                  </a:lnTo>
                  <a:lnTo>
                    <a:pt x="811847" y="1477987"/>
                  </a:lnTo>
                  <a:lnTo>
                    <a:pt x="814451" y="1424139"/>
                  </a:lnTo>
                  <a:close/>
                </a:path>
                <a:path w="4359910" h="6459855">
                  <a:moveTo>
                    <a:pt x="1809419" y="2064766"/>
                  </a:moveTo>
                  <a:lnTo>
                    <a:pt x="1792211" y="2024037"/>
                  </a:lnTo>
                  <a:lnTo>
                    <a:pt x="1736636" y="2006981"/>
                  </a:lnTo>
                  <a:lnTo>
                    <a:pt x="1679028" y="2005139"/>
                  </a:lnTo>
                  <a:lnTo>
                    <a:pt x="1646085" y="2005418"/>
                  </a:lnTo>
                  <a:lnTo>
                    <a:pt x="1636877" y="2005850"/>
                  </a:lnTo>
                  <a:lnTo>
                    <a:pt x="1620062" y="2007362"/>
                  </a:lnTo>
                  <a:lnTo>
                    <a:pt x="1612595" y="2007222"/>
                  </a:lnTo>
                  <a:lnTo>
                    <a:pt x="1604187" y="2005774"/>
                  </a:lnTo>
                  <a:lnTo>
                    <a:pt x="1596834" y="2003844"/>
                  </a:lnTo>
                  <a:lnTo>
                    <a:pt x="1588820" y="2002155"/>
                  </a:lnTo>
                  <a:lnTo>
                    <a:pt x="1578483" y="2001431"/>
                  </a:lnTo>
                  <a:lnTo>
                    <a:pt x="1569834" y="2003221"/>
                  </a:lnTo>
                  <a:lnTo>
                    <a:pt x="1563916" y="2007400"/>
                  </a:lnTo>
                  <a:lnTo>
                    <a:pt x="1559458" y="2012226"/>
                  </a:lnTo>
                  <a:lnTo>
                    <a:pt x="1555203" y="2015934"/>
                  </a:lnTo>
                  <a:lnTo>
                    <a:pt x="1550276" y="2017344"/>
                  </a:lnTo>
                  <a:lnTo>
                    <a:pt x="1524812" y="2023300"/>
                  </a:lnTo>
                  <a:lnTo>
                    <a:pt x="1402334" y="2053920"/>
                  </a:lnTo>
                  <a:lnTo>
                    <a:pt x="1386014" y="2057603"/>
                  </a:lnTo>
                  <a:lnTo>
                    <a:pt x="1371739" y="2062314"/>
                  </a:lnTo>
                  <a:lnTo>
                    <a:pt x="1361643" y="2071090"/>
                  </a:lnTo>
                  <a:lnTo>
                    <a:pt x="1357807" y="2086927"/>
                  </a:lnTo>
                  <a:lnTo>
                    <a:pt x="1360766" y="2103501"/>
                  </a:lnTo>
                  <a:lnTo>
                    <a:pt x="1368679" y="2118169"/>
                  </a:lnTo>
                  <a:lnTo>
                    <a:pt x="1380096" y="2128647"/>
                  </a:lnTo>
                  <a:lnTo>
                    <a:pt x="1393583" y="2132647"/>
                  </a:lnTo>
                  <a:lnTo>
                    <a:pt x="1412074" y="2130996"/>
                  </a:lnTo>
                  <a:lnTo>
                    <a:pt x="1432166" y="2126919"/>
                  </a:lnTo>
                  <a:lnTo>
                    <a:pt x="1451419" y="2121801"/>
                  </a:lnTo>
                  <a:lnTo>
                    <a:pt x="1467396" y="2116988"/>
                  </a:lnTo>
                  <a:lnTo>
                    <a:pt x="1536738" y="2096871"/>
                  </a:lnTo>
                  <a:lnTo>
                    <a:pt x="1528432" y="2129980"/>
                  </a:lnTo>
                  <a:lnTo>
                    <a:pt x="1501609" y="2231567"/>
                  </a:lnTo>
                  <a:lnTo>
                    <a:pt x="1486179" y="2290991"/>
                  </a:lnTo>
                  <a:lnTo>
                    <a:pt x="1471485" y="2350135"/>
                  </a:lnTo>
                  <a:lnTo>
                    <a:pt x="1459064" y="2404465"/>
                  </a:lnTo>
                  <a:lnTo>
                    <a:pt x="1450467" y="2449461"/>
                  </a:lnTo>
                  <a:lnTo>
                    <a:pt x="1447063" y="2499576"/>
                  </a:lnTo>
                  <a:lnTo>
                    <a:pt x="1447698" y="2518676"/>
                  </a:lnTo>
                  <a:lnTo>
                    <a:pt x="1472971" y="2564841"/>
                  </a:lnTo>
                  <a:lnTo>
                    <a:pt x="1503172" y="2572067"/>
                  </a:lnTo>
                  <a:lnTo>
                    <a:pt x="1508899" y="2566073"/>
                  </a:lnTo>
                  <a:lnTo>
                    <a:pt x="1508328" y="2519121"/>
                  </a:lnTo>
                  <a:lnTo>
                    <a:pt x="1508340" y="2500249"/>
                  </a:lnTo>
                  <a:lnTo>
                    <a:pt x="1530083" y="2400325"/>
                  </a:lnTo>
                  <a:lnTo>
                    <a:pt x="1541500" y="2352319"/>
                  </a:lnTo>
                  <a:lnTo>
                    <a:pt x="1553895" y="2302281"/>
                  </a:lnTo>
                  <a:lnTo>
                    <a:pt x="1592884" y="2148344"/>
                  </a:lnTo>
                  <a:lnTo>
                    <a:pt x="1604314" y="2100326"/>
                  </a:lnTo>
                  <a:lnTo>
                    <a:pt x="1608251" y="2090826"/>
                  </a:lnTo>
                  <a:lnTo>
                    <a:pt x="1615859" y="2085022"/>
                  </a:lnTo>
                  <a:lnTo>
                    <a:pt x="1630083" y="2082850"/>
                  </a:lnTo>
                  <a:lnTo>
                    <a:pt x="1716582" y="2082050"/>
                  </a:lnTo>
                  <a:lnTo>
                    <a:pt x="1745500" y="2080971"/>
                  </a:lnTo>
                  <a:lnTo>
                    <a:pt x="1799602" y="2077415"/>
                  </a:lnTo>
                  <a:lnTo>
                    <a:pt x="1809419" y="2064766"/>
                  </a:lnTo>
                  <a:close/>
                </a:path>
                <a:path w="4359910" h="6459855">
                  <a:moveTo>
                    <a:pt x="1847672" y="2169287"/>
                  </a:moveTo>
                  <a:lnTo>
                    <a:pt x="1815592" y="2137778"/>
                  </a:lnTo>
                  <a:lnTo>
                    <a:pt x="1795195" y="2134641"/>
                  </a:lnTo>
                  <a:lnTo>
                    <a:pt x="1769910" y="2140521"/>
                  </a:lnTo>
                  <a:lnTo>
                    <a:pt x="1750314" y="2156104"/>
                  </a:lnTo>
                  <a:lnTo>
                    <a:pt x="1733283" y="2178367"/>
                  </a:lnTo>
                  <a:lnTo>
                    <a:pt x="1710905" y="2211489"/>
                  </a:lnTo>
                  <a:lnTo>
                    <a:pt x="1705216" y="2220328"/>
                  </a:lnTo>
                  <a:lnTo>
                    <a:pt x="1699285" y="2228583"/>
                  </a:lnTo>
                  <a:lnTo>
                    <a:pt x="1693799" y="2234057"/>
                  </a:lnTo>
                  <a:lnTo>
                    <a:pt x="1689519" y="2220658"/>
                  </a:lnTo>
                  <a:lnTo>
                    <a:pt x="1683626" y="2212810"/>
                  </a:lnTo>
                  <a:lnTo>
                    <a:pt x="1674863" y="2209127"/>
                  </a:lnTo>
                  <a:lnTo>
                    <a:pt x="1661985" y="2208199"/>
                  </a:lnTo>
                  <a:lnTo>
                    <a:pt x="1645513" y="2217521"/>
                  </a:lnTo>
                  <a:lnTo>
                    <a:pt x="1639201" y="2241232"/>
                  </a:lnTo>
                  <a:lnTo>
                    <a:pt x="1637525" y="2272995"/>
                  </a:lnTo>
                  <a:lnTo>
                    <a:pt x="1634998" y="2306459"/>
                  </a:lnTo>
                  <a:lnTo>
                    <a:pt x="1633842" y="2316365"/>
                  </a:lnTo>
                  <a:lnTo>
                    <a:pt x="1632127" y="2347341"/>
                  </a:lnTo>
                  <a:lnTo>
                    <a:pt x="1624736" y="2433612"/>
                  </a:lnTo>
                  <a:lnTo>
                    <a:pt x="1644053" y="2467368"/>
                  </a:lnTo>
                  <a:lnTo>
                    <a:pt x="1660004" y="2472626"/>
                  </a:lnTo>
                  <a:lnTo>
                    <a:pt x="1670888" y="2469972"/>
                  </a:lnTo>
                  <a:lnTo>
                    <a:pt x="1689087" y="2432443"/>
                  </a:lnTo>
                  <a:lnTo>
                    <a:pt x="1694815" y="2410218"/>
                  </a:lnTo>
                  <a:lnTo>
                    <a:pt x="1698028" y="2399309"/>
                  </a:lnTo>
                  <a:lnTo>
                    <a:pt x="1725231" y="2313952"/>
                  </a:lnTo>
                  <a:lnTo>
                    <a:pt x="1739468" y="2271788"/>
                  </a:lnTo>
                  <a:lnTo>
                    <a:pt x="1755114" y="2229764"/>
                  </a:lnTo>
                  <a:lnTo>
                    <a:pt x="1780743" y="2189022"/>
                  </a:lnTo>
                  <a:lnTo>
                    <a:pt x="1797875" y="2167483"/>
                  </a:lnTo>
                  <a:lnTo>
                    <a:pt x="1797456" y="2165985"/>
                  </a:lnTo>
                  <a:lnTo>
                    <a:pt x="1803146" y="2164461"/>
                  </a:lnTo>
                  <a:lnTo>
                    <a:pt x="1806803" y="2168753"/>
                  </a:lnTo>
                  <a:lnTo>
                    <a:pt x="1808962" y="2174684"/>
                  </a:lnTo>
                  <a:lnTo>
                    <a:pt x="1812239" y="2191156"/>
                  </a:lnTo>
                  <a:lnTo>
                    <a:pt x="1819059" y="2220137"/>
                  </a:lnTo>
                  <a:lnTo>
                    <a:pt x="1831606" y="2211247"/>
                  </a:lnTo>
                  <a:lnTo>
                    <a:pt x="1844408" y="2192680"/>
                  </a:lnTo>
                  <a:lnTo>
                    <a:pt x="1847672" y="2169287"/>
                  </a:lnTo>
                  <a:close/>
                </a:path>
                <a:path w="4359910" h="6459855">
                  <a:moveTo>
                    <a:pt x="1948548" y="2991231"/>
                  </a:moveTo>
                  <a:lnTo>
                    <a:pt x="1944979" y="2943656"/>
                  </a:lnTo>
                  <a:lnTo>
                    <a:pt x="1931504" y="2899092"/>
                  </a:lnTo>
                  <a:lnTo>
                    <a:pt x="1908746" y="2862300"/>
                  </a:lnTo>
                  <a:lnTo>
                    <a:pt x="1907908" y="2860929"/>
                  </a:lnTo>
                  <a:lnTo>
                    <a:pt x="1872869" y="2827401"/>
                  </a:lnTo>
                  <a:lnTo>
                    <a:pt x="1862797" y="2821419"/>
                  </a:lnTo>
                  <a:lnTo>
                    <a:pt x="1862797" y="2979610"/>
                  </a:lnTo>
                  <a:lnTo>
                    <a:pt x="1860892" y="3009519"/>
                  </a:lnTo>
                  <a:lnTo>
                    <a:pt x="1842706" y="3058566"/>
                  </a:lnTo>
                  <a:lnTo>
                    <a:pt x="1806930" y="3090557"/>
                  </a:lnTo>
                  <a:lnTo>
                    <a:pt x="1760004" y="3108121"/>
                  </a:lnTo>
                  <a:lnTo>
                    <a:pt x="1733562" y="3110827"/>
                  </a:lnTo>
                  <a:lnTo>
                    <a:pt x="1590421" y="3110827"/>
                  </a:lnTo>
                  <a:lnTo>
                    <a:pt x="1590421" y="2862300"/>
                  </a:lnTo>
                  <a:lnTo>
                    <a:pt x="1731581" y="2862300"/>
                  </a:lnTo>
                  <a:lnTo>
                    <a:pt x="1781517" y="2870593"/>
                  </a:lnTo>
                  <a:lnTo>
                    <a:pt x="1823351" y="2894190"/>
                  </a:lnTo>
                  <a:lnTo>
                    <a:pt x="1852104" y="2931172"/>
                  </a:lnTo>
                  <a:lnTo>
                    <a:pt x="1862797" y="2979610"/>
                  </a:lnTo>
                  <a:lnTo>
                    <a:pt x="1862797" y="2821419"/>
                  </a:lnTo>
                  <a:lnTo>
                    <a:pt x="1831682" y="2802915"/>
                  </a:lnTo>
                  <a:lnTo>
                    <a:pt x="1783537" y="2787891"/>
                  </a:lnTo>
                  <a:lnTo>
                    <a:pt x="1727606" y="2782786"/>
                  </a:lnTo>
                  <a:lnTo>
                    <a:pt x="1504924" y="2782786"/>
                  </a:lnTo>
                  <a:lnTo>
                    <a:pt x="1504924" y="3426942"/>
                  </a:lnTo>
                  <a:lnTo>
                    <a:pt x="1590421" y="3426942"/>
                  </a:lnTo>
                  <a:lnTo>
                    <a:pt x="1590421" y="3190354"/>
                  </a:lnTo>
                  <a:lnTo>
                    <a:pt x="1725612" y="3190354"/>
                  </a:lnTo>
                  <a:lnTo>
                    <a:pt x="1770976" y="3186392"/>
                  </a:lnTo>
                  <a:lnTo>
                    <a:pt x="1814118" y="3175495"/>
                  </a:lnTo>
                  <a:lnTo>
                    <a:pt x="1851888" y="3159226"/>
                  </a:lnTo>
                  <a:lnTo>
                    <a:pt x="1883752" y="3136798"/>
                  </a:lnTo>
                  <a:lnTo>
                    <a:pt x="1884476" y="3135630"/>
                  </a:lnTo>
                  <a:lnTo>
                    <a:pt x="1890382" y="3130702"/>
                  </a:lnTo>
                  <a:lnTo>
                    <a:pt x="1892325" y="3129838"/>
                  </a:lnTo>
                  <a:lnTo>
                    <a:pt x="1894890" y="3127019"/>
                  </a:lnTo>
                  <a:lnTo>
                    <a:pt x="1903895" y="3116643"/>
                  </a:lnTo>
                  <a:lnTo>
                    <a:pt x="1908403" y="3110827"/>
                  </a:lnTo>
                  <a:lnTo>
                    <a:pt x="1912378" y="3105734"/>
                  </a:lnTo>
                  <a:lnTo>
                    <a:pt x="1920163" y="3094126"/>
                  </a:lnTo>
                  <a:lnTo>
                    <a:pt x="1927085" y="3081680"/>
                  </a:lnTo>
                  <a:lnTo>
                    <a:pt x="1942503" y="3038373"/>
                  </a:lnTo>
                  <a:lnTo>
                    <a:pt x="1948548" y="2991231"/>
                  </a:lnTo>
                  <a:close/>
                </a:path>
                <a:path w="4359910" h="6459855">
                  <a:moveTo>
                    <a:pt x="2342413" y="2464701"/>
                  </a:moveTo>
                  <a:lnTo>
                    <a:pt x="2342337" y="2460574"/>
                  </a:lnTo>
                  <a:lnTo>
                    <a:pt x="2342273" y="2458707"/>
                  </a:lnTo>
                  <a:lnTo>
                    <a:pt x="2341943" y="2448776"/>
                  </a:lnTo>
                  <a:lnTo>
                    <a:pt x="2334768" y="2450376"/>
                  </a:lnTo>
                  <a:lnTo>
                    <a:pt x="2328849" y="2453170"/>
                  </a:lnTo>
                  <a:lnTo>
                    <a:pt x="2323020" y="2456256"/>
                  </a:lnTo>
                  <a:lnTo>
                    <a:pt x="2316086" y="2458707"/>
                  </a:lnTo>
                  <a:lnTo>
                    <a:pt x="2315781" y="2438514"/>
                  </a:lnTo>
                  <a:lnTo>
                    <a:pt x="2314410" y="2399677"/>
                  </a:lnTo>
                  <a:lnTo>
                    <a:pt x="2314143" y="2384539"/>
                  </a:lnTo>
                  <a:lnTo>
                    <a:pt x="2314232" y="2373223"/>
                  </a:lnTo>
                  <a:lnTo>
                    <a:pt x="2314359" y="2369413"/>
                  </a:lnTo>
                  <a:lnTo>
                    <a:pt x="2315794" y="2351951"/>
                  </a:lnTo>
                  <a:lnTo>
                    <a:pt x="2316099" y="2341422"/>
                  </a:lnTo>
                  <a:lnTo>
                    <a:pt x="2316683" y="2306231"/>
                  </a:lnTo>
                  <a:lnTo>
                    <a:pt x="2314816" y="2268436"/>
                  </a:lnTo>
                  <a:lnTo>
                    <a:pt x="2310663" y="2254491"/>
                  </a:lnTo>
                  <a:lnTo>
                    <a:pt x="2306942" y="2242007"/>
                  </a:lnTo>
                  <a:lnTo>
                    <a:pt x="2304656" y="2234323"/>
                  </a:lnTo>
                  <a:lnTo>
                    <a:pt x="2280374" y="2210130"/>
                  </a:lnTo>
                  <a:lnTo>
                    <a:pt x="2243505" y="2202319"/>
                  </a:lnTo>
                  <a:lnTo>
                    <a:pt x="2216759" y="2213610"/>
                  </a:lnTo>
                  <a:lnTo>
                    <a:pt x="2199424" y="2231136"/>
                  </a:lnTo>
                  <a:lnTo>
                    <a:pt x="2190839" y="2242007"/>
                  </a:lnTo>
                  <a:lnTo>
                    <a:pt x="2184476" y="2221661"/>
                  </a:lnTo>
                  <a:lnTo>
                    <a:pt x="2172170" y="2214588"/>
                  </a:lnTo>
                  <a:lnTo>
                    <a:pt x="2156764" y="2214753"/>
                  </a:lnTo>
                  <a:lnTo>
                    <a:pt x="2141131" y="2216150"/>
                  </a:lnTo>
                  <a:lnTo>
                    <a:pt x="2139632" y="2222614"/>
                  </a:lnTo>
                  <a:lnTo>
                    <a:pt x="2135289" y="2232545"/>
                  </a:lnTo>
                  <a:lnTo>
                    <a:pt x="2132596" y="2239429"/>
                  </a:lnTo>
                  <a:lnTo>
                    <a:pt x="2130044" y="2246058"/>
                  </a:lnTo>
                  <a:lnTo>
                    <a:pt x="2127859" y="2251608"/>
                  </a:lnTo>
                  <a:lnTo>
                    <a:pt x="2095982" y="2302218"/>
                  </a:lnTo>
                  <a:lnTo>
                    <a:pt x="2067915" y="2336685"/>
                  </a:lnTo>
                  <a:lnTo>
                    <a:pt x="2033727" y="2373871"/>
                  </a:lnTo>
                  <a:lnTo>
                    <a:pt x="1998268" y="2408948"/>
                  </a:lnTo>
                  <a:lnTo>
                    <a:pt x="1966455" y="2437117"/>
                  </a:lnTo>
                  <a:lnTo>
                    <a:pt x="1928431" y="2464701"/>
                  </a:lnTo>
                  <a:lnTo>
                    <a:pt x="1890331" y="2481961"/>
                  </a:lnTo>
                  <a:lnTo>
                    <a:pt x="1880692" y="2484551"/>
                  </a:lnTo>
                  <a:lnTo>
                    <a:pt x="1867357" y="2471166"/>
                  </a:lnTo>
                  <a:lnTo>
                    <a:pt x="1861197" y="2439619"/>
                  </a:lnTo>
                  <a:lnTo>
                    <a:pt x="1861947" y="2402852"/>
                  </a:lnTo>
                  <a:lnTo>
                    <a:pt x="1874634" y="2366073"/>
                  </a:lnTo>
                  <a:lnTo>
                    <a:pt x="1896592" y="2349373"/>
                  </a:lnTo>
                  <a:lnTo>
                    <a:pt x="1912251" y="2338273"/>
                  </a:lnTo>
                  <a:lnTo>
                    <a:pt x="1926475" y="2326779"/>
                  </a:lnTo>
                  <a:lnTo>
                    <a:pt x="1940039" y="2314524"/>
                  </a:lnTo>
                  <a:lnTo>
                    <a:pt x="1953755" y="2301151"/>
                  </a:lnTo>
                  <a:lnTo>
                    <a:pt x="1955050" y="2299665"/>
                  </a:lnTo>
                  <a:lnTo>
                    <a:pt x="1977936" y="2273516"/>
                  </a:lnTo>
                  <a:lnTo>
                    <a:pt x="2003425" y="2237371"/>
                  </a:lnTo>
                  <a:lnTo>
                    <a:pt x="2023579" y="2198954"/>
                  </a:lnTo>
                  <a:lnTo>
                    <a:pt x="2031784" y="2164461"/>
                  </a:lnTo>
                  <a:lnTo>
                    <a:pt x="2030018" y="2160486"/>
                  </a:lnTo>
                  <a:lnTo>
                    <a:pt x="2020862" y="2139734"/>
                  </a:lnTo>
                  <a:lnTo>
                    <a:pt x="1994687" y="2125802"/>
                  </a:lnTo>
                  <a:lnTo>
                    <a:pt x="1986064" y="2125345"/>
                  </a:lnTo>
                  <a:lnTo>
                    <a:pt x="1986064" y="2160486"/>
                  </a:lnTo>
                  <a:lnTo>
                    <a:pt x="1981555" y="2179510"/>
                  </a:lnTo>
                  <a:lnTo>
                    <a:pt x="1959229" y="2223706"/>
                  </a:lnTo>
                  <a:lnTo>
                    <a:pt x="1922526" y="2271776"/>
                  </a:lnTo>
                  <a:lnTo>
                    <a:pt x="1894598" y="2299665"/>
                  </a:lnTo>
                  <a:lnTo>
                    <a:pt x="1897684" y="2290140"/>
                  </a:lnTo>
                  <a:lnTo>
                    <a:pt x="1902231" y="2279573"/>
                  </a:lnTo>
                  <a:lnTo>
                    <a:pt x="1907209" y="2268905"/>
                  </a:lnTo>
                  <a:lnTo>
                    <a:pt x="1911642" y="2259038"/>
                  </a:lnTo>
                  <a:lnTo>
                    <a:pt x="1925523" y="2228939"/>
                  </a:lnTo>
                  <a:lnTo>
                    <a:pt x="1941309" y="2203081"/>
                  </a:lnTo>
                  <a:lnTo>
                    <a:pt x="1960854" y="2180577"/>
                  </a:lnTo>
                  <a:lnTo>
                    <a:pt x="1986064" y="2160486"/>
                  </a:lnTo>
                  <a:lnTo>
                    <a:pt x="1986064" y="2125345"/>
                  </a:lnTo>
                  <a:lnTo>
                    <a:pt x="1935822" y="2136102"/>
                  </a:lnTo>
                  <a:lnTo>
                    <a:pt x="1903806" y="2170900"/>
                  </a:lnTo>
                  <a:lnTo>
                    <a:pt x="1873097" y="2214753"/>
                  </a:lnTo>
                  <a:lnTo>
                    <a:pt x="1846605" y="2261057"/>
                  </a:lnTo>
                  <a:lnTo>
                    <a:pt x="1826983" y="2303615"/>
                  </a:lnTo>
                  <a:lnTo>
                    <a:pt x="1812937" y="2345664"/>
                  </a:lnTo>
                  <a:lnTo>
                    <a:pt x="1805139" y="2393099"/>
                  </a:lnTo>
                  <a:lnTo>
                    <a:pt x="1809242" y="2429510"/>
                  </a:lnTo>
                  <a:lnTo>
                    <a:pt x="1821218" y="2462847"/>
                  </a:lnTo>
                  <a:lnTo>
                    <a:pt x="1840572" y="2491130"/>
                  </a:lnTo>
                  <a:lnTo>
                    <a:pt x="1866823" y="2512339"/>
                  </a:lnTo>
                  <a:lnTo>
                    <a:pt x="1912556" y="2526830"/>
                  </a:lnTo>
                  <a:lnTo>
                    <a:pt x="1952586" y="2518651"/>
                  </a:lnTo>
                  <a:lnTo>
                    <a:pt x="1987880" y="2494927"/>
                  </a:lnTo>
                  <a:lnTo>
                    <a:pt x="1998040" y="2484551"/>
                  </a:lnTo>
                  <a:lnTo>
                    <a:pt x="2019401" y="2462784"/>
                  </a:lnTo>
                  <a:lnTo>
                    <a:pt x="2048129" y="2429332"/>
                  </a:lnTo>
                  <a:lnTo>
                    <a:pt x="2075395" y="2396731"/>
                  </a:lnTo>
                  <a:lnTo>
                    <a:pt x="2090699" y="2378951"/>
                  </a:lnTo>
                  <a:lnTo>
                    <a:pt x="2100084" y="2369540"/>
                  </a:lnTo>
                  <a:lnTo>
                    <a:pt x="2103932" y="2368588"/>
                  </a:lnTo>
                  <a:lnTo>
                    <a:pt x="2104859" y="2371763"/>
                  </a:lnTo>
                  <a:lnTo>
                    <a:pt x="2104072" y="2377592"/>
                  </a:lnTo>
                  <a:lnTo>
                    <a:pt x="2102815" y="2384539"/>
                  </a:lnTo>
                  <a:lnTo>
                    <a:pt x="2101684" y="2391714"/>
                  </a:lnTo>
                  <a:lnTo>
                    <a:pt x="2100262" y="2399906"/>
                  </a:lnTo>
                  <a:lnTo>
                    <a:pt x="2099005" y="2408948"/>
                  </a:lnTo>
                  <a:lnTo>
                    <a:pt x="2091436" y="2458707"/>
                  </a:lnTo>
                  <a:lnTo>
                    <a:pt x="2098255" y="2482621"/>
                  </a:lnTo>
                  <a:lnTo>
                    <a:pt x="2114550" y="2501747"/>
                  </a:lnTo>
                  <a:lnTo>
                    <a:pt x="2134019" y="2505633"/>
                  </a:lnTo>
                  <a:lnTo>
                    <a:pt x="2150364" y="2483840"/>
                  </a:lnTo>
                  <a:lnTo>
                    <a:pt x="2182291" y="2388527"/>
                  </a:lnTo>
                  <a:lnTo>
                    <a:pt x="2191207" y="2368588"/>
                  </a:lnTo>
                  <a:lnTo>
                    <a:pt x="2213178" y="2322855"/>
                  </a:lnTo>
                  <a:lnTo>
                    <a:pt x="2232774" y="2285060"/>
                  </a:lnTo>
                  <a:lnTo>
                    <a:pt x="2259380" y="2254491"/>
                  </a:lnTo>
                  <a:lnTo>
                    <a:pt x="2261870" y="2264613"/>
                  </a:lnTo>
                  <a:lnTo>
                    <a:pt x="2262238" y="2279573"/>
                  </a:lnTo>
                  <a:lnTo>
                    <a:pt x="2262314" y="2396731"/>
                  </a:lnTo>
                  <a:lnTo>
                    <a:pt x="2262835" y="2415260"/>
                  </a:lnTo>
                  <a:lnTo>
                    <a:pt x="2280513" y="2460574"/>
                  </a:lnTo>
                  <a:lnTo>
                    <a:pt x="2324049" y="2484551"/>
                  </a:lnTo>
                  <a:lnTo>
                    <a:pt x="2336800" y="2482164"/>
                  </a:lnTo>
                  <a:lnTo>
                    <a:pt x="2341842" y="2475192"/>
                  </a:lnTo>
                  <a:lnTo>
                    <a:pt x="2342413" y="2464701"/>
                  </a:lnTo>
                  <a:close/>
                </a:path>
                <a:path w="4359910" h="6459855">
                  <a:moveTo>
                    <a:pt x="2566593" y="3426942"/>
                  </a:moveTo>
                  <a:lnTo>
                    <a:pt x="2559405" y="3406203"/>
                  </a:lnTo>
                  <a:lnTo>
                    <a:pt x="2543924" y="3368357"/>
                  </a:lnTo>
                  <a:lnTo>
                    <a:pt x="2527554" y="3329787"/>
                  </a:lnTo>
                  <a:lnTo>
                    <a:pt x="2517737" y="3306813"/>
                  </a:lnTo>
                  <a:lnTo>
                    <a:pt x="2496566" y="3255962"/>
                  </a:lnTo>
                  <a:lnTo>
                    <a:pt x="2462644" y="3174441"/>
                  </a:lnTo>
                  <a:lnTo>
                    <a:pt x="2383955" y="2985312"/>
                  </a:lnTo>
                  <a:lnTo>
                    <a:pt x="2379776" y="2975000"/>
                  </a:lnTo>
                  <a:lnTo>
                    <a:pt x="2375725" y="2964904"/>
                  </a:lnTo>
                  <a:lnTo>
                    <a:pt x="2371763" y="2955290"/>
                  </a:lnTo>
                  <a:lnTo>
                    <a:pt x="2371763" y="3174441"/>
                  </a:lnTo>
                  <a:lnTo>
                    <a:pt x="2164994" y="3174441"/>
                  </a:lnTo>
                  <a:lnTo>
                    <a:pt x="2168334" y="3167062"/>
                  </a:lnTo>
                  <a:lnTo>
                    <a:pt x="2171484" y="3159417"/>
                  </a:lnTo>
                  <a:lnTo>
                    <a:pt x="2177770" y="3143491"/>
                  </a:lnTo>
                  <a:lnTo>
                    <a:pt x="2253640" y="2954820"/>
                  </a:lnTo>
                  <a:lnTo>
                    <a:pt x="2257082" y="2946616"/>
                  </a:lnTo>
                  <a:lnTo>
                    <a:pt x="2260676" y="2938157"/>
                  </a:lnTo>
                  <a:lnTo>
                    <a:pt x="2264041" y="2929572"/>
                  </a:lnTo>
                  <a:lnTo>
                    <a:pt x="2266391" y="2921952"/>
                  </a:lnTo>
                  <a:lnTo>
                    <a:pt x="2271014" y="2925343"/>
                  </a:lnTo>
                  <a:lnTo>
                    <a:pt x="2271903" y="2930525"/>
                  </a:lnTo>
                  <a:lnTo>
                    <a:pt x="2278100" y="2946616"/>
                  </a:lnTo>
                  <a:lnTo>
                    <a:pt x="2280361" y="2951721"/>
                  </a:lnTo>
                  <a:lnTo>
                    <a:pt x="2301290" y="3000883"/>
                  </a:lnTo>
                  <a:lnTo>
                    <a:pt x="2322639" y="3053321"/>
                  </a:lnTo>
                  <a:lnTo>
                    <a:pt x="2344001" y="3106394"/>
                  </a:lnTo>
                  <a:lnTo>
                    <a:pt x="2364956" y="3157385"/>
                  </a:lnTo>
                  <a:lnTo>
                    <a:pt x="2367584" y="3163659"/>
                  </a:lnTo>
                  <a:lnTo>
                    <a:pt x="2369223" y="3169170"/>
                  </a:lnTo>
                  <a:lnTo>
                    <a:pt x="2371763" y="3174441"/>
                  </a:lnTo>
                  <a:lnTo>
                    <a:pt x="2371763" y="2955290"/>
                  </a:lnTo>
                  <a:lnTo>
                    <a:pt x="2371572" y="2954820"/>
                  </a:lnTo>
                  <a:lnTo>
                    <a:pt x="2367102" y="2944495"/>
                  </a:lnTo>
                  <a:lnTo>
                    <a:pt x="2362784" y="2934652"/>
                  </a:lnTo>
                  <a:lnTo>
                    <a:pt x="2358733" y="2925000"/>
                  </a:lnTo>
                  <a:lnTo>
                    <a:pt x="2357488" y="2921952"/>
                  </a:lnTo>
                  <a:lnTo>
                    <a:pt x="2354770" y="2915285"/>
                  </a:lnTo>
                  <a:lnTo>
                    <a:pt x="2350757" y="2905175"/>
                  </a:lnTo>
                  <a:lnTo>
                    <a:pt x="2300186" y="2782786"/>
                  </a:lnTo>
                  <a:lnTo>
                    <a:pt x="2236571" y="2782786"/>
                  </a:lnTo>
                  <a:lnTo>
                    <a:pt x="2233320" y="2788907"/>
                  </a:lnTo>
                  <a:lnTo>
                    <a:pt x="2231199" y="2795447"/>
                  </a:lnTo>
                  <a:lnTo>
                    <a:pt x="2228354" y="2802394"/>
                  </a:lnTo>
                  <a:lnTo>
                    <a:pt x="2203323" y="2862859"/>
                  </a:lnTo>
                  <a:lnTo>
                    <a:pt x="2182914" y="2911005"/>
                  </a:lnTo>
                  <a:lnTo>
                    <a:pt x="2162899" y="2959506"/>
                  </a:lnTo>
                  <a:lnTo>
                    <a:pt x="2143023" y="3008096"/>
                  </a:lnTo>
                  <a:lnTo>
                    <a:pt x="2123071" y="3056458"/>
                  </a:lnTo>
                  <a:lnTo>
                    <a:pt x="2102802" y="3104299"/>
                  </a:lnTo>
                  <a:lnTo>
                    <a:pt x="2094306" y="3124568"/>
                  </a:lnTo>
                  <a:lnTo>
                    <a:pt x="2086178" y="3144685"/>
                  </a:lnTo>
                  <a:lnTo>
                    <a:pt x="2078050" y="3164636"/>
                  </a:lnTo>
                  <a:lnTo>
                    <a:pt x="2069604" y="3184436"/>
                  </a:lnTo>
                  <a:lnTo>
                    <a:pt x="2003094" y="3344570"/>
                  </a:lnTo>
                  <a:lnTo>
                    <a:pt x="1985479" y="3386582"/>
                  </a:lnTo>
                  <a:lnTo>
                    <a:pt x="1975027" y="3412477"/>
                  </a:lnTo>
                  <a:lnTo>
                    <a:pt x="1970151" y="3426942"/>
                  </a:lnTo>
                  <a:lnTo>
                    <a:pt x="2059622" y="3426942"/>
                  </a:lnTo>
                  <a:lnTo>
                    <a:pt x="2129205" y="3255962"/>
                  </a:lnTo>
                  <a:lnTo>
                    <a:pt x="2407551" y="3255962"/>
                  </a:lnTo>
                  <a:lnTo>
                    <a:pt x="2422537" y="3297110"/>
                  </a:lnTo>
                  <a:lnTo>
                    <a:pt x="2448699" y="3360178"/>
                  </a:lnTo>
                  <a:lnTo>
                    <a:pt x="2459482" y="3385947"/>
                  </a:lnTo>
                  <a:lnTo>
                    <a:pt x="2469553" y="3410928"/>
                  </a:lnTo>
                  <a:lnTo>
                    <a:pt x="2475141" y="3426942"/>
                  </a:lnTo>
                  <a:lnTo>
                    <a:pt x="2566593" y="3426942"/>
                  </a:lnTo>
                  <a:close/>
                </a:path>
                <a:path w="4359910" h="6459855">
                  <a:moveTo>
                    <a:pt x="2662034" y="2516365"/>
                  </a:moveTo>
                  <a:lnTo>
                    <a:pt x="2658872" y="2503106"/>
                  </a:lnTo>
                  <a:lnTo>
                    <a:pt x="2651544" y="2488539"/>
                  </a:lnTo>
                  <a:lnTo>
                    <a:pt x="2651290" y="2488057"/>
                  </a:lnTo>
                  <a:lnTo>
                    <a:pt x="2649651" y="2485656"/>
                  </a:lnTo>
                  <a:lnTo>
                    <a:pt x="2642120" y="2474734"/>
                  </a:lnTo>
                  <a:lnTo>
                    <a:pt x="2634196" y="2466670"/>
                  </a:lnTo>
                  <a:lnTo>
                    <a:pt x="2627363" y="2483701"/>
                  </a:lnTo>
                  <a:lnTo>
                    <a:pt x="2625826" y="2486723"/>
                  </a:lnTo>
                  <a:lnTo>
                    <a:pt x="2626753" y="2485656"/>
                  </a:lnTo>
                  <a:lnTo>
                    <a:pt x="2624963" y="2488438"/>
                  </a:lnTo>
                  <a:lnTo>
                    <a:pt x="2625826" y="2486723"/>
                  </a:lnTo>
                  <a:lnTo>
                    <a:pt x="2624251" y="2488539"/>
                  </a:lnTo>
                  <a:lnTo>
                    <a:pt x="2622194" y="2480868"/>
                  </a:lnTo>
                  <a:lnTo>
                    <a:pt x="2619984" y="2473668"/>
                  </a:lnTo>
                  <a:lnTo>
                    <a:pt x="2617762" y="2466098"/>
                  </a:lnTo>
                  <a:lnTo>
                    <a:pt x="2615717" y="2457297"/>
                  </a:lnTo>
                  <a:lnTo>
                    <a:pt x="2614384" y="2439898"/>
                  </a:lnTo>
                  <a:lnTo>
                    <a:pt x="2613558" y="2410764"/>
                  </a:lnTo>
                  <a:lnTo>
                    <a:pt x="2612987" y="2381275"/>
                  </a:lnTo>
                  <a:lnTo>
                    <a:pt x="2612339" y="2359291"/>
                  </a:lnTo>
                  <a:lnTo>
                    <a:pt x="2611856" y="2350516"/>
                  </a:lnTo>
                  <a:lnTo>
                    <a:pt x="2610383" y="2349627"/>
                  </a:lnTo>
                  <a:lnTo>
                    <a:pt x="2610218" y="2340749"/>
                  </a:lnTo>
                  <a:lnTo>
                    <a:pt x="2610320" y="2337244"/>
                  </a:lnTo>
                  <a:lnTo>
                    <a:pt x="2612123" y="2305621"/>
                  </a:lnTo>
                  <a:lnTo>
                    <a:pt x="2616847" y="2222665"/>
                  </a:lnTo>
                  <a:lnTo>
                    <a:pt x="2617584" y="2216467"/>
                  </a:lnTo>
                  <a:lnTo>
                    <a:pt x="2617876" y="2214092"/>
                  </a:lnTo>
                  <a:lnTo>
                    <a:pt x="2618879" y="2204072"/>
                  </a:lnTo>
                  <a:lnTo>
                    <a:pt x="2619032" y="2202243"/>
                  </a:lnTo>
                  <a:lnTo>
                    <a:pt x="2619730" y="2193772"/>
                  </a:lnTo>
                  <a:lnTo>
                    <a:pt x="2620289" y="2184362"/>
                  </a:lnTo>
                  <a:lnTo>
                    <a:pt x="2622931" y="2152383"/>
                  </a:lnTo>
                  <a:lnTo>
                    <a:pt x="2627757" y="2111273"/>
                  </a:lnTo>
                  <a:lnTo>
                    <a:pt x="2633230" y="2069833"/>
                  </a:lnTo>
                  <a:lnTo>
                    <a:pt x="2637828" y="2036876"/>
                  </a:lnTo>
                  <a:lnTo>
                    <a:pt x="2660040" y="1894078"/>
                  </a:lnTo>
                  <a:lnTo>
                    <a:pt x="2657843" y="1881987"/>
                  </a:lnTo>
                  <a:lnTo>
                    <a:pt x="2651772" y="1872526"/>
                  </a:lnTo>
                  <a:lnTo>
                    <a:pt x="2642552" y="1866607"/>
                  </a:lnTo>
                  <a:lnTo>
                    <a:pt x="2630932" y="1865071"/>
                  </a:lnTo>
                  <a:lnTo>
                    <a:pt x="2612567" y="1868398"/>
                  </a:lnTo>
                  <a:lnTo>
                    <a:pt x="2603347" y="1874520"/>
                  </a:lnTo>
                  <a:lnTo>
                    <a:pt x="2599817" y="1883206"/>
                  </a:lnTo>
                  <a:lnTo>
                    <a:pt x="2598559" y="1894230"/>
                  </a:lnTo>
                  <a:lnTo>
                    <a:pt x="2592387" y="1944243"/>
                  </a:lnTo>
                  <a:lnTo>
                    <a:pt x="2584437" y="2000084"/>
                  </a:lnTo>
                  <a:lnTo>
                    <a:pt x="2576017" y="2056625"/>
                  </a:lnTo>
                  <a:lnTo>
                    <a:pt x="2568473" y="2108682"/>
                  </a:lnTo>
                  <a:lnTo>
                    <a:pt x="2563939" y="2137702"/>
                  </a:lnTo>
                  <a:lnTo>
                    <a:pt x="2558783" y="2158682"/>
                  </a:lnTo>
                  <a:lnTo>
                    <a:pt x="2551036" y="2178062"/>
                  </a:lnTo>
                  <a:lnTo>
                    <a:pt x="2538768" y="2202243"/>
                  </a:lnTo>
                  <a:lnTo>
                    <a:pt x="2529624" y="2199259"/>
                  </a:lnTo>
                  <a:lnTo>
                    <a:pt x="2519807" y="2195284"/>
                  </a:lnTo>
                  <a:lnTo>
                    <a:pt x="2514904" y="2193544"/>
                  </a:lnTo>
                  <a:lnTo>
                    <a:pt x="2514904" y="2253932"/>
                  </a:lnTo>
                  <a:lnTo>
                    <a:pt x="2488374" y="2300948"/>
                  </a:lnTo>
                  <a:lnTo>
                    <a:pt x="2471839" y="2333345"/>
                  </a:lnTo>
                  <a:lnTo>
                    <a:pt x="2456167" y="2362581"/>
                  </a:lnTo>
                  <a:lnTo>
                    <a:pt x="2439378" y="2391003"/>
                  </a:lnTo>
                  <a:lnTo>
                    <a:pt x="2419489" y="2420950"/>
                  </a:lnTo>
                  <a:lnTo>
                    <a:pt x="2415946" y="2426385"/>
                  </a:lnTo>
                  <a:lnTo>
                    <a:pt x="2411806" y="2432431"/>
                  </a:lnTo>
                  <a:lnTo>
                    <a:pt x="2407031" y="2437714"/>
                  </a:lnTo>
                  <a:lnTo>
                    <a:pt x="2401582" y="2440813"/>
                  </a:lnTo>
                  <a:lnTo>
                    <a:pt x="2399766" y="2415883"/>
                  </a:lnTo>
                  <a:lnTo>
                    <a:pt x="2406612" y="2377224"/>
                  </a:lnTo>
                  <a:lnTo>
                    <a:pt x="2417102" y="2337244"/>
                  </a:lnTo>
                  <a:lnTo>
                    <a:pt x="2433536" y="2288578"/>
                  </a:lnTo>
                  <a:lnTo>
                    <a:pt x="2450693" y="2251545"/>
                  </a:lnTo>
                  <a:lnTo>
                    <a:pt x="2472652" y="2219858"/>
                  </a:lnTo>
                  <a:lnTo>
                    <a:pt x="2481503" y="2216467"/>
                  </a:lnTo>
                  <a:lnTo>
                    <a:pt x="2489555" y="2221966"/>
                  </a:lnTo>
                  <a:lnTo>
                    <a:pt x="2498572" y="2234476"/>
                  </a:lnTo>
                  <a:lnTo>
                    <a:pt x="2502903" y="2240267"/>
                  </a:lnTo>
                  <a:lnTo>
                    <a:pt x="2507069" y="2244775"/>
                  </a:lnTo>
                  <a:lnTo>
                    <a:pt x="2511056" y="2249005"/>
                  </a:lnTo>
                  <a:lnTo>
                    <a:pt x="2514904" y="2253932"/>
                  </a:lnTo>
                  <a:lnTo>
                    <a:pt x="2514904" y="2193544"/>
                  </a:lnTo>
                  <a:lnTo>
                    <a:pt x="2510015" y="2191804"/>
                  </a:lnTo>
                  <a:lnTo>
                    <a:pt x="2500985" y="2190305"/>
                  </a:lnTo>
                  <a:lnTo>
                    <a:pt x="2480983" y="2191956"/>
                  </a:lnTo>
                  <a:lnTo>
                    <a:pt x="2442299" y="2202980"/>
                  </a:lnTo>
                  <a:lnTo>
                    <a:pt x="2407462" y="2233726"/>
                  </a:lnTo>
                  <a:lnTo>
                    <a:pt x="2371852" y="2301583"/>
                  </a:lnTo>
                  <a:lnTo>
                    <a:pt x="2355227" y="2360218"/>
                  </a:lnTo>
                  <a:lnTo>
                    <a:pt x="2350046" y="2396248"/>
                  </a:lnTo>
                  <a:lnTo>
                    <a:pt x="2350757" y="2431961"/>
                  </a:lnTo>
                  <a:lnTo>
                    <a:pt x="2362263" y="2458262"/>
                  </a:lnTo>
                  <a:lnTo>
                    <a:pt x="2390927" y="2478303"/>
                  </a:lnTo>
                  <a:lnTo>
                    <a:pt x="2417978" y="2481034"/>
                  </a:lnTo>
                  <a:lnTo>
                    <a:pt x="2443264" y="2468867"/>
                  </a:lnTo>
                  <a:lnTo>
                    <a:pt x="2466632" y="2444229"/>
                  </a:lnTo>
                  <a:lnTo>
                    <a:pt x="2469032" y="2440813"/>
                  </a:lnTo>
                  <a:lnTo>
                    <a:pt x="2483231" y="2420632"/>
                  </a:lnTo>
                  <a:lnTo>
                    <a:pt x="2500185" y="2394166"/>
                  </a:lnTo>
                  <a:lnTo>
                    <a:pt x="2516238" y="2366873"/>
                  </a:lnTo>
                  <a:lnTo>
                    <a:pt x="2530157" y="2340749"/>
                  </a:lnTo>
                  <a:lnTo>
                    <a:pt x="2534437" y="2331707"/>
                  </a:lnTo>
                  <a:lnTo>
                    <a:pt x="2539403" y="2321471"/>
                  </a:lnTo>
                  <a:lnTo>
                    <a:pt x="2544876" y="2312098"/>
                  </a:lnTo>
                  <a:lnTo>
                    <a:pt x="2550693" y="2305621"/>
                  </a:lnTo>
                  <a:lnTo>
                    <a:pt x="2551849" y="2316759"/>
                  </a:lnTo>
                  <a:lnTo>
                    <a:pt x="2552966" y="2327783"/>
                  </a:lnTo>
                  <a:lnTo>
                    <a:pt x="2553271" y="2337244"/>
                  </a:lnTo>
                  <a:lnTo>
                    <a:pt x="2553322" y="2340749"/>
                  </a:lnTo>
                  <a:lnTo>
                    <a:pt x="2552395" y="2355037"/>
                  </a:lnTo>
                  <a:lnTo>
                    <a:pt x="2551392" y="2377224"/>
                  </a:lnTo>
                  <a:lnTo>
                    <a:pt x="2552674" y="2443696"/>
                  </a:lnTo>
                  <a:lnTo>
                    <a:pt x="2558897" y="2481326"/>
                  </a:lnTo>
                  <a:lnTo>
                    <a:pt x="2581960" y="2516924"/>
                  </a:lnTo>
                  <a:lnTo>
                    <a:pt x="2631198" y="2539987"/>
                  </a:lnTo>
                  <a:lnTo>
                    <a:pt x="2652966" y="2536075"/>
                  </a:lnTo>
                  <a:lnTo>
                    <a:pt x="2662034" y="2516365"/>
                  </a:lnTo>
                  <a:close/>
                </a:path>
                <a:path w="4359910" h="6459855">
                  <a:moveTo>
                    <a:pt x="3121291" y="2228088"/>
                  </a:moveTo>
                  <a:lnTo>
                    <a:pt x="3069780" y="2259304"/>
                  </a:lnTo>
                  <a:lnTo>
                    <a:pt x="3022473" y="2296274"/>
                  </a:lnTo>
                  <a:lnTo>
                    <a:pt x="2981617" y="2336685"/>
                  </a:lnTo>
                  <a:lnTo>
                    <a:pt x="2888678" y="2440813"/>
                  </a:lnTo>
                  <a:lnTo>
                    <a:pt x="2892945" y="2419019"/>
                  </a:lnTo>
                  <a:lnTo>
                    <a:pt x="2902369" y="2380107"/>
                  </a:lnTo>
                  <a:lnTo>
                    <a:pt x="2912364" y="2340191"/>
                  </a:lnTo>
                  <a:lnTo>
                    <a:pt x="2924581" y="2289111"/>
                  </a:lnTo>
                  <a:lnTo>
                    <a:pt x="2933992" y="2250770"/>
                  </a:lnTo>
                  <a:lnTo>
                    <a:pt x="2942577" y="2212975"/>
                  </a:lnTo>
                  <a:lnTo>
                    <a:pt x="2946336" y="2188324"/>
                  </a:lnTo>
                  <a:lnTo>
                    <a:pt x="2946552" y="2167699"/>
                  </a:lnTo>
                  <a:lnTo>
                    <a:pt x="2944304" y="2146122"/>
                  </a:lnTo>
                  <a:lnTo>
                    <a:pt x="2935160" y="2129332"/>
                  </a:lnTo>
                  <a:lnTo>
                    <a:pt x="2914739" y="2123033"/>
                  </a:lnTo>
                  <a:lnTo>
                    <a:pt x="2907779" y="2123694"/>
                  </a:lnTo>
                  <a:lnTo>
                    <a:pt x="2819679" y="2233536"/>
                  </a:lnTo>
                  <a:lnTo>
                    <a:pt x="2792298" y="2274074"/>
                  </a:lnTo>
                  <a:lnTo>
                    <a:pt x="2733471" y="2356231"/>
                  </a:lnTo>
                  <a:lnTo>
                    <a:pt x="2717241" y="2375878"/>
                  </a:lnTo>
                  <a:lnTo>
                    <a:pt x="2699804" y="2391118"/>
                  </a:lnTo>
                  <a:lnTo>
                    <a:pt x="2706014" y="2342756"/>
                  </a:lnTo>
                  <a:lnTo>
                    <a:pt x="2719679" y="2289467"/>
                  </a:lnTo>
                  <a:lnTo>
                    <a:pt x="2733344" y="2241283"/>
                  </a:lnTo>
                  <a:lnTo>
                    <a:pt x="2739567" y="2208199"/>
                  </a:lnTo>
                  <a:lnTo>
                    <a:pt x="2734741" y="2192236"/>
                  </a:lnTo>
                  <a:lnTo>
                    <a:pt x="2722067" y="2183955"/>
                  </a:lnTo>
                  <a:lnTo>
                    <a:pt x="2704223" y="2180856"/>
                  </a:lnTo>
                  <a:lnTo>
                    <a:pt x="2683903" y="2180374"/>
                  </a:lnTo>
                  <a:lnTo>
                    <a:pt x="2671775" y="2226106"/>
                  </a:lnTo>
                  <a:lnTo>
                    <a:pt x="2657335" y="2278265"/>
                  </a:lnTo>
                  <a:lnTo>
                    <a:pt x="2645232" y="2330196"/>
                  </a:lnTo>
                  <a:lnTo>
                    <a:pt x="2640165" y="2375204"/>
                  </a:lnTo>
                  <a:lnTo>
                    <a:pt x="2648572" y="2402713"/>
                  </a:lnTo>
                  <a:lnTo>
                    <a:pt x="2668397" y="2422626"/>
                  </a:lnTo>
                  <a:lnTo>
                    <a:pt x="2691498" y="2434755"/>
                  </a:lnTo>
                  <a:lnTo>
                    <a:pt x="2709735" y="2438831"/>
                  </a:lnTo>
                  <a:lnTo>
                    <a:pt x="2728023" y="2435326"/>
                  </a:lnTo>
                  <a:lnTo>
                    <a:pt x="2769006" y="2398687"/>
                  </a:lnTo>
                  <a:lnTo>
                    <a:pt x="2881973" y="2222144"/>
                  </a:lnTo>
                  <a:lnTo>
                    <a:pt x="2886697" y="2216150"/>
                  </a:lnTo>
                  <a:lnTo>
                    <a:pt x="2869539" y="2289619"/>
                  </a:lnTo>
                  <a:lnTo>
                    <a:pt x="2857474" y="2335822"/>
                  </a:lnTo>
                  <a:lnTo>
                    <a:pt x="2833738" y="2418334"/>
                  </a:lnTo>
                  <a:lnTo>
                    <a:pt x="2817977" y="2468448"/>
                  </a:lnTo>
                  <a:lnTo>
                    <a:pt x="2801048" y="2517444"/>
                  </a:lnTo>
                  <a:lnTo>
                    <a:pt x="2781033" y="2569768"/>
                  </a:lnTo>
                  <a:lnTo>
                    <a:pt x="2753728" y="2633345"/>
                  </a:lnTo>
                  <a:lnTo>
                    <a:pt x="2736875" y="2669603"/>
                  </a:lnTo>
                  <a:lnTo>
                    <a:pt x="2689860" y="2756928"/>
                  </a:lnTo>
                  <a:lnTo>
                    <a:pt x="2771381" y="2756928"/>
                  </a:lnTo>
                  <a:lnTo>
                    <a:pt x="2788589" y="2720454"/>
                  </a:lnTo>
                  <a:lnTo>
                    <a:pt x="2802725" y="2692489"/>
                  </a:lnTo>
                  <a:lnTo>
                    <a:pt x="2810980" y="2673654"/>
                  </a:lnTo>
                  <a:lnTo>
                    <a:pt x="2862719" y="2575903"/>
                  </a:lnTo>
                  <a:lnTo>
                    <a:pt x="2883446" y="2542705"/>
                  </a:lnTo>
                  <a:lnTo>
                    <a:pt x="2905912" y="2509405"/>
                  </a:lnTo>
                  <a:lnTo>
                    <a:pt x="2929242" y="2476652"/>
                  </a:lnTo>
                  <a:lnTo>
                    <a:pt x="2952585" y="2445080"/>
                  </a:lnTo>
                  <a:lnTo>
                    <a:pt x="3076410" y="2294534"/>
                  </a:lnTo>
                  <a:lnTo>
                    <a:pt x="3081134" y="2288400"/>
                  </a:lnTo>
                  <a:lnTo>
                    <a:pt x="3085274" y="2285720"/>
                  </a:lnTo>
                  <a:lnTo>
                    <a:pt x="3095142" y="2273350"/>
                  </a:lnTo>
                  <a:lnTo>
                    <a:pt x="3097225" y="2271522"/>
                  </a:lnTo>
                  <a:lnTo>
                    <a:pt x="3110242" y="2257209"/>
                  </a:lnTo>
                  <a:lnTo>
                    <a:pt x="3116059" y="2248954"/>
                  </a:lnTo>
                  <a:lnTo>
                    <a:pt x="3119894" y="2239594"/>
                  </a:lnTo>
                  <a:lnTo>
                    <a:pt x="3121291" y="2228088"/>
                  </a:lnTo>
                  <a:close/>
                </a:path>
                <a:path w="4359910" h="6459855">
                  <a:moveTo>
                    <a:pt x="3216719" y="2782786"/>
                  </a:moveTo>
                  <a:lnTo>
                    <a:pt x="3131235" y="2782786"/>
                  </a:lnTo>
                  <a:lnTo>
                    <a:pt x="3131235" y="3277832"/>
                  </a:lnTo>
                  <a:lnTo>
                    <a:pt x="3111995" y="3253930"/>
                  </a:lnTo>
                  <a:lnTo>
                    <a:pt x="3075317" y="3204578"/>
                  </a:lnTo>
                  <a:lnTo>
                    <a:pt x="3016491" y="3124174"/>
                  </a:lnTo>
                  <a:lnTo>
                    <a:pt x="2999244" y="3101289"/>
                  </a:lnTo>
                  <a:lnTo>
                    <a:pt x="2993656" y="3093326"/>
                  </a:lnTo>
                  <a:lnTo>
                    <a:pt x="2766618" y="2786303"/>
                  </a:lnTo>
                  <a:lnTo>
                    <a:pt x="2757881" y="2782290"/>
                  </a:lnTo>
                  <a:lnTo>
                    <a:pt x="2737358" y="2782151"/>
                  </a:lnTo>
                  <a:lnTo>
                    <a:pt x="2689250" y="2782786"/>
                  </a:lnTo>
                  <a:lnTo>
                    <a:pt x="2687878" y="2784157"/>
                  </a:lnTo>
                  <a:lnTo>
                    <a:pt x="2687878" y="2788742"/>
                  </a:lnTo>
                  <a:lnTo>
                    <a:pt x="2687878" y="3426942"/>
                  </a:lnTo>
                  <a:lnTo>
                    <a:pt x="2773362" y="3426942"/>
                  </a:lnTo>
                  <a:lnTo>
                    <a:pt x="2773362" y="2931896"/>
                  </a:lnTo>
                  <a:lnTo>
                    <a:pt x="2784754" y="2946349"/>
                  </a:lnTo>
                  <a:lnTo>
                    <a:pt x="2789186" y="2952318"/>
                  </a:lnTo>
                  <a:lnTo>
                    <a:pt x="2791790" y="2956483"/>
                  </a:lnTo>
                  <a:lnTo>
                    <a:pt x="2859240" y="3047301"/>
                  </a:lnTo>
                  <a:lnTo>
                    <a:pt x="2889669" y="3089808"/>
                  </a:lnTo>
                  <a:lnTo>
                    <a:pt x="2918117" y="3128441"/>
                  </a:lnTo>
                  <a:lnTo>
                    <a:pt x="3002864" y="3241192"/>
                  </a:lnTo>
                  <a:lnTo>
                    <a:pt x="3112109" y="3388779"/>
                  </a:lnTo>
                  <a:lnTo>
                    <a:pt x="3129407" y="3413734"/>
                  </a:lnTo>
                  <a:lnTo>
                    <a:pt x="3137052" y="3422942"/>
                  </a:lnTo>
                  <a:lnTo>
                    <a:pt x="3143161" y="3426942"/>
                  </a:lnTo>
                  <a:lnTo>
                    <a:pt x="3216719" y="3426942"/>
                  </a:lnTo>
                  <a:lnTo>
                    <a:pt x="3216719" y="2782786"/>
                  </a:lnTo>
                  <a:close/>
                </a:path>
                <a:path w="4359910" h="6459855">
                  <a:moveTo>
                    <a:pt x="3813175" y="3349409"/>
                  </a:moveTo>
                  <a:lnTo>
                    <a:pt x="3465245" y="3349409"/>
                  </a:lnTo>
                  <a:lnTo>
                    <a:pt x="3465245" y="3132696"/>
                  </a:lnTo>
                  <a:lnTo>
                    <a:pt x="3757498" y="3132696"/>
                  </a:lnTo>
                  <a:lnTo>
                    <a:pt x="3757498" y="3055162"/>
                  </a:lnTo>
                  <a:lnTo>
                    <a:pt x="3465245" y="3055162"/>
                  </a:lnTo>
                  <a:lnTo>
                    <a:pt x="3465245" y="2862300"/>
                  </a:lnTo>
                  <a:lnTo>
                    <a:pt x="3799852" y="2862300"/>
                  </a:lnTo>
                  <a:lnTo>
                    <a:pt x="3801237" y="2860929"/>
                  </a:lnTo>
                  <a:lnTo>
                    <a:pt x="3801237" y="2782786"/>
                  </a:lnTo>
                  <a:lnTo>
                    <a:pt x="3381133" y="2782786"/>
                  </a:lnTo>
                  <a:lnTo>
                    <a:pt x="3379749" y="2784157"/>
                  </a:lnTo>
                  <a:lnTo>
                    <a:pt x="3379749" y="2788742"/>
                  </a:lnTo>
                  <a:lnTo>
                    <a:pt x="3379749" y="3426942"/>
                  </a:lnTo>
                  <a:lnTo>
                    <a:pt x="3813175" y="3426942"/>
                  </a:lnTo>
                  <a:lnTo>
                    <a:pt x="3813175" y="3349409"/>
                  </a:lnTo>
                  <a:close/>
                </a:path>
                <a:path w="4359910" h="6459855">
                  <a:moveTo>
                    <a:pt x="4359910" y="3349548"/>
                  </a:moveTo>
                  <a:lnTo>
                    <a:pt x="4037825" y="3349548"/>
                  </a:lnTo>
                  <a:lnTo>
                    <a:pt x="4037825" y="2784398"/>
                  </a:lnTo>
                  <a:lnTo>
                    <a:pt x="4037431" y="2784398"/>
                  </a:lnTo>
                  <a:lnTo>
                    <a:pt x="4037431" y="2783128"/>
                  </a:lnTo>
                  <a:lnTo>
                    <a:pt x="3952341" y="2783128"/>
                  </a:lnTo>
                  <a:lnTo>
                    <a:pt x="3952341" y="2784398"/>
                  </a:lnTo>
                  <a:lnTo>
                    <a:pt x="3952341" y="3349548"/>
                  </a:lnTo>
                  <a:lnTo>
                    <a:pt x="3952341" y="3427018"/>
                  </a:lnTo>
                  <a:lnTo>
                    <a:pt x="4359910" y="3427018"/>
                  </a:lnTo>
                  <a:lnTo>
                    <a:pt x="4359910" y="3349548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9066" y="5711875"/>
              <a:ext cx="2032000" cy="385445"/>
            </a:xfrm>
            <a:custGeom>
              <a:avLst/>
              <a:gdLst/>
              <a:ahLst/>
              <a:cxnLst/>
              <a:rect l="l" t="t" r="r" b="b"/>
              <a:pathLst>
                <a:path w="2032000" h="385445">
                  <a:moveTo>
                    <a:pt x="203415" y="230009"/>
                  </a:moveTo>
                  <a:lnTo>
                    <a:pt x="179730" y="230009"/>
                  </a:lnTo>
                  <a:lnTo>
                    <a:pt x="179730" y="133616"/>
                  </a:lnTo>
                  <a:lnTo>
                    <a:pt x="136423" y="133616"/>
                  </a:lnTo>
                  <a:lnTo>
                    <a:pt x="136423" y="230009"/>
                  </a:lnTo>
                  <a:lnTo>
                    <a:pt x="48272" y="230009"/>
                  </a:lnTo>
                  <a:lnTo>
                    <a:pt x="151879" y="3492"/>
                  </a:lnTo>
                  <a:lnTo>
                    <a:pt x="106197" y="3492"/>
                  </a:lnTo>
                  <a:lnTo>
                    <a:pt x="0" y="232613"/>
                  </a:lnTo>
                  <a:lnTo>
                    <a:pt x="0" y="271157"/>
                  </a:lnTo>
                  <a:lnTo>
                    <a:pt x="136423" y="271157"/>
                  </a:lnTo>
                  <a:lnTo>
                    <a:pt x="136423" y="319887"/>
                  </a:lnTo>
                  <a:lnTo>
                    <a:pt x="179730" y="319887"/>
                  </a:lnTo>
                  <a:lnTo>
                    <a:pt x="179730" y="271157"/>
                  </a:lnTo>
                  <a:lnTo>
                    <a:pt x="203415" y="271157"/>
                  </a:lnTo>
                  <a:lnTo>
                    <a:pt x="203415" y="230009"/>
                  </a:lnTo>
                  <a:close/>
                </a:path>
                <a:path w="2032000" h="385445">
                  <a:moveTo>
                    <a:pt x="652081" y="277469"/>
                  </a:moveTo>
                  <a:lnTo>
                    <a:pt x="632256" y="277469"/>
                  </a:lnTo>
                  <a:lnTo>
                    <a:pt x="609600" y="277469"/>
                  </a:lnTo>
                  <a:lnTo>
                    <a:pt x="609600" y="45529"/>
                  </a:lnTo>
                  <a:lnTo>
                    <a:pt x="609600" y="3263"/>
                  </a:lnTo>
                  <a:lnTo>
                    <a:pt x="588733" y="3263"/>
                  </a:lnTo>
                  <a:lnTo>
                    <a:pt x="565264" y="3263"/>
                  </a:lnTo>
                  <a:lnTo>
                    <a:pt x="565264" y="45529"/>
                  </a:lnTo>
                  <a:lnTo>
                    <a:pt x="565264" y="277469"/>
                  </a:lnTo>
                  <a:lnTo>
                    <a:pt x="436689" y="277469"/>
                  </a:lnTo>
                  <a:lnTo>
                    <a:pt x="455612" y="243217"/>
                  </a:lnTo>
                  <a:lnTo>
                    <a:pt x="462102" y="196735"/>
                  </a:lnTo>
                  <a:lnTo>
                    <a:pt x="462102" y="45529"/>
                  </a:lnTo>
                  <a:lnTo>
                    <a:pt x="565264" y="45529"/>
                  </a:lnTo>
                  <a:lnTo>
                    <a:pt x="565264" y="3263"/>
                  </a:lnTo>
                  <a:lnTo>
                    <a:pt x="462102" y="3263"/>
                  </a:lnTo>
                  <a:lnTo>
                    <a:pt x="445389" y="3263"/>
                  </a:lnTo>
                  <a:lnTo>
                    <a:pt x="417690" y="3263"/>
                  </a:lnTo>
                  <a:lnTo>
                    <a:pt x="417690" y="192811"/>
                  </a:lnTo>
                  <a:lnTo>
                    <a:pt x="416750" y="211810"/>
                  </a:lnTo>
                  <a:lnTo>
                    <a:pt x="402615" y="255270"/>
                  </a:lnTo>
                  <a:lnTo>
                    <a:pt x="360057" y="277469"/>
                  </a:lnTo>
                  <a:lnTo>
                    <a:pt x="358127" y="277469"/>
                  </a:lnTo>
                  <a:lnTo>
                    <a:pt x="357898" y="277469"/>
                  </a:lnTo>
                  <a:lnTo>
                    <a:pt x="357898" y="385165"/>
                  </a:lnTo>
                  <a:lnTo>
                    <a:pt x="402247" y="385165"/>
                  </a:lnTo>
                  <a:lnTo>
                    <a:pt x="402247" y="319659"/>
                  </a:lnTo>
                  <a:lnTo>
                    <a:pt x="565264" y="319659"/>
                  </a:lnTo>
                  <a:lnTo>
                    <a:pt x="607669" y="319659"/>
                  </a:lnTo>
                  <a:lnTo>
                    <a:pt x="607669" y="385165"/>
                  </a:lnTo>
                  <a:lnTo>
                    <a:pt x="652081" y="385165"/>
                  </a:lnTo>
                  <a:lnTo>
                    <a:pt x="652081" y="319659"/>
                  </a:lnTo>
                  <a:lnTo>
                    <a:pt x="652081" y="277469"/>
                  </a:lnTo>
                  <a:close/>
                </a:path>
                <a:path w="2032000" h="385445">
                  <a:moveTo>
                    <a:pt x="911885" y="3263"/>
                  </a:moveTo>
                  <a:lnTo>
                    <a:pt x="753021" y="3263"/>
                  </a:lnTo>
                  <a:lnTo>
                    <a:pt x="730148" y="3263"/>
                  </a:lnTo>
                  <a:lnTo>
                    <a:pt x="730148" y="2819"/>
                  </a:lnTo>
                  <a:lnTo>
                    <a:pt x="708609" y="2819"/>
                  </a:lnTo>
                  <a:lnTo>
                    <a:pt x="708609" y="45999"/>
                  </a:lnTo>
                  <a:lnTo>
                    <a:pt x="708609" y="141249"/>
                  </a:lnTo>
                  <a:lnTo>
                    <a:pt x="708609" y="183159"/>
                  </a:lnTo>
                  <a:lnTo>
                    <a:pt x="708609" y="277139"/>
                  </a:lnTo>
                  <a:lnTo>
                    <a:pt x="708609" y="319049"/>
                  </a:lnTo>
                  <a:lnTo>
                    <a:pt x="730148" y="319049"/>
                  </a:lnTo>
                  <a:lnTo>
                    <a:pt x="730148" y="319659"/>
                  </a:lnTo>
                  <a:lnTo>
                    <a:pt x="753021" y="319659"/>
                  </a:lnTo>
                  <a:lnTo>
                    <a:pt x="911885" y="319659"/>
                  </a:lnTo>
                  <a:lnTo>
                    <a:pt x="911885" y="277469"/>
                  </a:lnTo>
                  <a:lnTo>
                    <a:pt x="753021" y="277469"/>
                  </a:lnTo>
                  <a:lnTo>
                    <a:pt x="730148" y="277469"/>
                  </a:lnTo>
                  <a:lnTo>
                    <a:pt x="730148" y="277139"/>
                  </a:lnTo>
                  <a:lnTo>
                    <a:pt x="753021" y="277139"/>
                  </a:lnTo>
                  <a:lnTo>
                    <a:pt x="753021" y="183667"/>
                  </a:lnTo>
                  <a:lnTo>
                    <a:pt x="887895" y="183667"/>
                  </a:lnTo>
                  <a:lnTo>
                    <a:pt x="887895" y="141478"/>
                  </a:lnTo>
                  <a:lnTo>
                    <a:pt x="753021" y="141478"/>
                  </a:lnTo>
                  <a:lnTo>
                    <a:pt x="730148" y="141478"/>
                  </a:lnTo>
                  <a:lnTo>
                    <a:pt x="730148" y="141249"/>
                  </a:lnTo>
                  <a:lnTo>
                    <a:pt x="753021" y="141249"/>
                  </a:lnTo>
                  <a:lnTo>
                    <a:pt x="753021" y="45999"/>
                  </a:lnTo>
                  <a:lnTo>
                    <a:pt x="730148" y="45999"/>
                  </a:lnTo>
                  <a:lnTo>
                    <a:pt x="730148" y="45529"/>
                  </a:lnTo>
                  <a:lnTo>
                    <a:pt x="753021" y="45529"/>
                  </a:lnTo>
                  <a:lnTo>
                    <a:pt x="911885" y="45529"/>
                  </a:lnTo>
                  <a:lnTo>
                    <a:pt x="911885" y="3263"/>
                  </a:lnTo>
                  <a:close/>
                </a:path>
                <a:path w="2032000" h="385445">
                  <a:moveTo>
                    <a:pt x="1217358" y="319659"/>
                  </a:moveTo>
                  <a:lnTo>
                    <a:pt x="1115898" y="184937"/>
                  </a:lnTo>
                  <a:lnTo>
                    <a:pt x="1114933" y="183667"/>
                  </a:lnTo>
                  <a:lnTo>
                    <a:pt x="1096606" y="159334"/>
                  </a:lnTo>
                  <a:lnTo>
                    <a:pt x="1108900" y="141478"/>
                  </a:lnTo>
                  <a:lnTo>
                    <a:pt x="1204061" y="3263"/>
                  </a:lnTo>
                  <a:lnTo>
                    <a:pt x="1148359" y="3263"/>
                  </a:lnTo>
                  <a:lnTo>
                    <a:pt x="1059472" y="141478"/>
                  </a:lnTo>
                  <a:lnTo>
                    <a:pt x="1019352" y="141478"/>
                  </a:lnTo>
                  <a:lnTo>
                    <a:pt x="1019352" y="3263"/>
                  </a:lnTo>
                  <a:lnTo>
                    <a:pt x="974940" y="3263"/>
                  </a:lnTo>
                  <a:lnTo>
                    <a:pt x="974940" y="319659"/>
                  </a:lnTo>
                  <a:lnTo>
                    <a:pt x="1019352" y="319659"/>
                  </a:lnTo>
                  <a:lnTo>
                    <a:pt x="1019352" y="183667"/>
                  </a:lnTo>
                  <a:lnTo>
                    <a:pt x="1058672" y="183667"/>
                  </a:lnTo>
                  <a:lnTo>
                    <a:pt x="1155788" y="319659"/>
                  </a:lnTo>
                  <a:lnTo>
                    <a:pt x="1217358" y="319659"/>
                  </a:lnTo>
                  <a:close/>
                </a:path>
                <a:path w="2032000" h="385445">
                  <a:moveTo>
                    <a:pt x="1463636" y="207822"/>
                  </a:moveTo>
                  <a:lnTo>
                    <a:pt x="1463624" y="115112"/>
                  </a:lnTo>
                  <a:lnTo>
                    <a:pt x="1455940" y="69151"/>
                  </a:lnTo>
                  <a:lnTo>
                    <a:pt x="1433195" y="31978"/>
                  </a:lnTo>
                  <a:lnTo>
                    <a:pt x="1418183" y="19431"/>
                  </a:lnTo>
                  <a:lnTo>
                    <a:pt x="1418183" y="115112"/>
                  </a:lnTo>
                  <a:lnTo>
                    <a:pt x="1418183" y="207822"/>
                  </a:lnTo>
                  <a:lnTo>
                    <a:pt x="1410017" y="245313"/>
                  </a:lnTo>
                  <a:lnTo>
                    <a:pt x="1379232" y="274205"/>
                  </a:lnTo>
                  <a:lnTo>
                    <a:pt x="1352537" y="279184"/>
                  </a:lnTo>
                  <a:lnTo>
                    <a:pt x="1343025" y="278638"/>
                  </a:lnTo>
                  <a:lnTo>
                    <a:pt x="1304785" y="259702"/>
                  </a:lnTo>
                  <a:lnTo>
                    <a:pt x="1287297" y="218173"/>
                  </a:lnTo>
                  <a:lnTo>
                    <a:pt x="1286802" y="207822"/>
                  </a:lnTo>
                  <a:lnTo>
                    <a:pt x="1286802" y="115112"/>
                  </a:lnTo>
                  <a:lnTo>
                    <a:pt x="1294968" y="77609"/>
                  </a:lnTo>
                  <a:lnTo>
                    <a:pt x="1325753" y="48729"/>
                  </a:lnTo>
                  <a:lnTo>
                    <a:pt x="1352537" y="43751"/>
                  </a:lnTo>
                  <a:lnTo>
                    <a:pt x="1361998" y="44310"/>
                  </a:lnTo>
                  <a:lnTo>
                    <a:pt x="1400200" y="63233"/>
                  </a:lnTo>
                  <a:lnTo>
                    <a:pt x="1417675" y="104800"/>
                  </a:lnTo>
                  <a:lnTo>
                    <a:pt x="1418183" y="115112"/>
                  </a:lnTo>
                  <a:lnTo>
                    <a:pt x="1418183" y="19431"/>
                  </a:lnTo>
                  <a:lnTo>
                    <a:pt x="1368539" y="914"/>
                  </a:lnTo>
                  <a:lnTo>
                    <a:pt x="1352537" y="0"/>
                  </a:lnTo>
                  <a:lnTo>
                    <a:pt x="1336471" y="914"/>
                  </a:lnTo>
                  <a:lnTo>
                    <a:pt x="1294155" y="14478"/>
                  </a:lnTo>
                  <a:lnTo>
                    <a:pt x="1262773" y="42951"/>
                  </a:lnTo>
                  <a:lnTo>
                    <a:pt x="1244803" y="83934"/>
                  </a:lnTo>
                  <a:lnTo>
                    <a:pt x="1241412" y="207822"/>
                  </a:lnTo>
                  <a:lnTo>
                    <a:pt x="1242212" y="223189"/>
                  </a:lnTo>
                  <a:lnTo>
                    <a:pt x="1255166" y="267525"/>
                  </a:lnTo>
                  <a:lnTo>
                    <a:pt x="1282268" y="300469"/>
                  </a:lnTo>
                  <a:lnTo>
                    <a:pt x="1321396" y="319303"/>
                  </a:lnTo>
                  <a:lnTo>
                    <a:pt x="1352537" y="322922"/>
                  </a:lnTo>
                  <a:lnTo>
                    <a:pt x="1368539" y="322021"/>
                  </a:lnTo>
                  <a:lnTo>
                    <a:pt x="1410830" y="308444"/>
                  </a:lnTo>
                  <a:lnTo>
                    <a:pt x="1442262" y="280022"/>
                  </a:lnTo>
                  <a:lnTo>
                    <a:pt x="1442770" y="279184"/>
                  </a:lnTo>
                  <a:lnTo>
                    <a:pt x="1449895" y="267525"/>
                  </a:lnTo>
                  <a:lnTo>
                    <a:pt x="1455940" y="253796"/>
                  </a:lnTo>
                  <a:lnTo>
                    <a:pt x="1460258" y="239014"/>
                  </a:lnTo>
                  <a:lnTo>
                    <a:pt x="1462849" y="223189"/>
                  </a:lnTo>
                  <a:lnTo>
                    <a:pt x="1463636" y="207822"/>
                  </a:lnTo>
                  <a:close/>
                </a:path>
                <a:path w="2032000" h="385445">
                  <a:moveTo>
                    <a:pt x="1748688" y="100342"/>
                  </a:moveTo>
                  <a:lnTo>
                    <a:pt x="1742008" y="60845"/>
                  </a:lnTo>
                  <a:lnTo>
                    <a:pt x="1713598" y="22021"/>
                  </a:lnTo>
                  <a:lnTo>
                    <a:pt x="1703235" y="15278"/>
                  </a:lnTo>
                  <a:lnTo>
                    <a:pt x="1703235" y="100342"/>
                  </a:lnTo>
                  <a:lnTo>
                    <a:pt x="1702854" y="108140"/>
                  </a:lnTo>
                  <a:lnTo>
                    <a:pt x="1685493" y="144246"/>
                  </a:lnTo>
                  <a:lnTo>
                    <a:pt x="1655114" y="154698"/>
                  </a:lnTo>
                  <a:lnTo>
                    <a:pt x="1575485" y="154698"/>
                  </a:lnTo>
                  <a:lnTo>
                    <a:pt x="1575485" y="45529"/>
                  </a:lnTo>
                  <a:lnTo>
                    <a:pt x="1655114" y="45529"/>
                  </a:lnTo>
                  <a:lnTo>
                    <a:pt x="1693913" y="65760"/>
                  </a:lnTo>
                  <a:lnTo>
                    <a:pt x="1703235" y="100342"/>
                  </a:lnTo>
                  <a:lnTo>
                    <a:pt x="1703235" y="15278"/>
                  </a:lnTo>
                  <a:lnTo>
                    <a:pt x="1692236" y="10071"/>
                  </a:lnTo>
                  <a:lnTo>
                    <a:pt x="1680210" y="6286"/>
                  </a:lnTo>
                  <a:lnTo>
                    <a:pt x="1667344" y="4025"/>
                  </a:lnTo>
                  <a:lnTo>
                    <a:pt x="1653628" y="3263"/>
                  </a:lnTo>
                  <a:lnTo>
                    <a:pt x="1575485" y="3263"/>
                  </a:lnTo>
                  <a:lnTo>
                    <a:pt x="1553959" y="3263"/>
                  </a:lnTo>
                  <a:lnTo>
                    <a:pt x="1531073" y="3263"/>
                  </a:lnTo>
                  <a:lnTo>
                    <a:pt x="1531073" y="319659"/>
                  </a:lnTo>
                  <a:lnTo>
                    <a:pt x="1575485" y="319659"/>
                  </a:lnTo>
                  <a:lnTo>
                    <a:pt x="1575485" y="196964"/>
                  </a:lnTo>
                  <a:lnTo>
                    <a:pt x="1653628" y="196964"/>
                  </a:lnTo>
                  <a:lnTo>
                    <a:pt x="1692236" y="190207"/>
                  </a:lnTo>
                  <a:lnTo>
                    <a:pt x="1730273" y="161455"/>
                  </a:lnTo>
                  <a:lnTo>
                    <a:pt x="1747939" y="114376"/>
                  </a:lnTo>
                  <a:lnTo>
                    <a:pt x="1748688" y="100342"/>
                  </a:lnTo>
                  <a:close/>
                </a:path>
                <a:path w="2032000" h="385445">
                  <a:moveTo>
                    <a:pt x="2031809" y="319659"/>
                  </a:moveTo>
                  <a:lnTo>
                    <a:pt x="2006193" y="250215"/>
                  </a:lnTo>
                  <a:lnTo>
                    <a:pt x="1990636" y="208026"/>
                  </a:lnTo>
                  <a:lnTo>
                    <a:pt x="1945538" y="85750"/>
                  </a:lnTo>
                  <a:lnTo>
                    <a:pt x="1945538" y="208026"/>
                  </a:lnTo>
                  <a:lnTo>
                    <a:pt x="1846872" y="208026"/>
                  </a:lnTo>
                  <a:lnTo>
                    <a:pt x="1896186" y="64389"/>
                  </a:lnTo>
                  <a:lnTo>
                    <a:pt x="1945538" y="208026"/>
                  </a:lnTo>
                  <a:lnTo>
                    <a:pt x="1945538" y="85750"/>
                  </a:lnTo>
                  <a:lnTo>
                    <a:pt x="1937664" y="64389"/>
                  </a:lnTo>
                  <a:lnTo>
                    <a:pt x="1915134" y="3263"/>
                  </a:lnTo>
                  <a:lnTo>
                    <a:pt x="1877326" y="3263"/>
                  </a:lnTo>
                  <a:lnTo>
                    <a:pt x="1760651" y="319659"/>
                  </a:lnTo>
                  <a:lnTo>
                    <a:pt x="1808556" y="319659"/>
                  </a:lnTo>
                  <a:lnTo>
                    <a:pt x="1832394" y="250215"/>
                  </a:lnTo>
                  <a:lnTo>
                    <a:pt x="1960041" y="250215"/>
                  </a:lnTo>
                  <a:lnTo>
                    <a:pt x="1983905" y="319659"/>
                  </a:lnTo>
                  <a:lnTo>
                    <a:pt x="2031809" y="319659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6067" y="11493"/>
              <a:ext cx="5376545" cy="7548880"/>
            </a:xfrm>
            <a:custGeom>
              <a:avLst/>
              <a:gdLst/>
              <a:ahLst/>
              <a:cxnLst/>
              <a:rect l="l" t="t" r="r" b="b"/>
              <a:pathLst>
                <a:path w="5376545" h="7548880">
                  <a:moveTo>
                    <a:pt x="5375935" y="0"/>
                  </a:moveTo>
                  <a:lnTo>
                    <a:pt x="0" y="0"/>
                  </a:lnTo>
                  <a:lnTo>
                    <a:pt x="0" y="7548511"/>
                  </a:lnTo>
                  <a:lnTo>
                    <a:pt x="5375935" y="7548511"/>
                  </a:lnTo>
                  <a:lnTo>
                    <a:pt x="53759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9043" y="11493"/>
              <a:ext cx="5032959" cy="75485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3684" y="4468278"/>
              <a:ext cx="160324" cy="1422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9408" y="4465840"/>
              <a:ext cx="323697" cy="1741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5255" y="4468278"/>
              <a:ext cx="130454" cy="1422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1269" y="4468278"/>
              <a:ext cx="173532" cy="1422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50159" y="4468825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550"/>
                  </a:lnTo>
                  <a:lnTo>
                    <a:pt x="30276" y="82550"/>
                  </a:lnTo>
                  <a:lnTo>
                    <a:pt x="30276" y="82359"/>
                  </a:lnTo>
                  <a:lnTo>
                    <a:pt x="32715" y="82359"/>
                  </a:lnTo>
                  <a:lnTo>
                    <a:pt x="98755" y="82359"/>
                  </a:lnTo>
                  <a:lnTo>
                    <a:pt x="98755" y="56756"/>
                  </a:lnTo>
                  <a:lnTo>
                    <a:pt x="32715" y="56756"/>
                  </a:lnTo>
                  <a:lnTo>
                    <a:pt x="32715" y="25400"/>
                  </a:lnTo>
                  <a:lnTo>
                    <a:pt x="107492" y="2540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3684" y="4748479"/>
              <a:ext cx="160324" cy="1422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39365" y="4748225"/>
              <a:ext cx="549275" cy="144780"/>
            </a:xfrm>
            <a:custGeom>
              <a:avLst/>
              <a:gdLst/>
              <a:ahLst/>
              <a:cxnLst/>
              <a:rect l="l" t="t" r="r" b="b"/>
              <a:pathLst>
                <a:path w="549275" h="14477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3159"/>
                  </a:lnTo>
                  <a:lnTo>
                    <a:pt x="98755" y="83159"/>
                  </a:lnTo>
                  <a:lnTo>
                    <a:pt x="98755" y="57556"/>
                  </a:lnTo>
                  <a:lnTo>
                    <a:pt x="32715" y="57556"/>
                  </a:lnTo>
                  <a:lnTo>
                    <a:pt x="30276" y="57556"/>
                  </a:lnTo>
                  <a:lnTo>
                    <a:pt x="30276" y="57150"/>
                  </a:lnTo>
                  <a:lnTo>
                    <a:pt x="32715" y="57150"/>
                  </a:lnTo>
                  <a:lnTo>
                    <a:pt x="32715" y="26670"/>
                  </a:lnTo>
                  <a:lnTo>
                    <a:pt x="107505" y="26670"/>
                  </a:lnTo>
                  <a:lnTo>
                    <a:pt x="107505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  <a:path w="549275" h="144779">
                  <a:moveTo>
                    <a:pt x="245465" y="0"/>
                  </a:moveTo>
                  <a:lnTo>
                    <a:pt x="122123" y="0"/>
                  </a:lnTo>
                  <a:lnTo>
                    <a:pt x="122123" y="19050"/>
                  </a:lnTo>
                  <a:lnTo>
                    <a:pt x="122123" y="26670"/>
                  </a:lnTo>
                  <a:lnTo>
                    <a:pt x="167436" y="26670"/>
                  </a:lnTo>
                  <a:lnTo>
                    <a:pt x="167436" y="142240"/>
                  </a:lnTo>
                  <a:lnTo>
                    <a:pt x="199948" y="142240"/>
                  </a:lnTo>
                  <a:lnTo>
                    <a:pt x="199948" y="27089"/>
                  </a:lnTo>
                  <a:lnTo>
                    <a:pt x="245465" y="27089"/>
                  </a:lnTo>
                  <a:lnTo>
                    <a:pt x="245465" y="19558"/>
                  </a:lnTo>
                  <a:lnTo>
                    <a:pt x="199948" y="19558"/>
                  </a:lnTo>
                  <a:lnTo>
                    <a:pt x="174536" y="19558"/>
                  </a:lnTo>
                  <a:lnTo>
                    <a:pt x="174536" y="26670"/>
                  </a:lnTo>
                  <a:lnTo>
                    <a:pt x="170726" y="26670"/>
                  </a:lnTo>
                  <a:lnTo>
                    <a:pt x="170726" y="22860"/>
                  </a:lnTo>
                  <a:lnTo>
                    <a:pt x="174536" y="26670"/>
                  </a:lnTo>
                  <a:lnTo>
                    <a:pt x="174536" y="19558"/>
                  </a:lnTo>
                  <a:lnTo>
                    <a:pt x="170726" y="19558"/>
                  </a:lnTo>
                  <a:lnTo>
                    <a:pt x="170726" y="19050"/>
                  </a:lnTo>
                  <a:lnTo>
                    <a:pt x="245465" y="19050"/>
                  </a:lnTo>
                  <a:lnTo>
                    <a:pt x="245465" y="0"/>
                  </a:lnTo>
                  <a:close/>
                </a:path>
                <a:path w="549275" h="144779">
                  <a:moveTo>
                    <a:pt x="402539" y="142494"/>
                  </a:moveTo>
                  <a:lnTo>
                    <a:pt x="388899" y="112014"/>
                  </a:lnTo>
                  <a:lnTo>
                    <a:pt x="377736" y="87033"/>
                  </a:lnTo>
                  <a:lnTo>
                    <a:pt x="346392" y="16929"/>
                  </a:lnTo>
                  <a:lnTo>
                    <a:pt x="345008" y="13843"/>
                  </a:lnTo>
                  <a:lnTo>
                    <a:pt x="345008" y="87033"/>
                  </a:lnTo>
                  <a:lnTo>
                    <a:pt x="299821" y="87033"/>
                  </a:lnTo>
                  <a:lnTo>
                    <a:pt x="322465" y="32600"/>
                  </a:lnTo>
                  <a:lnTo>
                    <a:pt x="345008" y="87033"/>
                  </a:lnTo>
                  <a:lnTo>
                    <a:pt x="345008" y="13843"/>
                  </a:lnTo>
                  <a:lnTo>
                    <a:pt x="338937" y="254"/>
                  </a:lnTo>
                  <a:lnTo>
                    <a:pt x="306425" y="254"/>
                  </a:lnTo>
                  <a:lnTo>
                    <a:pt x="243027" y="142494"/>
                  </a:lnTo>
                  <a:lnTo>
                    <a:pt x="276758" y="142494"/>
                  </a:lnTo>
                  <a:lnTo>
                    <a:pt x="289433" y="112014"/>
                  </a:lnTo>
                  <a:lnTo>
                    <a:pt x="355358" y="112014"/>
                  </a:lnTo>
                  <a:lnTo>
                    <a:pt x="367995" y="142494"/>
                  </a:lnTo>
                  <a:lnTo>
                    <a:pt x="402539" y="142494"/>
                  </a:lnTo>
                  <a:close/>
                </a:path>
                <a:path w="549275" h="144779">
                  <a:moveTo>
                    <a:pt x="549046" y="254"/>
                  </a:moveTo>
                  <a:lnTo>
                    <a:pt x="439724" y="254"/>
                  </a:lnTo>
                  <a:lnTo>
                    <a:pt x="437692" y="57962"/>
                  </a:lnTo>
                  <a:lnTo>
                    <a:pt x="437286" y="66929"/>
                  </a:lnTo>
                  <a:lnTo>
                    <a:pt x="425234" y="113207"/>
                  </a:lnTo>
                  <a:lnTo>
                    <a:pt x="420890" y="115468"/>
                  </a:lnTo>
                  <a:lnTo>
                    <a:pt x="413308" y="115468"/>
                  </a:lnTo>
                  <a:lnTo>
                    <a:pt x="411340" y="115201"/>
                  </a:lnTo>
                  <a:lnTo>
                    <a:pt x="409448" y="114655"/>
                  </a:lnTo>
                  <a:lnTo>
                    <a:pt x="407416" y="142494"/>
                  </a:lnTo>
                  <a:lnTo>
                    <a:pt x="410540" y="143179"/>
                  </a:lnTo>
                  <a:lnTo>
                    <a:pt x="413410" y="143725"/>
                  </a:lnTo>
                  <a:lnTo>
                    <a:pt x="418693" y="144526"/>
                  </a:lnTo>
                  <a:lnTo>
                    <a:pt x="421233" y="144729"/>
                  </a:lnTo>
                  <a:lnTo>
                    <a:pt x="431939" y="144729"/>
                  </a:lnTo>
                  <a:lnTo>
                    <a:pt x="459206" y="115468"/>
                  </a:lnTo>
                  <a:lnTo>
                    <a:pt x="465734" y="76517"/>
                  </a:lnTo>
                  <a:lnTo>
                    <a:pt x="467702" y="27089"/>
                  </a:lnTo>
                  <a:lnTo>
                    <a:pt x="516534" y="27089"/>
                  </a:lnTo>
                  <a:lnTo>
                    <a:pt x="516534" y="142494"/>
                  </a:lnTo>
                  <a:lnTo>
                    <a:pt x="549046" y="142494"/>
                  </a:lnTo>
                  <a:lnTo>
                    <a:pt x="549046" y="27089"/>
                  </a:lnTo>
                  <a:lnTo>
                    <a:pt x="549046" y="19558"/>
                  </a:lnTo>
                  <a:lnTo>
                    <a:pt x="549046" y="19151"/>
                  </a:lnTo>
                  <a:lnTo>
                    <a:pt x="549046" y="254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08122" y="4748479"/>
              <a:ext cx="141630" cy="1444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85313" y="4748479"/>
              <a:ext cx="131470" cy="142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39338" y="4746149"/>
              <a:ext cx="120091" cy="14682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85439" y="4748479"/>
              <a:ext cx="131470" cy="1422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2266" y="4746053"/>
              <a:ext cx="292811" cy="1471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70477" y="4748479"/>
              <a:ext cx="444195" cy="1422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50233" y="4748479"/>
              <a:ext cx="130454" cy="1422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16247" y="4748479"/>
              <a:ext cx="173532" cy="1422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525137" y="4748225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21" y="115570"/>
                  </a:moveTo>
                  <a:lnTo>
                    <a:pt x="32702" y="115570"/>
                  </a:lnTo>
                  <a:lnTo>
                    <a:pt x="32702" y="83159"/>
                  </a:lnTo>
                  <a:lnTo>
                    <a:pt x="98742" y="83159"/>
                  </a:lnTo>
                  <a:lnTo>
                    <a:pt x="98742" y="57556"/>
                  </a:lnTo>
                  <a:lnTo>
                    <a:pt x="32702" y="57556"/>
                  </a:lnTo>
                  <a:lnTo>
                    <a:pt x="30264" y="57556"/>
                  </a:lnTo>
                  <a:lnTo>
                    <a:pt x="30264" y="57150"/>
                  </a:lnTo>
                  <a:lnTo>
                    <a:pt x="32702" y="57150"/>
                  </a:lnTo>
                  <a:lnTo>
                    <a:pt x="32702" y="26670"/>
                  </a:lnTo>
                  <a:lnTo>
                    <a:pt x="107480" y="26670"/>
                  </a:lnTo>
                  <a:lnTo>
                    <a:pt x="107480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21" y="142240"/>
                  </a:lnTo>
                  <a:lnTo>
                    <a:pt x="110121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9066" y="5028692"/>
              <a:ext cx="161328" cy="17170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112543" y="5028895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702"/>
                  </a:lnTo>
                  <a:lnTo>
                    <a:pt x="98755" y="82702"/>
                  </a:lnTo>
                  <a:lnTo>
                    <a:pt x="98755" y="57099"/>
                  </a:lnTo>
                  <a:lnTo>
                    <a:pt x="32715" y="57099"/>
                  </a:lnTo>
                  <a:lnTo>
                    <a:pt x="32715" y="26670"/>
                  </a:lnTo>
                  <a:lnTo>
                    <a:pt x="107492" y="2667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48890" y="5026253"/>
              <a:ext cx="290372" cy="1471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64663" y="5028692"/>
              <a:ext cx="123342" cy="1422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09748" y="5028692"/>
              <a:ext cx="173532" cy="142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659" y="347129"/>
            <a:ext cx="10153650" cy="6892290"/>
            <a:chOff x="290659" y="347129"/>
            <a:chExt cx="10153650" cy="6892290"/>
          </a:xfrm>
        </p:grpSpPr>
        <p:sp>
          <p:nvSpPr>
            <p:cNvPr id="3" name="object 3"/>
            <p:cNvSpPr/>
            <p:nvPr/>
          </p:nvSpPr>
          <p:spPr>
            <a:xfrm>
              <a:off x="290659" y="347129"/>
              <a:ext cx="6892290" cy="6892290"/>
            </a:xfrm>
            <a:custGeom>
              <a:avLst/>
              <a:gdLst/>
              <a:ahLst/>
              <a:cxnLst/>
              <a:rect l="l" t="t" r="r" b="b"/>
              <a:pathLst>
                <a:path w="6892290" h="6892290">
                  <a:moveTo>
                    <a:pt x="6891964" y="0"/>
                  </a:moveTo>
                  <a:lnTo>
                    <a:pt x="0" y="0"/>
                  </a:lnTo>
                  <a:lnTo>
                    <a:pt x="0" y="6891961"/>
                  </a:lnTo>
                  <a:lnTo>
                    <a:pt x="6891964" y="6891961"/>
                  </a:lnTo>
                  <a:lnTo>
                    <a:pt x="6891964" y="0"/>
                  </a:lnTo>
                  <a:close/>
                </a:path>
              </a:pathLst>
            </a:custGeom>
            <a:solidFill>
              <a:srgbClr val="EB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26864" y="349999"/>
              <a:ext cx="6317615" cy="6837680"/>
            </a:xfrm>
            <a:custGeom>
              <a:avLst/>
              <a:gdLst/>
              <a:ahLst/>
              <a:cxnLst/>
              <a:rect l="l" t="t" r="r" b="b"/>
              <a:pathLst>
                <a:path w="6317615" h="6837680">
                  <a:moveTo>
                    <a:pt x="6317322" y="0"/>
                  </a:moveTo>
                  <a:lnTo>
                    <a:pt x="0" y="0"/>
                  </a:lnTo>
                  <a:lnTo>
                    <a:pt x="0" y="6837340"/>
                  </a:lnTo>
                  <a:lnTo>
                    <a:pt x="6317322" y="6837340"/>
                  </a:lnTo>
                  <a:lnTo>
                    <a:pt x="6317322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15097" y="1068666"/>
              <a:ext cx="2412365" cy="629285"/>
            </a:xfrm>
            <a:custGeom>
              <a:avLst/>
              <a:gdLst/>
              <a:ahLst/>
              <a:cxnLst/>
              <a:rect l="l" t="t" r="r" b="b"/>
              <a:pathLst>
                <a:path w="2412365" h="629285">
                  <a:moveTo>
                    <a:pt x="1659559" y="0"/>
                  </a:moveTo>
                  <a:lnTo>
                    <a:pt x="1617777" y="2555"/>
                  </a:lnTo>
                  <a:lnTo>
                    <a:pt x="1574196" y="10723"/>
                  </a:lnTo>
                  <a:lnTo>
                    <a:pt x="1530311" y="25250"/>
                  </a:lnTo>
                  <a:lnTo>
                    <a:pt x="1487616" y="46888"/>
                  </a:lnTo>
                  <a:lnTo>
                    <a:pt x="1447605" y="76385"/>
                  </a:lnTo>
                  <a:lnTo>
                    <a:pt x="1411770" y="114490"/>
                  </a:lnTo>
                  <a:lnTo>
                    <a:pt x="1385351" y="154130"/>
                  </a:lnTo>
                  <a:lnTo>
                    <a:pt x="1363535" y="201002"/>
                  </a:lnTo>
                  <a:lnTo>
                    <a:pt x="1348701" y="254618"/>
                  </a:lnTo>
                  <a:lnTo>
                    <a:pt x="1343228" y="314490"/>
                  </a:lnTo>
                  <a:lnTo>
                    <a:pt x="1348701" y="374341"/>
                  </a:lnTo>
                  <a:lnTo>
                    <a:pt x="1363535" y="427951"/>
                  </a:lnTo>
                  <a:lnTo>
                    <a:pt x="1385351" y="474827"/>
                  </a:lnTo>
                  <a:lnTo>
                    <a:pt x="1411770" y="514476"/>
                  </a:lnTo>
                  <a:lnTo>
                    <a:pt x="1447605" y="552586"/>
                  </a:lnTo>
                  <a:lnTo>
                    <a:pt x="1487616" y="582073"/>
                  </a:lnTo>
                  <a:lnTo>
                    <a:pt x="1530311" y="603694"/>
                  </a:lnTo>
                  <a:lnTo>
                    <a:pt x="1574196" y="618203"/>
                  </a:lnTo>
                  <a:lnTo>
                    <a:pt x="1617777" y="626354"/>
                  </a:lnTo>
                  <a:lnTo>
                    <a:pt x="1659559" y="628904"/>
                  </a:lnTo>
                  <a:lnTo>
                    <a:pt x="1701823" y="626819"/>
                  </a:lnTo>
                  <a:lnTo>
                    <a:pt x="1746610" y="619829"/>
                  </a:lnTo>
                  <a:lnTo>
                    <a:pt x="1792068" y="606829"/>
                  </a:lnTo>
                  <a:lnTo>
                    <a:pt x="1836347" y="586717"/>
                  </a:lnTo>
                  <a:lnTo>
                    <a:pt x="1877597" y="558388"/>
                  </a:lnTo>
                  <a:lnTo>
                    <a:pt x="1913966" y="520738"/>
                  </a:lnTo>
                  <a:lnTo>
                    <a:pt x="1924507" y="503834"/>
                  </a:lnTo>
                  <a:lnTo>
                    <a:pt x="1659559" y="503834"/>
                  </a:lnTo>
                  <a:lnTo>
                    <a:pt x="1624179" y="499886"/>
                  </a:lnTo>
                  <a:lnTo>
                    <a:pt x="1563496" y="468510"/>
                  </a:lnTo>
                  <a:lnTo>
                    <a:pt x="1526595" y="417363"/>
                  </a:lnTo>
                  <a:lnTo>
                    <a:pt x="1509531" y="356918"/>
                  </a:lnTo>
                  <a:lnTo>
                    <a:pt x="1507147" y="320763"/>
                  </a:lnTo>
                  <a:lnTo>
                    <a:pt x="1509531" y="284606"/>
                  </a:lnTo>
                  <a:lnTo>
                    <a:pt x="1526595" y="224112"/>
                  </a:lnTo>
                  <a:lnTo>
                    <a:pt x="1563496" y="173017"/>
                  </a:lnTo>
                  <a:lnTo>
                    <a:pt x="1624179" y="141922"/>
                  </a:lnTo>
                  <a:lnTo>
                    <a:pt x="1659559" y="138036"/>
                  </a:lnTo>
                  <a:lnTo>
                    <a:pt x="1932834" y="138036"/>
                  </a:lnTo>
                  <a:lnTo>
                    <a:pt x="1930358" y="133947"/>
                  </a:lnTo>
                  <a:lnTo>
                    <a:pt x="1878240" y="73446"/>
                  </a:lnTo>
                  <a:lnTo>
                    <a:pt x="1836883" y="44527"/>
                  </a:lnTo>
                  <a:lnTo>
                    <a:pt x="1792439" y="23652"/>
                  </a:lnTo>
                  <a:lnTo>
                    <a:pt x="1746806" y="9892"/>
                  </a:lnTo>
                  <a:lnTo>
                    <a:pt x="1701880" y="2318"/>
                  </a:lnTo>
                  <a:lnTo>
                    <a:pt x="1659559" y="0"/>
                  </a:lnTo>
                  <a:close/>
                </a:path>
                <a:path w="2412365" h="629285">
                  <a:moveTo>
                    <a:pt x="1167345" y="12928"/>
                  </a:moveTo>
                  <a:lnTo>
                    <a:pt x="961478" y="12928"/>
                  </a:lnTo>
                  <a:lnTo>
                    <a:pt x="753859" y="616026"/>
                  </a:lnTo>
                  <a:lnTo>
                    <a:pt x="913104" y="616026"/>
                  </a:lnTo>
                  <a:lnTo>
                    <a:pt x="949820" y="503796"/>
                  </a:lnTo>
                  <a:lnTo>
                    <a:pt x="1336329" y="503796"/>
                  </a:lnTo>
                  <a:lnTo>
                    <a:pt x="1297506" y="391020"/>
                  </a:lnTo>
                  <a:lnTo>
                    <a:pt x="984224" y="391020"/>
                  </a:lnTo>
                  <a:lnTo>
                    <a:pt x="1064475" y="125107"/>
                  </a:lnTo>
                  <a:lnTo>
                    <a:pt x="1205964" y="125107"/>
                  </a:lnTo>
                  <a:lnTo>
                    <a:pt x="1167345" y="12928"/>
                  </a:lnTo>
                  <a:close/>
                </a:path>
                <a:path w="2412365" h="629285">
                  <a:moveTo>
                    <a:pt x="1336329" y="503796"/>
                  </a:moveTo>
                  <a:lnTo>
                    <a:pt x="1179004" y="503796"/>
                  </a:lnTo>
                  <a:lnTo>
                    <a:pt x="1215758" y="616026"/>
                  </a:lnTo>
                  <a:lnTo>
                    <a:pt x="1374965" y="616026"/>
                  </a:lnTo>
                  <a:lnTo>
                    <a:pt x="1336329" y="503796"/>
                  </a:lnTo>
                  <a:close/>
                </a:path>
                <a:path w="2412365" h="629285">
                  <a:moveTo>
                    <a:pt x="1973135" y="266242"/>
                  </a:moveTo>
                  <a:lnTo>
                    <a:pt x="1659559" y="266242"/>
                  </a:lnTo>
                  <a:lnTo>
                    <a:pt x="1659559" y="391096"/>
                  </a:lnTo>
                  <a:lnTo>
                    <a:pt x="1819325" y="391096"/>
                  </a:lnTo>
                  <a:lnTo>
                    <a:pt x="1815025" y="406491"/>
                  </a:lnTo>
                  <a:lnTo>
                    <a:pt x="1796732" y="446087"/>
                  </a:lnTo>
                  <a:lnTo>
                    <a:pt x="1738314" y="490510"/>
                  </a:lnTo>
                  <a:lnTo>
                    <a:pt x="1700307" y="500642"/>
                  </a:lnTo>
                  <a:lnTo>
                    <a:pt x="1659559" y="503834"/>
                  </a:lnTo>
                  <a:lnTo>
                    <a:pt x="1924507" y="503834"/>
                  </a:lnTo>
                  <a:lnTo>
                    <a:pt x="1939307" y="480100"/>
                  </a:lnTo>
                  <a:lnTo>
                    <a:pt x="1958803" y="431072"/>
                  </a:lnTo>
                  <a:lnTo>
                    <a:pt x="1971326" y="375316"/>
                  </a:lnTo>
                  <a:lnTo>
                    <a:pt x="1975751" y="314490"/>
                  </a:lnTo>
                  <a:lnTo>
                    <a:pt x="1975587" y="302186"/>
                  </a:lnTo>
                  <a:lnTo>
                    <a:pt x="1975096" y="289975"/>
                  </a:lnTo>
                  <a:lnTo>
                    <a:pt x="1974278" y="277960"/>
                  </a:lnTo>
                  <a:lnTo>
                    <a:pt x="1973135" y="266242"/>
                  </a:lnTo>
                  <a:close/>
                </a:path>
                <a:path w="2412365" h="629285">
                  <a:moveTo>
                    <a:pt x="1205964" y="125107"/>
                  </a:moveTo>
                  <a:lnTo>
                    <a:pt x="1064475" y="125107"/>
                  </a:lnTo>
                  <a:lnTo>
                    <a:pt x="1144701" y="391020"/>
                  </a:lnTo>
                  <a:lnTo>
                    <a:pt x="1297506" y="391020"/>
                  </a:lnTo>
                  <a:lnTo>
                    <a:pt x="1205964" y="125107"/>
                  </a:lnTo>
                  <a:close/>
                </a:path>
                <a:path w="2412365" h="629285">
                  <a:moveTo>
                    <a:pt x="1932834" y="138036"/>
                  </a:moveTo>
                  <a:lnTo>
                    <a:pt x="1659559" y="138036"/>
                  </a:lnTo>
                  <a:lnTo>
                    <a:pt x="1696749" y="141922"/>
                  </a:lnTo>
                  <a:lnTo>
                    <a:pt x="1733105" y="153582"/>
                  </a:lnTo>
                  <a:lnTo>
                    <a:pt x="1765565" y="173017"/>
                  </a:lnTo>
                  <a:lnTo>
                    <a:pt x="1791068" y="200228"/>
                  </a:lnTo>
                  <a:lnTo>
                    <a:pt x="1794763" y="205981"/>
                  </a:lnTo>
                  <a:lnTo>
                    <a:pt x="1935048" y="141693"/>
                  </a:lnTo>
                  <a:lnTo>
                    <a:pt x="1932834" y="138036"/>
                  </a:lnTo>
                  <a:close/>
                </a:path>
                <a:path w="2412365" h="629285">
                  <a:moveTo>
                    <a:pt x="603135" y="133515"/>
                  </a:moveTo>
                  <a:lnTo>
                    <a:pt x="482511" y="133515"/>
                  </a:lnTo>
                  <a:lnTo>
                    <a:pt x="482511" y="495490"/>
                  </a:lnTo>
                  <a:lnTo>
                    <a:pt x="120586" y="495490"/>
                  </a:lnTo>
                  <a:lnTo>
                    <a:pt x="120586" y="616064"/>
                  </a:lnTo>
                  <a:lnTo>
                    <a:pt x="603135" y="616064"/>
                  </a:lnTo>
                  <a:lnTo>
                    <a:pt x="603135" y="133515"/>
                  </a:lnTo>
                  <a:close/>
                </a:path>
                <a:path w="2412365" h="629285">
                  <a:moveTo>
                    <a:pt x="482549" y="12877"/>
                  </a:moveTo>
                  <a:lnTo>
                    <a:pt x="0" y="12877"/>
                  </a:lnTo>
                  <a:lnTo>
                    <a:pt x="0" y="495439"/>
                  </a:lnTo>
                  <a:lnTo>
                    <a:pt x="120586" y="495439"/>
                  </a:lnTo>
                  <a:lnTo>
                    <a:pt x="120611" y="133464"/>
                  </a:lnTo>
                  <a:lnTo>
                    <a:pt x="482549" y="133464"/>
                  </a:lnTo>
                  <a:lnTo>
                    <a:pt x="482549" y="12877"/>
                  </a:lnTo>
                  <a:close/>
                </a:path>
                <a:path w="2412365" h="629285">
                  <a:moveTo>
                    <a:pt x="482549" y="133464"/>
                  </a:moveTo>
                  <a:close/>
                </a:path>
                <a:path w="2412365" h="629285">
                  <a:moveTo>
                    <a:pt x="2275141" y="157721"/>
                  </a:moveTo>
                  <a:lnTo>
                    <a:pt x="2114842" y="157721"/>
                  </a:lnTo>
                  <a:lnTo>
                    <a:pt x="2114842" y="616064"/>
                  </a:lnTo>
                  <a:lnTo>
                    <a:pt x="2275141" y="616064"/>
                  </a:lnTo>
                  <a:lnTo>
                    <a:pt x="2275141" y="157721"/>
                  </a:lnTo>
                  <a:close/>
                </a:path>
                <a:path w="2412365" h="629285">
                  <a:moveTo>
                    <a:pt x="2412187" y="12877"/>
                  </a:moveTo>
                  <a:lnTo>
                    <a:pt x="1977834" y="12877"/>
                  </a:lnTo>
                  <a:lnTo>
                    <a:pt x="1977834" y="157721"/>
                  </a:lnTo>
                  <a:lnTo>
                    <a:pt x="2412187" y="157721"/>
                  </a:lnTo>
                  <a:lnTo>
                    <a:pt x="2412187" y="1287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3081" y="1177861"/>
              <a:ext cx="119329" cy="1408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1886" y="1177861"/>
              <a:ext cx="111302" cy="1400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82501" y="1178254"/>
              <a:ext cx="249554" cy="170180"/>
            </a:xfrm>
            <a:custGeom>
              <a:avLst/>
              <a:gdLst/>
              <a:ahLst/>
              <a:cxnLst/>
              <a:rect l="l" t="t" r="r" b="b"/>
              <a:pathLst>
                <a:path w="249554" h="170180">
                  <a:moveTo>
                    <a:pt x="123050" y="115570"/>
                  </a:moveTo>
                  <a:lnTo>
                    <a:pt x="111315" y="115570"/>
                  </a:lnTo>
                  <a:lnTo>
                    <a:pt x="111315" y="0"/>
                  </a:lnTo>
                  <a:lnTo>
                    <a:pt x="82943" y="0"/>
                  </a:lnTo>
                  <a:lnTo>
                    <a:pt x="82943" y="115570"/>
                  </a:lnTo>
                  <a:lnTo>
                    <a:pt x="28371" y="115570"/>
                  </a:lnTo>
                  <a:lnTo>
                    <a:pt x="28371" y="0"/>
                  </a:lnTo>
                  <a:lnTo>
                    <a:pt x="0" y="0"/>
                  </a:lnTo>
                  <a:lnTo>
                    <a:pt x="0" y="115570"/>
                  </a:lnTo>
                  <a:lnTo>
                    <a:pt x="0" y="139700"/>
                  </a:lnTo>
                  <a:lnTo>
                    <a:pt x="99377" y="139700"/>
                  </a:lnTo>
                  <a:lnTo>
                    <a:pt x="99377" y="170180"/>
                  </a:lnTo>
                  <a:lnTo>
                    <a:pt x="123050" y="170180"/>
                  </a:lnTo>
                  <a:lnTo>
                    <a:pt x="123050" y="139700"/>
                  </a:lnTo>
                  <a:lnTo>
                    <a:pt x="123050" y="115570"/>
                  </a:lnTo>
                  <a:close/>
                </a:path>
                <a:path w="249554" h="170180">
                  <a:moveTo>
                    <a:pt x="248932" y="115570"/>
                  </a:moveTo>
                  <a:lnTo>
                    <a:pt x="170878" y="115570"/>
                  </a:lnTo>
                  <a:lnTo>
                    <a:pt x="170878" y="77470"/>
                  </a:lnTo>
                  <a:lnTo>
                    <a:pt x="240906" y="77470"/>
                  </a:lnTo>
                  <a:lnTo>
                    <a:pt x="240906" y="54610"/>
                  </a:lnTo>
                  <a:lnTo>
                    <a:pt x="170878" y="54610"/>
                  </a:lnTo>
                  <a:lnTo>
                    <a:pt x="170878" y="22860"/>
                  </a:lnTo>
                  <a:lnTo>
                    <a:pt x="246189" y="22860"/>
                  </a:lnTo>
                  <a:lnTo>
                    <a:pt x="246189" y="0"/>
                  </a:lnTo>
                  <a:lnTo>
                    <a:pt x="142506" y="0"/>
                  </a:lnTo>
                  <a:lnTo>
                    <a:pt x="142506" y="22860"/>
                  </a:lnTo>
                  <a:lnTo>
                    <a:pt x="142506" y="54610"/>
                  </a:lnTo>
                  <a:lnTo>
                    <a:pt x="142506" y="77470"/>
                  </a:lnTo>
                  <a:lnTo>
                    <a:pt x="142506" y="115570"/>
                  </a:lnTo>
                  <a:lnTo>
                    <a:pt x="142506" y="139700"/>
                  </a:lnTo>
                  <a:lnTo>
                    <a:pt x="248932" y="139700"/>
                  </a:lnTo>
                  <a:lnTo>
                    <a:pt x="248932" y="11557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5488" y="1177861"/>
              <a:ext cx="384886" cy="1400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8161" y="1175321"/>
              <a:ext cx="386173" cy="1451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6453" y="1175321"/>
              <a:ext cx="257941" cy="1451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6514" y="1177861"/>
              <a:ext cx="267449" cy="1400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5380" y="1457236"/>
              <a:ext cx="135906" cy="1451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54003" y="1457236"/>
              <a:ext cx="270056" cy="1451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46192" y="1457235"/>
              <a:ext cx="794385" cy="145415"/>
            </a:xfrm>
            <a:custGeom>
              <a:avLst/>
              <a:gdLst/>
              <a:ahLst/>
              <a:cxnLst/>
              <a:rect l="l" t="t" r="r" b="b"/>
              <a:pathLst>
                <a:path w="794385" h="145415">
                  <a:moveTo>
                    <a:pt x="107200" y="45631"/>
                  </a:moveTo>
                  <a:lnTo>
                    <a:pt x="86944" y="6743"/>
                  </a:lnTo>
                  <a:lnTo>
                    <a:pt x="78041" y="4470"/>
                  </a:lnTo>
                  <a:lnTo>
                    <a:pt x="78041" y="40944"/>
                  </a:lnTo>
                  <a:lnTo>
                    <a:pt x="78041" y="50228"/>
                  </a:lnTo>
                  <a:lnTo>
                    <a:pt x="54902" y="66116"/>
                  </a:lnTo>
                  <a:lnTo>
                    <a:pt x="28359" y="66116"/>
                  </a:lnTo>
                  <a:lnTo>
                    <a:pt x="28359" y="26212"/>
                  </a:lnTo>
                  <a:lnTo>
                    <a:pt x="52133" y="26212"/>
                  </a:lnTo>
                  <a:lnTo>
                    <a:pt x="78041" y="40944"/>
                  </a:lnTo>
                  <a:lnTo>
                    <a:pt x="78041" y="4470"/>
                  </a:lnTo>
                  <a:lnTo>
                    <a:pt x="73888" y="3708"/>
                  </a:lnTo>
                  <a:lnTo>
                    <a:pt x="66611" y="3060"/>
                  </a:lnTo>
                  <a:lnTo>
                    <a:pt x="57099" y="2679"/>
                  </a:lnTo>
                  <a:lnTo>
                    <a:pt x="45351" y="2540"/>
                  </a:lnTo>
                  <a:lnTo>
                    <a:pt x="0" y="2540"/>
                  </a:lnTo>
                  <a:lnTo>
                    <a:pt x="0" y="142595"/>
                  </a:lnTo>
                  <a:lnTo>
                    <a:pt x="28359" y="142595"/>
                  </a:lnTo>
                  <a:lnTo>
                    <a:pt x="28359" y="89789"/>
                  </a:lnTo>
                  <a:lnTo>
                    <a:pt x="46748" y="89789"/>
                  </a:lnTo>
                  <a:lnTo>
                    <a:pt x="85864" y="84467"/>
                  </a:lnTo>
                  <a:lnTo>
                    <a:pt x="107200" y="54241"/>
                  </a:lnTo>
                  <a:lnTo>
                    <a:pt x="107200" y="45631"/>
                  </a:lnTo>
                  <a:close/>
                </a:path>
                <a:path w="794385" h="145415">
                  <a:moveTo>
                    <a:pt x="257937" y="72072"/>
                  </a:moveTo>
                  <a:lnTo>
                    <a:pt x="256819" y="56565"/>
                  </a:lnTo>
                  <a:lnTo>
                    <a:pt x="253326" y="42252"/>
                  </a:lnTo>
                  <a:lnTo>
                    <a:pt x="247523" y="29806"/>
                  </a:lnTo>
                  <a:lnTo>
                    <a:pt x="243255" y="24257"/>
                  </a:lnTo>
                  <a:lnTo>
                    <a:pt x="239395" y="19227"/>
                  </a:lnTo>
                  <a:lnTo>
                    <a:pt x="229311" y="10820"/>
                  </a:lnTo>
                  <a:lnTo>
                    <a:pt x="228841" y="10579"/>
                  </a:lnTo>
                  <a:lnTo>
                    <a:pt x="228841" y="72072"/>
                  </a:lnTo>
                  <a:lnTo>
                    <a:pt x="228155" y="83515"/>
                  </a:lnTo>
                  <a:lnTo>
                    <a:pt x="205562" y="117830"/>
                  </a:lnTo>
                  <a:lnTo>
                    <a:pt x="190131" y="120878"/>
                  </a:lnTo>
                  <a:lnTo>
                    <a:pt x="182029" y="120116"/>
                  </a:lnTo>
                  <a:lnTo>
                    <a:pt x="153936" y="93408"/>
                  </a:lnTo>
                  <a:lnTo>
                    <a:pt x="151193" y="72072"/>
                  </a:lnTo>
                  <a:lnTo>
                    <a:pt x="151841" y="61137"/>
                  </a:lnTo>
                  <a:lnTo>
                    <a:pt x="174320" y="27266"/>
                  </a:lnTo>
                  <a:lnTo>
                    <a:pt x="190131" y="24257"/>
                  </a:lnTo>
                  <a:lnTo>
                    <a:pt x="198501" y="25019"/>
                  </a:lnTo>
                  <a:lnTo>
                    <a:pt x="228168" y="60794"/>
                  </a:lnTo>
                  <a:lnTo>
                    <a:pt x="228841" y="72072"/>
                  </a:lnTo>
                  <a:lnTo>
                    <a:pt x="228841" y="10579"/>
                  </a:lnTo>
                  <a:lnTo>
                    <a:pt x="217690" y="4813"/>
                  </a:lnTo>
                  <a:lnTo>
                    <a:pt x="204520" y="1206"/>
                  </a:lnTo>
                  <a:lnTo>
                    <a:pt x="189814" y="0"/>
                  </a:lnTo>
                  <a:lnTo>
                    <a:pt x="181495" y="355"/>
                  </a:lnTo>
                  <a:lnTo>
                    <a:pt x="135991" y="23863"/>
                  </a:lnTo>
                  <a:lnTo>
                    <a:pt x="122428" y="63144"/>
                  </a:lnTo>
                  <a:lnTo>
                    <a:pt x="122034" y="73418"/>
                  </a:lnTo>
                  <a:lnTo>
                    <a:pt x="123177" y="89293"/>
                  </a:lnTo>
                  <a:lnTo>
                    <a:pt x="140487" y="126034"/>
                  </a:lnTo>
                  <a:lnTo>
                    <a:pt x="175374" y="143954"/>
                  </a:lnTo>
                  <a:lnTo>
                    <a:pt x="190207" y="145135"/>
                  </a:lnTo>
                  <a:lnTo>
                    <a:pt x="204863" y="143941"/>
                  </a:lnTo>
                  <a:lnTo>
                    <a:pt x="217970" y="140347"/>
                  </a:lnTo>
                  <a:lnTo>
                    <a:pt x="229527" y="134340"/>
                  </a:lnTo>
                  <a:lnTo>
                    <a:pt x="239534" y="125933"/>
                  </a:lnTo>
                  <a:lnTo>
                    <a:pt x="243408" y="120878"/>
                  </a:lnTo>
                  <a:lnTo>
                    <a:pt x="247599" y="115430"/>
                  </a:lnTo>
                  <a:lnTo>
                    <a:pt x="253365" y="103060"/>
                  </a:lnTo>
                  <a:lnTo>
                    <a:pt x="256832" y="88836"/>
                  </a:lnTo>
                  <a:lnTo>
                    <a:pt x="257937" y="73418"/>
                  </a:lnTo>
                  <a:lnTo>
                    <a:pt x="257937" y="72072"/>
                  </a:lnTo>
                  <a:close/>
                </a:path>
                <a:path w="794385" h="145415">
                  <a:moveTo>
                    <a:pt x="381190" y="2959"/>
                  </a:moveTo>
                  <a:lnTo>
                    <a:pt x="270078" y="2959"/>
                  </a:lnTo>
                  <a:lnTo>
                    <a:pt x="270078" y="25819"/>
                  </a:lnTo>
                  <a:lnTo>
                    <a:pt x="311556" y="25819"/>
                  </a:lnTo>
                  <a:lnTo>
                    <a:pt x="311556" y="142659"/>
                  </a:lnTo>
                  <a:lnTo>
                    <a:pt x="339915" y="142659"/>
                  </a:lnTo>
                  <a:lnTo>
                    <a:pt x="339915" y="25819"/>
                  </a:lnTo>
                  <a:lnTo>
                    <a:pt x="381190" y="25819"/>
                  </a:lnTo>
                  <a:lnTo>
                    <a:pt x="381190" y="2959"/>
                  </a:lnTo>
                  <a:close/>
                </a:path>
                <a:path w="794385" h="145415">
                  <a:moveTo>
                    <a:pt x="511441" y="2959"/>
                  </a:moveTo>
                  <a:lnTo>
                    <a:pt x="483082" y="2959"/>
                  </a:lnTo>
                  <a:lnTo>
                    <a:pt x="483082" y="57569"/>
                  </a:lnTo>
                  <a:lnTo>
                    <a:pt x="427913" y="57569"/>
                  </a:lnTo>
                  <a:lnTo>
                    <a:pt x="427913" y="2959"/>
                  </a:lnTo>
                  <a:lnTo>
                    <a:pt x="399554" y="2959"/>
                  </a:lnTo>
                  <a:lnTo>
                    <a:pt x="399554" y="57569"/>
                  </a:lnTo>
                  <a:lnTo>
                    <a:pt x="399554" y="81699"/>
                  </a:lnTo>
                  <a:lnTo>
                    <a:pt x="399554" y="142659"/>
                  </a:lnTo>
                  <a:lnTo>
                    <a:pt x="427913" y="142659"/>
                  </a:lnTo>
                  <a:lnTo>
                    <a:pt x="427913" y="81699"/>
                  </a:lnTo>
                  <a:lnTo>
                    <a:pt x="483082" y="81699"/>
                  </a:lnTo>
                  <a:lnTo>
                    <a:pt x="483082" y="142659"/>
                  </a:lnTo>
                  <a:lnTo>
                    <a:pt x="511441" y="142659"/>
                  </a:lnTo>
                  <a:lnTo>
                    <a:pt x="511441" y="81699"/>
                  </a:lnTo>
                  <a:lnTo>
                    <a:pt x="511441" y="57569"/>
                  </a:lnTo>
                  <a:lnTo>
                    <a:pt x="511441" y="2959"/>
                  </a:lnTo>
                  <a:close/>
                </a:path>
                <a:path w="794385" h="145415">
                  <a:moveTo>
                    <a:pt x="666991" y="142595"/>
                  </a:moveTo>
                  <a:lnTo>
                    <a:pt x="654215" y="110718"/>
                  </a:lnTo>
                  <a:lnTo>
                    <a:pt x="644728" y="87045"/>
                  </a:lnTo>
                  <a:lnTo>
                    <a:pt x="623963" y="35204"/>
                  </a:lnTo>
                  <a:lnTo>
                    <a:pt x="615149" y="13208"/>
                  </a:lnTo>
                  <a:lnTo>
                    <a:pt x="615149" y="87045"/>
                  </a:lnTo>
                  <a:lnTo>
                    <a:pt x="576783" y="87045"/>
                  </a:lnTo>
                  <a:lnTo>
                    <a:pt x="595693" y="35204"/>
                  </a:lnTo>
                  <a:lnTo>
                    <a:pt x="615149" y="87045"/>
                  </a:lnTo>
                  <a:lnTo>
                    <a:pt x="615149" y="13208"/>
                  </a:lnTo>
                  <a:lnTo>
                    <a:pt x="610882" y="2540"/>
                  </a:lnTo>
                  <a:lnTo>
                    <a:pt x="580923" y="2540"/>
                  </a:lnTo>
                  <a:lnTo>
                    <a:pt x="526542" y="142595"/>
                  </a:lnTo>
                  <a:lnTo>
                    <a:pt x="556539" y="142595"/>
                  </a:lnTo>
                  <a:lnTo>
                    <a:pt x="568172" y="110718"/>
                  </a:lnTo>
                  <a:lnTo>
                    <a:pt x="624344" y="110718"/>
                  </a:lnTo>
                  <a:lnTo>
                    <a:pt x="636447" y="142595"/>
                  </a:lnTo>
                  <a:lnTo>
                    <a:pt x="666991" y="142595"/>
                  </a:lnTo>
                  <a:close/>
                </a:path>
                <a:path w="794385" h="145415">
                  <a:moveTo>
                    <a:pt x="794181" y="2540"/>
                  </a:moveTo>
                  <a:lnTo>
                    <a:pt x="765810" y="2540"/>
                  </a:lnTo>
                  <a:lnTo>
                    <a:pt x="765810" y="26212"/>
                  </a:lnTo>
                  <a:lnTo>
                    <a:pt x="765810" y="61810"/>
                  </a:lnTo>
                  <a:lnTo>
                    <a:pt x="733247" y="61810"/>
                  </a:lnTo>
                  <a:lnTo>
                    <a:pt x="725512" y="61455"/>
                  </a:lnTo>
                  <a:lnTo>
                    <a:pt x="708698" y="48539"/>
                  </a:lnTo>
                  <a:lnTo>
                    <a:pt x="708698" y="38887"/>
                  </a:lnTo>
                  <a:lnTo>
                    <a:pt x="732523" y="26212"/>
                  </a:lnTo>
                  <a:lnTo>
                    <a:pt x="765810" y="26212"/>
                  </a:lnTo>
                  <a:lnTo>
                    <a:pt x="765810" y="2540"/>
                  </a:lnTo>
                  <a:lnTo>
                    <a:pt x="734606" y="2540"/>
                  </a:lnTo>
                  <a:lnTo>
                    <a:pt x="724738" y="2755"/>
                  </a:lnTo>
                  <a:lnTo>
                    <a:pt x="681697" y="25781"/>
                  </a:lnTo>
                  <a:lnTo>
                    <a:pt x="679538" y="33350"/>
                  </a:lnTo>
                  <a:lnTo>
                    <a:pt x="679538" y="41884"/>
                  </a:lnTo>
                  <a:lnTo>
                    <a:pt x="699579" y="75844"/>
                  </a:lnTo>
                  <a:lnTo>
                    <a:pt x="716381" y="80784"/>
                  </a:lnTo>
                  <a:lnTo>
                    <a:pt x="710387" y="84201"/>
                  </a:lnTo>
                  <a:lnTo>
                    <a:pt x="685279" y="115277"/>
                  </a:lnTo>
                  <a:lnTo>
                    <a:pt x="668197" y="142595"/>
                  </a:lnTo>
                  <a:lnTo>
                    <a:pt x="702005" y="142595"/>
                  </a:lnTo>
                  <a:lnTo>
                    <a:pt x="722287" y="112014"/>
                  </a:lnTo>
                  <a:lnTo>
                    <a:pt x="728459" y="103060"/>
                  </a:lnTo>
                  <a:lnTo>
                    <a:pt x="751116" y="84112"/>
                  </a:lnTo>
                  <a:lnTo>
                    <a:pt x="765810" y="84112"/>
                  </a:lnTo>
                  <a:lnTo>
                    <a:pt x="765810" y="142595"/>
                  </a:lnTo>
                  <a:lnTo>
                    <a:pt x="794181" y="142595"/>
                  </a:lnTo>
                  <a:lnTo>
                    <a:pt x="794181" y="84112"/>
                  </a:lnTo>
                  <a:lnTo>
                    <a:pt x="794181" y="61810"/>
                  </a:lnTo>
                  <a:lnTo>
                    <a:pt x="794181" y="26212"/>
                  </a:lnTo>
                  <a:lnTo>
                    <a:pt x="794181" y="25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18161" y="1457236"/>
              <a:ext cx="386172" cy="1451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26453" y="1457236"/>
              <a:ext cx="257940" cy="1451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06514" y="1459776"/>
              <a:ext cx="267449" cy="14011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393615" y="1378077"/>
              <a:ext cx="2576830" cy="16510"/>
            </a:xfrm>
            <a:custGeom>
              <a:avLst/>
              <a:gdLst/>
              <a:ahLst/>
              <a:cxnLst/>
              <a:rect l="l" t="t" r="r" b="b"/>
              <a:pathLst>
                <a:path w="2576829" h="16509">
                  <a:moveTo>
                    <a:pt x="2576525" y="0"/>
                  </a:moveTo>
                  <a:lnTo>
                    <a:pt x="0" y="0"/>
                  </a:lnTo>
                  <a:lnTo>
                    <a:pt x="0" y="16065"/>
                  </a:lnTo>
                  <a:lnTo>
                    <a:pt x="2576525" y="16065"/>
                  </a:lnTo>
                  <a:lnTo>
                    <a:pt x="257652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12593" y="6090614"/>
              <a:ext cx="121285" cy="154940"/>
            </a:xfrm>
            <a:custGeom>
              <a:avLst/>
              <a:gdLst/>
              <a:ahLst/>
              <a:cxnLst/>
              <a:rect l="l" t="t" r="r" b="b"/>
              <a:pathLst>
                <a:path w="121285" h="154939">
                  <a:moveTo>
                    <a:pt x="120904" y="0"/>
                  </a:moveTo>
                  <a:lnTo>
                    <a:pt x="100393" y="0"/>
                  </a:lnTo>
                  <a:lnTo>
                    <a:pt x="100393" y="64770"/>
                  </a:lnTo>
                  <a:lnTo>
                    <a:pt x="20510" y="64770"/>
                  </a:lnTo>
                  <a:lnTo>
                    <a:pt x="20510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2550"/>
                  </a:lnTo>
                  <a:lnTo>
                    <a:pt x="0" y="154940"/>
                  </a:lnTo>
                  <a:lnTo>
                    <a:pt x="20510" y="154940"/>
                  </a:lnTo>
                  <a:lnTo>
                    <a:pt x="20510" y="82550"/>
                  </a:lnTo>
                  <a:lnTo>
                    <a:pt x="100393" y="82550"/>
                  </a:lnTo>
                  <a:lnTo>
                    <a:pt x="100393" y="154940"/>
                  </a:lnTo>
                  <a:lnTo>
                    <a:pt x="120904" y="154940"/>
                  </a:lnTo>
                  <a:lnTo>
                    <a:pt x="120904" y="82550"/>
                  </a:lnTo>
                  <a:lnTo>
                    <a:pt x="120904" y="64770"/>
                  </a:lnTo>
                  <a:lnTo>
                    <a:pt x="120904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62466" y="6088519"/>
              <a:ext cx="142925" cy="1597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95562" y="6091110"/>
              <a:ext cx="127812" cy="15458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849105" y="6091110"/>
              <a:ext cx="19050" cy="154940"/>
            </a:xfrm>
            <a:custGeom>
              <a:avLst/>
              <a:gdLst/>
              <a:ahLst/>
              <a:cxnLst/>
              <a:rect l="l" t="t" r="r" b="b"/>
              <a:pathLst>
                <a:path w="19050" h="154939">
                  <a:moveTo>
                    <a:pt x="18999" y="42532"/>
                  </a:moveTo>
                  <a:lnTo>
                    <a:pt x="0" y="42532"/>
                  </a:lnTo>
                  <a:lnTo>
                    <a:pt x="0" y="154584"/>
                  </a:lnTo>
                  <a:lnTo>
                    <a:pt x="18999" y="154584"/>
                  </a:lnTo>
                  <a:lnTo>
                    <a:pt x="18999" y="42532"/>
                  </a:lnTo>
                  <a:close/>
                </a:path>
                <a:path w="19050" h="154939">
                  <a:moveTo>
                    <a:pt x="18999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18999" y="21590"/>
                  </a:lnTo>
                  <a:lnTo>
                    <a:pt x="1899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0596" y="6131267"/>
              <a:ext cx="103200" cy="1168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17138" y="6131267"/>
              <a:ext cx="151993" cy="1144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89874" y="6131267"/>
              <a:ext cx="104912" cy="11680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17062" y="6131267"/>
              <a:ext cx="90893" cy="11442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30016" y="6091110"/>
              <a:ext cx="97155" cy="1569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52622" y="1094905"/>
              <a:ext cx="116268" cy="1538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94037" y="1098295"/>
              <a:ext cx="275945" cy="1528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46247" y="1334985"/>
              <a:ext cx="171640" cy="15387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39198" y="1374965"/>
              <a:ext cx="212331" cy="1162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73704" y="1374965"/>
              <a:ext cx="90474" cy="11389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27451" y="1669122"/>
              <a:ext cx="107416" cy="18689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71393" y="1668741"/>
              <a:ext cx="104495" cy="18727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46056" y="1668741"/>
              <a:ext cx="104495" cy="18727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09937" y="1669122"/>
              <a:ext cx="102098" cy="1850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96501" y="6621834"/>
              <a:ext cx="104495" cy="1872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60382" y="6624113"/>
              <a:ext cx="102120" cy="18499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331260" y="6624113"/>
              <a:ext cx="52069" cy="183515"/>
            </a:xfrm>
            <a:custGeom>
              <a:avLst/>
              <a:gdLst/>
              <a:ahLst/>
              <a:cxnLst/>
              <a:rect l="l" t="t" r="r" b="b"/>
              <a:pathLst>
                <a:path w="52070" h="183515">
                  <a:moveTo>
                    <a:pt x="51739" y="0"/>
                  </a:moveTo>
                  <a:lnTo>
                    <a:pt x="26047" y="0"/>
                  </a:lnTo>
                  <a:lnTo>
                    <a:pt x="0" y="17406"/>
                  </a:lnTo>
                  <a:lnTo>
                    <a:pt x="0" y="43971"/>
                  </a:lnTo>
                  <a:lnTo>
                    <a:pt x="26047" y="27979"/>
                  </a:lnTo>
                  <a:lnTo>
                    <a:pt x="26047" y="183103"/>
                  </a:lnTo>
                  <a:lnTo>
                    <a:pt x="51739" y="183103"/>
                  </a:lnTo>
                  <a:lnTo>
                    <a:pt x="5173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24567" y="6624113"/>
              <a:ext cx="102603" cy="18499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91104" y="6987522"/>
              <a:ext cx="462381" cy="851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01720" y="6986093"/>
              <a:ext cx="463486" cy="7221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9230" y="513283"/>
              <a:ext cx="2174746" cy="440283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18450" y="1823847"/>
              <a:ext cx="2349703" cy="465754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80972" y="1870252"/>
              <a:ext cx="2038553" cy="43464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72739" y="6326177"/>
              <a:ext cx="142925" cy="15976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243262" y="6368926"/>
              <a:ext cx="283908" cy="15976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803120" y="1970087"/>
              <a:ext cx="1769745" cy="4201795"/>
            </a:xfrm>
            <a:custGeom>
              <a:avLst/>
              <a:gdLst/>
              <a:ahLst/>
              <a:cxnLst/>
              <a:rect l="l" t="t" r="r" b="b"/>
              <a:pathLst>
                <a:path w="1769745" h="4201795">
                  <a:moveTo>
                    <a:pt x="0" y="0"/>
                  </a:moveTo>
                  <a:lnTo>
                    <a:pt x="23101" y="4201642"/>
                  </a:lnTo>
                  <a:lnTo>
                    <a:pt x="1717675" y="3582517"/>
                  </a:lnTo>
                  <a:lnTo>
                    <a:pt x="1769668" y="515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8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363923" y="2336208"/>
              <a:ext cx="3429000" cy="451775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901013" y="3212515"/>
              <a:ext cx="2396985" cy="239698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98333" y="2433015"/>
              <a:ext cx="456590" cy="12819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81707" y="2433193"/>
              <a:ext cx="101180" cy="12730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509520" y="2433015"/>
              <a:ext cx="244220" cy="15494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812238" y="2430881"/>
              <a:ext cx="1209040" cy="132080"/>
            </a:xfrm>
            <a:custGeom>
              <a:avLst/>
              <a:gdLst/>
              <a:ahLst/>
              <a:cxnLst/>
              <a:rect l="l" t="t" r="r" b="b"/>
              <a:pathLst>
                <a:path w="1209040" h="132080">
                  <a:moveTo>
                    <a:pt x="110947" y="90322"/>
                  </a:moveTo>
                  <a:lnTo>
                    <a:pt x="86055" y="82677"/>
                  </a:lnTo>
                  <a:lnTo>
                    <a:pt x="83921" y="92011"/>
                  </a:lnTo>
                  <a:lnTo>
                    <a:pt x="80365" y="98831"/>
                  </a:lnTo>
                  <a:lnTo>
                    <a:pt x="70523" y="107543"/>
                  </a:lnTo>
                  <a:lnTo>
                    <a:pt x="64630" y="109702"/>
                  </a:lnTo>
                  <a:lnTo>
                    <a:pt x="48501" y="109702"/>
                  </a:lnTo>
                  <a:lnTo>
                    <a:pt x="27025" y="76301"/>
                  </a:lnTo>
                  <a:lnTo>
                    <a:pt x="26492" y="65112"/>
                  </a:lnTo>
                  <a:lnTo>
                    <a:pt x="27038" y="54521"/>
                  </a:lnTo>
                  <a:lnTo>
                    <a:pt x="48856" y="22047"/>
                  </a:lnTo>
                  <a:lnTo>
                    <a:pt x="65125" y="22047"/>
                  </a:lnTo>
                  <a:lnTo>
                    <a:pt x="70942" y="23952"/>
                  </a:lnTo>
                  <a:lnTo>
                    <a:pt x="80505" y="31597"/>
                  </a:lnTo>
                  <a:lnTo>
                    <a:pt x="83654" y="36804"/>
                  </a:lnTo>
                  <a:lnTo>
                    <a:pt x="85166" y="43383"/>
                  </a:lnTo>
                  <a:lnTo>
                    <a:pt x="110591" y="37338"/>
                  </a:lnTo>
                  <a:lnTo>
                    <a:pt x="80772" y="3467"/>
                  </a:lnTo>
                  <a:lnTo>
                    <a:pt x="59588" y="0"/>
                  </a:lnTo>
                  <a:lnTo>
                    <a:pt x="46850" y="1104"/>
                  </a:lnTo>
                  <a:lnTo>
                    <a:pt x="9232" y="27305"/>
                  </a:lnTo>
                  <a:lnTo>
                    <a:pt x="0" y="67005"/>
                  </a:lnTo>
                  <a:lnTo>
                    <a:pt x="1016" y="81254"/>
                  </a:lnTo>
                  <a:lnTo>
                    <a:pt x="25057" y="122008"/>
                  </a:lnTo>
                  <a:lnTo>
                    <a:pt x="58051" y="131749"/>
                  </a:lnTo>
                  <a:lnTo>
                    <a:pt x="67843" y="131114"/>
                  </a:lnTo>
                  <a:lnTo>
                    <a:pt x="103301" y="108648"/>
                  </a:lnTo>
                  <a:lnTo>
                    <a:pt x="110947" y="90322"/>
                  </a:lnTo>
                  <a:close/>
                </a:path>
                <a:path w="1209040" h="132080">
                  <a:moveTo>
                    <a:pt x="246799" y="65519"/>
                  </a:moveTo>
                  <a:lnTo>
                    <a:pt x="245783" y="51422"/>
                  </a:lnTo>
                  <a:lnTo>
                    <a:pt x="242620" y="38404"/>
                  </a:lnTo>
                  <a:lnTo>
                    <a:pt x="237350" y="27101"/>
                  </a:lnTo>
                  <a:lnTo>
                    <a:pt x="233464" y="22047"/>
                  </a:lnTo>
                  <a:lnTo>
                    <a:pt x="229958" y="17487"/>
                  </a:lnTo>
                  <a:lnTo>
                    <a:pt x="220789" y="9842"/>
                  </a:lnTo>
                  <a:lnTo>
                    <a:pt x="220357" y="9626"/>
                  </a:lnTo>
                  <a:lnTo>
                    <a:pt x="220357" y="65519"/>
                  </a:lnTo>
                  <a:lnTo>
                    <a:pt x="219735" y="75920"/>
                  </a:lnTo>
                  <a:lnTo>
                    <a:pt x="192532" y="109194"/>
                  </a:lnTo>
                  <a:lnTo>
                    <a:pt x="185178" y="109880"/>
                  </a:lnTo>
                  <a:lnTo>
                    <a:pt x="177812" y="109181"/>
                  </a:lnTo>
                  <a:lnTo>
                    <a:pt x="150393" y="76060"/>
                  </a:lnTo>
                  <a:lnTo>
                    <a:pt x="149783" y="65519"/>
                  </a:lnTo>
                  <a:lnTo>
                    <a:pt x="150368" y="55575"/>
                  </a:lnTo>
                  <a:lnTo>
                    <a:pt x="177596" y="22733"/>
                  </a:lnTo>
                  <a:lnTo>
                    <a:pt x="185178" y="22047"/>
                  </a:lnTo>
                  <a:lnTo>
                    <a:pt x="192786" y="22733"/>
                  </a:lnTo>
                  <a:lnTo>
                    <a:pt x="219748" y="55270"/>
                  </a:lnTo>
                  <a:lnTo>
                    <a:pt x="220357" y="65519"/>
                  </a:lnTo>
                  <a:lnTo>
                    <a:pt x="220357" y="9626"/>
                  </a:lnTo>
                  <a:lnTo>
                    <a:pt x="210223" y="4381"/>
                  </a:lnTo>
                  <a:lnTo>
                    <a:pt x="198259" y="1104"/>
                  </a:lnTo>
                  <a:lnTo>
                    <a:pt x="184886" y="0"/>
                  </a:lnTo>
                  <a:lnTo>
                    <a:pt x="177330" y="317"/>
                  </a:lnTo>
                  <a:lnTo>
                    <a:pt x="135953" y="21691"/>
                  </a:lnTo>
                  <a:lnTo>
                    <a:pt x="123278" y="66738"/>
                  </a:lnTo>
                  <a:lnTo>
                    <a:pt x="124320" y="81165"/>
                  </a:lnTo>
                  <a:lnTo>
                    <a:pt x="149148" y="122174"/>
                  </a:lnTo>
                  <a:lnTo>
                    <a:pt x="185242" y="131927"/>
                  </a:lnTo>
                  <a:lnTo>
                    <a:pt x="198551" y="130848"/>
                  </a:lnTo>
                  <a:lnTo>
                    <a:pt x="210477" y="127571"/>
                  </a:lnTo>
                  <a:lnTo>
                    <a:pt x="220980" y="122123"/>
                  </a:lnTo>
                  <a:lnTo>
                    <a:pt x="230073" y="114477"/>
                  </a:lnTo>
                  <a:lnTo>
                    <a:pt x="233591" y="109880"/>
                  </a:lnTo>
                  <a:lnTo>
                    <a:pt x="237401" y="104927"/>
                  </a:lnTo>
                  <a:lnTo>
                    <a:pt x="242646" y="93687"/>
                  </a:lnTo>
                  <a:lnTo>
                    <a:pt x="245795" y="80759"/>
                  </a:lnTo>
                  <a:lnTo>
                    <a:pt x="246799" y="66738"/>
                  </a:lnTo>
                  <a:lnTo>
                    <a:pt x="246799" y="65519"/>
                  </a:lnTo>
                  <a:close/>
                </a:path>
                <a:path w="1209040" h="132080">
                  <a:moveTo>
                    <a:pt x="385102" y="65519"/>
                  </a:moveTo>
                  <a:lnTo>
                    <a:pt x="375640" y="27101"/>
                  </a:lnTo>
                  <a:lnTo>
                    <a:pt x="358648" y="9613"/>
                  </a:lnTo>
                  <a:lnTo>
                    <a:pt x="358648" y="65519"/>
                  </a:lnTo>
                  <a:lnTo>
                    <a:pt x="358025" y="75920"/>
                  </a:lnTo>
                  <a:lnTo>
                    <a:pt x="330835" y="109194"/>
                  </a:lnTo>
                  <a:lnTo>
                    <a:pt x="323481" y="109880"/>
                  </a:lnTo>
                  <a:lnTo>
                    <a:pt x="316115" y="109181"/>
                  </a:lnTo>
                  <a:lnTo>
                    <a:pt x="288696" y="76060"/>
                  </a:lnTo>
                  <a:lnTo>
                    <a:pt x="288086" y="65519"/>
                  </a:lnTo>
                  <a:lnTo>
                    <a:pt x="288671" y="55575"/>
                  </a:lnTo>
                  <a:lnTo>
                    <a:pt x="315899" y="22733"/>
                  </a:lnTo>
                  <a:lnTo>
                    <a:pt x="323481" y="22047"/>
                  </a:lnTo>
                  <a:lnTo>
                    <a:pt x="331076" y="22733"/>
                  </a:lnTo>
                  <a:lnTo>
                    <a:pt x="358038" y="55270"/>
                  </a:lnTo>
                  <a:lnTo>
                    <a:pt x="358648" y="65519"/>
                  </a:lnTo>
                  <a:lnTo>
                    <a:pt x="358648" y="9613"/>
                  </a:lnTo>
                  <a:lnTo>
                    <a:pt x="348526" y="4381"/>
                  </a:lnTo>
                  <a:lnTo>
                    <a:pt x="336562" y="1104"/>
                  </a:lnTo>
                  <a:lnTo>
                    <a:pt x="323176" y="0"/>
                  </a:lnTo>
                  <a:lnTo>
                    <a:pt x="315620" y="317"/>
                  </a:lnTo>
                  <a:lnTo>
                    <a:pt x="274256" y="21691"/>
                  </a:lnTo>
                  <a:lnTo>
                    <a:pt x="261581" y="66738"/>
                  </a:lnTo>
                  <a:lnTo>
                    <a:pt x="262623" y="81165"/>
                  </a:lnTo>
                  <a:lnTo>
                    <a:pt x="287451" y="122174"/>
                  </a:lnTo>
                  <a:lnTo>
                    <a:pt x="323545" y="131927"/>
                  </a:lnTo>
                  <a:lnTo>
                    <a:pt x="336854" y="130848"/>
                  </a:lnTo>
                  <a:lnTo>
                    <a:pt x="348780" y="127571"/>
                  </a:lnTo>
                  <a:lnTo>
                    <a:pt x="359283" y="122123"/>
                  </a:lnTo>
                  <a:lnTo>
                    <a:pt x="368376" y="114477"/>
                  </a:lnTo>
                  <a:lnTo>
                    <a:pt x="371894" y="109880"/>
                  </a:lnTo>
                  <a:lnTo>
                    <a:pt x="375704" y="104927"/>
                  </a:lnTo>
                  <a:lnTo>
                    <a:pt x="380949" y="93687"/>
                  </a:lnTo>
                  <a:lnTo>
                    <a:pt x="384098" y="80759"/>
                  </a:lnTo>
                  <a:lnTo>
                    <a:pt x="385102" y="66738"/>
                  </a:lnTo>
                  <a:lnTo>
                    <a:pt x="385102" y="65519"/>
                  </a:lnTo>
                  <a:close/>
                </a:path>
                <a:path w="1209040" h="132080">
                  <a:moveTo>
                    <a:pt x="497128" y="2133"/>
                  </a:moveTo>
                  <a:lnTo>
                    <a:pt x="396138" y="2133"/>
                  </a:lnTo>
                  <a:lnTo>
                    <a:pt x="396138" y="23723"/>
                  </a:lnTo>
                  <a:lnTo>
                    <a:pt x="433832" y="23723"/>
                  </a:lnTo>
                  <a:lnTo>
                    <a:pt x="433832" y="129133"/>
                  </a:lnTo>
                  <a:lnTo>
                    <a:pt x="459613" y="129133"/>
                  </a:lnTo>
                  <a:lnTo>
                    <a:pt x="459613" y="23723"/>
                  </a:lnTo>
                  <a:lnTo>
                    <a:pt x="497128" y="23723"/>
                  </a:lnTo>
                  <a:lnTo>
                    <a:pt x="497128" y="2133"/>
                  </a:lnTo>
                  <a:close/>
                </a:path>
                <a:path w="1209040" h="132080">
                  <a:moveTo>
                    <a:pt x="620496" y="85255"/>
                  </a:moveTo>
                  <a:lnTo>
                    <a:pt x="618426" y="78854"/>
                  </a:lnTo>
                  <a:lnTo>
                    <a:pt x="614680" y="73964"/>
                  </a:lnTo>
                  <a:lnTo>
                    <a:pt x="610095" y="67957"/>
                  </a:lnTo>
                  <a:lnTo>
                    <a:pt x="604164" y="64096"/>
                  </a:lnTo>
                  <a:lnTo>
                    <a:pt x="596430" y="61823"/>
                  </a:lnTo>
                  <a:lnTo>
                    <a:pt x="601916" y="59334"/>
                  </a:lnTo>
                  <a:lnTo>
                    <a:pt x="606272" y="55626"/>
                  </a:lnTo>
                  <a:lnTo>
                    <a:pt x="608088" y="52806"/>
                  </a:lnTo>
                  <a:lnTo>
                    <a:pt x="612673" y="45694"/>
                  </a:lnTo>
                  <a:lnTo>
                    <a:pt x="614273" y="40220"/>
                  </a:lnTo>
                  <a:lnTo>
                    <a:pt x="614273" y="28803"/>
                  </a:lnTo>
                  <a:lnTo>
                    <a:pt x="612978" y="23825"/>
                  </a:lnTo>
                  <a:lnTo>
                    <a:pt x="612762" y="23469"/>
                  </a:lnTo>
                  <a:lnTo>
                    <a:pt x="607758" y="14998"/>
                  </a:lnTo>
                  <a:lnTo>
                    <a:pt x="604494" y="11468"/>
                  </a:lnTo>
                  <a:lnTo>
                    <a:pt x="596671" y="6172"/>
                  </a:lnTo>
                  <a:lnTo>
                    <a:pt x="594004" y="5118"/>
                  </a:lnTo>
                  <a:lnTo>
                    <a:pt x="594004" y="87541"/>
                  </a:lnTo>
                  <a:lnTo>
                    <a:pt x="594004" y="95923"/>
                  </a:lnTo>
                  <a:lnTo>
                    <a:pt x="592785" y="99517"/>
                  </a:lnTo>
                  <a:lnTo>
                    <a:pt x="587984" y="104940"/>
                  </a:lnTo>
                  <a:lnTo>
                    <a:pt x="584873" y="106629"/>
                  </a:lnTo>
                  <a:lnTo>
                    <a:pt x="581050" y="107340"/>
                  </a:lnTo>
                  <a:lnTo>
                    <a:pt x="578561" y="107835"/>
                  </a:lnTo>
                  <a:lnTo>
                    <a:pt x="572668" y="108102"/>
                  </a:lnTo>
                  <a:lnTo>
                    <a:pt x="539597" y="108102"/>
                  </a:lnTo>
                  <a:lnTo>
                    <a:pt x="539597" y="73964"/>
                  </a:lnTo>
                  <a:lnTo>
                    <a:pt x="572071" y="73964"/>
                  </a:lnTo>
                  <a:lnTo>
                    <a:pt x="579691" y="74587"/>
                  </a:lnTo>
                  <a:lnTo>
                    <a:pt x="586689" y="77025"/>
                  </a:lnTo>
                  <a:lnTo>
                    <a:pt x="589381" y="78968"/>
                  </a:lnTo>
                  <a:lnTo>
                    <a:pt x="591223" y="81648"/>
                  </a:lnTo>
                  <a:lnTo>
                    <a:pt x="593090" y="84315"/>
                  </a:lnTo>
                  <a:lnTo>
                    <a:pt x="594004" y="87541"/>
                  </a:lnTo>
                  <a:lnTo>
                    <a:pt x="594004" y="5118"/>
                  </a:lnTo>
                  <a:lnTo>
                    <a:pt x="592251" y="4419"/>
                  </a:lnTo>
                  <a:lnTo>
                    <a:pt x="589203" y="3911"/>
                  </a:lnTo>
                  <a:lnTo>
                    <a:pt x="589203" y="33997"/>
                  </a:lnTo>
                  <a:lnTo>
                    <a:pt x="589203" y="42024"/>
                  </a:lnTo>
                  <a:lnTo>
                    <a:pt x="587959" y="45313"/>
                  </a:lnTo>
                  <a:lnTo>
                    <a:pt x="582917" y="50355"/>
                  </a:lnTo>
                  <a:lnTo>
                    <a:pt x="579450" y="51866"/>
                  </a:lnTo>
                  <a:lnTo>
                    <a:pt x="575068" y="52362"/>
                  </a:lnTo>
                  <a:lnTo>
                    <a:pt x="572643" y="52666"/>
                  </a:lnTo>
                  <a:lnTo>
                    <a:pt x="566407" y="52806"/>
                  </a:lnTo>
                  <a:lnTo>
                    <a:pt x="539597" y="52806"/>
                  </a:lnTo>
                  <a:lnTo>
                    <a:pt x="539597" y="23469"/>
                  </a:lnTo>
                  <a:lnTo>
                    <a:pt x="566407" y="23469"/>
                  </a:lnTo>
                  <a:lnTo>
                    <a:pt x="589203" y="33997"/>
                  </a:lnTo>
                  <a:lnTo>
                    <a:pt x="589203" y="3911"/>
                  </a:lnTo>
                  <a:lnTo>
                    <a:pt x="582333" y="2730"/>
                  </a:lnTo>
                  <a:lnTo>
                    <a:pt x="574827" y="2311"/>
                  </a:lnTo>
                  <a:lnTo>
                    <a:pt x="513816" y="2311"/>
                  </a:lnTo>
                  <a:lnTo>
                    <a:pt x="513816" y="129616"/>
                  </a:lnTo>
                  <a:lnTo>
                    <a:pt x="557174" y="129616"/>
                  </a:lnTo>
                  <a:lnTo>
                    <a:pt x="600760" y="125971"/>
                  </a:lnTo>
                  <a:lnTo>
                    <a:pt x="617181" y="108102"/>
                  </a:lnTo>
                  <a:lnTo>
                    <a:pt x="619163" y="104076"/>
                  </a:lnTo>
                  <a:lnTo>
                    <a:pt x="620496" y="98450"/>
                  </a:lnTo>
                  <a:lnTo>
                    <a:pt x="620496" y="85255"/>
                  </a:lnTo>
                  <a:close/>
                </a:path>
                <a:path w="1209040" h="132080">
                  <a:moveTo>
                    <a:pt x="738936" y="107543"/>
                  </a:moveTo>
                  <a:lnTo>
                    <a:pt x="668007" y="107543"/>
                  </a:lnTo>
                  <a:lnTo>
                    <a:pt x="668007" y="73253"/>
                  </a:lnTo>
                  <a:lnTo>
                    <a:pt x="731647" y="73253"/>
                  </a:lnTo>
                  <a:lnTo>
                    <a:pt x="731647" y="51663"/>
                  </a:lnTo>
                  <a:lnTo>
                    <a:pt x="668007" y="51663"/>
                  </a:lnTo>
                  <a:lnTo>
                    <a:pt x="668007" y="23723"/>
                  </a:lnTo>
                  <a:lnTo>
                    <a:pt x="736460" y="23723"/>
                  </a:lnTo>
                  <a:lnTo>
                    <a:pt x="736460" y="2133"/>
                  </a:lnTo>
                  <a:lnTo>
                    <a:pt x="642213" y="2133"/>
                  </a:lnTo>
                  <a:lnTo>
                    <a:pt x="642213" y="23723"/>
                  </a:lnTo>
                  <a:lnTo>
                    <a:pt x="642213" y="51663"/>
                  </a:lnTo>
                  <a:lnTo>
                    <a:pt x="642213" y="73253"/>
                  </a:lnTo>
                  <a:lnTo>
                    <a:pt x="642213" y="107543"/>
                  </a:lnTo>
                  <a:lnTo>
                    <a:pt x="642213" y="129133"/>
                  </a:lnTo>
                  <a:lnTo>
                    <a:pt x="738936" y="129133"/>
                  </a:lnTo>
                  <a:lnTo>
                    <a:pt x="738936" y="107543"/>
                  </a:lnTo>
                  <a:close/>
                </a:path>
                <a:path w="1209040" h="132080">
                  <a:moveTo>
                    <a:pt x="852741" y="2133"/>
                  </a:moveTo>
                  <a:lnTo>
                    <a:pt x="751738" y="2133"/>
                  </a:lnTo>
                  <a:lnTo>
                    <a:pt x="751738" y="23723"/>
                  </a:lnTo>
                  <a:lnTo>
                    <a:pt x="789432" y="23723"/>
                  </a:lnTo>
                  <a:lnTo>
                    <a:pt x="789432" y="129133"/>
                  </a:lnTo>
                  <a:lnTo>
                    <a:pt x="815213" y="129133"/>
                  </a:lnTo>
                  <a:lnTo>
                    <a:pt x="815213" y="23723"/>
                  </a:lnTo>
                  <a:lnTo>
                    <a:pt x="852741" y="23723"/>
                  </a:lnTo>
                  <a:lnTo>
                    <a:pt x="852741" y="2133"/>
                  </a:lnTo>
                  <a:close/>
                </a:path>
                <a:path w="1209040" h="132080">
                  <a:moveTo>
                    <a:pt x="975741" y="90322"/>
                  </a:moveTo>
                  <a:lnTo>
                    <a:pt x="950849" y="82677"/>
                  </a:lnTo>
                  <a:lnTo>
                    <a:pt x="948715" y="92011"/>
                  </a:lnTo>
                  <a:lnTo>
                    <a:pt x="945159" y="98831"/>
                  </a:lnTo>
                  <a:lnTo>
                    <a:pt x="935329" y="107543"/>
                  </a:lnTo>
                  <a:lnTo>
                    <a:pt x="929424" y="109702"/>
                  </a:lnTo>
                  <a:lnTo>
                    <a:pt x="913307" y="109702"/>
                  </a:lnTo>
                  <a:lnTo>
                    <a:pt x="891819" y="76301"/>
                  </a:lnTo>
                  <a:lnTo>
                    <a:pt x="891286" y="65112"/>
                  </a:lnTo>
                  <a:lnTo>
                    <a:pt x="891832" y="54521"/>
                  </a:lnTo>
                  <a:lnTo>
                    <a:pt x="913663" y="22047"/>
                  </a:lnTo>
                  <a:lnTo>
                    <a:pt x="929932" y="22047"/>
                  </a:lnTo>
                  <a:lnTo>
                    <a:pt x="935736" y="23952"/>
                  </a:lnTo>
                  <a:lnTo>
                    <a:pt x="945311" y="31597"/>
                  </a:lnTo>
                  <a:lnTo>
                    <a:pt x="948448" y="36804"/>
                  </a:lnTo>
                  <a:lnTo>
                    <a:pt x="949960" y="43383"/>
                  </a:lnTo>
                  <a:lnTo>
                    <a:pt x="975385" y="37338"/>
                  </a:lnTo>
                  <a:lnTo>
                    <a:pt x="945565" y="3467"/>
                  </a:lnTo>
                  <a:lnTo>
                    <a:pt x="924394" y="0"/>
                  </a:lnTo>
                  <a:lnTo>
                    <a:pt x="911656" y="1104"/>
                  </a:lnTo>
                  <a:lnTo>
                    <a:pt x="874026" y="27305"/>
                  </a:lnTo>
                  <a:lnTo>
                    <a:pt x="864793" y="67005"/>
                  </a:lnTo>
                  <a:lnTo>
                    <a:pt x="865809" y="81254"/>
                  </a:lnTo>
                  <a:lnTo>
                    <a:pt x="889863" y="122008"/>
                  </a:lnTo>
                  <a:lnTo>
                    <a:pt x="922845" y="131749"/>
                  </a:lnTo>
                  <a:lnTo>
                    <a:pt x="932637" y="131114"/>
                  </a:lnTo>
                  <a:lnTo>
                    <a:pt x="968095" y="108648"/>
                  </a:lnTo>
                  <a:lnTo>
                    <a:pt x="975741" y="90322"/>
                  </a:lnTo>
                  <a:close/>
                </a:path>
                <a:path w="1209040" h="132080">
                  <a:moveTo>
                    <a:pt x="1085329" y="2133"/>
                  </a:moveTo>
                  <a:lnTo>
                    <a:pt x="984338" y="2133"/>
                  </a:lnTo>
                  <a:lnTo>
                    <a:pt x="984338" y="23723"/>
                  </a:lnTo>
                  <a:lnTo>
                    <a:pt x="1022032" y="23723"/>
                  </a:lnTo>
                  <a:lnTo>
                    <a:pt x="1022032" y="129133"/>
                  </a:lnTo>
                  <a:lnTo>
                    <a:pt x="1047813" y="129133"/>
                  </a:lnTo>
                  <a:lnTo>
                    <a:pt x="1047813" y="23723"/>
                  </a:lnTo>
                  <a:lnTo>
                    <a:pt x="1085329" y="23723"/>
                  </a:lnTo>
                  <a:lnTo>
                    <a:pt x="1085329" y="2133"/>
                  </a:lnTo>
                  <a:close/>
                </a:path>
                <a:path w="1209040" h="132080">
                  <a:moveTo>
                    <a:pt x="1208697" y="85255"/>
                  </a:moveTo>
                  <a:lnTo>
                    <a:pt x="1206627" y="78854"/>
                  </a:lnTo>
                  <a:lnTo>
                    <a:pt x="1202880" y="73964"/>
                  </a:lnTo>
                  <a:lnTo>
                    <a:pt x="1198295" y="67957"/>
                  </a:lnTo>
                  <a:lnTo>
                    <a:pt x="1192364" y="64096"/>
                  </a:lnTo>
                  <a:lnTo>
                    <a:pt x="1184630" y="61823"/>
                  </a:lnTo>
                  <a:lnTo>
                    <a:pt x="1190117" y="59334"/>
                  </a:lnTo>
                  <a:lnTo>
                    <a:pt x="1194473" y="55626"/>
                  </a:lnTo>
                  <a:lnTo>
                    <a:pt x="1196289" y="52806"/>
                  </a:lnTo>
                  <a:lnTo>
                    <a:pt x="1200873" y="45694"/>
                  </a:lnTo>
                  <a:lnTo>
                    <a:pt x="1202474" y="40220"/>
                  </a:lnTo>
                  <a:lnTo>
                    <a:pt x="1202474" y="28803"/>
                  </a:lnTo>
                  <a:lnTo>
                    <a:pt x="1201166" y="23825"/>
                  </a:lnTo>
                  <a:lnTo>
                    <a:pt x="1200950" y="23469"/>
                  </a:lnTo>
                  <a:lnTo>
                    <a:pt x="1195946" y="14998"/>
                  </a:lnTo>
                  <a:lnTo>
                    <a:pt x="1192695" y="11468"/>
                  </a:lnTo>
                  <a:lnTo>
                    <a:pt x="1184871" y="6172"/>
                  </a:lnTo>
                  <a:lnTo>
                    <a:pt x="1182204" y="5118"/>
                  </a:lnTo>
                  <a:lnTo>
                    <a:pt x="1182204" y="87541"/>
                  </a:lnTo>
                  <a:lnTo>
                    <a:pt x="1182204" y="95923"/>
                  </a:lnTo>
                  <a:lnTo>
                    <a:pt x="1180985" y="99517"/>
                  </a:lnTo>
                  <a:lnTo>
                    <a:pt x="1176185" y="104940"/>
                  </a:lnTo>
                  <a:lnTo>
                    <a:pt x="1173073" y="106629"/>
                  </a:lnTo>
                  <a:lnTo>
                    <a:pt x="1169250" y="107340"/>
                  </a:lnTo>
                  <a:lnTo>
                    <a:pt x="1166761" y="107835"/>
                  </a:lnTo>
                  <a:lnTo>
                    <a:pt x="1160868" y="108102"/>
                  </a:lnTo>
                  <a:lnTo>
                    <a:pt x="1127798" y="108102"/>
                  </a:lnTo>
                  <a:lnTo>
                    <a:pt x="1127798" y="73964"/>
                  </a:lnTo>
                  <a:lnTo>
                    <a:pt x="1160272" y="73964"/>
                  </a:lnTo>
                  <a:lnTo>
                    <a:pt x="1167892" y="74587"/>
                  </a:lnTo>
                  <a:lnTo>
                    <a:pt x="1174889" y="77025"/>
                  </a:lnTo>
                  <a:lnTo>
                    <a:pt x="1177582" y="78968"/>
                  </a:lnTo>
                  <a:lnTo>
                    <a:pt x="1179423" y="81648"/>
                  </a:lnTo>
                  <a:lnTo>
                    <a:pt x="1181290" y="84315"/>
                  </a:lnTo>
                  <a:lnTo>
                    <a:pt x="1182204" y="87541"/>
                  </a:lnTo>
                  <a:lnTo>
                    <a:pt x="1182204" y="5118"/>
                  </a:lnTo>
                  <a:lnTo>
                    <a:pt x="1180452" y="4419"/>
                  </a:lnTo>
                  <a:lnTo>
                    <a:pt x="1177404" y="3911"/>
                  </a:lnTo>
                  <a:lnTo>
                    <a:pt x="1177404" y="33997"/>
                  </a:lnTo>
                  <a:lnTo>
                    <a:pt x="1177404" y="42024"/>
                  </a:lnTo>
                  <a:lnTo>
                    <a:pt x="1176159" y="45313"/>
                  </a:lnTo>
                  <a:lnTo>
                    <a:pt x="1171117" y="50355"/>
                  </a:lnTo>
                  <a:lnTo>
                    <a:pt x="1167650" y="51866"/>
                  </a:lnTo>
                  <a:lnTo>
                    <a:pt x="1163269" y="52362"/>
                  </a:lnTo>
                  <a:lnTo>
                    <a:pt x="1160843" y="52666"/>
                  </a:lnTo>
                  <a:lnTo>
                    <a:pt x="1154620" y="52806"/>
                  </a:lnTo>
                  <a:lnTo>
                    <a:pt x="1127798" y="52806"/>
                  </a:lnTo>
                  <a:lnTo>
                    <a:pt x="1127798" y="23469"/>
                  </a:lnTo>
                  <a:lnTo>
                    <a:pt x="1154620" y="23469"/>
                  </a:lnTo>
                  <a:lnTo>
                    <a:pt x="1177404" y="33997"/>
                  </a:lnTo>
                  <a:lnTo>
                    <a:pt x="1177404" y="3911"/>
                  </a:lnTo>
                  <a:lnTo>
                    <a:pt x="1170533" y="2730"/>
                  </a:lnTo>
                  <a:lnTo>
                    <a:pt x="1163027" y="2311"/>
                  </a:lnTo>
                  <a:lnTo>
                    <a:pt x="1102017" y="2311"/>
                  </a:lnTo>
                  <a:lnTo>
                    <a:pt x="1102017" y="129616"/>
                  </a:lnTo>
                  <a:lnTo>
                    <a:pt x="1145374" y="129616"/>
                  </a:lnTo>
                  <a:lnTo>
                    <a:pt x="1188961" y="125971"/>
                  </a:lnTo>
                  <a:lnTo>
                    <a:pt x="1205369" y="108102"/>
                  </a:lnTo>
                  <a:lnTo>
                    <a:pt x="1207363" y="104076"/>
                  </a:lnTo>
                  <a:lnTo>
                    <a:pt x="1208697" y="98450"/>
                  </a:lnTo>
                  <a:lnTo>
                    <a:pt x="1208697" y="8525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043007" y="2433193"/>
              <a:ext cx="229336" cy="12730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897266" y="2689428"/>
              <a:ext cx="108457" cy="12802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032508" y="2689428"/>
              <a:ext cx="101180" cy="12731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160322" y="2689554"/>
              <a:ext cx="226695" cy="154940"/>
            </a:xfrm>
            <a:custGeom>
              <a:avLst/>
              <a:gdLst/>
              <a:ahLst/>
              <a:cxnLst/>
              <a:rect l="l" t="t" r="r" b="b"/>
              <a:pathLst>
                <a:path w="226695" h="154939">
                  <a:moveTo>
                    <a:pt x="111836" y="105410"/>
                  </a:moveTo>
                  <a:lnTo>
                    <a:pt x="101168" y="105410"/>
                  </a:lnTo>
                  <a:lnTo>
                    <a:pt x="101168" y="0"/>
                  </a:lnTo>
                  <a:lnTo>
                    <a:pt x="75387" y="0"/>
                  </a:lnTo>
                  <a:lnTo>
                    <a:pt x="75387" y="105410"/>
                  </a:lnTo>
                  <a:lnTo>
                    <a:pt x="25781" y="105410"/>
                  </a:lnTo>
                  <a:lnTo>
                    <a:pt x="25781" y="0"/>
                  </a:lnTo>
                  <a:lnTo>
                    <a:pt x="0" y="0"/>
                  </a:lnTo>
                  <a:lnTo>
                    <a:pt x="0" y="105410"/>
                  </a:lnTo>
                  <a:lnTo>
                    <a:pt x="0" y="127000"/>
                  </a:lnTo>
                  <a:lnTo>
                    <a:pt x="90322" y="127000"/>
                  </a:lnTo>
                  <a:lnTo>
                    <a:pt x="90322" y="154940"/>
                  </a:lnTo>
                  <a:lnTo>
                    <a:pt x="111836" y="154940"/>
                  </a:lnTo>
                  <a:lnTo>
                    <a:pt x="111836" y="127000"/>
                  </a:lnTo>
                  <a:lnTo>
                    <a:pt x="111836" y="105410"/>
                  </a:lnTo>
                  <a:close/>
                </a:path>
                <a:path w="226695" h="154939">
                  <a:moveTo>
                    <a:pt x="226250" y="105410"/>
                  </a:moveTo>
                  <a:lnTo>
                    <a:pt x="155308" y="105410"/>
                  </a:lnTo>
                  <a:lnTo>
                    <a:pt x="155308" y="71120"/>
                  </a:lnTo>
                  <a:lnTo>
                    <a:pt x="218973" y="71120"/>
                  </a:lnTo>
                  <a:lnTo>
                    <a:pt x="218973" y="49530"/>
                  </a:lnTo>
                  <a:lnTo>
                    <a:pt x="155308" y="49530"/>
                  </a:lnTo>
                  <a:lnTo>
                    <a:pt x="155308" y="21590"/>
                  </a:lnTo>
                  <a:lnTo>
                    <a:pt x="223774" y="21590"/>
                  </a:lnTo>
                  <a:lnTo>
                    <a:pt x="223774" y="0"/>
                  </a:lnTo>
                  <a:lnTo>
                    <a:pt x="129527" y="0"/>
                  </a:lnTo>
                  <a:lnTo>
                    <a:pt x="129527" y="21590"/>
                  </a:lnTo>
                  <a:lnTo>
                    <a:pt x="129527" y="49530"/>
                  </a:lnTo>
                  <a:lnTo>
                    <a:pt x="129527" y="71120"/>
                  </a:lnTo>
                  <a:lnTo>
                    <a:pt x="129527" y="105410"/>
                  </a:lnTo>
                  <a:lnTo>
                    <a:pt x="129527" y="127000"/>
                  </a:lnTo>
                  <a:lnTo>
                    <a:pt x="226250" y="127000"/>
                  </a:lnTo>
                  <a:lnTo>
                    <a:pt x="226250" y="10541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408441" y="2689428"/>
              <a:ext cx="106679" cy="12731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537562" y="2689428"/>
              <a:ext cx="278701" cy="12731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879268" y="2689428"/>
              <a:ext cx="101168" cy="12731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050781" y="2687116"/>
              <a:ext cx="123528" cy="13192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194952" y="2687116"/>
              <a:ext cx="245473" cy="13192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460534" y="2687116"/>
              <a:ext cx="464858" cy="13192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952799" y="2689428"/>
              <a:ext cx="278714" cy="12731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93875" y="2945676"/>
              <a:ext cx="236905" cy="15504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152993" y="2943364"/>
              <a:ext cx="226373" cy="13192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399462" y="2943364"/>
              <a:ext cx="234450" cy="13192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654008" y="2945676"/>
              <a:ext cx="106692" cy="12730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925130" y="5801563"/>
              <a:ext cx="1992630" cy="1037590"/>
            </a:xfrm>
            <a:custGeom>
              <a:avLst/>
              <a:gdLst/>
              <a:ahLst/>
              <a:cxnLst/>
              <a:rect l="l" t="t" r="r" b="b"/>
              <a:pathLst>
                <a:path w="1992629" h="1037590">
                  <a:moveTo>
                    <a:pt x="299758" y="132537"/>
                  </a:moveTo>
                  <a:lnTo>
                    <a:pt x="272821" y="97447"/>
                  </a:lnTo>
                  <a:lnTo>
                    <a:pt x="232410" y="93002"/>
                  </a:lnTo>
                  <a:lnTo>
                    <a:pt x="183007" y="93141"/>
                  </a:lnTo>
                  <a:lnTo>
                    <a:pt x="175425" y="95008"/>
                  </a:lnTo>
                  <a:lnTo>
                    <a:pt x="160731" y="93472"/>
                  </a:lnTo>
                  <a:lnTo>
                    <a:pt x="157162" y="90512"/>
                  </a:lnTo>
                  <a:lnTo>
                    <a:pt x="137248" y="90512"/>
                  </a:lnTo>
                  <a:lnTo>
                    <a:pt x="135089" y="97853"/>
                  </a:lnTo>
                  <a:lnTo>
                    <a:pt x="129959" y="100723"/>
                  </a:lnTo>
                  <a:lnTo>
                    <a:pt x="110845" y="105029"/>
                  </a:lnTo>
                  <a:lnTo>
                    <a:pt x="29565" y="125349"/>
                  </a:lnTo>
                  <a:lnTo>
                    <a:pt x="18719" y="127800"/>
                  </a:lnTo>
                  <a:lnTo>
                    <a:pt x="9245" y="130924"/>
                  </a:lnTo>
                  <a:lnTo>
                    <a:pt x="2540" y="136740"/>
                  </a:lnTo>
                  <a:lnTo>
                    <a:pt x="0" y="147256"/>
                  </a:lnTo>
                  <a:lnTo>
                    <a:pt x="1955" y="158267"/>
                  </a:lnTo>
                  <a:lnTo>
                    <a:pt x="7213" y="167995"/>
                  </a:lnTo>
                  <a:lnTo>
                    <a:pt x="14808" y="174942"/>
                  </a:lnTo>
                  <a:lnTo>
                    <a:pt x="23761" y="177596"/>
                  </a:lnTo>
                  <a:lnTo>
                    <a:pt x="36029" y="176504"/>
                  </a:lnTo>
                  <a:lnTo>
                    <a:pt x="49364" y="173799"/>
                  </a:lnTo>
                  <a:lnTo>
                    <a:pt x="62141" y="170408"/>
                  </a:lnTo>
                  <a:lnTo>
                    <a:pt x="118770" y="153847"/>
                  </a:lnTo>
                  <a:lnTo>
                    <a:pt x="108635" y="193446"/>
                  </a:lnTo>
                  <a:lnTo>
                    <a:pt x="93421" y="251015"/>
                  </a:lnTo>
                  <a:lnTo>
                    <a:pt x="77317" y="314261"/>
                  </a:lnTo>
                  <a:lnTo>
                    <a:pt x="64566" y="370878"/>
                  </a:lnTo>
                  <a:lnTo>
                    <a:pt x="59245" y="421144"/>
                  </a:lnTo>
                  <a:lnTo>
                    <a:pt x="59677" y="433819"/>
                  </a:lnTo>
                  <a:lnTo>
                    <a:pt x="87401" y="468884"/>
                  </a:lnTo>
                  <a:lnTo>
                    <a:pt x="96494" y="469265"/>
                  </a:lnTo>
                  <a:lnTo>
                    <a:pt x="100291" y="465277"/>
                  </a:lnTo>
                  <a:lnTo>
                    <a:pt x="99923" y="421589"/>
                  </a:lnTo>
                  <a:lnTo>
                    <a:pt x="102006" y="410692"/>
                  </a:lnTo>
                  <a:lnTo>
                    <a:pt x="118033" y="339585"/>
                  </a:lnTo>
                  <a:lnTo>
                    <a:pt x="130149" y="290195"/>
                  </a:lnTo>
                  <a:lnTo>
                    <a:pt x="163626" y="156133"/>
                  </a:lnTo>
                  <a:lnTo>
                    <a:pt x="238137" y="144005"/>
                  </a:lnTo>
                  <a:lnTo>
                    <a:pt x="257340" y="143294"/>
                  </a:lnTo>
                  <a:lnTo>
                    <a:pt x="293243" y="140931"/>
                  </a:lnTo>
                  <a:lnTo>
                    <a:pt x="299758" y="132537"/>
                  </a:lnTo>
                  <a:close/>
                </a:path>
                <a:path w="1992629" h="1037590">
                  <a:moveTo>
                    <a:pt x="391731" y="731570"/>
                  </a:moveTo>
                  <a:lnTo>
                    <a:pt x="383654" y="693394"/>
                  </a:lnTo>
                  <a:lnTo>
                    <a:pt x="365645" y="661898"/>
                  </a:lnTo>
                  <a:lnTo>
                    <a:pt x="365125" y="660984"/>
                  </a:lnTo>
                  <a:lnTo>
                    <a:pt x="341871" y="638721"/>
                  </a:lnTo>
                  <a:lnTo>
                    <a:pt x="335178" y="634746"/>
                  </a:lnTo>
                  <a:lnTo>
                    <a:pt x="335178" y="739749"/>
                  </a:lnTo>
                  <a:lnTo>
                    <a:pt x="333908" y="759599"/>
                  </a:lnTo>
                  <a:lnTo>
                    <a:pt x="309727" y="805357"/>
                  </a:lnTo>
                  <a:lnTo>
                    <a:pt x="266954" y="825055"/>
                  </a:lnTo>
                  <a:lnTo>
                    <a:pt x="249402" y="826846"/>
                  </a:lnTo>
                  <a:lnTo>
                    <a:pt x="154393" y="826846"/>
                  </a:lnTo>
                  <a:lnTo>
                    <a:pt x="154393" y="661898"/>
                  </a:lnTo>
                  <a:lnTo>
                    <a:pt x="248094" y="661898"/>
                  </a:lnTo>
                  <a:lnTo>
                    <a:pt x="281228" y="667397"/>
                  </a:lnTo>
                  <a:lnTo>
                    <a:pt x="309003" y="683056"/>
                  </a:lnTo>
                  <a:lnTo>
                    <a:pt x="328079" y="707605"/>
                  </a:lnTo>
                  <a:lnTo>
                    <a:pt x="335178" y="739749"/>
                  </a:lnTo>
                  <a:lnTo>
                    <a:pt x="335178" y="634746"/>
                  </a:lnTo>
                  <a:lnTo>
                    <a:pt x="314540" y="622465"/>
                  </a:lnTo>
                  <a:lnTo>
                    <a:pt x="282575" y="612508"/>
                  </a:lnTo>
                  <a:lnTo>
                    <a:pt x="245452" y="609117"/>
                  </a:lnTo>
                  <a:lnTo>
                    <a:pt x="97663" y="609117"/>
                  </a:lnTo>
                  <a:lnTo>
                    <a:pt x="97663" y="1036662"/>
                  </a:lnTo>
                  <a:lnTo>
                    <a:pt x="154393" y="1036662"/>
                  </a:lnTo>
                  <a:lnTo>
                    <a:pt x="154393" y="879627"/>
                  </a:lnTo>
                  <a:lnTo>
                    <a:pt x="244132" y="879627"/>
                  </a:lnTo>
                  <a:lnTo>
                    <a:pt x="302869" y="869772"/>
                  </a:lnTo>
                  <a:lnTo>
                    <a:pt x="347370" y="845629"/>
                  </a:lnTo>
                  <a:lnTo>
                    <a:pt x="349580" y="843318"/>
                  </a:lnTo>
                  <a:lnTo>
                    <a:pt x="353491" y="840041"/>
                  </a:lnTo>
                  <a:lnTo>
                    <a:pt x="354787" y="839470"/>
                  </a:lnTo>
                  <a:lnTo>
                    <a:pt x="356476" y="837590"/>
                  </a:lnTo>
                  <a:lnTo>
                    <a:pt x="362445" y="830707"/>
                  </a:lnTo>
                  <a:lnTo>
                    <a:pt x="365442" y="826846"/>
                  </a:lnTo>
                  <a:lnTo>
                    <a:pt x="368084" y="823455"/>
                  </a:lnTo>
                  <a:lnTo>
                    <a:pt x="373253" y="815759"/>
                  </a:lnTo>
                  <a:lnTo>
                    <a:pt x="377850" y="807504"/>
                  </a:lnTo>
                  <a:lnTo>
                    <a:pt x="389686" y="771080"/>
                  </a:lnTo>
                  <a:lnTo>
                    <a:pt x="391731" y="731570"/>
                  </a:lnTo>
                  <a:close/>
                </a:path>
                <a:path w="1992629" h="1037590">
                  <a:moveTo>
                    <a:pt x="554278" y="331685"/>
                  </a:moveTo>
                  <a:lnTo>
                    <a:pt x="497751" y="331685"/>
                  </a:lnTo>
                  <a:lnTo>
                    <a:pt x="495465" y="338582"/>
                  </a:lnTo>
                  <a:lnTo>
                    <a:pt x="493750" y="349542"/>
                  </a:lnTo>
                  <a:lnTo>
                    <a:pt x="492798" y="354977"/>
                  </a:lnTo>
                  <a:lnTo>
                    <a:pt x="491959" y="360984"/>
                  </a:lnTo>
                  <a:lnTo>
                    <a:pt x="486930" y="394017"/>
                  </a:lnTo>
                  <a:lnTo>
                    <a:pt x="491464" y="409892"/>
                  </a:lnTo>
                  <a:lnTo>
                    <a:pt x="502272" y="422579"/>
                  </a:lnTo>
                  <a:lnTo>
                    <a:pt x="515200" y="425157"/>
                  </a:lnTo>
                  <a:lnTo>
                    <a:pt x="526046" y="410692"/>
                  </a:lnTo>
                  <a:lnTo>
                    <a:pt x="547243" y="347433"/>
                  </a:lnTo>
                  <a:lnTo>
                    <a:pt x="554278" y="331685"/>
                  </a:lnTo>
                  <a:close/>
                </a:path>
                <a:path w="1992629" h="1037590">
                  <a:moveTo>
                    <a:pt x="653516" y="397992"/>
                  </a:moveTo>
                  <a:lnTo>
                    <a:pt x="653415" y="394017"/>
                  </a:lnTo>
                  <a:lnTo>
                    <a:pt x="653199" y="387413"/>
                  </a:lnTo>
                  <a:lnTo>
                    <a:pt x="645960" y="388023"/>
                  </a:lnTo>
                  <a:lnTo>
                    <a:pt x="643026" y="392391"/>
                  </a:lnTo>
                  <a:lnTo>
                    <a:pt x="636054" y="394017"/>
                  </a:lnTo>
                  <a:lnTo>
                    <a:pt x="635850" y="380606"/>
                  </a:lnTo>
                  <a:lnTo>
                    <a:pt x="635012" y="356946"/>
                  </a:lnTo>
                  <a:lnTo>
                    <a:pt x="634898" y="352882"/>
                  </a:lnTo>
                  <a:lnTo>
                    <a:pt x="634796" y="347433"/>
                  </a:lnTo>
                  <a:lnTo>
                    <a:pt x="634682" y="338582"/>
                  </a:lnTo>
                  <a:lnTo>
                    <a:pt x="634657" y="331673"/>
                  </a:lnTo>
                  <a:lnTo>
                    <a:pt x="636092" y="326618"/>
                  </a:lnTo>
                  <a:lnTo>
                    <a:pt x="636206" y="306438"/>
                  </a:lnTo>
                  <a:lnTo>
                    <a:pt x="636346" y="298310"/>
                  </a:lnTo>
                  <a:lnTo>
                    <a:pt x="636231" y="288442"/>
                  </a:lnTo>
                  <a:lnTo>
                    <a:pt x="635203" y="267728"/>
                  </a:lnTo>
                  <a:lnTo>
                    <a:pt x="632447" y="258470"/>
                  </a:lnTo>
                  <a:lnTo>
                    <a:pt x="629983" y="250177"/>
                  </a:lnTo>
                  <a:lnTo>
                    <a:pt x="628459" y="245084"/>
                  </a:lnTo>
                  <a:lnTo>
                    <a:pt x="612343" y="229019"/>
                  </a:lnTo>
                  <a:lnTo>
                    <a:pt x="587870" y="223837"/>
                  </a:lnTo>
                  <a:lnTo>
                    <a:pt x="570115" y="231330"/>
                  </a:lnTo>
                  <a:lnTo>
                    <a:pt x="558622" y="242963"/>
                  </a:lnTo>
                  <a:lnTo>
                    <a:pt x="552919" y="250177"/>
                  </a:lnTo>
                  <a:lnTo>
                    <a:pt x="548703" y="236677"/>
                  </a:lnTo>
                  <a:lnTo>
                    <a:pt x="540537" y="231978"/>
                  </a:lnTo>
                  <a:lnTo>
                    <a:pt x="530301" y="232092"/>
                  </a:lnTo>
                  <a:lnTo>
                    <a:pt x="519925" y="233019"/>
                  </a:lnTo>
                  <a:lnTo>
                    <a:pt x="518934" y="237299"/>
                  </a:lnTo>
                  <a:lnTo>
                    <a:pt x="516051" y="243903"/>
                  </a:lnTo>
                  <a:lnTo>
                    <a:pt x="511683" y="255066"/>
                  </a:lnTo>
                  <a:lnTo>
                    <a:pt x="510667" y="258152"/>
                  </a:lnTo>
                  <a:lnTo>
                    <a:pt x="507568" y="264337"/>
                  </a:lnTo>
                  <a:lnTo>
                    <a:pt x="471322" y="313029"/>
                  </a:lnTo>
                  <a:lnTo>
                    <a:pt x="425107" y="360984"/>
                  </a:lnTo>
                  <a:lnTo>
                    <a:pt x="391718" y="389470"/>
                  </a:lnTo>
                  <a:lnTo>
                    <a:pt x="353453" y="409460"/>
                  </a:lnTo>
                  <a:lnTo>
                    <a:pt x="347065" y="411175"/>
                  </a:lnTo>
                  <a:lnTo>
                    <a:pt x="338201" y="402297"/>
                  </a:lnTo>
                  <a:lnTo>
                    <a:pt x="334124" y="381355"/>
                  </a:lnTo>
                  <a:lnTo>
                    <a:pt x="334619" y="356946"/>
                  </a:lnTo>
                  <a:lnTo>
                    <a:pt x="339521" y="337654"/>
                  </a:lnTo>
                  <a:lnTo>
                    <a:pt x="343382" y="330034"/>
                  </a:lnTo>
                  <a:lnTo>
                    <a:pt x="350977" y="325843"/>
                  </a:lnTo>
                  <a:lnTo>
                    <a:pt x="357619" y="321437"/>
                  </a:lnTo>
                  <a:lnTo>
                    <a:pt x="395554" y="289433"/>
                  </a:lnTo>
                  <a:lnTo>
                    <a:pt x="396417" y="288442"/>
                  </a:lnTo>
                  <a:lnTo>
                    <a:pt x="411607" y="271094"/>
                  </a:lnTo>
                  <a:lnTo>
                    <a:pt x="428523" y="247103"/>
                  </a:lnTo>
                  <a:lnTo>
                    <a:pt x="441896" y="221615"/>
                  </a:lnTo>
                  <a:lnTo>
                    <a:pt x="447344" y="198716"/>
                  </a:lnTo>
                  <a:lnTo>
                    <a:pt x="446176" y="196075"/>
                  </a:lnTo>
                  <a:lnTo>
                    <a:pt x="440093" y="182308"/>
                  </a:lnTo>
                  <a:lnTo>
                    <a:pt x="422719" y="173062"/>
                  </a:lnTo>
                  <a:lnTo>
                    <a:pt x="416991" y="172758"/>
                  </a:lnTo>
                  <a:lnTo>
                    <a:pt x="416991" y="196075"/>
                  </a:lnTo>
                  <a:lnTo>
                    <a:pt x="414007" y="208699"/>
                  </a:lnTo>
                  <a:lnTo>
                    <a:pt x="392493" y="248107"/>
                  </a:lnTo>
                  <a:lnTo>
                    <a:pt x="364693" y="281051"/>
                  </a:lnTo>
                  <a:lnTo>
                    <a:pt x="356298" y="288442"/>
                  </a:lnTo>
                  <a:lnTo>
                    <a:pt x="358343" y="282117"/>
                  </a:lnTo>
                  <a:lnTo>
                    <a:pt x="361353" y="275120"/>
                  </a:lnTo>
                  <a:lnTo>
                    <a:pt x="364655" y="268033"/>
                  </a:lnTo>
                  <a:lnTo>
                    <a:pt x="367601" y="261493"/>
                  </a:lnTo>
                  <a:lnTo>
                    <a:pt x="376809" y="241515"/>
                  </a:lnTo>
                  <a:lnTo>
                    <a:pt x="387286" y="224345"/>
                  </a:lnTo>
                  <a:lnTo>
                    <a:pt x="400265" y="209410"/>
                  </a:lnTo>
                  <a:lnTo>
                    <a:pt x="416991" y="196075"/>
                  </a:lnTo>
                  <a:lnTo>
                    <a:pt x="416991" y="172758"/>
                  </a:lnTo>
                  <a:lnTo>
                    <a:pt x="362394" y="202984"/>
                  </a:lnTo>
                  <a:lnTo>
                    <a:pt x="324434" y="262826"/>
                  </a:lnTo>
                  <a:lnTo>
                    <a:pt x="306819" y="303606"/>
                  </a:lnTo>
                  <a:lnTo>
                    <a:pt x="296913" y="350469"/>
                  </a:lnTo>
                  <a:lnTo>
                    <a:pt x="299631" y="374637"/>
                  </a:lnTo>
                  <a:lnTo>
                    <a:pt x="307581" y="396760"/>
                  </a:lnTo>
                  <a:lnTo>
                    <a:pt x="320433" y="415531"/>
                  </a:lnTo>
                  <a:lnTo>
                    <a:pt x="337858" y="429602"/>
                  </a:lnTo>
                  <a:lnTo>
                    <a:pt x="375183" y="439102"/>
                  </a:lnTo>
                  <a:lnTo>
                    <a:pt x="406844" y="426923"/>
                  </a:lnTo>
                  <a:lnTo>
                    <a:pt x="424268" y="411175"/>
                  </a:lnTo>
                  <a:lnTo>
                    <a:pt x="434111" y="402297"/>
                  </a:lnTo>
                  <a:lnTo>
                    <a:pt x="458203" y="374510"/>
                  </a:lnTo>
                  <a:lnTo>
                    <a:pt x="476300" y="352882"/>
                  </a:lnTo>
                  <a:lnTo>
                    <a:pt x="486448" y="341083"/>
                  </a:lnTo>
                  <a:lnTo>
                    <a:pt x="492683" y="334835"/>
                  </a:lnTo>
                  <a:lnTo>
                    <a:pt x="497751" y="331685"/>
                  </a:lnTo>
                  <a:lnTo>
                    <a:pt x="554278" y="331673"/>
                  </a:lnTo>
                  <a:lnTo>
                    <a:pt x="555053" y="329958"/>
                  </a:lnTo>
                  <a:lnTo>
                    <a:pt x="580745" y="278765"/>
                  </a:lnTo>
                  <a:lnTo>
                    <a:pt x="598411" y="258470"/>
                  </a:lnTo>
                  <a:lnTo>
                    <a:pt x="600062" y="265188"/>
                  </a:lnTo>
                  <a:lnTo>
                    <a:pt x="600227" y="271932"/>
                  </a:lnTo>
                  <a:lnTo>
                    <a:pt x="600354" y="352882"/>
                  </a:lnTo>
                  <a:lnTo>
                    <a:pt x="600697" y="365175"/>
                  </a:lnTo>
                  <a:lnTo>
                    <a:pt x="620725" y="402882"/>
                  </a:lnTo>
                  <a:lnTo>
                    <a:pt x="641324" y="411175"/>
                  </a:lnTo>
                  <a:lnTo>
                    <a:pt x="649782" y="409587"/>
                  </a:lnTo>
                  <a:lnTo>
                    <a:pt x="653135" y="404964"/>
                  </a:lnTo>
                  <a:lnTo>
                    <a:pt x="653516" y="397992"/>
                  </a:lnTo>
                  <a:close/>
                </a:path>
                <a:path w="1992629" h="1037590">
                  <a:moveTo>
                    <a:pt x="802322" y="1036662"/>
                  </a:moveTo>
                  <a:lnTo>
                    <a:pt x="797547" y="1022896"/>
                  </a:lnTo>
                  <a:lnTo>
                    <a:pt x="787260" y="997775"/>
                  </a:lnTo>
                  <a:lnTo>
                    <a:pt x="776401" y="972172"/>
                  </a:lnTo>
                  <a:lnTo>
                    <a:pt x="769886" y="956932"/>
                  </a:lnTo>
                  <a:lnTo>
                    <a:pt x="755840" y="923175"/>
                  </a:lnTo>
                  <a:lnTo>
                    <a:pt x="733323" y="869073"/>
                  </a:lnTo>
                  <a:lnTo>
                    <a:pt x="681088" y="743534"/>
                  </a:lnTo>
                  <a:lnTo>
                    <a:pt x="675627" y="729996"/>
                  </a:lnTo>
                  <a:lnTo>
                    <a:pt x="672998" y="723620"/>
                  </a:lnTo>
                  <a:lnTo>
                    <a:pt x="672998" y="869073"/>
                  </a:lnTo>
                  <a:lnTo>
                    <a:pt x="535762" y="869073"/>
                  </a:lnTo>
                  <a:lnTo>
                    <a:pt x="538861" y="862558"/>
                  </a:lnTo>
                  <a:lnTo>
                    <a:pt x="541362" y="855726"/>
                  </a:lnTo>
                  <a:lnTo>
                    <a:pt x="597192" y="716813"/>
                  </a:lnTo>
                  <a:lnTo>
                    <a:pt x="601649" y="707555"/>
                  </a:lnTo>
                  <a:lnTo>
                    <a:pt x="603059" y="701484"/>
                  </a:lnTo>
                  <a:lnTo>
                    <a:pt x="606132" y="703732"/>
                  </a:lnTo>
                  <a:lnTo>
                    <a:pt x="606717" y="707186"/>
                  </a:lnTo>
                  <a:lnTo>
                    <a:pt x="610831" y="717854"/>
                  </a:lnTo>
                  <a:lnTo>
                    <a:pt x="612330" y="721245"/>
                  </a:lnTo>
                  <a:lnTo>
                    <a:pt x="626224" y="753872"/>
                  </a:lnTo>
                  <a:lnTo>
                    <a:pt x="640397" y="788682"/>
                  </a:lnTo>
                  <a:lnTo>
                    <a:pt x="654570" y="823899"/>
                  </a:lnTo>
                  <a:lnTo>
                    <a:pt x="668477" y="857758"/>
                  </a:lnTo>
                  <a:lnTo>
                    <a:pt x="670229" y="861910"/>
                  </a:lnTo>
                  <a:lnTo>
                    <a:pt x="671322" y="865581"/>
                  </a:lnTo>
                  <a:lnTo>
                    <a:pt x="672998" y="869073"/>
                  </a:lnTo>
                  <a:lnTo>
                    <a:pt x="672998" y="723620"/>
                  </a:lnTo>
                  <a:lnTo>
                    <a:pt x="672871" y="723303"/>
                  </a:lnTo>
                  <a:lnTo>
                    <a:pt x="669912" y="716457"/>
                  </a:lnTo>
                  <a:lnTo>
                    <a:pt x="667042" y="709904"/>
                  </a:lnTo>
                  <a:lnTo>
                    <a:pt x="664349" y="703503"/>
                  </a:lnTo>
                  <a:lnTo>
                    <a:pt x="663524" y="701484"/>
                  </a:lnTo>
                  <a:lnTo>
                    <a:pt x="661720" y="697052"/>
                  </a:lnTo>
                  <a:lnTo>
                    <a:pt x="659053" y="690359"/>
                  </a:lnTo>
                  <a:lnTo>
                    <a:pt x="625500" y="609117"/>
                  </a:lnTo>
                  <a:lnTo>
                    <a:pt x="583272" y="609117"/>
                  </a:lnTo>
                  <a:lnTo>
                    <a:pt x="581113" y="613181"/>
                  </a:lnTo>
                  <a:lnTo>
                    <a:pt x="579704" y="617512"/>
                  </a:lnTo>
                  <a:lnTo>
                    <a:pt x="577811" y="622134"/>
                  </a:lnTo>
                  <a:lnTo>
                    <a:pt x="561200" y="662266"/>
                  </a:lnTo>
                  <a:lnTo>
                    <a:pt x="544322" y="702246"/>
                  </a:lnTo>
                  <a:lnTo>
                    <a:pt x="511263" y="782764"/>
                  </a:lnTo>
                  <a:lnTo>
                    <a:pt x="494487" y="822515"/>
                  </a:lnTo>
                  <a:lnTo>
                    <a:pt x="488835" y="835964"/>
                  </a:lnTo>
                  <a:lnTo>
                    <a:pt x="483438" y="849312"/>
                  </a:lnTo>
                  <a:lnTo>
                    <a:pt x="478015" y="862660"/>
                  </a:lnTo>
                  <a:lnTo>
                    <a:pt x="472452" y="875715"/>
                  </a:lnTo>
                  <a:lnTo>
                    <a:pt x="428307" y="981989"/>
                  </a:lnTo>
                  <a:lnTo>
                    <a:pt x="416610" y="1009878"/>
                  </a:lnTo>
                  <a:lnTo>
                    <a:pt x="409676" y="1027061"/>
                  </a:lnTo>
                  <a:lnTo>
                    <a:pt x="406438" y="1036662"/>
                  </a:lnTo>
                  <a:lnTo>
                    <a:pt x="465823" y="1036662"/>
                  </a:lnTo>
                  <a:lnTo>
                    <a:pt x="512013" y="923175"/>
                  </a:lnTo>
                  <a:lnTo>
                    <a:pt x="696760" y="923175"/>
                  </a:lnTo>
                  <a:lnTo>
                    <a:pt x="714057" y="968286"/>
                  </a:lnTo>
                  <a:lnTo>
                    <a:pt x="731215" y="1009459"/>
                  </a:lnTo>
                  <a:lnTo>
                    <a:pt x="737908" y="1026033"/>
                  </a:lnTo>
                  <a:lnTo>
                    <a:pt x="741616" y="1036662"/>
                  </a:lnTo>
                  <a:lnTo>
                    <a:pt x="802322" y="1036662"/>
                  </a:lnTo>
                  <a:close/>
                </a:path>
                <a:path w="1992629" h="1037590">
                  <a:moveTo>
                    <a:pt x="865657" y="432282"/>
                  </a:moveTo>
                  <a:lnTo>
                    <a:pt x="863561" y="423481"/>
                  </a:lnTo>
                  <a:lnTo>
                    <a:pt x="858685" y="413804"/>
                  </a:lnTo>
                  <a:lnTo>
                    <a:pt x="858532" y="413499"/>
                  </a:lnTo>
                  <a:lnTo>
                    <a:pt x="857440" y="411899"/>
                  </a:lnTo>
                  <a:lnTo>
                    <a:pt x="852449" y="404647"/>
                  </a:lnTo>
                  <a:lnTo>
                    <a:pt x="847191" y="399288"/>
                  </a:lnTo>
                  <a:lnTo>
                    <a:pt x="842657" y="410603"/>
                  </a:lnTo>
                  <a:lnTo>
                    <a:pt x="841641" y="412584"/>
                  </a:lnTo>
                  <a:lnTo>
                    <a:pt x="842238" y="411899"/>
                  </a:lnTo>
                  <a:lnTo>
                    <a:pt x="841057" y="413740"/>
                  </a:lnTo>
                  <a:lnTo>
                    <a:pt x="841641" y="412584"/>
                  </a:lnTo>
                  <a:lnTo>
                    <a:pt x="840587" y="413804"/>
                  </a:lnTo>
                  <a:lnTo>
                    <a:pt x="838898" y="406565"/>
                  </a:lnTo>
                  <a:lnTo>
                    <a:pt x="836612" y="401650"/>
                  </a:lnTo>
                  <a:lnTo>
                    <a:pt x="834923" y="393077"/>
                  </a:lnTo>
                  <a:lnTo>
                    <a:pt x="834085" y="382143"/>
                  </a:lnTo>
                  <a:lnTo>
                    <a:pt x="834009" y="380771"/>
                  </a:lnTo>
                  <a:lnTo>
                    <a:pt x="833488" y="362191"/>
                  </a:lnTo>
                  <a:lnTo>
                    <a:pt x="833107" y="342620"/>
                  </a:lnTo>
                  <a:lnTo>
                    <a:pt x="832675" y="328028"/>
                  </a:lnTo>
                  <a:lnTo>
                    <a:pt x="832358" y="322199"/>
                  </a:lnTo>
                  <a:lnTo>
                    <a:pt x="831380" y="321614"/>
                  </a:lnTo>
                  <a:lnTo>
                    <a:pt x="831342" y="313397"/>
                  </a:lnTo>
                  <a:lnTo>
                    <a:pt x="832535" y="292404"/>
                  </a:lnTo>
                  <a:lnTo>
                    <a:pt x="835672" y="237350"/>
                  </a:lnTo>
                  <a:lnTo>
                    <a:pt x="836155" y="233235"/>
                  </a:lnTo>
                  <a:lnTo>
                    <a:pt x="836345" y="231660"/>
                  </a:lnTo>
                  <a:lnTo>
                    <a:pt x="837018" y="225005"/>
                  </a:lnTo>
                  <a:lnTo>
                    <a:pt x="837120" y="223786"/>
                  </a:lnTo>
                  <a:lnTo>
                    <a:pt x="837577" y="218160"/>
                  </a:lnTo>
                  <a:lnTo>
                    <a:pt x="837958" y="211912"/>
                  </a:lnTo>
                  <a:lnTo>
                    <a:pt x="839711" y="190690"/>
                  </a:lnTo>
                  <a:lnTo>
                    <a:pt x="842924" y="163410"/>
                  </a:lnTo>
                  <a:lnTo>
                    <a:pt x="846556" y="135902"/>
                  </a:lnTo>
                  <a:lnTo>
                    <a:pt x="849604" y="114033"/>
                  </a:lnTo>
                  <a:lnTo>
                    <a:pt x="864336" y="19253"/>
                  </a:lnTo>
                  <a:lnTo>
                    <a:pt x="862876" y="11226"/>
                  </a:lnTo>
                  <a:lnTo>
                    <a:pt x="858850" y="4953"/>
                  </a:lnTo>
                  <a:lnTo>
                    <a:pt x="852728" y="1016"/>
                  </a:lnTo>
                  <a:lnTo>
                    <a:pt x="845019" y="0"/>
                  </a:lnTo>
                  <a:lnTo>
                    <a:pt x="832827" y="2209"/>
                  </a:lnTo>
                  <a:lnTo>
                    <a:pt x="826719" y="6273"/>
                  </a:lnTo>
                  <a:lnTo>
                    <a:pt x="824369" y="12039"/>
                  </a:lnTo>
                  <a:lnTo>
                    <a:pt x="823544" y="19354"/>
                  </a:lnTo>
                  <a:lnTo>
                    <a:pt x="819442" y="52552"/>
                  </a:lnTo>
                  <a:lnTo>
                    <a:pt x="814158" y="89611"/>
                  </a:lnTo>
                  <a:lnTo>
                    <a:pt x="808570" y="127139"/>
                  </a:lnTo>
                  <a:lnTo>
                    <a:pt x="803567" y="161696"/>
                  </a:lnTo>
                  <a:lnTo>
                    <a:pt x="800557" y="180949"/>
                  </a:lnTo>
                  <a:lnTo>
                    <a:pt x="797128" y="194881"/>
                  </a:lnTo>
                  <a:lnTo>
                    <a:pt x="791984" y="207733"/>
                  </a:lnTo>
                  <a:lnTo>
                    <a:pt x="783844" y="223786"/>
                  </a:lnTo>
                  <a:lnTo>
                    <a:pt x="777773" y="221805"/>
                  </a:lnTo>
                  <a:lnTo>
                    <a:pt x="771258" y="219163"/>
                  </a:lnTo>
                  <a:lnTo>
                    <a:pt x="768007" y="218008"/>
                  </a:lnTo>
                  <a:lnTo>
                    <a:pt x="768007" y="258089"/>
                  </a:lnTo>
                  <a:lnTo>
                    <a:pt x="750392" y="289306"/>
                  </a:lnTo>
                  <a:lnTo>
                    <a:pt x="739419" y="310807"/>
                  </a:lnTo>
                  <a:lnTo>
                    <a:pt x="729018" y="330212"/>
                  </a:lnTo>
                  <a:lnTo>
                    <a:pt x="717880" y="349072"/>
                  </a:lnTo>
                  <a:lnTo>
                    <a:pt x="704684" y="368947"/>
                  </a:lnTo>
                  <a:lnTo>
                    <a:pt x="701802" y="373062"/>
                  </a:lnTo>
                  <a:lnTo>
                    <a:pt x="697928" y="380771"/>
                  </a:lnTo>
                  <a:lnTo>
                    <a:pt x="692797" y="382143"/>
                  </a:lnTo>
                  <a:lnTo>
                    <a:pt x="691578" y="365594"/>
                  </a:lnTo>
                  <a:lnTo>
                    <a:pt x="696125" y="339928"/>
                  </a:lnTo>
                  <a:lnTo>
                    <a:pt x="709129" y="294233"/>
                  </a:lnTo>
                  <a:lnTo>
                    <a:pt x="725385" y="256514"/>
                  </a:lnTo>
                  <a:lnTo>
                    <a:pt x="745832" y="233235"/>
                  </a:lnTo>
                  <a:lnTo>
                    <a:pt x="751179" y="236880"/>
                  </a:lnTo>
                  <a:lnTo>
                    <a:pt x="757174" y="245186"/>
                  </a:lnTo>
                  <a:lnTo>
                    <a:pt x="761085" y="251155"/>
                  </a:lnTo>
                  <a:lnTo>
                    <a:pt x="764679" y="253123"/>
                  </a:lnTo>
                  <a:lnTo>
                    <a:pt x="768007" y="258089"/>
                  </a:lnTo>
                  <a:lnTo>
                    <a:pt x="768007" y="218008"/>
                  </a:lnTo>
                  <a:lnTo>
                    <a:pt x="764768" y="216852"/>
                  </a:lnTo>
                  <a:lnTo>
                    <a:pt x="758774" y="215861"/>
                  </a:lnTo>
                  <a:lnTo>
                    <a:pt x="745490" y="216954"/>
                  </a:lnTo>
                  <a:lnTo>
                    <a:pt x="696696" y="244678"/>
                  </a:lnTo>
                  <a:lnTo>
                    <a:pt x="673061" y="289725"/>
                  </a:lnTo>
                  <a:lnTo>
                    <a:pt x="662025" y="328637"/>
                  </a:lnTo>
                  <a:lnTo>
                    <a:pt x="658596" y="352552"/>
                  </a:lnTo>
                  <a:lnTo>
                    <a:pt x="659066" y="376262"/>
                  </a:lnTo>
                  <a:lnTo>
                    <a:pt x="666699" y="393712"/>
                  </a:lnTo>
                  <a:lnTo>
                    <a:pt x="685723" y="407022"/>
                  </a:lnTo>
                  <a:lnTo>
                    <a:pt x="703668" y="408838"/>
                  </a:lnTo>
                  <a:lnTo>
                    <a:pt x="720445" y="400761"/>
                  </a:lnTo>
                  <a:lnTo>
                    <a:pt x="735965" y="384403"/>
                  </a:lnTo>
                  <a:lnTo>
                    <a:pt x="737552" y="382143"/>
                  </a:lnTo>
                  <a:lnTo>
                    <a:pt x="746975" y="368744"/>
                  </a:lnTo>
                  <a:lnTo>
                    <a:pt x="758240" y="351180"/>
                  </a:lnTo>
                  <a:lnTo>
                    <a:pt x="768896" y="333057"/>
                  </a:lnTo>
                  <a:lnTo>
                    <a:pt x="778129" y="315722"/>
                  </a:lnTo>
                  <a:lnTo>
                    <a:pt x="780961" y="309714"/>
                  </a:lnTo>
                  <a:lnTo>
                    <a:pt x="784263" y="302933"/>
                  </a:lnTo>
                  <a:lnTo>
                    <a:pt x="787895" y="296710"/>
                  </a:lnTo>
                  <a:lnTo>
                    <a:pt x="791768" y="292404"/>
                  </a:lnTo>
                  <a:lnTo>
                    <a:pt x="792530" y="299796"/>
                  </a:lnTo>
                  <a:lnTo>
                    <a:pt x="793267" y="307111"/>
                  </a:lnTo>
                  <a:lnTo>
                    <a:pt x="793381" y="310591"/>
                  </a:lnTo>
                  <a:lnTo>
                    <a:pt x="793496" y="315722"/>
                  </a:lnTo>
                  <a:lnTo>
                    <a:pt x="792886" y="325196"/>
                  </a:lnTo>
                  <a:lnTo>
                    <a:pt x="792226" y="339928"/>
                  </a:lnTo>
                  <a:lnTo>
                    <a:pt x="792975" y="381533"/>
                  </a:lnTo>
                  <a:lnTo>
                    <a:pt x="806373" y="425818"/>
                  </a:lnTo>
                  <a:lnTo>
                    <a:pt x="845197" y="447954"/>
                  </a:lnTo>
                  <a:lnTo>
                    <a:pt x="859637" y="445363"/>
                  </a:lnTo>
                  <a:lnTo>
                    <a:pt x="865657" y="432282"/>
                  </a:lnTo>
                  <a:close/>
                </a:path>
                <a:path w="1992629" h="1037590">
                  <a:moveTo>
                    <a:pt x="1170495" y="240944"/>
                  </a:moveTo>
                  <a:lnTo>
                    <a:pt x="1136294" y="261658"/>
                  </a:lnTo>
                  <a:lnTo>
                    <a:pt x="1104900" y="286194"/>
                  </a:lnTo>
                  <a:lnTo>
                    <a:pt x="1077785" y="313029"/>
                  </a:lnTo>
                  <a:lnTo>
                    <a:pt x="1016101" y="382143"/>
                  </a:lnTo>
                  <a:lnTo>
                    <a:pt x="1018933" y="367677"/>
                  </a:lnTo>
                  <a:lnTo>
                    <a:pt x="1046175" y="256006"/>
                  </a:lnTo>
                  <a:lnTo>
                    <a:pt x="1051864" y="230911"/>
                  </a:lnTo>
                  <a:lnTo>
                    <a:pt x="1054366" y="214553"/>
                  </a:lnTo>
                  <a:lnTo>
                    <a:pt x="1054506" y="200863"/>
                  </a:lnTo>
                  <a:lnTo>
                    <a:pt x="1053020" y="186537"/>
                  </a:lnTo>
                  <a:lnTo>
                    <a:pt x="1046949" y="175387"/>
                  </a:lnTo>
                  <a:lnTo>
                    <a:pt x="1033399" y="171208"/>
                  </a:lnTo>
                  <a:lnTo>
                    <a:pt x="1027645" y="171386"/>
                  </a:lnTo>
                  <a:lnTo>
                    <a:pt x="1019721" y="173202"/>
                  </a:lnTo>
                  <a:lnTo>
                    <a:pt x="1012050" y="179933"/>
                  </a:lnTo>
                  <a:lnTo>
                    <a:pt x="1009421" y="184962"/>
                  </a:lnTo>
                  <a:lnTo>
                    <a:pt x="970292" y="244563"/>
                  </a:lnTo>
                  <a:lnTo>
                    <a:pt x="952119" y="271462"/>
                  </a:lnTo>
                  <a:lnTo>
                    <a:pt x="913079" y="325983"/>
                  </a:lnTo>
                  <a:lnTo>
                    <a:pt x="902296" y="339026"/>
                  </a:lnTo>
                  <a:lnTo>
                    <a:pt x="890727" y="349148"/>
                  </a:lnTo>
                  <a:lnTo>
                    <a:pt x="894842" y="317055"/>
                  </a:lnTo>
                  <a:lnTo>
                    <a:pt x="903922" y="281686"/>
                  </a:lnTo>
                  <a:lnTo>
                    <a:pt x="913003" y="249707"/>
                  </a:lnTo>
                  <a:lnTo>
                    <a:pt x="917130" y="227749"/>
                  </a:lnTo>
                  <a:lnTo>
                    <a:pt x="913917" y="217144"/>
                  </a:lnTo>
                  <a:lnTo>
                    <a:pt x="905510" y="211658"/>
                  </a:lnTo>
                  <a:lnTo>
                    <a:pt x="893660" y="209588"/>
                  </a:lnTo>
                  <a:lnTo>
                    <a:pt x="880173" y="209270"/>
                  </a:lnTo>
                  <a:lnTo>
                    <a:pt x="872121" y="239636"/>
                  </a:lnTo>
                  <a:lnTo>
                    <a:pt x="862533" y="274256"/>
                  </a:lnTo>
                  <a:lnTo>
                    <a:pt x="854506" y="308711"/>
                  </a:lnTo>
                  <a:lnTo>
                    <a:pt x="851141" y="338594"/>
                  </a:lnTo>
                  <a:lnTo>
                    <a:pt x="856716" y="356857"/>
                  </a:lnTo>
                  <a:lnTo>
                    <a:pt x="869886" y="370078"/>
                  </a:lnTo>
                  <a:lnTo>
                    <a:pt x="885215" y="378117"/>
                  </a:lnTo>
                  <a:lnTo>
                    <a:pt x="897331" y="380822"/>
                  </a:lnTo>
                  <a:lnTo>
                    <a:pt x="909472" y="378498"/>
                  </a:lnTo>
                  <a:lnTo>
                    <a:pt x="920254" y="372389"/>
                  </a:lnTo>
                  <a:lnTo>
                    <a:pt x="929411" y="363842"/>
                  </a:lnTo>
                  <a:lnTo>
                    <a:pt x="936675" y="354177"/>
                  </a:lnTo>
                  <a:lnTo>
                    <a:pt x="1011605" y="237045"/>
                  </a:lnTo>
                  <a:lnTo>
                    <a:pt x="1003376" y="281787"/>
                  </a:lnTo>
                  <a:lnTo>
                    <a:pt x="990561" y="330212"/>
                  </a:lnTo>
                  <a:lnTo>
                    <a:pt x="979627" y="367220"/>
                  </a:lnTo>
                  <a:lnTo>
                    <a:pt x="957922" y="432993"/>
                  </a:lnTo>
                  <a:lnTo>
                    <a:pt x="937120" y="485787"/>
                  </a:lnTo>
                  <a:lnTo>
                    <a:pt x="915327" y="533996"/>
                  </a:lnTo>
                  <a:lnTo>
                    <a:pt x="884135" y="591959"/>
                  </a:lnTo>
                  <a:lnTo>
                    <a:pt x="938237" y="591959"/>
                  </a:lnTo>
                  <a:lnTo>
                    <a:pt x="949655" y="567753"/>
                  </a:lnTo>
                  <a:lnTo>
                    <a:pt x="959040" y="549186"/>
                  </a:lnTo>
                  <a:lnTo>
                    <a:pt x="964526" y="536689"/>
                  </a:lnTo>
                  <a:lnTo>
                    <a:pt x="998867" y="471792"/>
                  </a:lnTo>
                  <a:lnTo>
                    <a:pt x="1027531" y="427659"/>
                  </a:lnTo>
                  <a:lnTo>
                    <a:pt x="1058519" y="384962"/>
                  </a:lnTo>
                  <a:lnTo>
                    <a:pt x="1140701" y="285038"/>
                  </a:lnTo>
                  <a:lnTo>
                    <a:pt x="1143838" y="280974"/>
                  </a:lnTo>
                  <a:lnTo>
                    <a:pt x="1146581" y="279196"/>
                  </a:lnTo>
                  <a:lnTo>
                    <a:pt x="1153134" y="270992"/>
                  </a:lnTo>
                  <a:lnTo>
                    <a:pt x="1154506" y="269773"/>
                  </a:lnTo>
                  <a:lnTo>
                    <a:pt x="1163154" y="260261"/>
                  </a:lnTo>
                  <a:lnTo>
                    <a:pt x="1167015" y="254787"/>
                  </a:lnTo>
                  <a:lnTo>
                    <a:pt x="1169568" y="248577"/>
                  </a:lnTo>
                  <a:lnTo>
                    <a:pt x="1170495" y="240944"/>
                  </a:lnTo>
                  <a:close/>
                </a:path>
                <a:path w="1992629" h="1037590">
                  <a:moveTo>
                    <a:pt x="1233830" y="609117"/>
                  </a:moveTo>
                  <a:lnTo>
                    <a:pt x="1177086" y="609117"/>
                  </a:lnTo>
                  <a:lnTo>
                    <a:pt x="1177086" y="937691"/>
                  </a:lnTo>
                  <a:lnTo>
                    <a:pt x="1164323" y="921829"/>
                  </a:lnTo>
                  <a:lnTo>
                    <a:pt x="1139964" y="889076"/>
                  </a:lnTo>
                  <a:lnTo>
                    <a:pt x="1089482" y="820508"/>
                  </a:lnTo>
                  <a:lnTo>
                    <a:pt x="1085773" y="815238"/>
                  </a:lnTo>
                  <a:lnTo>
                    <a:pt x="935075" y="611441"/>
                  </a:lnTo>
                  <a:lnTo>
                    <a:pt x="929284" y="608787"/>
                  </a:lnTo>
                  <a:lnTo>
                    <a:pt x="915657" y="608685"/>
                  </a:lnTo>
                  <a:lnTo>
                    <a:pt x="883729" y="609117"/>
                  </a:lnTo>
                  <a:lnTo>
                    <a:pt x="882815" y="610031"/>
                  </a:lnTo>
                  <a:lnTo>
                    <a:pt x="882815" y="613079"/>
                  </a:lnTo>
                  <a:lnTo>
                    <a:pt x="882815" y="1036662"/>
                  </a:lnTo>
                  <a:lnTo>
                    <a:pt x="939558" y="1036662"/>
                  </a:lnTo>
                  <a:lnTo>
                    <a:pt x="939558" y="708088"/>
                  </a:lnTo>
                  <a:lnTo>
                    <a:pt x="950061" y="721639"/>
                  </a:lnTo>
                  <a:lnTo>
                    <a:pt x="951788" y="724408"/>
                  </a:lnTo>
                  <a:lnTo>
                    <a:pt x="1000264" y="789889"/>
                  </a:lnTo>
                  <a:lnTo>
                    <a:pt x="1021308" y="819124"/>
                  </a:lnTo>
                  <a:lnTo>
                    <a:pt x="1045502" y="851789"/>
                  </a:lnTo>
                  <a:lnTo>
                    <a:pt x="1091882" y="913371"/>
                  </a:lnTo>
                  <a:lnTo>
                    <a:pt x="1164386" y="1011326"/>
                  </a:lnTo>
                  <a:lnTo>
                    <a:pt x="1175867" y="1027899"/>
                  </a:lnTo>
                  <a:lnTo>
                    <a:pt x="1180947" y="1034008"/>
                  </a:lnTo>
                  <a:lnTo>
                    <a:pt x="1184998" y="1036662"/>
                  </a:lnTo>
                  <a:lnTo>
                    <a:pt x="1233830" y="1036662"/>
                  </a:lnTo>
                  <a:lnTo>
                    <a:pt x="1233830" y="609117"/>
                  </a:lnTo>
                  <a:close/>
                </a:path>
                <a:path w="1992629" h="1037590">
                  <a:moveTo>
                    <a:pt x="1629702" y="985012"/>
                  </a:moveTo>
                  <a:lnTo>
                    <a:pt x="1398778" y="985012"/>
                  </a:lnTo>
                  <a:lnTo>
                    <a:pt x="1398778" y="841502"/>
                  </a:lnTo>
                  <a:lnTo>
                    <a:pt x="1592757" y="841502"/>
                  </a:lnTo>
                  <a:lnTo>
                    <a:pt x="1592757" y="789432"/>
                  </a:lnTo>
                  <a:lnTo>
                    <a:pt x="1398778" y="789432"/>
                  </a:lnTo>
                  <a:lnTo>
                    <a:pt x="1398778" y="662432"/>
                  </a:lnTo>
                  <a:lnTo>
                    <a:pt x="1620964" y="662432"/>
                  </a:lnTo>
                  <a:lnTo>
                    <a:pt x="1620964" y="661162"/>
                  </a:lnTo>
                  <a:lnTo>
                    <a:pt x="1621790" y="661162"/>
                  </a:lnTo>
                  <a:lnTo>
                    <a:pt x="1621790" y="612902"/>
                  </a:lnTo>
                  <a:lnTo>
                    <a:pt x="1621790" y="610362"/>
                  </a:lnTo>
                  <a:lnTo>
                    <a:pt x="1621790" y="609092"/>
                  </a:lnTo>
                  <a:lnTo>
                    <a:pt x="1342326" y="609092"/>
                  </a:lnTo>
                  <a:lnTo>
                    <a:pt x="1342326" y="610362"/>
                  </a:lnTo>
                  <a:lnTo>
                    <a:pt x="1342034" y="610362"/>
                  </a:lnTo>
                  <a:lnTo>
                    <a:pt x="1342034" y="1037082"/>
                  </a:lnTo>
                  <a:lnTo>
                    <a:pt x="1629702" y="1037082"/>
                  </a:lnTo>
                  <a:lnTo>
                    <a:pt x="1629702" y="985012"/>
                  </a:lnTo>
                  <a:close/>
                </a:path>
                <a:path w="1992629" h="1037590">
                  <a:moveTo>
                    <a:pt x="1992604" y="985012"/>
                  </a:moveTo>
                  <a:lnTo>
                    <a:pt x="1778825" y="985012"/>
                  </a:lnTo>
                  <a:lnTo>
                    <a:pt x="1778825" y="610362"/>
                  </a:lnTo>
                  <a:lnTo>
                    <a:pt x="1778520" y="610362"/>
                  </a:lnTo>
                  <a:lnTo>
                    <a:pt x="1778520" y="609092"/>
                  </a:lnTo>
                  <a:lnTo>
                    <a:pt x="1722081" y="609092"/>
                  </a:lnTo>
                  <a:lnTo>
                    <a:pt x="1722081" y="610362"/>
                  </a:lnTo>
                  <a:lnTo>
                    <a:pt x="1722081" y="985012"/>
                  </a:lnTo>
                  <a:lnTo>
                    <a:pt x="1722081" y="1037082"/>
                  </a:lnTo>
                  <a:lnTo>
                    <a:pt x="1992604" y="1037082"/>
                  </a:lnTo>
                  <a:lnTo>
                    <a:pt x="1992604" y="98501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101660" y="5980480"/>
              <a:ext cx="148627" cy="2243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511145" y="836980"/>
              <a:ext cx="1058837" cy="751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68999" cy="756000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216442" y="6410811"/>
            <a:ext cx="438150" cy="534670"/>
          </a:xfrm>
          <a:custGeom>
            <a:avLst/>
            <a:gdLst/>
            <a:ahLst/>
            <a:cxnLst/>
            <a:rect l="l" t="t" r="r" b="b"/>
            <a:pathLst>
              <a:path w="438150" h="534670">
                <a:moveTo>
                  <a:pt x="57986" y="116"/>
                </a:moveTo>
                <a:lnTo>
                  <a:pt x="40986" y="0"/>
                </a:lnTo>
                <a:lnTo>
                  <a:pt x="1142" y="530"/>
                </a:lnTo>
                <a:lnTo>
                  <a:pt x="0" y="1676"/>
                </a:lnTo>
                <a:lnTo>
                  <a:pt x="0" y="5469"/>
                </a:lnTo>
                <a:lnTo>
                  <a:pt x="0" y="534075"/>
                </a:lnTo>
                <a:lnTo>
                  <a:pt x="70802" y="534075"/>
                </a:lnTo>
                <a:lnTo>
                  <a:pt x="70802" y="124035"/>
                </a:lnTo>
                <a:lnTo>
                  <a:pt x="83908" y="140952"/>
                </a:lnTo>
                <a:lnTo>
                  <a:pt x="86055" y="144409"/>
                </a:lnTo>
                <a:lnTo>
                  <a:pt x="141941" y="219628"/>
                </a:lnTo>
                <a:lnTo>
                  <a:pt x="172827" y="262608"/>
                </a:lnTo>
                <a:lnTo>
                  <a:pt x="203028" y="303372"/>
                </a:lnTo>
                <a:lnTo>
                  <a:pt x="260896" y="380222"/>
                </a:lnTo>
                <a:lnTo>
                  <a:pt x="351389" y="502460"/>
                </a:lnTo>
                <a:lnTo>
                  <a:pt x="365707" y="523132"/>
                </a:lnTo>
                <a:lnTo>
                  <a:pt x="372047" y="530753"/>
                </a:lnTo>
                <a:lnTo>
                  <a:pt x="377101" y="534075"/>
                </a:lnTo>
                <a:lnTo>
                  <a:pt x="438022" y="534075"/>
                </a:lnTo>
                <a:lnTo>
                  <a:pt x="438022" y="530"/>
                </a:lnTo>
                <a:lnTo>
                  <a:pt x="367220" y="530"/>
                </a:lnTo>
                <a:lnTo>
                  <a:pt x="367220" y="410570"/>
                </a:lnTo>
                <a:lnTo>
                  <a:pt x="351290" y="390769"/>
                </a:lnTo>
                <a:lnTo>
                  <a:pt x="320908" y="349897"/>
                </a:lnTo>
                <a:lnTo>
                  <a:pt x="272186" y="283300"/>
                </a:lnTo>
                <a:lnTo>
                  <a:pt x="257900" y="264335"/>
                </a:lnTo>
                <a:lnTo>
                  <a:pt x="253263" y="257747"/>
                </a:lnTo>
                <a:lnTo>
                  <a:pt x="65221" y="3441"/>
                </a:lnTo>
                <a:lnTo>
                  <a:pt x="57986" y="11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89505" y="6411925"/>
            <a:ext cx="359410" cy="533400"/>
          </a:xfrm>
          <a:custGeom>
            <a:avLst/>
            <a:gdLst/>
            <a:ahLst/>
            <a:cxnLst/>
            <a:rect l="l" t="t" r="r" b="b"/>
            <a:pathLst>
              <a:path w="359409" h="533400">
                <a:moveTo>
                  <a:pt x="358990" y="468630"/>
                </a:moveTo>
                <a:lnTo>
                  <a:pt x="70815" y="468630"/>
                </a:lnTo>
                <a:lnTo>
                  <a:pt x="70815" y="289560"/>
                </a:lnTo>
                <a:lnTo>
                  <a:pt x="312877" y="289560"/>
                </a:lnTo>
                <a:lnTo>
                  <a:pt x="312877" y="224790"/>
                </a:lnTo>
                <a:lnTo>
                  <a:pt x="70815" y="224790"/>
                </a:lnTo>
                <a:lnTo>
                  <a:pt x="70815" y="64770"/>
                </a:lnTo>
                <a:lnTo>
                  <a:pt x="349110" y="64770"/>
                </a:lnTo>
                <a:lnTo>
                  <a:pt x="349110" y="3810"/>
                </a:lnTo>
                <a:lnTo>
                  <a:pt x="349110" y="0"/>
                </a:lnTo>
                <a:lnTo>
                  <a:pt x="0" y="0"/>
                </a:lnTo>
                <a:lnTo>
                  <a:pt x="0" y="3810"/>
                </a:lnTo>
                <a:lnTo>
                  <a:pt x="0" y="64770"/>
                </a:lnTo>
                <a:lnTo>
                  <a:pt x="0" y="224790"/>
                </a:lnTo>
                <a:lnTo>
                  <a:pt x="0" y="289560"/>
                </a:lnTo>
                <a:lnTo>
                  <a:pt x="0" y="468630"/>
                </a:lnTo>
                <a:lnTo>
                  <a:pt x="0" y="533400"/>
                </a:lnTo>
                <a:lnTo>
                  <a:pt x="358990" y="533400"/>
                </a:lnTo>
                <a:lnTo>
                  <a:pt x="358990" y="46863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6625" y="6411353"/>
            <a:ext cx="879475" cy="534035"/>
          </a:xfrm>
          <a:custGeom>
            <a:avLst/>
            <a:gdLst/>
            <a:ahLst/>
            <a:cxnLst/>
            <a:rect l="l" t="t" r="r" b="b"/>
            <a:pathLst>
              <a:path w="879475" h="534034">
                <a:moveTo>
                  <a:pt x="366979" y="152806"/>
                </a:moveTo>
                <a:lnTo>
                  <a:pt x="356908" y="105168"/>
                </a:lnTo>
                <a:lnTo>
                  <a:pt x="334441" y="65862"/>
                </a:lnTo>
                <a:lnTo>
                  <a:pt x="333794" y="64719"/>
                </a:lnTo>
                <a:lnTo>
                  <a:pt x="304761" y="36944"/>
                </a:lnTo>
                <a:lnTo>
                  <a:pt x="296418" y="31991"/>
                </a:lnTo>
                <a:lnTo>
                  <a:pt x="296418" y="163017"/>
                </a:lnTo>
                <a:lnTo>
                  <a:pt x="294830" y="187782"/>
                </a:lnTo>
                <a:lnTo>
                  <a:pt x="279781" y="228422"/>
                </a:lnTo>
                <a:lnTo>
                  <a:pt x="250151" y="254914"/>
                </a:lnTo>
                <a:lnTo>
                  <a:pt x="211277" y="269468"/>
                </a:lnTo>
                <a:lnTo>
                  <a:pt x="189382" y="271703"/>
                </a:lnTo>
                <a:lnTo>
                  <a:pt x="70815" y="271703"/>
                </a:lnTo>
                <a:lnTo>
                  <a:pt x="70815" y="65862"/>
                </a:lnTo>
                <a:lnTo>
                  <a:pt x="187731" y="65862"/>
                </a:lnTo>
                <a:lnTo>
                  <a:pt x="229095" y="72732"/>
                </a:lnTo>
                <a:lnTo>
                  <a:pt x="263753" y="92278"/>
                </a:lnTo>
                <a:lnTo>
                  <a:pt x="287553" y="122897"/>
                </a:lnTo>
                <a:lnTo>
                  <a:pt x="296418" y="163017"/>
                </a:lnTo>
                <a:lnTo>
                  <a:pt x="296418" y="31991"/>
                </a:lnTo>
                <a:lnTo>
                  <a:pt x="270662" y="16662"/>
                </a:lnTo>
                <a:lnTo>
                  <a:pt x="230771" y="4216"/>
                </a:lnTo>
                <a:lnTo>
                  <a:pt x="184442" y="0"/>
                </a:lnTo>
                <a:lnTo>
                  <a:pt x="0" y="0"/>
                </a:lnTo>
                <a:lnTo>
                  <a:pt x="0" y="533539"/>
                </a:lnTo>
                <a:lnTo>
                  <a:pt x="70815" y="533539"/>
                </a:lnTo>
                <a:lnTo>
                  <a:pt x="70815" y="337578"/>
                </a:lnTo>
                <a:lnTo>
                  <a:pt x="182791" y="337578"/>
                </a:lnTo>
                <a:lnTo>
                  <a:pt x="256095" y="325272"/>
                </a:lnTo>
                <a:lnTo>
                  <a:pt x="311619" y="295148"/>
                </a:lnTo>
                <a:lnTo>
                  <a:pt x="314375" y="292252"/>
                </a:lnTo>
                <a:lnTo>
                  <a:pt x="319265" y="288175"/>
                </a:lnTo>
                <a:lnTo>
                  <a:pt x="320878" y="287451"/>
                </a:lnTo>
                <a:lnTo>
                  <a:pt x="322999" y="285115"/>
                </a:lnTo>
                <a:lnTo>
                  <a:pt x="330454" y="276517"/>
                </a:lnTo>
                <a:lnTo>
                  <a:pt x="334187" y="271703"/>
                </a:lnTo>
                <a:lnTo>
                  <a:pt x="337477" y="267474"/>
                </a:lnTo>
                <a:lnTo>
                  <a:pt x="343928" y="257873"/>
                </a:lnTo>
                <a:lnTo>
                  <a:pt x="349669" y="247561"/>
                </a:lnTo>
                <a:lnTo>
                  <a:pt x="364426" y="202120"/>
                </a:lnTo>
                <a:lnTo>
                  <a:pt x="366979" y="152806"/>
                </a:lnTo>
                <a:close/>
              </a:path>
              <a:path w="879475" h="534034">
                <a:moveTo>
                  <a:pt x="879360" y="533539"/>
                </a:moveTo>
                <a:lnTo>
                  <a:pt x="873404" y="516356"/>
                </a:lnTo>
                <a:lnTo>
                  <a:pt x="860577" y="485013"/>
                </a:lnTo>
                <a:lnTo>
                  <a:pt x="847013" y="453059"/>
                </a:lnTo>
                <a:lnTo>
                  <a:pt x="838885" y="434035"/>
                </a:lnTo>
                <a:lnTo>
                  <a:pt x="821347" y="391922"/>
                </a:lnTo>
                <a:lnTo>
                  <a:pt x="793254" y="324408"/>
                </a:lnTo>
                <a:lnTo>
                  <a:pt x="728078" y="167741"/>
                </a:lnTo>
                <a:lnTo>
                  <a:pt x="721271" y="150837"/>
                </a:lnTo>
                <a:lnTo>
                  <a:pt x="717981" y="142875"/>
                </a:lnTo>
                <a:lnTo>
                  <a:pt x="717981" y="324408"/>
                </a:lnTo>
                <a:lnTo>
                  <a:pt x="546722" y="324408"/>
                </a:lnTo>
                <a:lnTo>
                  <a:pt x="549478" y="318287"/>
                </a:lnTo>
                <a:lnTo>
                  <a:pt x="552094" y="311950"/>
                </a:lnTo>
                <a:lnTo>
                  <a:pt x="557301" y="298767"/>
                </a:lnTo>
                <a:lnTo>
                  <a:pt x="620141" y="142494"/>
                </a:lnTo>
                <a:lnTo>
                  <a:pt x="622985" y="135686"/>
                </a:lnTo>
                <a:lnTo>
                  <a:pt x="625970" y="128689"/>
                </a:lnTo>
                <a:lnTo>
                  <a:pt x="628764" y="121577"/>
                </a:lnTo>
                <a:lnTo>
                  <a:pt x="630707" y="115265"/>
                </a:lnTo>
                <a:lnTo>
                  <a:pt x="634542" y="118071"/>
                </a:lnTo>
                <a:lnTo>
                  <a:pt x="635266" y="122377"/>
                </a:lnTo>
                <a:lnTo>
                  <a:pt x="640486" y="135915"/>
                </a:lnTo>
                <a:lnTo>
                  <a:pt x="642277" y="139928"/>
                </a:lnTo>
                <a:lnTo>
                  <a:pt x="659612" y="180632"/>
                </a:lnTo>
                <a:lnTo>
                  <a:pt x="677303" y="224078"/>
                </a:lnTo>
                <a:lnTo>
                  <a:pt x="694982" y="268033"/>
                </a:lnTo>
                <a:lnTo>
                  <a:pt x="712343" y="310273"/>
                </a:lnTo>
                <a:lnTo>
                  <a:pt x="714527" y="315468"/>
                </a:lnTo>
                <a:lnTo>
                  <a:pt x="715886" y="320040"/>
                </a:lnTo>
                <a:lnTo>
                  <a:pt x="717981" y="324408"/>
                </a:lnTo>
                <a:lnTo>
                  <a:pt x="717981" y="142875"/>
                </a:lnTo>
                <a:lnTo>
                  <a:pt x="717829" y="142494"/>
                </a:lnTo>
                <a:lnTo>
                  <a:pt x="714121" y="133946"/>
                </a:lnTo>
                <a:lnTo>
                  <a:pt x="710539" y="125780"/>
                </a:lnTo>
                <a:lnTo>
                  <a:pt x="707186" y="117792"/>
                </a:lnTo>
                <a:lnTo>
                  <a:pt x="706158" y="115265"/>
                </a:lnTo>
                <a:lnTo>
                  <a:pt x="703910" y="109740"/>
                </a:lnTo>
                <a:lnTo>
                  <a:pt x="700582" y="101371"/>
                </a:lnTo>
                <a:lnTo>
                  <a:pt x="658698" y="0"/>
                </a:lnTo>
                <a:lnTo>
                  <a:pt x="606005" y="0"/>
                </a:lnTo>
                <a:lnTo>
                  <a:pt x="603313" y="5080"/>
                </a:lnTo>
                <a:lnTo>
                  <a:pt x="601560" y="10477"/>
                </a:lnTo>
                <a:lnTo>
                  <a:pt x="599198" y="16243"/>
                </a:lnTo>
                <a:lnTo>
                  <a:pt x="578472" y="66332"/>
                </a:lnTo>
                <a:lnTo>
                  <a:pt x="557403" y="116217"/>
                </a:lnTo>
                <a:lnTo>
                  <a:pt x="516140" y="216700"/>
                </a:lnTo>
                <a:lnTo>
                  <a:pt x="495211" y="266306"/>
                </a:lnTo>
                <a:lnTo>
                  <a:pt x="488175" y="283083"/>
                </a:lnTo>
                <a:lnTo>
                  <a:pt x="481431" y="299745"/>
                </a:lnTo>
                <a:lnTo>
                  <a:pt x="474713" y="316280"/>
                </a:lnTo>
                <a:lnTo>
                  <a:pt x="467715" y="332676"/>
                </a:lnTo>
                <a:lnTo>
                  <a:pt x="412623" y="465302"/>
                </a:lnTo>
                <a:lnTo>
                  <a:pt x="398030" y="500113"/>
                </a:lnTo>
                <a:lnTo>
                  <a:pt x="389382" y="521550"/>
                </a:lnTo>
                <a:lnTo>
                  <a:pt x="385343" y="533539"/>
                </a:lnTo>
                <a:lnTo>
                  <a:pt x="459447" y="533539"/>
                </a:lnTo>
                <a:lnTo>
                  <a:pt x="517080" y="391922"/>
                </a:lnTo>
                <a:lnTo>
                  <a:pt x="747623" y="391922"/>
                </a:lnTo>
                <a:lnTo>
                  <a:pt x="769226" y="448221"/>
                </a:lnTo>
                <a:lnTo>
                  <a:pt x="790638" y="499592"/>
                </a:lnTo>
                <a:lnTo>
                  <a:pt x="798995" y="520268"/>
                </a:lnTo>
                <a:lnTo>
                  <a:pt x="803617" y="533539"/>
                </a:lnTo>
                <a:lnTo>
                  <a:pt x="879360" y="533539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85291" y="5865782"/>
            <a:ext cx="445134" cy="334010"/>
          </a:xfrm>
          <a:custGeom>
            <a:avLst/>
            <a:gdLst/>
            <a:ahLst/>
            <a:cxnLst/>
            <a:rect l="l" t="t" r="r" b="b"/>
            <a:pathLst>
              <a:path w="445134" h="334010">
                <a:moveTo>
                  <a:pt x="130802" y="0"/>
                </a:moveTo>
                <a:lnTo>
                  <a:pt x="81721" y="38748"/>
                </a:lnTo>
                <a:lnTo>
                  <a:pt x="56285" y="75084"/>
                </a:lnTo>
                <a:lnTo>
                  <a:pt x="34347" y="113423"/>
                </a:lnTo>
                <a:lnTo>
                  <a:pt x="18084" y="148670"/>
                </a:lnTo>
                <a:lnTo>
                  <a:pt x="1857" y="203806"/>
                </a:lnTo>
                <a:lnTo>
                  <a:pt x="0" y="222800"/>
                </a:lnTo>
                <a:lnTo>
                  <a:pt x="3398" y="252952"/>
                </a:lnTo>
                <a:lnTo>
                  <a:pt x="13320" y="280565"/>
                </a:lnTo>
                <a:lnTo>
                  <a:pt x="29355" y="303984"/>
                </a:lnTo>
                <a:lnTo>
                  <a:pt x="51092" y="321556"/>
                </a:lnTo>
                <a:lnTo>
                  <a:pt x="97670" y="333397"/>
                </a:lnTo>
                <a:lnTo>
                  <a:pt x="137182" y="318200"/>
                </a:lnTo>
                <a:lnTo>
                  <a:pt x="158937" y="298556"/>
                </a:lnTo>
                <a:lnTo>
                  <a:pt x="62572" y="298556"/>
                </a:lnTo>
                <a:lnTo>
                  <a:pt x="51531" y="287462"/>
                </a:lnTo>
                <a:lnTo>
                  <a:pt x="46432" y="261326"/>
                </a:lnTo>
                <a:lnTo>
                  <a:pt x="47051" y="230865"/>
                </a:lnTo>
                <a:lnTo>
                  <a:pt x="53162" y="206798"/>
                </a:lnTo>
                <a:lnTo>
                  <a:pt x="57560" y="200403"/>
                </a:lnTo>
                <a:lnTo>
                  <a:pt x="63152" y="195184"/>
                </a:lnTo>
                <a:lnTo>
                  <a:pt x="69394" y="190718"/>
                </a:lnTo>
                <a:lnTo>
                  <a:pt x="75742" y="186580"/>
                </a:lnTo>
                <a:lnTo>
                  <a:pt x="88723" y="177385"/>
                </a:lnTo>
                <a:lnTo>
                  <a:pt x="100501" y="167857"/>
                </a:lnTo>
                <a:lnTo>
                  <a:pt x="111736" y="157705"/>
                </a:lnTo>
                <a:lnTo>
                  <a:pt x="123088" y="146638"/>
                </a:lnTo>
                <a:lnTo>
                  <a:pt x="124166" y="145407"/>
                </a:lnTo>
                <a:lnTo>
                  <a:pt x="74091" y="145407"/>
                </a:lnTo>
                <a:lnTo>
                  <a:pt x="76653" y="137509"/>
                </a:lnTo>
                <a:lnTo>
                  <a:pt x="80414" y="128762"/>
                </a:lnTo>
                <a:lnTo>
                  <a:pt x="84544" y="119927"/>
                </a:lnTo>
                <a:lnTo>
                  <a:pt x="88214" y="111764"/>
                </a:lnTo>
                <a:lnTo>
                  <a:pt x="99708" y="86820"/>
                </a:lnTo>
                <a:lnTo>
                  <a:pt x="112782" y="65408"/>
                </a:lnTo>
                <a:lnTo>
                  <a:pt x="128980" y="46765"/>
                </a:lnTo>
                <a:lnTo>
                  <a:pt x="149847" y="30129"/>
                </a:lnTo>
                <a:lnTo>
                  <a:pt x="186267" y="30129"/>
                </a:lnTo>
                <a:lnTo>
                  <a:pt x="178681" y="12938"/>
                </a:lnTo>
                <a:lnTo>
                  <a:pt x="156995" y="1401"/>
                </a:lnTo>
                <a:lnTo>
                  <a:pt x="130802" y="0"/>
                </a:lnTo>
                <a:close/>
              </a:path>
              <a:path w="445134" h="334010">
                <a:moveTo>
                  <a:pt x="321167" y="199369"/>
                </a:moveTo>
                <a:lnTo>
                  <a:pt x="250621" y="199369"/>
                </a:lnTo>
                <a:lnTo>
                  <a:pt x="247776" y="207967"/>
                </a:lnTo>
                <a:lnTo>
                  <a:pt x="245617" y="221645"/>
                </a:lnTo>
                <a:lnTo>
                  <a:pt x="244450" y="228423"/>
                </a:lnTo>
                <a:lnTo>
                  <a:pt x="243398" y="235924"/>
                </a:lnTo>
                <a:lnTo>
                  <a:pt x="237121" y="277144"/>
                </a:lnTo>
                <a:lnTo>
                  <a:pt x="242779" y="296939"/>
                </a:lnTo>
                <a:lnTo>
                  <a:pt x="256278" y="312778"/>
                </a:lnTo>
                <a:lnTo>
                  <a:pt x="272402" y="316004"/>
                </a:lnTo>
                <a:lnTo>
                  <a:pt x="285940" y="297959"/>
                </a:lnTo>
                <a:lnTo>
                  <a:pt x="312381" y="219016"/>
                </a:lnTo>
                <a:lnTo>
                  <a:pt x="321167" y="199369"/>
                </a:lnTo>
                <a:close/>
              </a:path>
              <a:path w="445134" h="334010">
                <a:moveTo>
                  <a:pt x="304014" y="74936"/>
                </a:moveTo>
                <a:lnTo>
                  <a:pt x="291254" y="75084"/>
                </a:lnTo>
                <a:lnTo>
                  <a:pt x="278295" y="76242"/>
                </a:lnTo>
                <a:lnTo>
                  <a:pt x="277050" y="81576"/>
                </a:lnTo>
                <a:lnTo>
                  <a:pt x="273456" y="89819"/>
                </a:lnTo>
                <a:lnTo>
                  <a:pt x="268008" y="103751"/>
                </a:lnTo>
                <a:lnTo>
                  <a:pt x="266738" y="107599"/>
                </a:lnTo>
                <a:lnTo>
                  <a:pt x="262871" y="115320"/>
                </a:lnTo>
                <a:lnTo>
                  <a:pt x="240893" y="147515"/>
                </a:lnTo>
                <a:lnTo>
                  <a:pt x="189331" y="206860"/>
                </a:lnTo>
                <a:lnTo>
                  <a:pt x="159972" y="235924"/>
                </a:lnTo>
                <a:lnTo>
                  <a:pt x="126338" y="265179"/>
                </a:lnTo>
                <a:lnTo>
                  <a:pt x="94382" y="285927"/>
                </a:lnTo>
                <a:lnTo>
                  <a:pt x="62572" y="298556"/>
                </a:lnTo>
                <a:lnTo>
                  <a:pt x="158937" y="298556"/>
                </a:lnTo>
                <a:lnTo>
                  <a:pt x="171217" y="287462"/>
                </a:lnTo>
                <a:lnTo>
                  <a:pt x="201269" y="252798"/>
                </a:lnTo>
                <a:lnTo>
                  <a:pt x="223854" y="225796"/>
                </a:lnTo>
                <a:lnTo>
                  <a:pt x="236532" y="211073"/>
                </a:lnTo>
                <a:lnTo>
                  <a:pt x="244297" y="203280"/>
                </a:lnTo>
                <a:lnTo>
                  <a:pt x="250621" y="199369"/>
                </a:lnTo>
                <a:lnTo>
                  <a:pt x="321167" y="199369"/>
                </a:lnTo>
                <a:lnTo>
                  <a:pt x="322137" y="197198"/>
                </a:lnTo>
                <a:lnTo>
                  <a:pt x="354203" y="133309"/>
                </a:lnTo>
                <a:lnTo>
                  <a:pt x="376237" y="107989"/>
                </a:lnTo>
                <a:lnTo>
                  <a:pt x="418716" y="107989"/>
                </a:lnTo>
                <a:lnTo>
                  <a:pt x="415635" y="97642"/>
                </a:lnTo>
                <a:lnTo>
                  <a:pt x="319455" y="97642"/>
                </a:lnTo>
                <a:lnTo>
                  <a:pt x="314204" y="80791"/>
                </a:lnTo>
                <a:lnTo>
                  <a:pt x="304014" y="74936"/>
                </a:lnTo>
                <a:close/>
              </a:path>
              <a:path w="445134" h="334010">
                <a:moveTo>
                  <a:pt x="418716" y="107989"/>
                </a:moveTo>
                <a:lnTo>
                  <a:pt x="376237" y="107989"/>
                </a:lnTo>
                <a:lnTo>
                  <a:pt x="378296" y="116374"/>
                </a:lnTo>
                <a:lnTo>
                  <a:pt x="378686" y="132305"/>
                </a:lnTo>
                <a:lnTo>
                  <a:pt x="378734" y="228249"/>
                </a:lnTo>
                <a:lnTo>
                  <a:pt x="386587" y="269308"/>
                </a:lnTo>
                <a:lnTo>
                  <a:pt x="416491" y="295590"/>
                </a:lnTo>
                <a:lnTo>
                  <a:pt x="429793" y="298556"/>
                </a:lnTo>
                <a:lnTo>
                  <a:pt x="440354" y="296571"/>
                </a:lnTo>
                <a:lnTo>
                  <a:pt x="444533" y="290791"/>
                </a:lnTo>
                <a:lnTo>
                  <a:pt x="445012" y="282109"/>
                </a:lnTo>
                <a:lnTo>
                  <a:pt x="444897" y="277144"/>
                </a:lnTo>
                <a:lnTo>
                  <a:pt x="423202" y="277144"/>
                </a:lnTo>
                <a:lnTo>
                  <a:pt x="422954" y="260408"/>
                </a:lnTo>
                <a:lnTo>
                  <a:pt x="421827" y="228249"/>
                </a:lnTo>
                <a:lnTo>
                  <a:pt x="421525" y="211231"/>
                </a:lnTo>
                <a:lnTo>
                  <a:pt x="421775" y="203168"/>
                </a:lnTo>
                <a:lnTo>
                  <a:pt x="422965" y="188701"/>
                </a:lnTo>
                <a:lnTo>
                  <a:pt x="423214" y="179989"/>
                </a:lnTo>
                <a:lnTo>
                  <a:pt x="423587" y="157705"/>
                </a:lnTo>
                <a:lnTo>
                  <a:pt x="423495" y="146638"/>
                </a:lnTo>
                <a:lnTo>
                  <a:pt x="422154" y="119532"/>
                </a:lnTo>
                <a:lnTo>
                  <a:pt x="418716" y="107989"/>
                </a:lnTo>
                <a:close/>
              </a:path>
              <a:path w="445134" h="334010">
                <a:moveTo>
                  <a:pt x="444614" y="268901"/>
                </a:moveTo>
                <a:lnTo>
                  <a:pt x="435571" y="269663"/>
                </a:lnTo>
                <a:lnTo>
                  <a:pt x="431901" y="275112"/>
                </a:lnTo>
                <a:lnTo>
                  <a:pt x="423202" y="277144"/>
                </a:lnTo>
                <a:lnTo>
                  <a:pt x="444897" y="277144"/>
                </a:lnTo>
                <a:lnTo>
                  <a:pt x="444614" y="268901"/>
                </a:lnTo>
                <a:close/>
              </a:path>
              <a:path w="445134" h="334010">
                <a:moveTo>
                  <a:pt x="186267" y="30129"/>
                </a:moveTo>
                <a:lnTo>
                  <a:pt x="149847" y="30129"/>
                </a:lnTo>
                <a:lnTo>
                  <a:pt x="146124" y="45881"/>
                </a:lnTo>
                <a:lnTo>
                  <a:pt x="137630" y="64763"/>
                </a:lnTo>
                <a:lnTo>
                  <a:pt x="109619" y="107409"/>
                </a:lnTo>
                <a:lnTo>
                  <a:pt x="84573" y="136162"/>
                </a:lnTo>
                <a:lnTo>
                  <a:pt x="74091" y="145407"/>
                </a:lnTo>
                <a:lnTo>
                  <a:pt x="124166" y="145407"/>
                </a:lnTo>
                <a:lnTo>
                  <a:pt x="143120" y="123740"/>
                </a:lnTo>
                <a:lnTo>
                  <a:pt x="164233" y="93810"/>
                </a:lnTo>
                <a:lnTo>
                  <a:pt x="180931" y="61989"/>
                </a:lnTo>
                <a:lnTo>
                  <a:pt x="187718" y="33418"/>
                </a:lnTo>
                <a:lnTo>
                  <a:pt x="186267" y="30129"/>
                </a:lnTo>
                <a:close/>
              </a:path>
              <a:path w="445134" h="334010">
                <a:moveTo>
                  <a:pt x="363096" y="64763"/>
                </a:moveTo>
                <a:lnTo>
                  <a:pt x="340937" y="74115"/>
                </a:lnTo>
                <a:lnTo>
                  <a:pt x="326579" y="88630"/>
                </a:lnTo>
                <a:lnTo>
                  <a:pt x="319455" y="97642"/>
                </a:lnTo>
                <a:lnTo>
                  <a:pt x="415635" y="97642"/>
                </a:lnTo>
                <a:lnTo>
                  <a:pt x="413738" y="91272"/>
                </a:lnTo>
                <a:lnTo>
                  <a:pt x="393623" y="71239"/>
                </a:lnTo>
                <a:lnTo>
                  <a:pt x="363096" y="64763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76920" y="5864885"/>
            <a:ext cx="398780" cy="525145"/>
          </a:xfrm>
          <a:custGeom>
            <a:avLst/>
            <a:gdLst/>
            <a:ahLst/>
            <a:cxnLst/>
            <a:rect l="l" t="t" r="r" b="b"/>
            <a:pathLst>
              <a:path w="398779" h="525145">
                <a:moveTo>
                  <a:pt x="227418" y="0"/>
                </a:moveTo>
                <a:lnTo>
                  <a:pt x="220256" y="228"/>
                </a:lnTo>
                <a:lnTo>
                  <a:pt x="210362" y="2489"/>
                </a:lnTo>
                <a:lnTo>
                  <a:pt x="200787" y="10883"/>
                </a:lnTo>
                <a:lnTo>
                  <a:pt x="197510" y="17170"/>
                </a:lnTo>
                <a:lnTo>
                  <a:pt x="148690" y="91520"/>
                </a:lnTo>
                <a:lnTo>
                  <a:pt x="126014" y="125099"/>
                </a:lnTo>
                <a:lnTo>
                  <a:pt x="77296" y="193144"/>
                </a:lnTo>
                <a:lnTo>
                  <a:pt x="63845" y="209417"/>
                </a:lnTo>
                <a:lnTo>
                  <a:pt x="49402" y="222046"/>
                </a:lnTo>
                <a:lnTo>
                  <a:pt x="54548" y="181990"/>
                </a:lnTo>
                <a:lnTo>
                  <a:pt x="65868" y="137858"/>
                </a:lnTo>
                <a:lnTo>
                  <a:pt x="77188" y="97945"/>
                </a:lnTo>
                <a:lnTo>
                  <a:pt x="82334" y="70548"/>
                </a:lnTo>
                <a:lnTo>
                  <a:pt x="78339" y="57313"/>
                </a:lnTo>
                <a:lnTo>
                  <a:pt x="67840" y="50460"/>
                </a:lnTo>
                <a:lnTo>
                  <a:pt x="53059" y="47888"/>
                </a:lnTo>
                <a:lnTo>
                  <a:pt x="36220" y="47497"/>
                </a:lnTo>
                <a:lnTo>
                  <a:pt x="26188" y="85372"/>
                </a:lnTo>
                <a:lnTo>
                  <a:pt x="14224" y="128577"/>
                </a:lnTo>
                <a:lnTo>
                  <a:pt x="4202" y="171588"/>
                </a:lnTo>
                <a:lnTo>
                  <a:pt x="0" y="208876"/>
                </a:lnTo>
                <a:lnTo>
                  <a:pt x="6969" y="231651"/>
                </a:lnTo>
                <a:lnTo>
                  <a:pt x="23387" y="248148"/>
                </a:lnTo>
                <a:lnTo>
                  <a:pt x="42519" y="258183"/>
                </a:lnTo>
                <a:lnTo>
                  <a:pt x="57632" y="261569"/>
                </a:lnTo>
                <a:lnTo>
                  <a:pt x="72781" y="258661"/>
                </a:lnTo>
                <a:lnTo>
                  <a:pt x="106718" y="228320"/>
                </a:lnTo>
                <a:lnTo>
                  <a:pt x="200317" y="82041"/>
                </a:lnTo>
                <a:lnTo>
                  <a:pt x="204190" y="77139"/>
                </a:lnTo>
                <a:lnTo>
                  <a:pt x="199521" y="99610"/>
                </a:lnTo>
                <a:lnTo>
                  <a:pt x="189984" y="137977"/>
                </a:lnTo>
                <a:lnTo>
                  <a:pt x="179996" y="176246"/>
                </a:lnTo>
                <a:lnTo>
                  <a:pt x="160335" y="244589"/>
                </a:lnTo>
                <a:lnTo>
                  <a:pt x="147283" y="286100"/>
                </a:lnTo>
                <a:lnTo>
                  <a:pt x="133252" y="326671"/>
                </a:lnTo>
                <a:lnTo>
                  <a:pt x="116674" y="370014"/>
                </a:lnTo>
                <a:lnTo>
                  <a:pt x="94070" y="422674"/>
                </a:lnTo>
                <a:lnTo>
                  <a:pt x="68465" y="474950"/>
                </a:lnTo>
                <a:lnTo>
                  <a:pt x="41173" y="525047"/>
                </a:lnTo>
                <a:lnTo>
                  <a:pt x="108686" y="525047"/>
                </a:lnTo>
                <a:lnTo>
                  <a:pt x="122936" y="494836"/>
                </a:lnTo>
                <a:lnTo>
                  <a:pt x="134642" y="471670"/>
                </a:lnTo>
                <a:lnTo>
                  <a:pt x="141482" y="456072"/>
                </a:lnTo>
                <a:lnTo>
                  <a:pt x="184340" y="375094"/>
                </a:lnTo>
                <a:lnTo>
                  <a:pt x="220114" y="320013"/>
                </a:lnTo>
                <a:lnTo>
                  <a:pt x="258775" y="266750"/>
                </a:lnTo>
                <a:lnTo>
                  <a:pt x="361327" y="142049"/>
                </a:lnTo>
                <a:lnTo>
                  <a:pt x="365251" y="136969"/>
                </a:lnTo>
                <a:lnTo>
                  <a:pt x="368668" y="134759"/>
                </a:lnTo>
                <a:lnTo>
                  <a:pt x="376847" y="124510"/>
                </a:lnTo>
                <a:lnTo>
                  <a:pt x="378574" y="122986"/>
                </a:lnTo>
                <a:lnTo>
                  <a:pt x="389362" y="111121"/>
                </a:lnTo>
                <a:lnTo>
                  <a:pt x="394182" y="104287"/>
                </a:lnTo>
                <a:lnTo>
                  <a:pt x="397364" y="96541"/>
                </a:lnTo>
                <a:lnTo>
                  <a:pt x="398513" y="87020"/>
                </a:lnTo>
                <a:lnTo>
                  <a:pt x="375704" y="99900"/>
                </a:lnTo>
                <a:lnTo>
                  <a:pt x="336855" y="127023"/>
                </a:lnTo>
                <a:lnTo>
                  <a:pt x="302887" y="156519"/>
                </a:lnTo>
                <a:lnTo>
                  <a:pt x="262726" y="198322"/>
                </a:lnTo>
                <a:lnTo>
                  <a:pt x="205841" y="263220"/>
                </a:lnTo>
                <a:lnTo>
                  <a:pt x="209381" y="245164"/>
                </a:lnTo>
                <a:lnTo>
                  <a:pt x="217184" y="212929"/>
                </a:lnTo>
                <a:lnTo>
                  <a:pt x="230403" y="159334"/>
                </a:lnTo>
                <a:lnTo>
                  <a:pt x="243374" y="105795"/>
                </a:lnTo>
                <a:lnTo>
                  <a:pt x="250486" y="74489"/>
                </a:lnTo>
                <a:lnTo>
                  <a:pt x="253593" y="54076"/>
                </a:lnTo>
                <a:lnTo>
                  <a:pt x="253782" y="36999"/>
                </a:lnTo>
                <a:lnTo>
                  <a:pt x="251917" y="19127"/>
                </a:lnTo>
                <a:lnTo>
                  <a:pt x="244346" y="5211"/>
                </a:lnTo>
                <a:lnTo>
                  <a:pt x="22741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63774" y="6411925"/>
            <a:ext cx="337820" cy="533400"/>
          </a:xfrm>
          <a:custGeom>
            <a:avLst/>
            <a:gdLst/>
            <a:ahLst/>
            <a:cxnLst/>
            <a:rect l="l" t="t" r="r" b="b"/>
            <a:pathLst>
              <a:path w="337820" h="533400">
                <a:moveTo>
                  <a:pt x="337578" y="468630"/>
                </a:moveTo>
                <a:lnTo>
                  <a:pt x="70802" y="468630"/>
                </a:lnTo>
                <a:lnTo>
                  <a:pt x="70802" y="0"/>
                </a:lnTo>
                <a:lnTo>
                  <a:pt x="0" y="0"/>
                </a:lnTo>
                <a:lnTo>
                  <a:pt x="0" y="468630"/>
                </a:lnTo>
                <a:lnTo>
                  <a:pt x="0" y="533400"/>
                </a:lnTo>
                <a:lnTo>
                  <a:pt x="337578" y="533400"/>
                </a:lnTo>
                <a:lnTo>
                  <a:pt x="337578" y="46863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36634" y="5651220"/>
            <a:ext cx="258445" cy="559435"/>
          </a:xfrm>
          <a:custGeom>
            <a:avLst/>
            <a:gdLst/>
            <a:ahLst/>
            <a:cxnLst/>
            <a:rect l="l" t="t" r="r" b="b"/>
            <a:pathLst>
              <a:path w="258445" h="559435">
                <a:moveTo>
                  <a:pt x="217066" y="364909"/>
                </a:moveTo>
                <a:lnTo>
                  <a:pt x="166181" y="364909"/>
                </a:lnTo>
                <a:lnTo>
                  <a:pt x="167142" y="374122"/>
                </a:lnTo>
                <a:lnTo>
                  <a:pt x="168060" y="383259"/>
                </a:lnTo>
                <a:lnTo>
                  <a:pt x="168312" y="391093"/>
                </a:lnTo>
                <a:lnTo>
                  <a:pt x="168353" y="393992"/>
                </a:lnTo>
                <a:lnTo>
                  <a:pt x="167578" y="405828"/>
                </a:lnTo>
                <a:lnTo>
                  <a:pt x="166759" y="424200"/>
                </a:lnTo>
                <a:lnTo>
                  <a:pt x="167817" y="479266"/>
                </a:lnTo>
                <a:lnTo>
                  <a:pt x="177980" y="521531"/>
                </a:lnTo>
                <a:lnTo>
                  <a:pt x="211016" y="552575"/>
                </a:lnTo>
                <a:lnTo>
                  <a:pt x="232860" y="559007"/>
                </a:lnTo>
                <a:lnTo>
                  <a:pt x="250892" y="555779"/>
                </a:lnTo>
                <a:lnTo>
                  <a:pt x="258395" y="539457"/>
                </a:lnTo>
                <a:lnTo>
                  <a:pt x="255783" y="528468"/>
                </a:lnTo>
                <a:lnTo>
                  <a:pt x="249714" y="516407"/>
                </a:lnTo>
                <a:lnTo>
                  <a:pt x="227115" y="516407"/>
                </a:lnTo>
                <a:lnTo>
                  <a:pt x="225417" y="510052"/>
                </a:lnTo>
                <a:lnTo>
                  <a:pt x="218252" y="451983"/>
                </a:lnTo>
                <a:lnTo>
                  <a:pt x="217779" y="427561"/>
                </a:lnTo>
                <a:lnTo>
                  <a:pt x="217235" y="409359"/>
                </a:lnTo>
                <a:lnTo>
                  <a:pt x="216841" y="402081"/>
                </a:lnTo>
                <a:lnTo>
                  <a:pt x="215609" y="401358"/>
                </a:lnTo>
                <a:lnTo>
                  <a:pt x="215487" y="393992"/>
                </a:lnTo>
                <a:lnTo>
                  <a:pt x="215574" y="391093"/>
                </a:lnTo>
                <a:lnTo>
                  <a:pt x="217066" y="364909"/>
                </a:lnTo>
                <a:close/>
              </a:path>
              <a:path w="258445" h="559435">
                <a:moveTo>
                  <a:pt x="228388" y="514938"/>
                </a:moveTo>
                <a:lnTo>
                  <a:pt x="227115" y="516407"/>
                </a:lnTo>
                <a:lnTo>
                  <a:pt x="249714" y="516407"/>
                </a:lnTo>
                <a:lnTo>
                  <a:pt x="227687" y="516318"/>
                </a:lnTo>
                <a:lnTo>
                  <a:pt x="228388" y="514938"/>
                </a:lnTo>
                <a:close/>
              </a:path>
              <a:path w="258445" h="559435">
                <a:moveTo>
                  <a:pt x="248155" y="514032"/>
                </a:moveTo>
                <a:lnTo>
                  <a:pt x="229173" y="514032"/>
                </a:lnTo>
                <a:lnTo>
                  <a:pt x="227687" y="516318"/>
                </a:lnTo>
                <a:lnTo>
                  <a:pt x="249669" y="516318"/>
                </a:lnTo>
                <a:lnTo>
                  <a:pt x="249508" y="515999"/>
                </a:lnTo>
                <a:lnTo>
                  <a:pt x="248155" y="514032"/>
                </a:lnTo>
                <a:close/>
              </a:path>
              <a:path w="258445" h="559435">
                <a:moveTo>
                  <a:pt x="235345" y="498284"/>
                </a:moveTo>
                <a:lnTo>
                  <a:pt x="229681" y="512394"/>
                </a:lnTo>
                <a:lnTo>
                  <a:pt x="228388" y="514938"/>
                </a:lnTo>
                <a:lnTo>
                  <a:pt x="229173" y="514032"/>
                </a:lnTo>
                <a:lnTo>
                  <a:pt x="248155" y="514032"/>
                </a:lnTo>
                <a:lnTo>
                  <a:pt x="241915" y="504966"/>
                </a:lnTo>
                <a:lnTo>
                  <a:pt x="235345" y="498284"/>
                </a:lnTo>
                <a:close/>
              </a:path>
              <a:path w="258445" h="559435">
                <a:moveTo>
                  <a:pt x="125007" y="269392"/>
                </a:moveTo>
                <a:lnTo>
                  <a:pt x="76403" y="279877"/>
                </a:lnTo>
                <a:lnTo>
                  <a:pt x="47548" y="305341"/>
                </a:lnTo>
                <a:lnTo>
                  <a:pt x="18057" y="361553"/>
                </a:lnTo>
                <a:lnTo>
                  <a:pt x="4283" y="410123"/>
                </a:lnTo>
                <a:lnTo>
                  <a:pt x="0" y="439956"/>
                </a:lnTo>
                <a:lnTo>
                  <a:pt x="591" y="469546"/>
                </a:lnTo>
                <a:lnTo>
                  <a:pt x="10110" y="491337"/>
                </a:lnTo>
                <a:lnTo>
                  <a:pt x="33860" y="507934"/>
                </a:lnTo>
                <a:lnTo>
                  <a:pt x="56262" y="510187"/>
                </a:lnTo>
                <a:lnTo>
                  <a:pt x="77197" y="500110"/>
                </a:lnTo>
                <a:lnTo>
                  <a:pt x="96546" y="479717"/>
                </a:lnTo>
                <a:lnTo>
                  <a:pt x="98538" y="476884"/>
                </a:lnTo>
                <a:lnTo>
                  <a:pt x="42673" y="476884"/>
                </a:lnTo>
                <a:lnTo>
                  <a:pt x="41168" y="456223"/>
                </a:lnTo>
                <a:lnTo>
                  <a:pt x="55532" y="391093"/>
                </a:lnTo>
                <a:lnTo>
                  <a:pt x="69137" y="350777"/>
                </a:lnTo>
                <a:lnTo>
                  <a:pt x="92063" y="305612"/>
                </a:lnTo>
                <a:lnTo>
                  <a:pt x="108881" y="291050"/>
                </a:lnTo>
                <a:lnTo>
                  <a:pt x="221595" y="291050"/>
                </a:lnTo>
                <a:lnTo>
                  <a:pt x="221829" y="289087"/>
                </a:lnTo>
                <a:lnTo>
                  <a:pt x="222661" y="280789"/>
                </a:lnTo>
                <a:lnTo>
                  <a:pt x="222786" y="279273"/>
                </a:lnTo>
                <a:lnTo>
                  <a:pt x="156300" y="279273"/>
                </a:lnTo>
                <a:lnTo>
                  <a:pt x="148733" y="276802"/>
                </a:lnTo>
                <a:lnTo>
                  <a:pt x="140601" y="273508"/>
                </a:lnTo>
                <a:lnTo>
                  <a:pt x="132495" y="270627"/>
                </a:lnTo>
                <a:lnTo>
                  <a:pt x="125007" y="269392"/>
                </a:lnTo>
                <a:close/>
              </a:path>
              <a:path w="258445" h="559435">
                <a:moveTo>
                  <a:pt x="221595" y="291050"/>
                </a:moveTo>
                <a:lnTo>
                  <a:pt x="108881" y="291050"/>
                </a:lnTo>
                <a:lnTo>
                  <a:pt x="115545" y="295606"/>
                </a:lnTo>
                <a:lnTo>
                  <a:pt x="123013" y="305968"/>
                </a:lnTo>
                <a:lnTo>
                  <a:pt x="127903" y="313423"/>
                </a:lnTo>
                <a:lnTo>
                  <a:pt x="132386" y="315887"/>
                </a:lnTo>
                <a:lnTo>
                  <a:pt x="136539" y="322084"/>
                </a:lnTo>
                <a:lnTo>
                  <a:pt x="114555" y="361035"/>
                </a:lnTo>
                <a:lnTo>
                  <a:pt x="100862" y="387854"/>
                </a:lnTo>
                <a:lnTo>
                  <a:pt x="87888" y="412068"/>
                </a:lnTo>
                <a:lnTo>
                  <a:pt x="73986" y="435614"/>
                </a:lnTo>
                <a:lnTo>
                  <a:pt x="57507" y="460425"/>
                </a:lnTo>
                <a:lnTo>
                  <a:pt x="53913" y="465543"/>
                </a:lnTo>
                <a:lnTo>
                  <a:pt x="49087" y="475170"/>
                </a:lnTo>
                <a:lnTo>
                  <a:pt x="42673" y="476884"/>
                </a:lnTo>
                <a:lnTo>
                  <a:pt x="98538" y="476884"/>
                </a:lnTo>
                <a:lnTo>
                  <a:pt x="124345" y="438235"/>
                </a:lnTo>
                <a:lnTo>
                  <a:pt x="149163" y="393992"/>
                </a:lnTo>
                <a:lnTo>
                  <a:pt x="152713" y="386499"/>
                </a:lnTo>
                <a:lnTo>
                  <a:pt x="156829" y="378026"/>
                </a:lnTo>
                <a:lnTo>
                  <a:pt x="161366" y="370265"/>
                </a:lnTo>
                <a:lnTo>
                  <a:pt x="166181" y="364909"/>
                </a:lnTo>
                <a:lnTo>
                  <a:pt x="217066" y="364909"/>
                </a:lnTo>
                <a:lnTo>
                  <a:pt x="220981" y="296189"/>
                </a:lnTo>
                <a:lnTo>
                  <a:pt x="221595" y="291050"/>
                </a:lnTo>
                <a:close/>
              </a:path>
              <a:path w="258445" h="559435">
                <a:moveTo>
                  <a:pt x="232640" y="0"/>
                </a:moveTo>
                <a:lnTo>
                  <a:pt x="217437" y="2756"/>
                </a:lnTo>
                <a:lnTo>
                  <a:pt x="209800" y="7829"/>
                </a:lnTo>
                <a:lnTo>
                  <a:pt x="206881" y="15026"/>
                </a:lnTo>
                <a:lnTo>
                  <a:pt x="205830" y="24155"/>
                </a:lnTo>
                <a:lnTo>
                  <a:pt x="200726" y="65573"/>
                </a:lnTo>
                <a:lnTo>
                  <a:pt x="194133" y="111829"/>
                </a:lnTo>
                <a:lnTo>
                  <a:pt x="187160" y="158657"/>
                </a:lnTo>
                <a:lnTo>
                  <a:pt x="180913" y="201790"/>
                </a:lnTo>
                <a:lnTo>
                  <a:pt x="177156" y="225814"/>
                </a:lnTo>
                <a:lnTo>
                  <a:pt x="172883" y="243193"/>
                </a:lnTo>
                <a:lnTo>
                  <a:pt x="166471" y="259242"/>
                </a:lnTo>
                <a:lnTo>
                  <a:pt x="156300" y="279273"/>
                </a:lnTo>
                <a:lnTo>
                  <a:pt x="222786" y="279273"/>
                </a:lnTo>
                <a:lnTo>
                  <a:pt x="223364" y="272259"/>
                </a:lnTo>
                <a:lnTo>
                  <a:pt x="223826" y="264464"/>
                </a:lnTo>
                <a:lnTo>
                  <a:pt x="226019" y="237972"/>
                </a:lnTo>
                <a:lnTo>
                  <a:pt x="230019" y="203917"/>
                </a:lnTo>
                <a:lnTo>
                  <a:pt x="234554" y="169595"/>
                </a:lnTo>
                <a:lnTo>
                  <a:pt x="238355" y="142303"/>
                </a:lnTo>
                <a:lnTo>
                  <a:pt x="256744" y="24028"/>
                </a:lnTo>
                <a:lnTo>
                  <a:pt x="254934" y="14010"/>
                </a:lnTo>
                <a:lnTo>
                  <a:pt x="249907" y="6180"/>
                </a:lnTo>
                <a:lnTo>
                  <a:pt x="242273" y="1266"/>
                </a:lnTo>
                <a:lnTo>
                  <a:pt x="23264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14768" y="5764174"/>
            <a:ext cx="405765" cy="473075"/>
          </a:xfrm>
          <a:custGeom>
            <a:avLst/>
            <a:gdLst/>
            <a:ahLst/>
            <a:cxnLst/>
            <a:rect l="l" t="t" r="r" b="b"/>
            <a:pathLst>
              <a:path w="405765" h="473075">
                <a:moveTo>
                  <a:pt x="374053" y="52451"/>
                </a:moveTo>
                <a:lnTo>
                  <a:pt x="340448" y="8661"/>
                </a:lnTo>
                <a:lnTo>
                  <a:pt x="290029" y="3098"/>
                </a:lnTo>
                <a:lnTo>
                  <a:pt x="266052" y="3060"/>
                </a:lnTo>
                <a:lnTo>
                  <a:pt x="238772" y="3289"/>
                </a:lnTo>
                <a:lnTo>
                  <a:pt x="231152" y="3644"/>
                </a:lnTo>
                <a:lnTo>
                  <a:pt x="217220" y="4902"/>
                </a:lnTo>
                <a:lnTo>
                  <a:pt x="211035" y="4787"/>
                </a:lnTo>
                <a:lnTo>
                  <a:pt x="204076" y="3581"/>
                </a:lnTo>
                <a:lnTo>
                  <a:pt x="197980" y="1993"/>
                </a:lnTo>
                <a:lnTo>
                  <a:pt x="191350" y="596"/>
                </a:lnTo>
                <a:lnTo>
                  <a:pt x="182791" y="0"/>
                </a:lnTo>
                <a:lnTo>
                  <a:pt x="171272" y="0"/>
                </a:lnTo>
                <a:lnTo>
                  <a:pt x="168579" y="9169"/>
                </a:lnTo>
                <a:lnTo>
                  <a:pt x="163499" y="12001"/>
                </a:lnTo>
                <a:lnTo>
                  <a:pt x="138328" y="18110"/>
                </a:lnTo>
                <a:lnTo>
                  <a:pt x="36880" y="43472"/>
                </a:lnTo>
                <a:lnTo>
                  <a:pt x="23368" y="46520"/>
                </a:lnTo>
                <a:lnTo>
                  <a:pt x="11544" y="50431"/>
                </a:lnTo>
                <a:lnTo>
                  <a:pt x="3175" y="57696"/>
                </a:lnTo>
                <a:lnTo>
                  <a:pt x="0" y="70802"/>
                </a:lnTo>
                <a:lnTo>
                  <a:pt x="2451" y="84543"/>
                </a:lnTo>
                <a:lnTo>
                  <a:pt x="9004" y="96697"/>
                </a:lnTo>
                <a:lnTo>
                  <a:pt x="18465" y="105371"/>
                </a:lnTo>
                <a:lnTo>
                  <a:pt x="29641" y="108686"/>
                </a:lnTo>
                <a:lnTo>
                  <a:pt x="44945" y="107315"/>
                </a:lnTo>
                <a:lnTo>
                  <a:pt x="61595" y="103936"/>
                </a:lnTo>
                <a:lnTo>
                  <a:pt x="77546" y="99695"/>
                </a:lnTo>
                <a:lnTo>
                  <a:pt x="148209" y="79044"/>
                </a:lnTo>
                <a:lnTo>
                  <a:pt x="138252" y="118237"/>
                </a:lnTo>
                <a:lnTo>
                  <a:pt x="106337" y="239826"/>
                </a:lnTo>
                <a:lnTo>
                  <a:pt x="90462" y="304444"/>
                </a:lnTo>
                <a:lnTo>
                  <a:pt x="78701" y="359752"/>
                </a:lnTo>
                <a:lnTo>
                  <a:pt x="73939" y="412597"/>
                </a:lnTo>
                <a:lnTo>
                  <a:pt x="74460" y="428421"/>
                </a:lnTo>
                <a:lnTo>
                  <a:pt x="95389" y="466648"/>
                </a:lnTo>
                <a:lnTo>
                  <a:pt x="120421" y="472643"/>
                </a:lnTo>
                <a:lnTo>
                  <a:pt x="125158" y="467677"/>
                </a:lnTo>
                <a:lnTo>
                  <a:pt x="124675" y="428790"/>
                </a:lnTo>
                <a:lnTo>
                  <a:pt x="124688" y="413156"/>
                </a:lnTo>
                <a:lnTo>
                  <a:pt x="127292" y="399567"/>
                </a:lnTo>
                <a:lnTo>
                  <a:pt x="144487" y="322656"/>
                </a:lnTo>
                <a:lnTo>
                  <a:pt x="156197" y="274154"/>
                </a:lnTo>
                <a:lnTo>
                  <a:pt x="194703" y="121678"/>
                </a:lnTo>
                <a:lnTo>
                  <a:pt x="204177" y="81902"/>
                </a:lnTo>
                <a:lnTo>
                  <a:pt x="207429" y="74041"/>
                </a:lnTo>
                <a:lnTo>
                  <a:pt x="213741" y="69240"/>
                </a:lnTo>
                <a:lnTo>
                  <a:pt x="225526" y="67437"/>
                </a:lnTo>
                <a:lnTo>
                  <a:pt x="297167" y="66763"/>
                </a:lnTo>
                <a:lnTo>
                  <a:pt x="321119" y="65874"/>
                </a:lnTo>
                <a:lnTo>
                  <a:pt x="365937" y="62928"/>
                </a:lnTo>
                <a:lnTo>
                  <a:pt x="374053" y="52451"/>
                </a:lnTo>
                <a:close/>
              </a:path>
              <a:path w="405765" h="473075">
                <a:moveTo>
                  <a:pt x="405752" y="139026"/>
                </a:moveTo>
                <a:lnTo>
                  <a:pt x="371094" y="111010"/>
                </a:lnTo>
                <a:lnTo>
                  <a:pt x="362280" y="110324"/>
                </a:lnTo>
                <a:lnTo>
                  <a:pt x="341337" y="115201"/>
                </a:lnTo>
                <a:lnTo>
                  <a:pt x="325107" y="128104"/>
                </a:lnTo>
                <a:lnTo>
                  <a:pt x="310997" y="146545"/>
                </a:lnTo>
                <a:lnTo>
                  <a:pt x="292468" y="173990"/>
                </a:lnTo>
                <a:lnTo>
                  <a:pt x="287756" y="181305"/>
                </a:lnTo>
                <a:lnTo>
                  <a:pt x="282841" y="188137"/>
                </a:lnTo>
                <a:lnTo>
                  <a:pt x="278295" y="192671"/>
                </a:lnTo>
                <a:lnTo>
                  <a:pt x="274751" y="181571"/>
                </a:lnTo>
                <a:lnTo>
                  <a:pt x="269862" y="175069"/>
                </a:lnTo>
                <a:lnTo>
                  <a:pt x="262610" y="172021"/>
                </a:lnTo>
                <a:lnTo>
                  <a:pt x="251955" y="171259"/>
                </a:lnTo>
                <a:lnTo>
                  <a:pt x="238315" y="178981"/>
                </a:lnTo>
                <a:lnTo>
                  <a:pt x="233083" y="198615"/>
                </a:lnTo>
                <a:lnTo>
                  <a:pt x="231686" y="224929"/>
                </a:lnTo>
                <a:lnTo>
                  <a:pt x="229590" y="252641"/>
                </a:lnTo>
                <a:lnTo>
                  <a:pt x="228638" y="260845"/>
                </a:lnTo>
                <a:lnTo>
                  <a:pt x="227215" y="286499"/>
                </a:lnTo>
                <a:lnTo>
                  <a:pt x="221081" y="357962"/>
                </a:lnTo>
                <a:lnTo>
                  <a:pt x="244284" y="389026"/>
                </a:lnTo>
                <a:lnTo>
                  <a:pt x="250304" y="390271"/>
                </a:lnTo>
                <a:lnTo>
                  <a:pt x="259321" y="388073"/>
                </a:lnTo>
                <a:lnTo>
                  <a:pt x="265239" y="382371"/>
                </a:lnTo>
                <a:lnTo>
                  <a:pt x="269113" y="374497"/>
                </a:lnTo>
                <a:lnTo>
                  <a:pt x="271932" y="365798"/>
                </a:lnTo>
                <a:lnTo>
                  <a:pt x="279133" y="338582"/>
                </a:lnTo>
                <a:lnTo>
                  <a:pt x="281800" y="329552"/>
                </a:lnTo>
                <a:lnTo>
                  <a:pt x="304330" y="258851"/>
                </a:lnTo>
                <a:lnTo>
                  <a:pt x="329082" y="189115"/>
                </a:lnTo>
                <a:lnTo>
                  <a:pt x="350316" y="155384"/>
                </a:lnTo>
                <a:lnTo>
                  <a:pt x="364502" y="137541"/>
                </a:lnTo>
                <a:lnTo>
                  <a:pt x="364147" y="136283"/>
                </a:lnTo>
                <a:lnTo>
                  <a:pt x="368871" y="135039"/>
                </a:lnTo>
                <a:lnTo>
                  <a:pt x="374040" y="138823"/>
                </a:lnTo>
                <a:lnTo>
                  <a:pt x="374053" y="146456"/>
                </a:lnTo>
                <a:lnTo>
                  <a:pt x="378447" y="166433"/>
                </a:lnTo>
                <a:lnTo>
                  <a:pt x="382041" y="181140"/>
                </a:lnTo>
                <a:lnTo>
                  <a:pt x="392442" y="173774"/>
                </a:lnTo>
                <a:lnTo>
                  <a:pt x="403047" y="158394"/>
                </a:lnTo>
                <a:lnTo>
                  <a:pt x="405752" y="13902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023213" y="2518333"/>
            <a:ext cx="2931160" cy="2891790"/>
            <a:chOff x="7023213" y="2518333"/>
            <a:chExt cx="2931160" cy="2891790"/>
          </a:xfrm>
        </p:grpSpPr>
        <p:sp>
          <p:nvSpPr>
            <p:cNvPr id="12" name="object 12"/>
            <p:cNvSpPr/>
            <p:nvPr/>
          </p:nvSpPr>
          <p:spPr>
            <a:xfrm>
              <a:off x="7048613" y="2543733"/>
              <a:ext cx="2880360" cy="2840990"/>
            </a:xfrm>
            <a:custGeom>
              <a:avLst/>
              <a:gdLst/>
              <a:ahLst/>
              <a:cxnLst/>
              <a:rect l="l" t="t" r="r" b="b"/>
              <a:pathLst>
                <a:path w="2880359" h="2840990">
                  <a:moveTo>
                    <a:pt x="0" y="0"/>
                  </a:moveTo>
                  <a:lnTo>
                    <a:pt x="2880004" y="0"/>
                  </a:lnTo>
                  <a:lnTo>
                    <a:pt x="2880004" y="2840812"/>
                  </a:lnTo>
                  <a:lnTo>
                    <a:pt x="0" y="2840812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C5C6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2616" y="2848305"/>
              <a:ext cx="2232025" cy="2231390"/>
            </a:xfrm>
            <a:custGeom>
              <a:avLst/>
              <a:gdLst/>
              <a:ahLst/>
              <a:cxnLst/>
              <a:rect l="l" t="t" r="r" b="b"/>
              <a:pathLst>
                <a:path w="2232025" h="2231390">
                  <a:moveTo>
                    <a:pt x="538759" y="1692910"/>
                  </a:moveTo>
                  <a:lnTo>
                    <a:pt x="0" y="1692910"/>
                  </a:lnTo>
                  <a:lnTo>
                    <a:pt x="0" y="1774190"/>
                  </a:lnTo>
                  <a:lnTo>
                    <a:pt x="0" y="2151380"/>
                  </a:lnTo>
                  <a:lnTo>
                    <a:pt x="0" y="2231390"/>
                  </a:lnTo>
                  <a:lnTo>
                    <a:pt x="538759" y="2231390"/>
                  </a:lnTo>
                  <a:lnTo>
                    <a:pt x="538759" y="2151380"/>
                  </a:lnTo>
                  <a:lnTo>
                    <a:pt x="80822" y="2151380"/>
                  </a:lnTo>
                  <a:lnTo>
                    <a:pt x="80822" y="1774190"/>
                  </a:lnTo>
                  <a:lnTo>
                    <a:pt x="457936" y="1774190"/>
                  </a:lnTo>
                  <a:lnTo>
                    <a:pt x="457936" y="2151011"/>
                  </a:lnTo>
                  <a:lnTo>
                    <a:pt x="538759" y="2151011"/>
                  </a:lnTo>
                  <a:lnTo>
                    <a:pt x="538759" y="1774190"/>
                  </a:lnTo>
                  <a:lnTo>
                    <a:pt x="538759" y="1773897"/>
                  </a:lnTo>
                  <a:lnTo>
                    <a:pt x="538759" y="1692910"/>
                  </a:lnTo>
                  <a:close/>
                </a:path>
                <a:path w="2232025" h="2231390">
                  <a:moveTo>
                    <a:pt x="538759" y="615950"/>
                  </a:moveTo>
                  <a:lnTo>
                    <a:pt x="384822" y="615950"/>
                  </a:lnTo>
                  <a:lnTo>
                    <a:pt x="384822" y="692150"/>
                  </a:lnTo>
                  <a:lnTo>
                    <a:pt x="384822" y="769620"/>
                  </a:lnTo>
                  <a:lnTo>
                    <a:pt x="384822" y="847090"/>
                  </a:lnTo>
                  <a:lnTo>
                    <a:pt x="384822" y="923290"/>
                  </a:lnTo>
                  <a:lnTo>
                    <a:pt x="307860" y="923290"/>
                  </a:lnTo>
                  <a:lnTo>
                    <a:pt x="307860" y="847090"/>
                  </a:lnTo>
                  <a:lnTo>
                    <a:pt x="230898" y="847090"/>
                  </a:lnTo>
                  <a:lnTo>
                    <a:pt x="230898" y="923290"/>
                  </a:lnTo>
                  <a:lnTo>
                    <a:pt x="0" y="923290"/>
                  </a:lnTo>
                  <a:lnTo>
                    <a:pt x="0" y="1000760"/>
                  </a:lnTo>
                  <a:lnTo>
                    <a:pt x="230898" y="1000760"/>
                  </a:lnTo>
                  <a:lnTo>
                    <a:pt x="230898" y="1076960"/>
                  </a:lnTo>
                  <a:lnTo>
                    <a:pt x="230898" y="1308100"/>
                  </a:lnTo>
                  <a:lnTo>
                    <a:pt x="76962" y="1308100"/>
                  </a:lnTo>
                  <a:lnTo>
                    <a:pt x="76962" y="1385570"/>
                  </a:lnTo>
                  <a:lnTo>
                    <a:pt x="153924" y="1385570"/>
                  </a:lnTo>
                  <a:lnTo>
                    <a:pt x="153924" y="1461770"/>
                  </a:lnTo>
                  <a:lnTo>
                    <a:pt x="153924" y="1539240"/>
                  </a:lnTo>
                  <a:lnTo>
                    <a:pt x="230898" y="1539240"/>
                  </a:lnTo>
                  <a:lnTo>
                    <a:pt x="230898" y="1461770"/>
                  </a:lnTo>
                  <a:lnTo>
                    <a:pt x="307860" y="1461770"/>
                  </a:lnTo>
                  <a:lnTo>
                    <a:pt x="307860" y="1385570"/>
                  </a:lnTo>
                  <a:lnTo>
                    <a:pt x="307860" y="1308100"/>
                  </a:lnTo>
                  <a:lnTo>
                    <a:pt x="307860" y="1076960"/>
                  </a:lnTo>
                  <a:lnTo>
                    <a:pt x="307860" y="1000760"/>
                  </a:lnTo>
                  <a:lnTo>
                    <a:pt x="384822" y="1000760"/>
                  </a:lnTo>
                  <a:lnTo>
                    <a:pt x="384822" y="1076960"/>
                  </a:lnTo>
                  <a:lnTo>
                    <a:pt x="461784" y="1076960"/>
                  </a:lnTo>
                  <a:lnTo>
                    <a:pt x="461784" y="1000760"/>
                  </a:lnTo>
                  <a:lnTo>
                    <a:pt x="538759" y="1000760"/>
                  </a:lnTo>
                  <a:lnTo>
                    <a:pt x="538759" y="923290"/>
                  </a:lnTo>
                  <a:lnTo>
                    <a:pt x="461784" y="923290"/>
                  </a:lnTo>
                  <a:lnTo>
                    <a:pt x="461784" y="847090"/>
                  </a:lnTo>
                  <a:lnTo>
                    <a:pt x="538759" y="847090"/>
                  </a:lnTo>
                  <a:lnTo>
                    <a:pt x="538759" y="769620"/>
                  </a:lnTo>
                  <a:lnTo>
                    <a:pt x="461784" y="769620"/>
                  </a:lnTo>
                  <a:lnTo>
                    <a:pt x="461784" y="692150"/>
                  </a:lnTo>
                  <a:lnTo>
                    <a:pt x="538759" y="692150"/>
                  </a:lnTo>
                  <a:lnTo>
                    <a:pt x="538759" y="615950"/>
                  </a:lnTo>
                  <a:close/>
                </a:path>
                <a:path w="2232025" h="2231390">
                  <a:moveTo>
                    <a:pt x="538759" y="0"/>
                  </a:moveTo>
                  <a:lnTo>
                    <a:pt x="457923" y="0"/>
                  </a:lnTo>
                  <a:lnTo>
                    <a:pt x="457923" y="81280"/>
                  </a:lnTo>
                  <a:lnTo>
                    <a:pt x="457390" y="457200"/>
                  </a:lnTo>
                  <a:lnTo>
                    <a:pt x="81076" y="457200"/>
                  </a:lnTo>
                  <a:lnTo>
                    <a:pt x="81076" y="81280"/>
                  </a:lnTo>
                  <a:lnTo>
                    <a:pt x="457923" y="81280"/>
                  </a:lnTo>
                  <a:lnTo>
                    <a:pt x="457923" y="0"/>
                  </a:lnTo>
                  <a:lnTo>
                    <a:pt x="0" y="0"/>
                  </a:lnTo>
                  <a:lnTo>
                    <a:pt x="0" y="81280"/>
                  </a:lnTo>
                  <a:lnTo>
                    <a:pt x="0" y="457200"/>
                  </a:lnTo>
                  <a:lnTo>
                    <a:pt x="0" y="538480"/>
                  </a:lnTo>
                  <a:lnTo>
                    <a:pt x="538759" y="538480"/>
                  </a:lnTo>
                  <a:lnTo>
                    <a:pt x="538759" y="457771"/>
                  </a:lnTo>
                  <a:lnTo>
                    <a:pt x="538759" y="457200"/>
                  </a:lnTo>
                  <a:lnTo>
                    <a:pt x="538759" y="81280"/>
                  </a:lnTo>
                  <a:lnTo>
                    <a:pt x="538759" y="80657"/>
                  </a:lnTo>
                  <a:lnTo>
                    <a:pt x="538759" y="0"/>
                  </a:lnTo>
                  <a:close/>
                </a:path>
                <a:path w="2232025" h="2231390">
                  <a:moveTo>
                    <a:pt x="1308404" y="1693075"/>
                  </a:moveTo>
                  <a:lnTo>
                    <a:pt x="1231442" y="1693075"/>
                  </a:lnTo>
                  <a:lnTo>
                    <a:pt x="1231442" y="1770037"/>
                  </a:lnTo>
                  <a:lnTo>
                    <a:pt x="1308404" y="1770037"/>
                  </a:lnTo>
                  <a:lnTo>
                    <a:pt x="1308404" y="1693075"/>
                  </a:lnTo>
                  <a:close/>
                </a:path>
                <a:path w="2232025" h="2231390">
                  <a:moveTo>
                    <a:pt x="1462341" y="1693075"/>
                  </a:moveTo>
                  <a:lnTo>
                    <a:pt x="1385379" y="1693075"/>
                  </a:lnTo>
                  <a:lnTo>
                    <a:pt x="1385379" y="1770037"/>
                  </a:lnTo>
                  <a:lnTo>
                    <a:pt x="1462341" y="1770037"/>
                  </a:lnTo>
                  <a:lnTo>
                    <a:pt x="1462341" y="1693075"/>
                  </a:lnTo>
                  <a:close/>
                </a:path>
                <a:path w="2232025" h="2231390">
                  <a:moveTo>
                    <a:pt x="1616278" y="0"/>
                  </a:moveTo>
                  <a:lnTo>
                    <a:pt x="1308404" y="0"/>
                  </a:lnTo>
                  <a:lnTo>
                    <a:pt x="1308404" y="76200"/>
                  </a:lnTo>
                  <a:lnTo>
                    <a:pt x="1385379" y="76200"/>
                  </a:lnTo>
                  <a:lnTo>
                    <a:pt x="1385379" y="153670"/>
                  </a:lnTo>
                  <a:lnTo>
                    <a:pt x="1462341" y="153670"/>
                  </a:lnTo>
                  <a:lnTo>
                    <a:pt x="1462341" y="76200"/>
                  </a:lnTo>
                  <a:lnTo>
                    <a:pt x="1539303" y="76200"/>
                  </a:lnTo>
                  <a:lnTo>
                    <a:pt x="1539303" y="153670"/>
                  </a:lnTo>
                  <a:lnTo>
                    <a:pt x="1539303" y="231140"/>
                  </a:lnTo>
                  <a:lnTo>
                    <a:pt x="1385379" y="231140"/>
                  </a:lnTo>
                  <a:lnTo>
                    <a:pt x="1385379" y="307340"/>
                  </a:lnTo>
                  <a:lnTo>
                    <a:pt x="1308404" y="307340"/>
                  </a:lnTo>
                  <a:lnTo>
                    <a:pt x="1308404" y="231140"/>
                  </a:lnTo>
                  <a:lnTo>
                    <a:pt x="1077506" y="231140"/>
                  </a:lnTo>
                  <a:lnTo>
                    <a:pt x="1077506" y="307340"/>
                  </a:lnTo>
                  <a:lnTo>
                    <a:pt x="1154480" y="307340"/>
                  </a:lnTo>
                  <a:lnTo>
                    <a:pt x="1154480" y="384810"/>
                  </a:lnTo>
                  <a:lnTo>
                    <a:pt x="1077506" y="384810"/>
                  </a:lnTo>
                  <a:lnTo>
                    <a:pt x="1077506" y="461010"/>
                  </a:lnTo>
                  <a:lnTo>
                    <a:pt x="1077506" y="538480"/>
                  </a:lnTo>
                  <a:lnTo>
                    <a:pt x="1154480" y="538480"/>
                  </a:lnTo>
                  <a:lnTo>
                    <a:pt x="1154480" y="461010"/>
                  </a:lnTo>
                  <a:lnTo>
                    <a:pt x="1231442" y="461010"/>
                  </a:lnTo>
                  <a:lnTo>
                    <a:pt x="1231442" y="384810"/>
                  </a:lnTo>
                  <a:lnTo>
                    <a:pt x="1462341" y="384810"/>
                  </a:lnTo>
                  <a:lnTo>
                    <a:pt x="1462341" y="307340"/>
                  </a:lnTo>
                  <a:lnTo>
                    <a:pt x="1616278" y="307340"/>
                  </a:lnTo>
                  <a:lnTo>
                    <a:pt x="1616278" y="231140"/>
                  </a:lnTo>
                  <a:lnTo>
                    <a:pt x="1616278" y="153670"/>
                  </a:lnTo>
                  <a:lnTo>
                    <a:pt x="1616278" y="76200"/>
                  </a:lnTo>
                  <a:lnTo>
                    <a:pt x="1616278" y="0"/>
                  </a:lnTo>
                  <a:close/>
                </a:path>
                <a:path w="2232025" h="2231390">
                  <a:moveTo>
                    <a:pt x="1847164" y="692150"/>
                  </a:moveTo>
                  <a:lnTo>
                    <a:pt x="1539303" y="692150"/>
                  </a:lnTo>
                  <a:lnTo>
                    <a:pt x="1539303" y="769620"/>
                  </a:lnTo>
                  <a:lnTo>
                    <a:pt x="1462341" y="769620"/>
                  </a:lnTo>
                  <a:lnTo>
                    <a:pt x="1462341" y="847090"/>
                  </a:lnTo>
                  <a:lnTo>
                    <a:pt x="1616278" y="847090"/>
                  </a:lnTo>
                  <a:lnTo>
                    <a:pt x="1616278" y="923290"/>
                  </a:lnTo>
                  <a:lnTo>
                    <a:pt x="1462341" y="923290"/>
                  </a:lnTo>
                  <a:lnTo>
                    <a:pt x="1462341" y="1000760"/>
                  </a:lnTo>
                  <a:lnTo>
                    <a:pt x="1462341" y="1076960"/>
                  </a:lnTo>
                  <a:lnTo>
                    <a:pt x="1539303" y="1076960"/>
                  </a:lnTo>
                  <a:lnTo>
                    <a:pt x="1539303" y="1000760"/>
                  </a:lnTo>
                  <a:lnTo>
                    <a:pt x="1770202" y="1000760"/>
                  </a:lnTo>
                  <a:lnTo>
                    <a:pt x="1770202" y="923290"/>
                  </a:lnTo>
                  <a:lnTo>
                    <a:pt x="1770202" y="847090"/>
                  </a:lnTo>
                  <a:lnTo>
                    <a:pt x="1847164" y="847090"/>
                  </a:lnTo>
                  <a:lnTo>
                    <a:pt x="1847164" y="769620"/>
                  </a:lnTo>
                  <a:lnTo>
                    <a:pt x="1847164" y="692150"/>
                  </a:lnTo>
                  <a:close/>
                </a:path>
                <a:path w="2232025" h="2231390">
                  <a:moveTo>
                    <a:pt x="1924138" y="1385214"/>
                  </a:moveTo>
                  <a:lnTo>
                    <a:pt x="1847164" y="1385214"/>
                  </a:lnTo>
                  <a:lnTo>
                    <a:pt x="1847164" y="1308252"/>
                  </a:lnTo>
                  <a:lnTo>
                    <a:pt x="1847164" y="1308100"/>
                  </a:lnTo>
                  <a:lnTo>
                    <a:pt x="1847164" y="1154315"/>
                  </a:lnTo>
                  <a:lnTo>
                    <a:pt x="1770202" y="1154315"/>
                  </a:lnTo>
                  <a:lnTo>
                    <a:pt x="1770202" y="1308100"/>
                  </a:lnTo>
                  <a:lnTo>
                    <a:pt x="1693240" y="1308100"/>
                  </a:lnTo>
                  <a:lnTo>
                    <a:pt x="1693240" y="1231900"/>
                  </a:lnTo>
                  <a:lnTo>
                    <a:pt x="1616278" y="1231900"/>
                  </a:lnTo>
                  <a:lnTo>
                    <a:pt x="1616278" y="1308100"/>
                  </a:lnTo>
                  <a:lnTo>
                    <a:pt x="1616278" y="1385570"/>
                  </a:lnTo>
                  <a:lnTo>
                    <a:pt x="1693240" y="1385570"/>
                  </a:lnTo>
                  <a:lnTo>
                    <a:pt x="1693240" y="1539138"/>
                  </a:lnTo>
                  <a:lnTo>
                    <a:pt x="1924138" y="1539138"/>
                  </a:lnTo>
                  <a:lnTo>
                    <a:pt x="1924138" y="1385214"/>
                  </a:lnTo>
                  <a:close/>
                </a:path>
                <a:path w="2232025" h="2231390">
                  <a:moveTo>
                    <a:pt x="2231999" y="1770380"/>
                  </a:moveTo>
                  <a:lnTo>
                    <a:pt x="2155037" y="1770380"/>
                  </a:lnTo>
                  <a:lnTo>
                    <a:pt x="2155037" y="1846580"/>
                  </a:lnTo>
                  <a:lnTo>
                    <a:pt x="2078062" y="1846580"/>
                  </a:lnTo>
                  <a:lnTo>
                    <a:pt x="2078062" y="1923973"/>
                  </a:lnTo>
                  <a:lnTo>
                    <a:pt x="1924138" y="1923973"/>
                  </a:lnTo>
                  <a:lnTo>
                    <a:pt x="1924138" y="1846580"/>
                  </a:lnTo>
                  <a:lnTo>
                    <a:pt x="2078062" y="1846580"/>
                  </a:lnTo>
                  <a:lnTo>
                    <a:pt x="2078062" y="1770380"/>
                  </a:lnTo>
                  <a:lnTo>
                    <a:pt x="1924138" y="1770380"/>
                  </a:lnTo>
                  <a:lnTo>
                    <a:pt x="1924138" y="1616710"/>
                  </a:lnTo>
                  <a:lnTo>
                    <a:pt x="1924138" y="1539240"/>
                  </a:lnTo>
                  <a:lnTo>
                    <a:pt x="1847164" y="1539240"/>
                  </a:lnTo>
                  <a:lnTo>
                    <a:pt x="1847164" y="1616710"/>
                  </a:lnTo>
                  <a:lnTo>
                    <a:pt x="1847164" y="1770380"/>
                  </a:lnTo>
                  <a:lnTo>
                    <a:pt x="1847164" y="1846580"/>
                  </a:lnTo>
                  <a:lnTo>
                    <a:pt x="1616278" y="1846580"/>
                  </a:lnTo>
                  <a:lnTo>
                    <a:pt x="1616278" y="1692910"/>
                  </a:lnTo>
                  <a:lnTo>
                    <a:pt x="1616278" y="1616710"/>
                  </a:lnTo>
                  <a:lnTo>
                    <a:pt x="1847164" y="1616710"/>
                  </a:lnTo>
                  <a:lnTo>
                    <a:pt x="1847164" y="1539240"/>
                  </a:lnTo>
                  <a:lnTo>
                    <a:pt x="1616278" y="1539240"/>
                  </a:lnTo>
                  <a:lnTo>
                    <a:pt x="1616278" y="1461770"/>
                  </a:lnTo>
                  <a:lnTo>
                    <a:pt x="1539303" y="1461770"/>
                  </a:lnTo>
                  <a:lnTo>
                    <a:pt x="1539303" y="1539240"/>
                  </a:lnTo>
                  <a:lnTo>
                    <a:pt x="1539303" y="1616710"/>
                  </a:lnTo>
                  <a:lnTo>
                    <a:pt x="1308404" y="1616710"/>
                  </a:lnTo>
                  <a:lnTo>
                    <a:pt x="1308404" y="1539240"/>
                  </a:lnTo>
                  <a:lnTo>
                    <a:pt x="1385379" y="1539240"/>
                  </a:lnTo>
                  <a:lnTo>
                    <a:pt x="1385379" y="1616113"/>
                  </a:lnTo>
                  <a:lnTo>
                    <a:pt x="1462341" y="1616113"/>
                  </a:lnTo>
                  <a:lnTo>
                    <a:pt x="1462341" y="1539138"/>
                  </a:lnTo>
                  <a:lnTo>
                    <a:pt x="1385379" y="1539138"/>
                  </a:lnTo>
                  <a:lnTo>
                    <a:pt x="1385379" y="1385570"/>
                  </a:lnTo>
                  <a:lnTo>
                    <a:pt x="1308404" y="1385570"/>
                  </a:lnTo>
                  <a:lnTo>
                    <a:pt x="1308404" y="1308252"/>
                  </a:lnTo>
                  <a:lnTo>
                    <a:pt x="1385379" y="1308252"/>
                  </a:lnTo>
                  <a:lnTo>
                    <a:pt x="1385379" y="1231900"/>
                  </a:lnTo>
                  <a:lnTo>
                    <a:pt x="1539303" y="1231900"/>
                  </a:lnTo>
                  <a:lnTo>
                    <a:pt x="1539303" y="1154430"/>
                  </a:lnTo>
                  <a:lnTo>
                    <a:pt x="1462341" y="1154430"/>
                  </a:lnTo>
                  <a:lnTo>
                    <a:pt x="1462341" y="1076960"/>
                  </a:lnTo>
                  <a:lnTo>
                    <a:pt x="1308404" y="1076960"/>
                  </a:lnTo>
                  <a:lnTo>
                    <a:pt x="1308404" y="1154430"/>
                  </a:lnTo>
                  <a:lnTo>
                    <a:pt x="1308404" y="1231277"/>
                  </a:lnTo>
                  <a:lnTo>
                    <a:pt x="1231442" y="1231277"/>
                  </a:lnTo>
                  <a:lnTo>
                    <a:pt x="1231442" y="1308100"/>
                  </a:lnTo>
                  <a:lnTo>
                    <a:pt x="1077506" y="1308100"/>
                  </a:lnTo>
                  <a:lnTo>
                    <a:pt x="1077506" y="1231900"/>
                  </a:lnTo>
                  <a:lnTo>
                    <a:pt x="1000544" y="1231900"/>
                  </a:lnTo>
                  <a:lnTo>
                    <a:pt x="1000544" y="1154430"/>
                  </a:lnTo>
                  <a:lnTo>
                    <a:pt x="1154480" y="1154430"/>
                  </a:lnTo>
                  <a:lnTo>
                    <a:pt x="1154480" y="1076960"/>
                  </a:lnTo>
                  <a:lnTo>
                    <a:pt x="1077506" y="1076960"/>
                  </a:lnTo>
                  <a:lnTo>
                    <a:pt x="1077506" y="1000379"/>
                  </a:lnTo>
                  <a:lnTo>
                    <a:pt x="1000544" y="1000379"/>
                  </a:lnTo>
                  <a:lnTo>
                    <a:pt x="1000544" y="1076960"/>
                  </a:lnTo>
                  <a:lnTo>
                    <a:pt x="923582" y="1076960"/>
                  </a:lnTo>
                  <a:lnTo>
                    <a:pt x="923582" y="1154430"/>
                  </a:lnTo>
                  <a:lnTo>
                    <a:pt x="923582" y="1231900"/>
                  </a:lnTo>
                  <a:lnTo>
                    <a:pt x="923582" y="1308100"/>
                  </a:lnTo>
                  <a:lnTo>
                    <a:pt x="846620" y="1308100"/>
                  </a:lnTo>
                  <a:lnTo>
                    <a:pt x="846620" y="1231900"/>
                  </a:lnTo>
                  <a:lnTo>
                    <a:pt x="846620" y="1154430"/>
                  </a:lnTo>
                  <a:lnTo>
                    <a:pt x="923582" y="1154430"/>
                  </a:lnTo>
                  <a:lnTo>
                    <a:pt x="923582" y="1076960"/>
                  </a:lnTo>
                  <a:lnTo>
                    <a:pt x="769645" y="1076960"/>
                  </a:lnTo>
                  <a:lnTo>
                    <a:pt x="769645" y="1154430"/>
                  </a:lnTo>
                  <a:lnTo>
                    <a:pt x="769645" y="1231900"/>
                  </a:lnTo>
                  <a:lnTo>
                    <a:pt x="692683" y="1231900"/>
                  </a:lnTo>
                  <a:lnTo>
                    <a:pt x="692683" y="1308100"/>
                  </a:lnTo>
                  <a:lnTo>
                    <a:pt x="769645" y="1308100"/>
                  </a:lnTo>
                  <a:lnTo>
                    <a:pt x="769645" y="1385570"/>
                  </a:lnTo>
                  <a:lnTo>
                    <a:pt x="769645" y="1539240"/>
                  </a:lnTo>
                  <a:lnTo>
                    <a:pt x="846620" y="1539240"/>
                  </a:lnTo>
                  <a:lnTo>
                    <a:pt x="846620" y="1616710"/>
                  </a:lnTo>
                  <a:lnTo>
                    <a:pt x="1000544" y="1616710"/>
                  </a:lnTo>
                  <a:lnTo>
                    <a:pt x="1000544" y="1539240"/>
                  </a:lnTo>
                  <a:lnTo>
                    <a:pt x="1000544" y="1385570"/>
                  </a:lnTo>
                  <a:lnTo>
                    <a:pt x="1077506" y="1385570"/>
                  </a:lnTo>
                  <a:lnTo>
                    <a:pt x="1077506" y="1539138"/>
                  </a:lnTo>
                  <a:lnTo>
                    <a:pt x="1154480" y="1539138"/>
                  </a:lnTo>
                  <a:lnTo>
                    <a:pt x="1154480" y="1385570"/>
                  </a:lnTo>
                  <a:lnTo>
                    <a:pt x="1231442" y="1385570"/>
                  </a:lnTo>
                  <a:lnTo>
                    <a:pt x="1231442" y="1539240"/>
                  </a:lnTo>
                  <a:lnTo>
                    <a:pt x="1231442" y="1616710"/>
                  </a:lnTo>
                  <a:lnTo>
                    <a:pt x="1077506" y="1616710"/>
                  </a:lnTo>
                  <a:lnTo>
                    <a:pt x="1077506" y="1692910"/>
                  </a:lnTo>
                  <a:lnTo>
                    <a:pt x="1539303" y="1692910"/>
                  </a:lnTo>
                  <a:lnTo>
                    <a:pt x="1539303" y="1846580"/>
                  </a:lnTo>
                  <a:lnTo>
                    <a:pt x="1539303" y="1924050"/>
                  </a:lnTo>
                  <a:lnTo>
                    <a:pt x="1693240" y="1924050"/>
                  </a:lnTo>
                  <a:lnTo>
                    <a:pt x="1693240" y="2000935"/>
                  </a:lnTo>
                  <a:lnTo>
                    <a:pt x="1847164" y="2000935"/>
                  </a:lnTo>
                  <a:lnTo>
                    <a:pt x="1847164" y="2077897"/>
                  </a:lnTo>
                  <a:lnTo>
                    <a:pt x="2078062" y="2077897"/>
                  </a:lnTo>
                  <a:lnTo>
                    <a:pt x="2078062" y="2000935"/>
                  </a:lnTo>
                  <a:lnTo>
                    <a:pt x="2155037" y="2000935"/>
                  </a:lnTo>
                  <a:lnTo>
                    <a:pt x="2155037" y="1924050"/>
                  </a:lnTo>
                  <a:lnTo>
                    <a:pt x="2231999" y="1924050"/>
                  </a:lnTo>
                  <a:lnTo>
                    <a:pt x="2231999" y="1846580"/>
                  </a:lnTo>
                  <a:lnTo>
                    <a:pt x="2231999" y="1770380"/>
                  </a:lnTo>
                  <a:close/>
                </a:path>
                <a:path w="2232025" h="2231390">
                  <a:moveTo>
                    <a:pt x="2231999" y="0"/>
                  </a:moveTo>
                  <a:lnTo>
                    <a:pt x="2151164" y="0"/>
                  </a:lnTo>
                  <a:lnTo>
                    <a:pt x="2151164" y="81280"/>
                  </a:lnTo>
                  <a:lnTo>
                    <a:pt x="2150630" y="457200"/>
                  </a:lnTo>
                  <a:lnTo>
                    <a:pt x="1774050" y="457200"/>
                  </a:lnTo>
                  <a:lnTo>
                    <a:pt x="1774050" y="81280"/>
                  </a:lnTo>
                  <a:lnTo>
                    <a:pt x="2151164" y="81280"/>
                  </a:lnTo>
                  <a:lnTo>
                    <a:pt x="2151164" y="0"/>
                  </a:lnTo>
                  <a:lnTo>
                    <a:pt x="1693240" y="0"/>
                  </a:lnTo>
                  <a:lnTo>
                    <a:pt x="1693240" y="81280"/>
                  </a:lnTo>
                  <a:lnTo>
                    <a:pt x="1693240" y="457200"/>
                  </a:lnTo>
                  <a:lnTo>
                    <a:pt x="1693240" y="538480"/>
                  </a:lnTo>
                  <a:lnTo>
                    <a:pt x="2231999" y="538480"/>
                  </a:lnTo>
                  <a:lnTo>
                    <a:pt x="2231999" y="457771"/>
                  </a:lnTo>
                  <a:lnTo>
                    <a:pt x="2231999" y="457200"/>
                  </a:lnTo>
                  <a:lnTo>
                    <a:pt x="2231999" y="81280"/>
                  </a:lnTo>
                  <a:lnTo>
                    <a:pt x="2231999" y="80657"/>
                  </a:lnTo>
                  <a:lnTo>
                    <a:pt x="22319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72616" y="2848139"/>
              <a:ext cx="2232025" cy="2232025"/>
            </a:xfrm>
            <a:custGeom>
              <a:avLst/>
              <a:gdLst/>
              <a:ahLst/>
              <a:cxnLst/>
              <a:rect l="l" t="t" r="r" b="b"/>
              <a:pathLst>
                <a:path w="2232025" h="2232025">
                  <a:moveTo>
                    <a:pt x="153924" y="1077518"/>
                  </a:moveTo>
                  <a:lnTo>
                    <a:pt x="0" y="1077518"/>
                  </a:lnTo>
                  <a:lnTo>
                    <a:pt x="0" y="1154480"/>
                  </a:lnTo>
                  <a:lnTo>
                    <a:pt x="153924" y="1154480"/>
                  </a:lnTo>
                  <a:lnTo>
                    <a:pt x="153924" y="1077518"/>
                  </a:lnTo>
                  <a:close/>
                </a:path>
                <a:path w="2232025" h="2232025">
                  <a:moveTo>
                    <a:pt x="307860" y="616115"/>
                  </a:moveTo>
                  <a:lnTo>
                    <a:pt x="230898" y="616115"/>
                  </a:lnTo>
                  <a:lnTo>
                    <a:pt x="230898" y="692315"/>
                  </a:lnTo>
                  <a:lnTo>
                    <a:pt x="153924" y="692315"/>
                  </a:lnTo>
                  <a:lnTo>
                    <a:pt x="153924" y="769658"/>
                  </a:lnTo>
                  <a:lnTo>
                    <a:pt x="0" y="769658"/>
                  </a:lnTo>
                  <a:lnTo>
                    <a:pt x="0" y="846620"/>
                  </a:lnTo>
                  <a:lnTo>
                    <a:pt x="153924" y="846620"/>
                  </a:lnTo>
                  <a:lnTo>
                    <a:pt x="153924" y="769785"/>
                  </a:lnTo>
                  <a:lnTo>
                    <a:pt x="307860" y="769785"/>
                  </a:lnTo>
                  <a:lnTo>
                    <a:pt x="307860" y="692315"/>
                  </a:lnTo>
                  <a:lnTo>
                    <a:pt x="307860" y="616115"/>
                  </a:lnTo>
                  <a:close/>
                </a:path>
                <a:path w="2232025" h="2232025">
                  <a:moveTo>
                    <a:pt x="384822" y="1847164"/>
                  </a:moveTo>
                  <a:lnTo>
                    <a:pt x="153924" y="1847164"/>
                  </a:lnTo>
                  <a:lnTo>
                    <a:pt x="153924" y="2078062"/>
                  </a:lnTo>
                  <a:lnTo>
                    <a:pt x="384822" y="2078062"/>
                  </a:lnTo>
                  <a:lnTo>
                    <a:pt x="384822" y="1847164"/>
                  </a:lnTo>
                  <a:close/>
                </a:path>
                <a:path w="2232025" h="2232025">
                  <a:moveTo>
                    <a:pt x="384822" y="153936"/>
                  </a:moveTo>
                  <a:lnTo>
                    <a:pt x="153924" y="153936"/>
                  </a:lnTo>
                  <a:lnTo>
                    <a:pt x="153924" y="384822"/>
                  </a:lnTo>
                  <a:lnTo>
                    <a:pt x="384822" y="384822"/>
                  </a:lnTo>
                  <a:lnTo>
                    <a:pt x="384822" y="153936"/>
                  </a:lnTo>
                  <a:close/>
                </a:path>
                <a:path w="2232025" h="2232025">
                  <a:moveTo>
                    <a:pt x="538759" y="1385735"/>
                  </a:moveTo>
                  <a:lnTo>
                    <a:pt x="384822" y="1385735"/>
                  </a:lnTo>
                  <a:lnTo>
                    <a:pt x="384822" y="1461935"/>
                  </a:lnTo>
                  <a:lnTo>
                    <a:pt x="307860" y="1461935"/>
                  </a:lnTo>
                  <a:lnTo>
                    <a:pt x="307860" y="1539405"/>
                  </a:lnTo>
                  <a:lnTo>
                    <a:pt x="307860" y="1616875"/>
                  </a:lnTo>
                  <a:lnTo>
                    <a:pt x="384822" y="1616875"/>
                  </a:lnTo>
                  <a:lnTo>
                    <a:pt x="384822" y="1539405"/>
                  </a:lnTo>
                  <a:lnTo>
                    <a:pt x="461784" y="1539405"/>
                  </a:lnTo>
                  <a:lnTo>
                    <a:pt x="461784" y="1461935"/>
                  </a:lnTo>
                  <a:lnTo>
                    <a:pt x="538759" y="1461935"/>
                  </a:lnTo>
                  <a:lnTo>
                    <a:pt x="538759" y="1385735"/>
                  </a:lnTo>
                  <a:close/>
                </a:path>
                <a:path w="2232025" h="2232025">
                  <a:moveTo>
                    <a:pt x="538759" y="1232065"/>
                  </a:moveTo>
                  <a:lnTo>
                    <a:pt x="461784" y="1232065"/>
                  </a:lnTo>
                  <a:lnTo>
                    <a:pt x="461784" y="1154595"/>
                  </a:lnTo>
                  <a:lnTo>
                    <a:pt x="384822" y="1154595"/>
                  </a:lnTo>
                  <a:lnTo>
                    <a:pt x="384822" y="1232065"/>
                  </a:lnTo>
                  <a:lnTo>
                    <a:pt x="384822" y="1308265"/>
                  </a:lnTo>
                  <a:lnTo>
                    <a:pt x="538759" y="1308265"/>
                  </a:lnTo>
                  <a:lnTo>
                    <a:pt x="538759" y="1232065"/>
                  </a:lnTo>
                  <a:close/>
                </a:path>
                <a:path w="2232025" h="2232025">
                  <a:moveTo>
                    <a:pt x="692683" y="1077125"/>
                  </a:moveTo>
                  <a:lnTo>
                    <a:pt x="615721" y="1077125"/>
                  </a:lnTo>
                  <a:lnTo>
                    <a:pt x="615721" y="1154595"/>
                  </a:lnTo>
                  <a:lnTo>
                    <a:pt x="538759" y="1154595"/>
                  </a:lnTo>
                  <a:lnTo>
                    <a:pt x="538759" y="1232065"/>
                  </a:lnTo>
                  <a:lnTo>
                    <a:pt x="692683" y="1232065"/>
                  </a:lnTo>
                  <a:lnTo>
                    <a:pt x="692683" y="1154595"/>
                  </a:lnTo>
                  <a:lnTo>
                    <a:pt x="692683" y="1077125"/>
                  </a:lnTo>
                  <a:close/>
                </a:path>
                <a:path w="2232025" h="2232025">
                  <a:moveTo>
                    <a:pt x="769645" y="538645"/>
                  </a:moveTo>
                  <a:lnTo>
                    <a:pt x="692683" y="538645"/>
                  </a:lnTo>
                  <a:lnTo>
                    <a:pt x="692683" y="616115"/>
                  </a:lnTo>
                  <a:lnTo>
                    <a:pt x="615721" y="616115"/>
                  </a:lnTo>
                  <a:lnTo>
                    <a:pt x="615721" y="692315"/>
                  </a:lnTo>
                  <a:lnTo>
                    <a:pt x="769645" y="692315"/>
                  </a:lnTo>
                  <a:lnTo>
                    <a:pt x="769645" y="616115"/>
                  </a:lnTo>
                  <a:lnTo>
                    <a:pt x="769645" y="538645"/>
                  </a:lnTo>
                  <a:close/>
                </a:path>
                <a:path w="2232025" h="2232025">
                  <a:moveTo>
                    <a:pt x="846620" y="1693075"/>
                  </a:moveTo>
                  <a:lnTo>
                    <a:pt x="769645" y="1693075"/>
                  </a:lnTo>
                  <a:lnTo>
                    <a:pt x="769645" y="1616875"/>
                  </a:lnTo>
                  <a:lnTo>
                    <a:pt x="615721" y="1616875"/>
                  </a:lnTo>
                  <a:lnTo>
                    <a:pt x="615721" y="1693075"/>
                  </a:lnTo>
                  <a:lnTo>
                    <a:pt x="692683" y="1693075"/>
                  </a:lnTo>
                  <a:lnTo>
                    <a:pt x="692683" y="1770545"/>
                  </a:lnTo>
                  <a:lnTo>
                    <a:pt x="846620" y="1770545"/>
                  </a:lnTo>
                  <a:lnTo>
                    <a:pt x="846620" y="1693075"/>
                  </a:lnTo>
                  <a:close/>
                </a:path>
                <a:path w="2232025" h="2232025">
                  <a:moveTo>
                    <a:pt x="1000544" y="461797"/>
                  </a:moveTo>
                  <a:lnTo>
                    <a:pt x="923582" y="461797"/>
                  </a:lnTo>
                  <a:lnTo>
                    <a:pt x="923582" y="615721"/>
                  </a:lnTo>
                  <a:lnTo>
                    <a:pt x="1000544" y="615721"/>
                  </a:lnTo>
                  <a:lnTo>
                    <a:pt x="1000544" y="461797"/>
                  </a:lnTo>
                  <a:close/>
                </a:path>
                <a:path w="2232025" h="2232025">
                  <a:moveTo>
                    <a:pt x="1077506" y="1924215"/>
                  </a:moveTo>
                  <a:lnTo>
                    <a:pt x="1000544" y="1924215"/>
                  </a:lnTo>
                  <a:lnTo>
                    <a:pt x="1000544" y="1846745"/>
                  </a:lnTo>
                  <a:lnTo>
                    <a:pt x="1000544" y="1770545"/>
                  </a:lnTo>
                  <a:lnTo>
                    <a:pt x="923582" y="1770545"/>
                  </a:lnTo>
                  <a:lnTo>
                    <a:pt x="923582" y="1846745"/>
                  </a:lnTo>
                  <a:lnTo>
                    <a:pt x="923582" y="1924215"/>
                  </a:lnTo>
                  <a:lnTo>
                    <a:pt x="923582" y="2001685"/>
                  </a:lnTo>
                  <a:lnTo>
                    <a:pt x="769645" y="2001685"/>
                  </a:lnTo>
                  <a:lnTo>
                    <a:pt x="769645" y="1924215"/>
                  </a:lnTo>
                  <a:lnTo>
                    <a:pt x="846620" y="1924215"/>
                  </a:lnTo>
                  <a:lnTo>
                    <a:pt x="846620" y="1846745"/>
                  </a:lnTo>
                  <a:lnTo>
                    <a:pt x="692683" y="1846745"/>
                  </a:lnTo>
                  <a:lnTo>
                    <a:pt x="692683" y="1924215"/>
                  </a:lnTo>
                  <a:lnTo>
                    <a:pt x="615721" y="1924215"/>
                  </a:lnTo>
                  <a:lnTo>
                    <a:pt x="615721" y="2001685"/>
                  </a:lnTo>
                  <a:lnTo>
                    <a:pt x="692683" y="2001685"/>
                  </a:lnTo>
                  <a:lnTo>
                    <a:pt x="692683" y="2077885"/>
                  </a:lnTo>
                  <a:lnTo>
                    <a:pt x="769645" y="2077885"/>
                  </a:lnTo>
                  <a:lnTo>
                    <a:pt x="769645" y="2155037"/>
                  </a:lnTo>
                  <a:lnTo>
                    <a:pt x="615721" y="2155037"/>
                  </a:lnTo>
                  <a:lnTo>
                    <a:pt x="615721" y="2231999"/>
                  </a:lnTo>
                  <a:lnTo>
                    <a:pt x="769645" y="2231999"/>
                  </a:lnTo>
                  <a:lnTo>
                    <a:pt x="769645" y="2155355"/>
                  </a:lnTo>
                  <a:lnTo>
                    <a:pt x="846620" y="2155355"/>
                  </a:lnTo>
                  <a:lnTo>
                    <a:pt x="846620" y="2077885"/>
                  </a:lnTo>
                  <a:lnTo>
                    <a:pt x="1000544" y="2077885"/>
                  </a:lnTo>
                  <a:lnTo>
                    <a:pt x="1000544" y="2001685"/>
                  </a:lnTo>
                  <a:lnTo>
                    <a:pt x="1077506" y="2001685"/>
                  </a:lnTo>
                  <a:lnTo>
                    <a:pt x="1077506" y="1924215"/>
                  </a:lnTo>
                  <a:close/>
                </a:path>
                <a:path w="2232025" h="2232025">
                  <a:moveTo>
                    <a:pt x="1077506" y="307860"/>
                  </a:moveTo>
                  <a:lnTo>
                    <a:pt x="923582" y="307860"/>
                  </a:lnTo>
                  <a:lnTo>
                    <a:pt x="923582" y="384822"/>
                  </a:lnTo>
                  <a:lnTo>
                    <a:pt x="1077506" y="384822"/>
                  </a:lnTo>
                  <a:lnTo>
                    <a:pt x="1077506" y="307860"/>
                  </a:lnTo>
                  <a:close/>
                </a:path>
                <a:path w="2232025" h="2232025">
                  <a:moveTo>
                    <a:pt x="1077506" y="0"/>
                  </a:moveTo>
                  <a:lnTo>
                    <a:pt x="1000544" y="0"/>
                  </a:lnTo>
                  <a:lnTo>
                    <a:pt x="1000544" y="153835"/>
                  </a:lnTo>
                  <a:lnTo>
                    <a:pt x="846620" y="153835"/>
                  </a:lnTo>
                  <a:lnTo>
                    <a:pt x="846620" y="76365"/>
                  </a:lnTo>
                  <a:lnTo>
                    <a:pt x="923582" y="76365"/>
                  </a:lnTo>
                  <a:lnTo>
                    <a:pt x="923582" y="165"/>
                  </a:lnTo>
                  <a:lnTo>
                    <a:pt x="692683" y="165"/>
                  </a:lnTo>
                  <a:lnTo>
                    <a:pt x="692683" y="76365"/>
                  </a:lnTo>
                  <a:lnTo>
                    <a:pt x="692683" y="153835"/>
                  </a:lnTo>
                  <a:lnTo>
                    <a:pt x="692683" y="231305"/>
                  </a:lnTo>
                  <a:lnTo>
                    <a:pt x="769645" y="231305"/>
                  </a:lnTo>
                  <a:lnTo>
                    <a:pt x="769645" y="307505"/>
                  </a:lnTo>
                  <a:lnTo>
                    <a:pt x="692683" y="307505"/>
                  </a:lnTo>
                  <a:lnTo>
                    <a:pt x="692683" y="384975"/>
                  </a:lnTo>
                  <a:lnTo>
                    <a:pt x="615721" y="384975"/>
                  </a:lnTo>
                  <a:lnTo>
                    <a:pt x="615721" y="461175"/>
                  </a:lnTo>
                  <a:lnTo>
                    <a:pt x="615721" y="538645"/>
                  </a:lnTo>
                  <a:lnTo>
                    <a:pt x="692683" y="538645"/>
                  </a:lnTo>
                  <a:lnTo>
                    <a:pt x="692683" y="461175"/>
                  </a:lnTo>
                  <a:lnTo>
                    <a:pt x="769645" y="461175"/>
                  </a:lnTo>
                  <a:lnTo>
                    <a:pt x="769645" y="384975"/>
                  </a:lnTo>
                  <a:lnTo>
                    <a:pt x="846620" y="384975"/>
                  </a:lnTo>
                  <a:lnTo>
                    <a:pt x="846620" y="307505"/>
                  </a:lnTo>
                  <a:lnTo>
                    <a:pt x="923582" y="307505"/>
                  </a:lnTo>
                  <a:lnTo>
                    <a:pt x="923582" y="231305"/>
                  </a:lnTo>
                  <a:lnTo>
                    <a:pt x="1000544" y="231305"/>
                  </a:lnTo>
                  <a:lnTo>
                    <a:pt x="1000544" y="153936"/>
                  </a:lnTo>
                  <a:lnTo>
                    <a:pt x="1077506" y="153936"/>
                  </a:lnTo>
                  <a:lnTo>
                    <a:pt x="1077506" y="0"/>
                  </a:lnTo>
                  <a:close/>
                </a:path>
                <a:path w="2232025" h="2232025">
                  <a:moveTo>
                    <a:pt x="1154480" y="769785"/>
                  </a:moveTo>
                  <a:lnTo>
                    <a:pt x="1077506" y="769785"/>
                  </a:lnTo>
                  <a:lnTo>
                    <a:pt x="1077506" y="692315"/>
                  </a:lnTo>
                  <a:lnTo>
                    <a:pt x="1000544" y="692315"/>
                  </a:lnTo>
                  <a:lnTo>
                    <a:pt x="1000544" y="769785"/>
                  </a:lnTo>
                  <a:lnTo>
                    <a:pt x="1000544" y="847255"/>
                  </a:lnTo>
                  <a:lnTo>
                    <a:pt x="923582" y="847255"/>
                  </a:lnTo>
                  <a:lnTo>
                    <a:pt x="923582" y="923455"/>
                  </a:lnTo>
                  <a:lnTo>
                    <a:pt x="1077506" y="923455"/>
                  </a:lnTo>
                  <a:lnTo>
                    <a:pt x="1077506" y="847255"/>
                  </a:lnTo>
                  <a:lnTo>
                    <a:pt x="1154480" y="847255"/>
                  </a:lnTo>
                  <a:lnTo>
                    <a:pt x="1154480" y="769785"/>
                  </a:lnTo>
                  <a:close/>
                </a:path>
                <a:path w="2232025" h="2232025">
                  <a:moveTo>
                    <a:pt x="1231442" y="1770202"/>
                  </a:moveTo>
                  <a:lnTo>
                    <a:pt x="1077506" y="1770202"/>
                  </a:lnTo>
                  <a:lnTo>
                    <a:pt x="1077506" y="1847164"/>
                  </a:lnTo>
                  <a:lnTo>
                    <a:pt x="1231442" y="1847164"/>
                  </a:lnTo>
                  <a:lnTo>
                    <a:pt x="1231442" y="1770202"/>
                  </a:lnTo>
                  <a:close/>
                </a:path>
                <a:path w="2232025" h="2232025">
                  <a:moveTo>
                    <a:pt x="1308404" y="616115"/>
                  </a:moveTo>
                  <a:lnTo>
                    <a:pt x="1231442" y="616115"/>
                  </a:lnTo>
                  <a:lnTo>
                    <a:pt x="1231442" y="692315"/>
                  </a:lnTo>
                  <a:lnTo>
                    <a:pt x="1154480" y="692315"/>
                  </a:lnTo>
                  <a:lnTo>
                    <a:pt x="1154480" y="769785"/>
                  </a:lnTo>
                  <a:lnTo>
                    <a:pt x="1308404" y="769785"/>
                  </a:lnTo>
                  <a:lnTo>
                    <a:pt x="1308404" y="692315"/>
                  </a:lnTo>
                  <a:lnTo>
                    <a:pt x="1308404" y="616115"/>
                  </a:lnTo>
                  <a:close/>
                </a:path>
                <a:path w="2232025" h="2232025">
                  <a:moveTo>
                    <a:pt x="1539303" y="538645"/>
                  </a:moveTo>
                  <a:lnTo>
                    <a:pt x="1462341" y="538645"/>
                  </a:lnTo>
                  <a:lnTo>
                    <a:pt x="1462341" y="461175"/>
                  </a:lnTo>
                  <a:lnTo>
                    <a:pt x="1385379" y="461175"/>
                  </a:lnTo>
                  <a:lnTo>
                    <a:pt x="1385379" y="538645"/>
                  </a:lnTo>
                  <a:lnTo>
                    <a:pt x="1308404" y="538645"/>
                  </a:lnTo>
                  <a:lnTo>
                    <a:pt x="1308404" y="616115"/>
                  </a:lnTo>
                  <a:lnTo>
                    <a:pt x="1385379" y="616115"/>
                  </a:lnTo>
                  <a:lnTo>
                    <a:pt x="1385379" y="692315"/>
                  </a:lnTo>
                  <a:lnTo>
                    <a:pt x="1462341" y="692315"/>
                  </a:lnTo>
                  <a:lnTo>
                    <a:pt x="1462341" y="616115"/>
                  </a:lnTo>
                  <a:lnTo>
                    <a:pt x="1539303" y="616115"/>
                  </a:lnTo>
                  <a:lnTo>
                    <a:pt x="1539303" y="538645"/>
                  </a:lnTo>
                  <a:close/>
                </a:path>
                <a:path w="2232025" h="2232025">
                  <a:moveTo>
                    <a:pt x="1616278" y="2077885"/>
                  </a:moveTo>
                  <a:lnTo>
                    <a:pt x="1539303" y="2077885"/>
                  </a:lnTo>
                  <a:lnTo>
                    <a:pt x="1539303" y="2001685"/>
                  </a:lnTo>
                  <a:lnTo>
                    <a:pt x="1385379" y="2001685"/>
                  </a:lnTo>
                  <a:lnTo>
                    <a:pt x="1385379" y="2077885"/>
                  </a:lnTo>
                  <a:lnTo>
                    <a:pt x="1308404" y="2077885"/>
                  </a:lnTo>
                  <a:lnTo>
                    <a:pt x="1308404" y="2001685"/>
                  </a:lnTo>
                  <a:lnTo>
                    <a:pt x="1231442" y="2001685"/>
                  </a:lnTo>
                  <a:lnTo>
                    <a:pt x="1231442" y="2077885"/>
                  </a:lnTo>
                  <a:lnTo>
                    <a:pt x="1154480" y="2077885"/>
                  </a:lnTo>
                  <a:lnTo>
                    <a:pt x="1154480" y="2155355"/>
                  </a:lnTo>
                  <a:lnTo>
                    <a:pt x="1154480" y="2231555"/>
                  </a:lnTo>
                  <a:lnTo>
                    <a:pt x="1231442" y="2231555"/>
                  </a:lnTo>
                  <a:lnTo>
                    <a:pt x="1231442" y="2155355"/>
                  </a:lnTo>
                  <a:lnTo>
                    <a:pt x="1539303" y="2155355"/>
                  </a:lnTo>
                  <a:lnTo>
                    <a:pt x="1539303" y="2231555"/>
                  </a:lnTo>
                  <a:lnTo>
                    <a:pt x="1616278" y="2231555"/>
                  </a:lnTo>
                  <a:lnTo>
                    <a:pt x="1616278" y="2155355"/>
                  </a:lnTo>
                  <a:lnTo>
                    <a:pt x="1616278" y="2077885"/>
                  </a:lnTo>
                  <a:close/>
                </a:path>
                <a:path w="2232025" h="2232025">
                  <a:moveTo>
                    <a:pt x="1616278" y="384975"/>
                  </a:moveTo>
                  <a:lnTo>
                    <a:pt x="1462341" y="384975"/>
                  </a:lnTo>
                  <a:lnTo>
                    <a:pt x="1462341" y="461175"/>
                  </a:lnTo>
                  <a:lnTo>
                    <a:pt x="1539303" y="461175"/>
                  </a:lnTo>
                  <a:lnTo>
                    <a:pt x="1539303" y="538645"/>
                  </a:lnTo>
                  <a:lnTo>
                    <a:pt x="1616278" y="538645"/>
                  </a:lnTo>
                  <a:lnTo>
                    <a:pt x="1616278" y="461175"/>
                  </a:lnTo>
                  <a:lnTo>
                    <a:pt x="1616278" y="384975"/>
                  </a:lnTo>
                  <a:close/>
                </a:path>
                <a:path w="2232025" h="2232025">
                  <a:moveTo>
                    <a:pt x="1847164" y="616115"/>
                  </a:moveTo>
                  <a:lnTo>
                    <a:pt x="1770202" y="616115"/>
                  </a:lnTo>
                  <a:lnTo>
                    <a:pt x="1770202" y="692315"/>
                  </a:lnTo>
                  <a:lnTo>
                    <a:pt x="1693240" y="692315"/>
                  </a:lnTo>
                  <a:lnTo>
                    <a:pt x="1693240" y="616115"/>
                  </a:lnTo>
                  <a:lnTo>
                    <a:pt x="1539303" y="616115"/>
                  </a:lnTo>
                  <a:lnTo>
                    <a:pt x="1539303" y="692315"/>
                  </a:lnTo>
                  <a:lnTo>
                    <a:pt x="1539303" y="769785"/>
                  </a:lnTo>
                  <a:lnTo>
                    <a:pt x="1847164" y="769785"/>
                  </a:lnTo>
                  <a:lnTo>
                    <a:pt x="1847164" y="692315"/>
                  </a:lnTo>
                  <a:lnTo>
                    <a:pt x="1847164" y="616115"/>
                  </a:lnTo>
                  <a:close/>
                </a:path>
                <a:path w="2232025" h="2232025">
                  <a:moveTo>
                    <a:pt x="2001100" y="2155355"/>
                  </a:moveTo>
                  <a:lnTo>
                    <a:pt x="1847164" y="2155355"/>
                  </a:lnTo>
                  <a:lnTo>
                    <a:pt x="1847164" y="2077885"/>
                  </a:lnTo>
                  <a:lnTo>
                    <a:pt x="1693240" y="2077885"/>
                  </a:lnTo>
                  <a:lnTo>
                    <a:pt x="1693240" y="2155355"/>
                  </a:lnTo>
                  <a:lnTo>
                    <a:pt x="1693240" y="2231555"/>
                  </a:lnTo>
                  <a:lnTo>
                    <a:pt x="2001100" y="2231555"/>
                  </a:lnTo>
                  <a:lnTo>
                    <a:pt x="2001100" y="2155355"/>
                  </a:lnTo>
                  <a:close/>
                </a:path>
                <a:path w="2232025" h="2232025">
                  <a:moveTo>
                    <a:pt x="2078062" y="153936"/>
                  </a:moveTo>
                  <a:lnTo>
                    <a:pt x="1847164" y="153936"/>
                  </a:lnTo>
                  <a:lnTo>
                    <a:pt x="1847164" y="384822"/>
                  </a:lnTo>
                  <a:lnTo>
                    <a:pt x="2078062" y="384822"/>
                  </a:lnTo>
                  <a:lnTo>
                    <a:pt x="2078062" y="153936"/>
                  </a:lnTo>
                  <a:close/>
                </a:path>
                <a:path w="2232025" h="2232025">
                  <a:moveTo>
                    <a:pt x="2155037" y="2078062"/>
                  </a:moveTo>
                  <a:lnTo>
                    <a:pt x="2078062" y="2078062"/>
                  </a:lnTo>
                  <a:lnTo>
                    <a:pt x="2078062" y="2231999"/>
                  </a:lnTo>
                  <a:lnTo>
                    <a:pt x="2155037" y="2231999"/>
                  </a:lnTo>
                  <a:lnTo>
                    <a:pt x="2155037" y="2078062"/>
                  </a:lnTo>
                  <a:close/>
                </a:path>
                <a:path w="2232025" h="2232025">
                  <a:moveTo>
                    <a:pt x="2231999" y="1616875"/>
                  </a:moveTo>
                  <a:lnTo>
                    <a:pt x="2078062" y="1616875"/>
                  </a:lnTo>
                  <a:lnTo>
                    <a:pt x="2078062" y="1539405"/>
                  </a:lnTo>
                  <a:lnTo>
                    <a:pt x="2001100" y="1539405"/>
                  </a:lnTo>
                  <a:lnTo>
                    <a:pt x="2001100" y="1616875"/>
                  </a:lnTo>
                  <a:lnTo>
                    <a:pt x="2001100" y="1693075"/>
                  </a:lnTo>
                  <a:lnTo>
                    <a:pt x="2078062" y="1693075"/>
                  </a:lnTo>
                  <a:lnTo>
                    <a:pt x="2078062" y="1770545"/>
                  </a:lnTo>
                  <a:lnTo>
                    <a:pt x="2155037" y="1770545"/>
                  </a:lnTo>
                  <a:lnTo>
                    <a:pt x="2155037" y="1693075"/>
                  </a:lnTo>
                  <a:lnTo>
                    <a:pt x="2231999" y="1693075"/>
                  </a:lnTo>
                  <a:lnTo>
                    <a:pt x="2231999" y="1616875"/>
                  </a:lnTo>
                  <a:close/>
                </a:path>
                <a:path w="2232025" h="2232025">
                  <a:moveTo>
                    <a:pt x="2231999" y="1308265"/>
                  </a:moveTo>
                  <a:lnTo>
                    <a:pt x="2155037" y="1308265"/>
                  </a:lnTo>
                  <a:lnTo>
                    <a:pt x="2155037" y="1385735"/>
                  </a:lnTo>
                  <a:lnTo>
                    <a:pt x="2078062" y="1385735"/>
                  </a:lnTo>
                  <a:lnTo>
                    <a:pt x="2078062" y="1539405"/>
                  </a:lnTo>
                  <a:lnTo>
                    <a:pt x="2231999" y="1539405"/>
                  </a:lnTo>
                  <a:lnTo>
                    <a:pt x="2231999" y="1385735"/>
                  </a:lnTo>
                  <a:lnTo>
                    <a:pt x="2231999" y="1308265"/>
                  </a:lnTo>
                  <a:close/>
                </a:path>
                <a:path w="2232025" h="2232025">
                  <a:moveTo>
                    <a:pt x="2231999" y="1077125"/>
                  </a:moveTo>
                  <a:lnTo>
                    <a:pt x="1924138" y="1077125"/>
                  </a:lnTo>
                  <a:lnTo>
                    <a:pt x="1924138" y="1154595"/>
                  </a:lnTo>
                  <a:lnTo>
                    <a:pt x="1924138" y="1232065"/>
                  </a:lnTo>
                  <a:lnTo>
                    <a:pt x="2001100" y="1232065"/>
                  </a:lnTo>
                  <a:lnTo>
                    <a:pt x="2001100" y="1154595"/>
                  </a:lnTo>
                  <a:lnTo>
                    <a:pt x="2078062" y="1154595"/>
                  </a:lnTo>
                  <a:lnTo>
                    <a:pt x="2078062" y="1232065"/>
                  </a:lnTo>
                  <a:lnTo>
                    <a:pt x="2078062" y="1308265"/>
                  </a:lnTo>
                  <a:lnTo>
                    <a:pt x="2155037" y="1308265"/>
                  </a:lnTo>
                  <a:lnTo>
                    <a:pt x="2155037" y="1232065"/>
                  </a:lnTo>
                  <a:lnTo>
                    <a:pt x="2155037" y="1154595"/>
                  </a:lnTo>
                  <a:lnTo>
                    <a:pt x="2231999" y="1154595"/>
                  </a:lnTo>
                  <a:lnTo>
                    <a:pt x="2231999" y="1077125"/>
                  </a:lnTo>
                  <a:close/>
                </a:path>
                <a:path w="2232025" h="2232025">
                  <a:moveTo>
                    <a:pt x="2231999" y="923455"/>
                  </a:moveTo>
                  <a:lnTo>
                    <a:pt x="2155037" y="923455"/>
                  </a:lnTo>
                  <a:lnTo>
                    <a:pt x="2155037" y="847255"/>
                  </a:lnTo>
                  <a:lnTo>
                    <a:pt x="2155037" y="769785"/>
                  </a:lnTo>
                  <a:lnTo>
                    <a:pt x="2001100" y="769785"/>
                  </a:lnTo>
                  <a:lnTo>
                    <a:pt x="2001100" y="692315"/>
                  </a:lnTo>
                  <a:lnTo>
                    <a:pt x="1924138" y="692315"/>
                  </a:lnTo>
                  <a:lnTo>
                    <a:pt x="1924138" y="769785"/>
                  </a:lnTo>
                  <a:lnTo>
                    <a:pt x="1924138" y="847255"/>
                  </a:lnTo>
                  <a:lnTo>
                    <a:pt x="2001100" y="847255"/>
                  </a:lnTo>
                  <a:lnTo>
                    <a:pt x="2001100" y="923455"/>
                  </a:lnTo>
                  <a:lnTo>
                    <a:pt x="2078062" y="923455"/>
                  </a:lnTo>
                  <a:lnTo>
                    <a:pt x="2078062" y="1000925"/>
                  </a:lnTo>
                  <a:lnTo>
                    <a:pt x="2231999" y="1000925"/>
                  </a:lnTo>
                  <a:lnTo>
                    <a:pt x="2231999" y="9234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72616" y="2925101"/>
              <a:ext cx="2232025" cy="2155190"/>
            </a:xfrm>
            <a:custGeom>
              <a:avLst/>
              <a:gdLst/>
              <a:ahLst/>
              <a:cxnLst/>
              <a:rect l="l" t="t" r="r" b="b"/>
              <a:pathLst>
                <a:path w="2232025" h="2155190">
                  <a:moveTo>
                    <a:pt x="76962" y="1462341"/>
                  </a:moveTo>
                  <a:lnTo>
                    <a:pt x="0" y="1462341"/>
                  </a:lnTo>
                  <a:lnTo>
                    <a:pt x="0" y="1539316"/>
                  </a:lnTo>
                  <a:lnTo>
                    <a:pt x="76962" y="1539316"/>
                  </a:lnTo>
                  <a:lnTo>
                    <a:pt x="76962" y="1462341"/>
                  </a:lnTo>
                  <a:close/>
                </a:path>
                <a:path w="2232025" h="2155190">
                  <a:moveTo>
                    <a:pt x="76962" y="1308417"/>
                  </a:moveTo>
                  <a:lnTo>
                    <a:pt x="0" y="1308417"/>
                  </a:lnTo>
                  <a:lnTo>
                    <a:pt x="0" y="1385379"/>
                  </a:lnTo>
                  <a:lnTo>
                    <a:pt x="76962" y="1385379"/>
                  </a:lnTo>
                  <a:lnTo>
                    <a:pt x="76962" y="1308417"/>
                  </a:lnTo>
                  <a:close/>
                </a:path>
                <a:path w="2232025" h="2155190">
                  <a:moveTo>
                    <a:pt x="76962" y="1154480"/>
                  </a:moveTo>
                  <a:lnTo>
                    <a:pt x="0" y="1154480"/>
                  </a:lnTo>
                  <a:lnTo>
                    <a:pt x="0" y="1231455"/>
                  </a:lnTo>
                  <a:lnTo>
                    <a:pt x="76962" y="1231455"/>
                  </a:lnTo>
                  <a:lnTo>
                    <a:pt x="76962" y="1154480"/>
                  </a:lnTo>
                  <a:close/>
                </a:path>
                <a:path w="2232025" h="2155190">
                  <a:moveTo>
                    <a:pt x="76962" y="538759"/>
                  </a:moveTo>
                  <a:lnTo>
                    <a:pt x="0" y="538759"/>
                  </a:lnTo>
                  <a:lnTo>
                    <a:pt x="0" y="615721"/>
                  </a:lnTo>
                  <a:lnTo>
                    <a:pt x="76962" y="615721"/>
                  </a:lnTo>
                  <a:lnTo>
                    <a:pt x="76962" y="538759"/>
                  </a:lnTo>
                  <a:close/>
                </a:path>
                <a:path w="2232025" h="2155190">
                  <a:moveTo>
                    <a:pt x="538759" y="1462341"/>
                  </a:moveTo>
                  <a:lnTo>
                    <a:pt x="461784" y="1462341"/>
                  </a:lnTo>
                  <a:lnTo>
                    <a:pt x="461784" y="1539316"/>
                  </a:lnTo>
                  <a:lnTo>
                    <a:pt x="538759" y="1539316"/>
                  </a:lnTo>
                  <a:lnTo>
                    <a:pt x="538759" y="1462341"/>
                  </a:lnTo>
                  <a:close/>
                </a:path>
                <a:path w="2232025" h="2155190">
                  <a:moveTo>
                    <a:pt x="538759" y="1000556"/>
                  </a:moveTo>
                  <a:lnTo>
                    <a:pt x="461784" y="1000556"/>
                  </a:lnTo>
                  <a:lnTo>
                    <a:pt x="461784" y="1077518"/>
                  </a:lnTo>
                  <a:lnTo>
                    <a:pt x="538759" y="1077518"/>
                  </a:lnTo>
                  <a:lnTo>
                    <a:pt x="538759" y="1000556"/>
                  </a:lnTo>
                  <a:close/>
                </a:path>
                <a:path w="2232025" h="2155190">
                  <a:moveTo>
                    <a:pt x="615721" y="1385379"/>
                  </a:moveTo>
                  <a:lnTo>
                    <a:pt x="538759" y="1385379"/>
                  </a:lnTo>
                  <a:lnTo>
                    <a:pt x="538759" y="1462341"/>
                  </a:lnTo>
                  <a:lnTo>
                    <a:pt x="615721" y="1462341"/>
                  </a:lnTo>
                  <a:lnTo>
                    <a:pt x="615721" y="1385379"/>
                  </a:lnTo>
                  <a:close/>
                </a:path>
                <a:path w="2232025" h="2155190">
                  <a:moveTo>
                    <a:pt x="615721" y="769658"/>
                  </a:moveTo>
                  <a:lnTo>
                    <a:pt x="538759" y="769658"/>
                  </a:lnTo>
                  <a:lnTo>
                    <a:pt x="538759" y="846620"/>
                  </a:lnTo>
                  <a:lnTo>
                    <a:pt x="615721" y="846620"/>
                  </a:lnTo>
                  <a:lnTo>
                    <a:pt x="615721" y="769658"/>
                  </a:lnTo>
                  <a:close/>
                </a:path>
                <a:path w="2232025" h="2155190">
                  <a:moveTo>
                    <a:pt x="615721" y="615721"/>
                  </a:moveTo>
                  <a:lnTo>
                    <a:pt x="538759" y="615721"/>
                  </a:lnTo>
                  <a:lnTo>
                    <a:pt x="538759" y="692696"/>
                  </a:lnTo>
                  <a:lnTo>
                    <a:pt x="615721" y="692696"/>
                  </a:lnTo>
                  <a:lnTo>
                    <a:pt x="615721" y="615721"/>
                  </a:lnTo>
                  <a:close/>
                </a:path>
                <a:path w="2232025" h="2155190">
                  <a:moveTo>
                    <a:pt x="692683" y="1693240"/>
                  </a:moveTo>
                  <a:lnTo>
                    <a:pt x="615721" y="1693240"/>
                  </a:lnTo>
                  <a:lnTo>
                    <a:pt x="615721" y="1770202"/>
                  </a:lnTo>
                  <a:lnTo>
                    <a:pt x="692683" y="1770202"/>
                  </a:lnTo>
                  <a:lnTo>
                    <a:pt x="692683" y="1693240"/>
                  </a:lnTo>
                  <a:close/>
                </a:path>
                <a:path w="2232025" h="2155190">
                  <a:moveTo>
                    <a:pt x="692683" y="1231455"/>
                  </a:moveTo>
                  <a:lnTo>
                    <a:pt x="615721" y="1231455"/>
                  </a:lnTo>
                  <a:lnTo>
                    <a:pt x="615721" y="1308417"/>
                  </a:lnTo>
                  <a:lnTo>
                    <a:pt x="692683" y="1308417"/>
                  </a:lnTo>
                  <a:lnTo>
                    <a:pt x="692683" y="1231455"/>
                  </a:lnTo>
                  <a:close/>
                </a:path>
                <a:path w="2232025" h="2155190">
                  <a:moveTo>
                    <a:pt x="692683" y="692696"/>
                  </a:moveTo>
                  <a:lnTo>
                    <a:pt x="615721" y="692696"/>
                  </a:lnTo>
                  <a:lnTo>
                    <a:pt x="615721" y="769658"/>
                  </a:lnTo>
                  <a:lnTo>
                    <a:pt x="692683" y="769658"/>
                  </a:lnTo>
                  <a:lnTo>
                    <a:pt x="692683" y="692696"/>
                  </a:lnTo>
                  <a:close/>
                </a:path>
                <a:path w="2232025" h="2155190">
                  <a:moveTo>
                    <a:pt x="769645" y="846620"/>
                  </a:moveTo>
                  <a:lnTo>
                    <a:pt x="692683" y="846620"/>
                  </a:lnTo>
                  <a:lnTo>
                    <a:pt x="692683" y="923582"/>
                  </a:lnTo>
                  <a:lnTo>
                    <a:pt x="769645" y="923582"/>
                  </a:lnTo>
                  <a:lnTo>
                    <a:pt x="769645" y="846620"/>
                  </a:lnTo>
                  <a:close/>
                </a:path>
                <a:path w="2232025" h="2155190">
                  <a:moveTo>
                    <a:pt x="846620" y="769658"/>
                  </a:moveTo>
                  <a:lnTo>
                    <a:pt x="769645" y="769658"/>
                  </a:lnTo>
                  <a:lnTo>
                    <a:pt x="769645" y="846620"/>
                  </a:lnTo>
                  <a:lnTo>
                    <a:pt x="846620" y="846620"/>
                  </a:lnTo>
                  <a:lnTo>
                    <a:pt x="846620" y="769658"/>
                  </a:lnTo>
                  <a:close/>
                </a:path>
                <a:path w="2232025" h="2155190">
                  <a:moveTo>
                    <a:pt x="846620" y="384835"/>
                  </a:moveTo>
                  <a:lnTo>
                    <a:pt x="769645" y="384835"/>
                  </a:lnTo>
                  <a:lnTo>
                    <a:pt x="769645" y="461797"/>
                  </a:lnTo>
                  <a:lnTo>
                    <a:pt x="846620" y="461797"/>
                  </a:lnTo>
                  <a:lnTo>
                    <a:pt x="846620" y="384835"/>
                  </a:lnTo>
                  <a:close/>
                </a:path>
                <a:path w="2232025" h="2155190">
                  <a:moveTo>
                    <a:pt x="923582" y="2078075"/>
                  </a:moveTo>
                  <a:lnTo>
                    <a:pt x="846620" y="2078075"/>
                  </a:lnTo>
                  <a:lnTo>
                    <a:pt x="846620" y="2155037"/>
                  </a:lnTo>
                  <a:lnTo>
                    <a:pt x="923582" y="2155037"/>
                  </a:lnTo>
                  <a:lnTo>
                    <a:pt x="923582" y="2078075"/>
                  </a:lnTo>
                  <a:close/>
                </a:path>
                <a:path w="2232025" h="2155190">
                  <a:moveTo>
                    <a:pt x="923582" y="846620"/>
                  </a:moveTo>
                  <a:lnTo>
                    <a:pt x="846620" y="846620"/>
                  </a:lnTo>
                  <a:lnTo>
                    <a:pt x="846620" y="923582"/>
                  </a:lnTo>
                  <a:lnTo>
                    <a:pt x="923582" y="923582"/>
                  </a:lnTo>
                  <a:lnTo>
                    <a:pt x="923582" y="846620"/>
                  </a:lnTo>
                  <a:close/>
                </a:path>
                <a:path w="2232025" h="2155190">
                  <a:moveTo>
                    <a:pt x="923582" y="615721"/>
                  </a:moveTo>
                  <a:lnTo>
                    <a:pt x="846620" y="615721"/>
                  </a:lnTo>
                  <a:lnTo>
                    <a:pt x="846620" y="769658"/>
                  </a:lnTo>
                  <a:lnTo>
                    <a:pt x="923582" y="769658"/>
                  </a:lnTo>
                  <a:lnTo>
                    <a:pt x="923582" y="615721"/>
                  </a:lnTo>
                  <a:close/>
                </a:path>
                <a:path w="2232025" h="2155190">
                  <a:moveTo>
                    <a:pt x="1077506" y="2078075"/>
                  </a:moveTo>
                  <a:lnTo>
                    <a:pt x="1000544" y="2078075"/>
                  </a:lnTo>
                  <a:lnTo>
                    <a:pt x="1000544" y="2155037"/>
                  </a:lnTo>
                  <a:lnTo>
                    <a:pt x="1077506" y="2155037"/>
                  </a:lnTo>
                  <a:lnTo>
                    <a:pt x="1077506" y="2078075"/>
                  </a:lnTo>
                  <a:close/>
                </a:path>
                <a:path w="2232025" h="2155190">
                  <a:moveTo>
                    <a:pt x="1154480" y="1924138"/>
                  </a:moveTo>
                  <a:lnTo>
                    <a:pt x="1077506" y="1924138"/>
                  </a:lnTo>
                  <a:lnTo>
                    <a:pt x="1077506" y="2001100"/>
                  </a:lnTo>
                  <a:lnTo>
                    <a:pt x="1154480" y="2001100"/>
                  </a:lnTo>
                  <a:lnTo>
                    <a:pt x="1154480" y="1924138"/>
                  </a:lnTo>
                  <a:close/>
                </a:path>
                <a:path w="2232025" h="2155190">
                  <a:moveTo>
                    <a:pt x="1154480" y="846620"/>
                  </a:moveTo>
                  <a:lnTo>
                    <a:pt x="1077506" y="846620"/>
                  </a:lnTo>
                  <a:lnTo>
                    <a:pt x="1077506" y="923582"/>
                  </a:lnTo>
                  <a:lnTo>
                    <a:pt x="1154480" y="923582"/>
                  </a:lnTo>
                  <a:lnTo>
                    <a:pt x="1154480" y="846620"/>
                  </a:lnTo>
                  <a:close/>
                </a:path>
                <a:path w="2232025" h="2155190">
                  <a:moveTo>
                    <a:pt x="1154480" y="538759"/>
                  </a:moveTo>
                  <a:lnTo>
                    <a:pt x="1077506" y="538759"/>
                  </a:lnTo>
                  <a:lnTo>
                    <a:pt x="1077506" y="615721"/>
                  </a:lnTo>
                  <a:lnTo>
                    <a:pt x="1154480" y="615721"/>
                  </a:lnTo>
                  <a:lnTo>
                    <a:pt x="1154480" y="538759"/>
                  </a:lnTo>
                  <a:close/>
                </a:path>
                <a:path w="2232025" h="2155190">
                  <a:moveTo>
                    <a:pt x="1231442" y="1847176"/>
                  </a:moveTo>
                  <a:lnTo>
                    <a:pt x="1154480" y="1847176"/>
                  </a:lnTo>
                  <a:lnTo>
                    <a:pt x="1154480" y="1924138"/>
                  </a:lnTo>
                  <a:lnTo>
                    <a:pt x="1231442" y="1924138"/>
                  </a:lnTo>
                  <a:lnTo>
                    <a:pt x="1231442" y="1847176"/>
                  </a:lnTo>
                  <a:close/>
                </a:path>
                <a:path w="2232025" h="2155190">
                  <a:moveTo>
                    <a:pt x="1231442" y="1693240"/>
                  </a:moveTo>
                  <a:lnTo>
                    <a:pt x="1077506" y="1693240"/>
                  </a:lnTo>
                  <a:lnTo>
                    <a:pt x="1077506" y="1770202"/>
                  </a:lnTo>
                  <a:lnTo>
                    <a:pt x="1231442" y="1770202"/>
                  </a:lnTo>
                  <a:lnTo>
                    <a:pt x="1231442" y="1693240"/>
                  </a:lnTo>
                  <a:close/>
                </a:path>
                <a:path w="2232025" h="2155190">
                  <a:moveTo>
                    <a:pt x="1231442" y="461797"/>
                  </a:moveTo>
                  <a:lnTo>
                    <a:pt x="1154480" y="461797"/>
                  </a:lnTo>
                  <a:lnTo>
                    <a:pt x="1154480" y="538759"/>
                  </a:lnTo>
                  <a:lnTo>
                    <a:pt x="1231442" y="538759"/>
                  </a:lnTo>
                  <a:lnTo>
                    <a:pt x="1231442" y="461797"/>
                  </a:lnTo>
                  <a:close/>
                </a:path>
                <a:path w="2232025" h="2155190">
                  <a:moveTo>
                    <a:pt x="1231442" y="0"/>
                  </a:moveTo>
                  <a:lnTo>
                    <a:pt x="1154480" y="0"/>
                  </a:lnTo>
                  <a:lnTo>
                    <a:pt x="1154480" y="76974"/>
                  </a:lnTo>
                  <a:lnTo>
                    <a:pt x="1231442" y="76974"/>
                  </a:lnTo>
                  <a:lnTo>
                    <a:pt x="1231442" y="0"/>
                  </a:lnTo>
                  <a:close/>
                </a:path>
                <a:path w="2232025" h="2155190">
                  <a:moveTo>
                    <a:pt x="1308404" y="1770202"/>
                  </a:moveTo>
                  <a:lnTo>
                    <a:pt x="1231442" y="1770202"/>
                  </a:lnTo>
                  <a:lnTo>
                    <a:pt x="1231442" y="1847176"/>
                  </a:lnTo>
                  <a:lnTo>
                    <a:pt x="1308404" y="1847176"/>
                  </a:lnTo>
                  <a:lnTo>
                    <a:pt x="1308404" y="1770202"/>
                  </a:lnTo>
                  <a:close/>
                </a:path>
                <a:path w="2232025" h="2155190">
                  <a:moveTo>
                    <a:pt x="1308404" y="923582"/>
                  </a:moveTo>
                  <a:lnTo>
                    <a:pt x="1231442" y="923582"/>
                  </a:lnTo>
                  <a:lnTo>
                    <a:pt x="1231442" y="1000556"/>
                  </a:lnTo>
                  <a:lnTo>
                    <a:pt x="1308404" y="1000556"/>
                  </a:lnTo>
                  <a:lnTo>
                    <a:pt x="1308404" y="923582"/>
                  </a:lnTo>
                  <a:close/>
                </a:path>
                <a:path w="2232025" h="2155190">
                  <a:moveTo>
                    <a:pt x="1308404" y="769658"/>
                  </a:moveTo>
                  <a:lnTo>
                    <a:pt x="1231442" y="769658"/>
                  </a:lnTo>
                  <a:lnTo>
                    <a:pt x="1231442" y="846620"/>
                  </a:lnTo>
                  <a:lnTo>
                    <a:pt x="1308404" y="846620"/>
                  </a:lnTo>
                  <a:lnTo>
                    <a:pt x="1308404" y="769658"/>
                  </a:lnTo>
                  <a:close/>
                </a:path>
                <a:path w="2232025" h="2155190">
                  <a:moveTo>
                    <a:pt x="1308404" y="384835"/>
                  </a:moveTo>
                  <a:lnTo>
                    <a:pt x="1231442" y="384835"/>
                  </a:lnTo>
                  <a:lnTo>
                    <a:pt x="1231442" y="461797"/>
                  </a:lnTo>
                  <a:lnTo>
                    <a:pt x="1308404" y="461797"/>
                  </a:lnTo>
                  <a:lnTo>
                    <a:pt x="1308404" y="384835"/>
                  </a:lnTo>
                  <a:close/>
                </a:path>
                <a:path w="2232025" h="2155190">
                  <a:moveTo>
                    <a:pt x="1385379" y="692696"/>
                  </a:moveTo>
                  <a:lnTo>
                    <a:pt x="1308404" y="692696"/>
                  </a:lnTo>
                  <a:lnTo>
                    <a:pt x="1308404" y="769658"/>
                  </a:lnTo>
                  <a:lnTo>
                    <a:pt x="1385379" y="769658"/>
                  </a:lnTo>
                  <a:lnTo>
                    <a:pt x="1385379" y="692696"/>
                  </a:lnTo>
                  <a:close/>
                </a:path>
                <a:path w="2232025" h="2155190">
                  <a:moveTo>
                    <a:pt x="1385379" y="76974"/>
                  </a:moveTo>
                  <a:lnTo>
                    <a:pt x="1308404" y="76974"/>
                  </a:lnTo>
                  <a:lnTo>
                    <a:pt x="1308404" y="153936"/>
                  </a:lnTo>
                  <a:lnTo>
                    <a:pt x="1385379" y="153936"/>
                  </a:lnTo>
                  <a:lnTo>
                    <a:pt x="1385379" y="76974"/>
                  </a:lnTo>
                  <a:close/>
                </a:path>
                <a:path w="2232025" h="2155190">
                  <a:moveTo>
                    <a:pt x="1462341" y="1231455"/>
                  </a:moveTo>
                  <a:lnTo>
                    <a:pt x="1385379" y="1231455"/>
                  </a:lnTo>
                  <a:lnTo>
                    <a:pt x="1385379" y="1308417"/>
                  </a:lnTo>
                  <a:lnTo>
                    <a:pt x="1462341" y="1308417"/>
                  </a:lnTo>
                  <a:lnTo>
                    <a:pt x="1462341" y="1231455"/>
                  </a:lnTo>
                  <a:close/>
                </a:path>
                <a:path w="2232025" h="2155190">
                  <a:moveTo>
                    <a:pt x="1462341" y="769658"/>
                  </a:moveTo>
                  <a:lnTo>
                    <a:pt x="1385379" y="769658"/>
                  </a:lnTo>
                  <a:lnTo>
                    <a:pt x="1385379" y="846620"/>
                  </a:lnTo>
                  <a:lnTo>
                    <a:pt x="1462341" y="846620"/>
                  </a:lnTo>
                  <a:lnTo>
                    <a:pt x="1462341" y="769658"/>
                  </a:lnTo>
                  <a:close/>
                </a:path>
                <a:path w="2232025" h="2155190">
                  <a:moveTo>
                    <a:pt x="1770202" y="1616278"/>
                  </a:moveTo>
                  <a:lnTo>
                    <a:pt x="1693240" y="1616278"/>
                  </a:lnTo>
                  <a:lnTo>
                    <a:pt x="1693240" y="1693240"/>
                  </a:lnTo>
                  <a:lnTo>
                    <a:pt x="1770202" y="1693240"/>
                  </a:lnTo>
                  <a:lnTo>
                    <a:pt x="1770202" y="1616278"/>
                  </a:lnTo>
                  <a:close/>
                </a:path>
                <a:path w="2232025" h="2155190">
                  <a:moveTo>
                    <a:pt x="1924138" y="769658"/>
                  </a:moveTo>
                  <a:lnTo>
                    <a:pt x="1847164" y="769658"/>
                  </a:lnTo>
                  <a:lnTo>
                    <a:pt x="1847164" y="846620"/>
                  </a:lnTo>
                  <a:lnTo>
                    <a:pt x="1924138" y="846620"/>
                  </a:lnTo>
                  <a:lnTo>
                    <a:pt x="1924138" y="769658"/>
                  </a:lnTo>
                  <a:close/>
                </a:path>
                <a:path w="2232025" h="2155190">
                  <a:moveTo>
                    <a:pt x="2001100" y="1231455"/>
                  </a:moveTo>
                  <a:lnTo>
                    <a:pt x="1924138" y="1231455"/>
                  </a:lnTo>
                  <a:lnTo>
                    <a:pt x="1924138" y="1308417"/>
                  </a:lnTo>
                  <a:lnTo>
                    <a:pt x="2001100" y="1308417"/>
                  </a:lnTo>
                  <a:lnTo>
                    <a:pt x="2001100" y="1231455"/>
                  </a:lnTo>
                  <a:close/>
                </a:path>
                <a:path w="2232025" h="2155190">
                  <a:moveTo>
                    <a:pt x="2001100" y="846620"/>
                  </a:moveTo>
                  <a:lnTo>
                    <a:pt x="1924138" y="846620"/>
                  </a:lnTo>
                  <a:lnTo>
                    <a:pt x="1924138" y="923582"/>
                  </a:lnTo>
                  <a:lnTo>
                    <a:pt x="2001100" y="923582"/>
                  </a:lnTo>
                  <a:lnTo>
                    <a:pt x="2001100" y="846620"/>
                  </a:lnTo>
                  <a:close/>
                </a:path>
                <a:path w="2232025" h="2155190">
                  <a:moveTo>
                    <a:pt x="2231999" y="1924138"/>
                  </a:moveTo>
                  <a:lnTo>
                    <a:pt x="2155037" y="1924138"/>
                  </a:lnTo>
                  <a:lnTo>
                    <a:pt x="2155037" y="2001100"/>
                  </a:lnTo>
                  <a:lnTo>
                    <a:pt x="2231999" y="2001100"/>
                  </a:lnTo>
                  <a:lnTo>
                    <a:pt x="2231999" y="1924138"/>
                  </a:lnTo>
                  <a:close/>
                </a:path>
                <a:path w="2232025" h="2155190">
                  <a:moveTo>
                    <a:pt x="2231999" y="615721"/>
                  </a:moveTo>
                  <a:lnTo>
                    <a:pt x="2155037" y="615721"/>
                  </a:lnTo>
                  <a:lnTo>
                    <a:pt x="2155037" y="692696"/>
                  </a:lnTo>
                  <a:lnTo>
                    <a:pt x="2231999" y="692696"/>
                  </a:lnTo>
                  <a:lnTo>
                    <a:pt x="2231999" y="6157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048613" y="1800263"/>
            <a:ext cx="1870710" cy="487680"/>
          </a:xfrm>
          <a:custGeom>
            <a:avLst/>
            <a:gdLst/>
            <a:ahLst/>
            <a:cxnLst/>
            <a:rect l="l" t="t" r="r" b="b"/>
            <a:pathLst>
              <a:path w="1870709" h="487680">
                <a:moveTo>
                  <a:pt x="1286675" y="0"/>
                </a:moveTo>
                <a:lnTo>
                  <a:pt x="1237481" y="4565"/>
                </a:lnTo>
                <a:lnTo>
                  <a:pt x="1186460" y="19572"/>
                </a:lnTo>
                <a:lnTo>
                  <a:pt x="1137518" y="46982"/>
                </a:lnTo>
                <a:lnTo>
                  <a:pt x="1094562" y="88760"/>
                </a:lnTo>
                <a:lnTo>
                  <a:pt x="1057162" y="155835"/>
                </a:lnTo>
                <a:lnTo>
                  <a:pt x="1045657" y="197406"/>
                </a:lnTo>
                <a:lnTo>
                  <a:pt x="1041412" y="243827"/>
                </a:lnTo>
                <a:lnTo>
                  <a:pt x="1045657" y="290233"/>
                </a:lnTo>
                <a:lnTo>
                  <a:pt x="1057162" y="331797"/>
                </a:lnTo>
                <a:lnTo>
                  <a:pt x="1074079" y="368135"/>
                </a:lnTo>
                <a:lnTo>
                  <a:pt x="1137518" y="440653"/>
                </a:lnTo>
                <a:lnTo>
                  <a:pt x="1186460" y="468053"/>
                </a:lnTo>
                <a:lnTo>
                  <a:pt x="1237481" y="483045"/>
                </a:lnTo>
                <a:lnTo>
                  <a:pt x="1286675" y="487603"/>
                </a:lnTo>
                <a:lnTo>
                  <a:pt x="1326276" y="485234"/>
                </a:lnTo>
                <a:lnTo>
                  <a:pt x="1368279" y="477141"/>
                </a:lnTo>
                <a:lnTo>
                  <a:pt x="1410205" y="461845"/>
                </a:lnTo>
                <a:lnTo>
                  <a:pt x="1449578" y="437868"/>
                </a:lnTo>
                <a:lnTo>
                  <a:pt x="1483918" y="403733"/>
                </a:lnTo>
                <a:lnTo>
                  <a:pt x="1492084" y="390639"/>
                </a:lnTo>
                <a:lnTo>
                  <a:pt x="1286675" y="390639"/>
                </a:lnTo>
                <a:lnTo>
                  <a:pt x="1259244" y="387576"/>
                </a:lnTo>
                <a:lnTo>
                  <a:pt x="1212192" y="363244"/>
                </a:lnTo>
                <a:lnTo>
                  <a:pt x="1183583" y="323586"/>
                </a:lnTo>
                <a:lnTo>
                  <a:pt x="1170350" y="276721"/>
                </a:lnTo>
                <a:lnTo>
                  <a:pt x="1168501" y="248691"/>
                </a:lnTo>
                <a:lnTo>
                  <a:pt x="1170350" y="220660"/>
                </a:lnTo>
                <a:lnTo>
                  <a:pt x="1183583" y="173760"/>
                </a:lnTo>
                <a:lnTo>
                  <a:pt x="1212192" y="134144"/>
                </a:lnTo>
                <a:lnTo>
                  <a:pt x="1259244" y="110035"/>
                </a:lnTo>
                <a:lnTo>
                  <a:pt x="1286675" y="107022"/>
                </a:lnTo>
                <a:lnTo>
                  <a:pt x="1498539" y="107022"/>
                </a:lnTo>
                <a:lnTo>
                  <a:pt x="1496622" y="103852"/>
                </a:lnTo>
                <a:lnTo>
                  <a:pt x="1450066" y="51926"/>
                </a:lnTo>
                <a:lnTo>
                  <a:pt x="1410576" y="27341"/>
                </a:lnTo>
                <a:lnTo>
                  <a:pt x="1368486" y="11321"/>
                </a:lnTo>
                <a:lnTo>
                  <a:pt x="1326338" y="2623"/>
                </a:lnTo>
                <a:lnTo>
                  <a:pt x="1286675" y="0"/>
                </a:lnTo>
                <a:close/>
              </a:path>
              <a:path w="1870709" h="487680">
                <a:moveTo>
                  <a:pt x="905052" y="10020"/>
                </a:moveTo>
                <a:lnTo>
                  <a:pt x="745451" y="10020"/>
                </a:lnTo>
                <a:lnTo>
                  <a:pt x="584466" y="477608"/>
                </a:lnTo>
                <a:lnTo>
                  <a:pt x="707936" y="477608"/>
                </a:lnTo>
                <a:lnTo>
                  <a:pt x="736409" y="390601"/>
                </a:lnTo>
                <a:lnTo>
                  <a:pt x="1036071" y="390601"/>
                </a:lnTo>
                <a:lnTo>
                  <a:pt x="1005969" y="303161"/>
                </a:lnTo>
                <a:lnTo>
                  <a:pt x="763079" y="303161"/>
                </a:lnTo>
                <a:lnTo>
                  <a:pt x="825296" y="97002"/>
                </a:lnTo>
                <a:lnTo>
                  <a:pt x="934997" y="97002"/>
                </a:lnTo>
                <a:lnTo>
                  <a:pt x="905052" y="10020"/>
                </a:lnTo>
                <a:close/>
              </a:path>
              <a:path w="1870709" h="487680">
                <a:moveTo>
                  <a:pt x="1036071" y="390601"/>
                </a:moveTo>
                <a:lnTo>
                  <a:pt x="914082" y="390601"/>
                </a:lnTo>
                <a:lnTo>
                  <a:pt x="942594" y="477608"/>
                </a:lnTo>
                <a:lnTo>
                  <a:pt x="1066025" y="477608"/>
                </a:lnTo>
                <a:lnTo>
                  <a:pt x="1036071" y="390601"/>
                </a:lnTo>
                <a:close/>
              </a:path>
              <a:path w="1870709" h="487680">
                <a:moveTo>
                  <a:pt x="1529791" y="206425"/>
                </a:moveTo>
                <a:lnTo>
                  <a:pt x="1286675" y="206425"/>
                </a:lnTo>
                <a:lnTo>
                  <a:pt x="1286675" y="303225"/>
                </a:lnTo>
                <a:lnTo>
                  <a:pt x="1410538" y="303225"/>
                </a:lnTo>
                <a:lnTo>
                  <a:pt x="1407207" y="315160"/>
                </a:lnTo>
                <a:lnTo>
                  <a:pt x="1373255" y="366416"/>
                </a:lnTo>
                <a:lnTo>
                  <a:pt x="1318267" y="388162"/>
                </a:lnTo>
                <a:lnTo>
                  <a:pt x="1286675" y="390639"/>
                </a:lnTo>
                <a:lnTo>
                  <a:pt x="1492084" y="390639"/>
                </a:lnTo>
                <a:lnTo>
                  <a:pt x="1503566" y="372229"/>
                </a:lnTo>
                <a:lnTo>
                  <a:pt x="1518681" y="334219"/>
                </a:lnTo>
                <a:lnTo>
                  <a:pt x="1528392" y="290990"/>
                </a:lnTo>
                <a:lnTo>
                  <a:pt x="1531823" y="243827"/>
                </a:lnTo>
                <a:lnTo>
                  <a:pt x="1531695" y="234291"/>
                </a:lnTo>
                <a:lnTo>
                  <a:pt x="1531312" y="224826"/>
                </a:lnTo>
                <a:lnTo>
                  <a:pt x="1530676" y="215511"/>
                </a:lnTo>
                <a:lnTo>
                  <a:pt x="1529791" y="206425"/>
                </a:lnTo>
                <a:close/>
              </a:path>
              <a:path w="1870709" h="487680">
                <a:moveTo>
                  <a:pt x="934997" y="97002"/>
                </a:moveTo>
                <a:lnTo>
                  <a:pt x="825296" y="97002"/>
                </a:lnTo>
                <a:lnTo>
                  <a:pt x="887501" y="303161"/>
                </a:lnTo>
                <a:lnTo>
                  <a:pt x="1005969" y="303161"/>
                </a:lnTo>
                <a:lnTo>
                  <a:pt x="934997" y="97002"/>
                </a:lnTo>
                <a:close/>
              </a:path>
              <a:path w="1870709" h="487680">
                <a:moveTo>
                  <a:pt x="1498539" y="107022"/>
                </a:moveTo>
                <a:lnTo>
                  <a:pt x="1286675" y="107022"/>
                </a:lnTo>
                <a:lnTo>
                  <a:pt x="1315509" y="110035"/>
                </a:lnTo>
                <a:lnTo>
                  <a:pt x="1343696" y="119075"/>
                </a:lnTo>
                <a:lnTo>
                  <a:pt x="1368862" y="134144"/>
                </a:lnTo>
                <a:lnTo>
                  <a:pt x="1388630" y="155244"/>
                </a:lnTo>
                <a:lnTo>
                  <a:pt x="1391500" y="159689"/>
                </a:lnTo>
                <a:lnTo>
                  <a:pt x="1500251" y="109855"/>
                </a:lnTo>
                <a:lnTo>
                  <a:pt x="1498539" y="107022"/>
                </a:lnTo>
                <a:close/>
              </a:path>
              <a:path w="1870709" h="487680">
                <a:moveTo>
                  <a:pt x="467613" y="103517"/>
                </a:moveTo>
                <a:lnTo>
                  <a:pt x="374091" y="103517"/>
                </a:lnTo>
                <a:lnTo>
                  <a:pt x="374091" y="384149"/>
                </a:lnTo>
                <a:lnTo>
                  <a:pt x="93484" y="384149"/>
                </a:lnTo>
                <a:lnTo>
                  <a:pt x="93484" y="477647"/>
                </a:lnTo>
                <a:lnTo>
                  <a:pt x="467613" y="477647"/>
                </a:lnTo>
                <a:lnTo>
                  <a:pt x="467613" y="103517"/>
                </a:lnTo>
                <a:close/>
              </a:path>
              <a:path w="1870709" h="487680">
                <a:moveTo>
                  <a:pt x="374129" y="9982"/>
                </a:moveTo>
                <a:lnTo>
                  <a:pt x="0" y="9982"/>
                </a:lnTo>
                <a:lnTo>
                  <a:pt x="0" y="384124"/>
                </a:lnTo>
                <a:lnTo>
                  <a:pt x="93484" y="384124"/>
                </a:lnTo>
                <a:lnTo>
                  <a:pt x="93510" y="103479"/>
                </a:lnTo>
                <a:lnTo>
                  <a:pt x="374129" y="103479"/>
                </a:lnTo>
                <a:lnTo>
                  <a:pt x="374129" y="9982"/>
                </a:lnTo>
                <a:close/>
              </a:path>
              <a:path w="1870709" h="487680">
                <a:moveTo>
                  <a:pt x="374129" y="103479"/>
                </a:moveTo>
                <a:close/>
              </a:path>
              <a:path w="1870709" h="487680">
                <a:moveTo>
                  <a:pt x="1763941" y="122275"/>
                </a:moveTo>
                <a:lnTo>
                  <a:pt x="1639658" y="122275"/>
                </a:lnTo>
                <a:lnTo>
                  <a:pt x="1639658" y="477647"/>
                </a:lnTo>
                <a:lnTo>
                  <a:pt x="1763941" y="477647"/>
                </a:lnTo>
                <a:lnTo>
                  <a:pt x="1763941" y="122275"/>
                </a:lnTo>
                <a:close/>
              </a:path>
              <a:path w="1870709" h="487680">
                <a:moveTo>
                  <a:pt x="1870189" y="9982"/>
                </a:moveTo>
                <a:lnTo>
                  <a:pt x="1533436" y="9982"/>
                </a:lnTo>
                <a:lnTo>
                  <a:pt x="1533436" y="122275"/>
                </a:lnTo>
                <a:lnTo>
                  <a:pt x="1870189" y="122275"/>
                </a:lnTo>
                <a:lnTo>
                  <a:pt x="1870189" y="998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53034" y="552144"/>
            <a:ext cx="30480" cy="217170"/>
          </a:xfrm>
          <a:custGeom>
            <a:avLst/>
            <a:gdLst/>
            <a:ahLst/>
            <a:cxnLst/>
            <a:rect l="l" t="t" r="r" b="b"/>
            <a:pathLst>
              <a:path w="30479" h="217170">
                <a:moveTo>
                  <a:pt x="30378" y="29210"/>
                </a:moveTo>
                <a:lnTo>
                  <a:pt x="18897" y="29210"/>
                </a:lnTo>
                <a:lnTo>
                  <a:pt x="18897" y="0"/>
                </a:lnTo>
                <a:lnTo>
                  <a:pt x="0" y="0"/>
                </a:lnTo>
                <a:lnTo>
                  <a:pt x="0" y="29210"/>
                </a:lnTo>
                <a:lnTo>
                  <a:pt x="0" y="217170"/>
                </a:lnTo>
                <a:lnTo>
                  <a:pt x="30378" y="217170"/>
                </a:lnTo>
                <a:lnTo>
                  <a:pt x="30378" y="292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75970" y="552144"/>
            <a:ext cx="30480" cy="217170"/>
          </a:xfrm>
          <a:custGeom>
            <a:avLst/>
            <a:gdLst/>
            <a:ahLst/>
            <a:cxnLst/>
            <a:rect l="l" t="t" r="r" b="b"/>
            <a:pathLst>
              <a:path w="30479" h="217170">
                <a:moveTo>
                  <a:pt x="30378" y="29210"/>
                </a:moveTo>
                <a:lnTo>
                  <a:pt x="16103" y="29210"/>
                </a:lnTo>
                <a:lnTo>
                  <a:pt x="16103" y="0"/>
                </a:lnTo>
                <a:lnTo>
                  <a:pt x="0" y="0"/>
                </a:lnTo>
                <a:lnTo>
                  <a:pt x="0" y="29210"/>
                </a:lnTo>
                <a:lnTo>
                  <a:pt x="0" y="217170"/>
                </a:lnTo>
                <a:lnTo>
                  <a:pt x="30378" y="217170"/>
                </a:lnTo>
                <a:lnTo>
                  <a:pt x="30378" y="292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71931" y="552665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09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917"/>
                </a:lnTo>
                <a:lnTo>
                  <a:pt x="11480" y="28917"/>
                </a:lnTo>
                <a:lnTo>
                  <a:pt x="104038" y="28917"/>
                </a:lnTo>
                <a:lnTo>
                  <a:pt x="104038" y="0"/>
                </a:lnTo>
                <a:close/>
              </a:path>
              <a:path w="134620" h="29209">
                <a:moveTo>
                  <a:pt x="134416" y="0"/>
                </a:moveTo>
                <a:lnTo>
                  <a:pt x="120142" y="0"/>
                </a:lnTo>
                <a:lnTo>
                  <a:pt x="120142" y="28917"/>
                </a:lnTo>
                <a:lnTo>
                  <a:pt x="134416" y="28917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7255524" y="550443"/>
            <a:ext cx="755015" cy="263525"/>
            <a:chOff x="7255524" y="550443"/>
            <a:chExt cx="755015" cy="26352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5524" y="550443"/>
              <a:ext cx="151989" cy="22087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432865" y="552665"/>
              <a:ext cx="201295" cy="261620"/>
            </a:xfrm>
            <a:custGeom>
              <a:avLst/>
              <a:gdLst/>
              <a:ahLst/>
              <a:cxnLst/>
              <a:rect l="l" t="t" r="r" b="b"/>
              <a:pathLst>
                <a:path w="201295" h="261619">
                  <a:moveTo>
                    <a:pt x="152" y="187566"/>
                  </a:moveTo>
                  <a:lnTo>
                    <a:pt x="0" y="187566"/>
                  </a:lnTo>
                  <a:lnTo>
                    <a:pt x="0" y="261213"/>
                  </a:lnTo>
                  <a:lnTo>
                    <a:pt x="30327" y="261213"/>
                  </a:lnTo>
                  <a:lnTo>
                    <a:pt x="30327" y="207467"/>
                  </a:lnTo>
                  <a:lnTo>
                    <a:pt x="152" y="207467"/>
                  </a:lnTo>
                  <a:lnTo>
                    <a:pt x="152" y="187566"/>
                  </a:lnTo>
                  <a:close/>
                </a:path>
                <a:path w="201295" h="261619">
                  <a:moveTo>
                    <a:pt x="172161" y="187566"/>
                  </a:moveTo>
                  <a:lnTo>
                    <a:pt x="170840" y="187566"/>
                  </a:lnTo>
                  <a:lnTo>
                    <a:pt x="170840" y="261213"/>
                  </a:lnTo>
                  <a:lnTo>
                    <a:pt x="201218" y="261213"/>
                  </a:lnTo>
                  <a:lnTo>
                    <a:pt x="201218" y="216407"/>
                  </a:lnTo>
                  <a:lnTo>
                    <a:pt x="172161" y="216407"/>
                  </a:lnTo>
                  <a:lnTo>
                    <a:pt x="172161" y="187566"/>
                  </a:lnTo>
                  <a:close/>
                </a:path>
                <a:path w="201295" h="261619">
                  <a:moveTo>
                    <a:pt x="141833" y="187566"/>
                  </a:moveTo>
                  <a:lnTo>
                    <a:pt x="53887" y="187566"/>
                  </a:lnTo>
                  <a:lnTo>
                    <a:pt x="53721" y="187783"/>
                  </a:lnTo>
                  <a:lnTo>
                    <a:pt x="47567" y="193705"/>
                  </a:lnTo>
                  <a:lnTo>
                    <a:pt x="40538" y="198627"/>
                  </a:lnTo>
                  <a:lnTo>
                    <a:pt x="32681" y="202500"/>
                  </a:lnTo>
                  <a:lnTo>
                    <a:pt x="30327" y="203253"/>
                  </a:lnTo>
                  <a:lnTo>
                    <a:pt x="30327" y="216407"/>
                  </a:lnTo>
                  <a:lnTo>
                    <a:pt x="141833" y="216407"/>
                  </a:lnTo>
                  <a:lnTo>
                    <a:pt x="141833" y="187566"/>
                  </a:lnTo>
                  <a:close/>
                </a:path>
                <a:path w="201295" h="261619">
                  <a:moveTo>
                    <a:pt x="157886" y="0"/>
                  </a:moveTo>
                  <a:lnTo>
                    <a:pt x="141833" y="0"/>
                  </a:lnTo>
                  <a:lnTo>
                    <a:pt x="141833" y="216407"/>
                  </a:lnTo>
                  <a:lnTo>
                    <a:pt x="170840" y="216407"/>
                  </a:lnTo>
                  <a:lnTo>
                    <a:pt x="170840" y="187566"/>
                  </a:lnTo>
                  <a:lnTo>
                    <a:pt x="172161" y="187566"/>
                  </a:lnTo>
                  <a:lnTo>
                    <a:pt x="172161" y="28917"/>
                  </a:lnTo>
                  <a:lnTo>
                    <a:pt x="157886" y="28917"/>
                  </a:lnTo>
                  <a:lnTo>
                    <a:pt x="157886" y="0"/>
                  </a:lnTo>
                  <a:close/>
                </a:path>
                <a:path w="201295" h="261619">
                  <a:moveTo>
                    <a:pt x="187655" y="187566"/>
                  </a:moveTo>
                  <a:lnTo>
                    <a:pt x="172161" y="187566"/>
                  </a:lnTo>
                  <a:lnTo>
                    <a:pt x="172161" y="216407"/>
                  </a:lnTo>
                  <a:lnTo>
                    <a:pt x="187655" y="216407"/>
                  </a:lnTo>
                  <a:lnTo>
                    <a:pt x="187655" y="187566"/>
                  </a:lnTo>
                  <a:close/>
                </a:path>
                <a:path w="201295" h="261619">
                  <a:moveTo>
                    <a:pt x="201218" y="187566"/>
                  </a:moveTo>
                  <a:lnTo>
                    <a:pt x="187655" y="187566"/>
                  </a:lnTo>
                  <a:lnTo>
                    <a:pt x="187655" y="216407"/>
                  </a:lnTo>
                  <a:lnTo>
                    <a:pt x="201218" y="216407"/>
                  </a:lnTo>
                  <a:lnTo>
                    <a:pt x="201218" y="187566"/>
                  </a:lnTo>
                  <a:close/>
                </a:path>
                <a:path w="201295" h="261619">
                  <a:moveTo>
                    <a:pt x="30327" y="187566"/>
                  </a:moveTo>
                  <a:lnTo>
                    <a:pt x="152" y="187566"/>
                  </a:lnTo>
                  <a:lnTo>
                    <a:pt x="152" y="207467"/>
                  </a:lnTo>
                  <a:lnTo>
                    <a:pt x="4470" y="207467"/>
                  </a:lnTo>
                  <a:lnTo>
                    <a:pt x="14642" y="206916"/>
                  </a:lnTo>
                  <a:lnTo>
                    <a:pt x="24047" y="205262"/>
                  </a:lnTo>
                  <a:lnTo>
                    <a:pt x="30327" y="203253"/>
                  </a:lnTo>
                  <a:lnTo>
                    <a:pt x="30327" y="187566"/>
                  </a:lnTo>
                  <a:close/>
                </a:path>
                <a:path w="201295" h="261619">
                  <a:moveTo>
                    <a:pt x="30327" y="203253"/>
                  </a:moveTo>
                  <a:lnTo>
                    <a:pt x="24047" y="205262"/>
                  </a:lnTo>
                  <a:lnTo>
                    <a:pt x="14642" y="206916"/>
                  </a:lnTo>
                  <a:lnTo>
                    <a:pt x="4470" y="207467"/>
                  </a:lnTo>
                  <a:lnTo>
                    <a:pt x="30327" y="207467"/>
                  </a:lnTo>
                  <a:lnTo>
                    <a:pt x="30327" y="203253"/>
                  </a:lnTo>
                  <a:close/>
                </a:path>
                <a:path w="201295" h="261619">
                  <a:moveTo>
                    <a:pt x="59842" y="0"/>
                  </a:moveTo>
                  <a:lnTo>
                    <a:pt x="40894" y="0"/>
                  </a:lnTo>
                  <a:lnTo>
                    <a:pt x="40894" y="129641"/>
                  </a:lnTo>
                  <a:lnTo>
                    <a:pt x="40254" y="142632"/>
                  </a:lnTo>
                  <a:lnTo>
                    <a:pt x="24876" y="179015"/>
                  </a:lnTo>
                  <a:lnTo>
                    <a:pt x="1473" y="187566"/>
                  </a:lnTo>
                  <a:lnTo>
                    <a:pt x="30327" y="187566"/>
                  </a:lnTo>
                  <a:lnTo>
                    <a:pt x="30327" y="203253"/>
                  </a:lnTo>
                  <a:lnTo>
                    <a:pt x="32681" y="202500"/>
                  </a:lnTo>
                  <a:lnTo>
                    <a:pt x="63398" y="172986"/>
                  </a:lnTo>
                  <a:lnTo>
                    <a:pt x="71272" y="132346"/>
                  </a:lnTo>
                  <a:lnTo>
                    <a:pt x="71272" y="28917"/>
                  </a:lnTo>
                  <a:lnTo>
                    <a:pt x="59842" y="28917"/>
                  </a:lnTo>
                  <a:lnTo>
                    <a:pt x="59842" y="0"/>
                  </a:lnTo>
                  <a:close/>
                </a:path>
                <a:path w="201295" h="261619">
                  <a:moveTo>
                    <a:pt x="71272" y="0"/>
                  </a:moveTo>
                  <a:lnTo>
                    <a:pt x="59842" y="0"/>
                  </a:lnTo>
                  <a:lnTo>
                    <a:pt x="59842" y="28917"/>
                  </a:lnTo>
                  <a:lnTo>
                    <a:pt x="71272" y="28917"/>
                  </a:lnTo>
                  <a:lnTo>
                    <a:pt x="71272" y="0"/>
                  </a:lnTo>
                  <a:close/>
                </a:path>
                <a:path w="201295" h="261619">
                  <a:moveTo>
                    <a:pt x="141833" y="0"/>
                  </a:moveTo>
                  <a:lnTo>
                    <a:pt x="71272" y="0"/>
                  </a:lnTo>
                  <a:lnTo>
                    <a:pt x="71272" y="28917"/>
                  </a:lnTo>
                  <a:lnTo>
                    <a:pt x="141833" y="28917"/>
                  </a:lnTo>
                  <a:lnTo>
                    <a:pt x="141833" y="0"/>
                  </a:lnTo>
                  <a:close/>
                </a:path>
                <a:path w="201295" h="261619">
                  <a:moveTo>
                    <a:pt x="172161" y="0"/>
                  </a:moveTo>
                  <a:lnTo>
                    <a:pt x="157886" y="0"/>
                  </a:lnTo>
                  <a:lnTo>
                    <a:pt x="157886" y="28917"/>
                  </a:lnTo>
                  <a:lnTo>
                    <a:pt x="172161" y="28917"/>
                  </a:lnTo>
                  <a:lnTo>
                    <a:pt x="172161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2743" y="552665"/>
              <a:ext cx="148844" cy="2164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8114" y="550443"/>
              <a:ext cx="151989" cy="220878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6232" y="552665"/>
            <a:ext cx="148843" cy="216407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8318919" y="550443"/>
            <a:ext cx="664210" cy="263525"/>
            <a:chOff x="8318919" y="550443"/>
            <a:chExt cx="664210" cy="26352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18919" y="552665"/>
              <a:ext cx="173951" cy="21640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525637" y="552665"/>
              <a:ext cx="201295" cy="261620"/>
            </a:xfrm>
            <a:custGeom>
              <a:avLst/>
              <a:gdLst/>
              <a:ahLst/>
              <a:cxnLst/>
              <a:rect l="l" t="t" r="r" b="b"/>
              <a:pathLst>
                <a:path w="201295" h="261619">
                  <a:moveTo>
                    <a:pt x="139" y="187566"/>
                  </a:moveTo>
                  <a:lnTo>
                    <a:pt x="0" y="187566"/>
                  </a:lnTo>
                  <a:lnTo>
                    <a:pt x="0" y="261213"/>
                  </a:lnTo>
                  <a:lnTo>
                    <a:pt x="30314" y="261213"/>
                  </a:lnTo>
                  <a:lnTo>
                    <a:pt x="30314" y="207467"/>
                  </a:lnTo>
                  <a:lnTo>
                    <a:pt x="139" y="207467"/>
                  </a:lnTo>
                  <a:lnTo>
                    <a:pt x="139" y="187566"/>
                  </a:lnTo>
                  <a:close/>
                </a:path>
                <a:path w="201295" h="261619">
                  <a:moveTo>
                    <a:pt x="172148" y="187566"/>
                  </a:moveTo>
                  <a:lnTo>
                    <a:pt x="170827" y="187566"/>
                  </a:lnTo>
                  <a:lnTo>
                    <a:pt x="170827" y="261213"/>
                  </a:lnTo>
                  <a:lnTo>
                    <a:pt x="201206" y="261213"/>
                  </a:lnTo>
                  <a:lnTo>
                    <a:pt x="201206" y="216407"/>
                  </a:lnTo>
                  <a:lnTo>
                    <a:pt x="172148" y="216407"/>
                  </a:lnTo>
                  <a:lnTo>
                    <a:pt x="172148" y="187566"/>
                  </a:lnTo>
                  <a:close/>
                </a:path>
                <a:path w="201295" h="261619">
                  <a:moveTo>
                    <a:pt x="141820" y="187566"/>
                  </a:moveTo>
                  <a:lnTo>
                    <a:pt x="53874" y="187566"/>
                  </a:lnTo>
                  <a:lnTo>
                    <a:pt x="53708" y="187783"/>
                  </a:lnTo>
                  <a:lnTo>
                    <a:pt x="47555" y="193705"/>
                  </a:lnTo>
                  <a:lnTo>
                    <a:pt x="40525" y="198627"/>
                  </a:lnTo>
                  <a:lnTo>
                    <a:pt x="32668" y="202500"/>
                  </a:lnTo>
                  <a:lnTo>
                    <a:pt x="30314" y="203253"/>
                  </a:lnTo>
                  <a:lnTo>
                    <a:pt x="30314" y="216407"/>
                  </a:lnTo>
                  <a:lnTo>
                    <a:pt x="141820" y="216407"/>
                  </a:lnTo>
                  <a:lnTo>
                    <a:pt x="141820" y="187566"/>
                  </a:lnTo>
                  <a:close/>
                </a:path>
                <a:path w="201295" h="261619">
                  <a:moveTo>
                    <a:pt x="157873" y="0"/>
                  </a:moveTo>
                  <a:lnTo>
                    <a:pt x="141820" y="0"/>
                  </a:lnTo>
                  <a:lnTo>
                    <a:pt x="141820" y="216407"/>
                  </a:lnTo>
                  <a:lnTo>
                    <a:pt x="170827" y="216407"/>
                  </a:lnTo>
                  <a:lnTo>
                    <a:pt x="170827" y="187566"/>
                  </a:lnTo>
                  <a:lnTo>
                    <a:pt x="172148" y="187566"/>
                  </a:lnTo>
                  <a:lnTo>
                    <a:pt x="172148" y="28917"/>
                  </a:lnTo>
                  <a:lnTo>
                    <a:pt x="157873" y="28917"/>
                  </a:lnTo>
                  <a:lnTo>
                    <a:pt x="157873" y="0"/>
                  </a:lnTo>
                  <a:close/>
                </a:path>
                <a:path w="201295" h="261619">
                  <a:moveTo>
                    <a:pt x="187642" y="187566"/>
                  </a:moveTo>
                  <a:lnTo>
                    <a:pt x="172148" y="187566"/>
                  </a:lnTo>
                  <a:lnTo>
                    <a:pt x="172148" y="216407"/>
                  </a:lnTo>
                  <a:lnTo>
                    <a:pt x="187642" y="216407"/>
                  </a:lnTo>
                  <a:lnTo>
                    <a:pt x="187642" y="187566"/>
                  </a:lnTo>
                  <a:close/>
                </a:path>
                <a:path w="201295" h="261619">
                  <a:moveTo>
                    <a:pt x="201206" y="187566"/>
                  </a:moveTo>
                  <a:lnTo>
                    <a:pt x="187642" y="187566"/>
                  </a:lnTo>
                  <a:lnTo>
                    <a:pt x="187642" y="216407"/>
                  </a:lnTo>
                  <a:lnTo>
                    <a:pt x="201206" y="216407"/>
                  </a:lnTo>
                  <a:lnTo>
                    <a:pt x="201206" y="187566"/>
                  </a:lnTo>
                  <a:close/>
                </a:path>
                <a:path w="201295" h="261619">
                  <a:moveTo>
                    <a:pt x="30314" y="187566"/>
                  </a:moveTo>
                  <a:lnTo>
                    <a:pt x="139" y="187566"/>
                  </a:lnTo>
                  <a:lnTo>
                    <a:pt x="139" y="207467"/>
                  </a:lnTo>
                  <a:lnTo>
                    <a:pt x="4457" y="207467"/>
                  </a:lnTo>
                  <a:lnTo>
                    <a:pt x="14629" y="206916"/>
                  </a:lnTo>
                  <a:lnTo>
                    <a:pt x="24034" y="205262"/>
                  </a:lnTo>
                  <a:lnTo>
                    <a:pt x="30314" y="203253"/>
                  </a:lnTo>
                  <a:lnTo>
                    <a:pt x="30314" y="187566"/>
                  </a:lnTo>
                  <a:close/>
                </a:path>
                <a:path w="201295" h="261619">
                  <a:moveTo>
                    <a:pt x="30314" y="203253"/>
                  </a:moveTo>
                  <a:lnTo>
                    <a:pt x="24034" y="205262"/>
                  </a:lnTo>
                  <a:lnTo>
                    <a:pt x="14629" y="206916"/>
                  </a:lnTo>
                  <a:lnTo>
                    <a:pt x="4457" y="207467"/>
                  </a:lnTo>
                  <a:lnTo>
                    <a:pt x="30314" y="207467"/>
                  </a:lnTo>
                  <a:lnTo>
                    <a:pt x="30314" y="203253"/>
                  </a:lnTo>
                  <a:close/>
                </a:path>
                <a:path w="201295" h="261619">
                  <a:moveTo>
                    <a:pt x="59842" y="0"/>
                  </a:moveTo>
                  <a:lnTo>
                    <a:pt x="40881" y="0"/>
                  </a:lnTo>
                  <a:lnTo>
                    <a:pt x="40881" y="129641"/>
                  </a:lnTo>
                  <a:lnTo>
                    <a:pt x="40243" y="142632"/>
                  </a:lnTo>
                  <a:lnTo>
                    <a:pt x="24863" y="179015"/>
                  </a:lnTo>
                  <a:lnTo>
                    <a:pt x="1460" y="187566"/>
                  </a:lnTo>
                  <a:lnTo>
                    <a:pt x="30314" y="187566"/>
                  </a:lnTo>
                  <a:lnTo>
                    <a:pt x="30314" y="203253"/>
                  </a:lnTo>
                  <a:lnTo>
                    <a:pt x="32668" y="202500"/>
                  </a:lnTo>
                  <a:lnTo>
                    <a:pt x="63385" y="172986"/>
                  </a:lnTo>
                  <a:lnTo>
                    <a:pt x="71272" y="132346"/>
                  </a:lnTo>
                  <a:lnTo>
                    <a:pt x="71272" y="28917"/>
                  </a:lnTo>
                  <a:lnTo>
                    <a:pt x="59842" y="28917"/>
                  </a:lnTo>
                  <a:lnTo>
                    <a:pt x="59842" y="0"/>
                  </a:lnTo>
                  <a:close/>
                </a:path>
                <a:path w="201295" h="261619">
                  <a:moveTo>
                    <a:pt x="71272" y="0"/>
                  </a:moveTo>
                  <a:lnTo>
                    <a:pt x="59842" y="0"/>
                  </a:lnTo>
                  <a:lnTo>
                    <a:pt x="59842" y="28917"/>
                  </a:lnTo>
                  <a:lnTo>
                    <a:pt x="71272" y="28917"/>
                  </a:lnTo>
                  <a:lnTo>
                    <a:pt x="71272" y="0"/>
                  </a:lnTo>
                  <a:close/>
                </a:path>
                <a:path w="201295" h="261619">
                  <a:moveTo>
                    <a:pt x="141820" y="0"/>
                  </a:moveTo>
                  <a:lnTo>
                    <a:pt x="71272" y="0"/>
                  </a:lnTo>
                  <a:lnTo>
                    <a:pt x="71272" y="28917"/>
                  </a:lnTo>
                  <a:lnTo>
                    <a:pt x="141820" y="28917"/>
                  </a:lnTo>
                  <a:lnTo>
                    <a:pt x="141820" y="0"/>
                  </a:lnTo>
                  <a:close/>
                </a:path>
                <a:path w="201295" h="261619">
                  <a:moveTo>
                    <a:pt x="172148" y="0"/>
                  </a:moveTo>
                  <a:lnTo>
                    <a:pt x="157873" y="0"/>
                  </a:lnTo>
                  <a:lnTo>
                    <a:pt x="157873" y="28917"/>
                  </a:lnTo>
                  <a:lnTo>
                    <a:pt x="172148" y="28917"/>
                  </a:lnTo>
                  <a:lnTo>
                    <a:pt x="17214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62555" y="550443"/>
              <a:ext cx="149872" cy="2208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952560" y="552144"/>
              <a:ext cx="30480" cy="217170"/>
            </a:xfrm>
            <a:custGeom>
              <a:avLst/>
              <a:gdLst/>
              <a:ahLst/>
              <a:cxnLst/>
              <a:rect l="l" t="t" r="r" b="b"/>
              <a:pathLst>
                <a:path w="30479" h="217170">
                  <a:moveTo>
                    <a:pt x="30365" y="29210"/>
                  </a:moveTo>
                  <a:lnTo>
                    <a:pt x="18897" y="29210"/>
                  </a:lnTo>
                  <a:lnTo>
                    <a:pt x="18897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217170"/>
                  </a:lnTo>
                  <a:lnTo>
                    <a:pt x="30365" y="217170"/>
                  </a:lnTo>
                  <a:lnTo>
                    <a:pt x="30365" y="2921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9075496" y="552144"/>
            <a:ext cx="30480" cy="217170"/>
          </a:xfrm>
          <a:custGeom>
            <a:avLst/>
            <a:gdLst/>
            <a:ahLst/>
            <a:cxnLst/>
            <a:rect l="l" t="t" r="r" b="b"/>
            <a:pathLst>
              <a:path w="30479" h="217170">
                <a:moveTo>
                  <a:pt x="30365" y="29210"/>
                </a:moveTo>
                <a:lnTo>
                  <a:pt x="16103" y="29210"/>
                </a:lnTo>
                <a:lnTo>
                  <a:pt x="16103" y="0"/>
                </a:lnTo>
                <a:lnTo>
                  <a:pt x="0" y="0"/>
                </a:lnTo>
                <a:lnTo>
                  <a:pt x="0" y="29210"/>
                </a:lnTo>
                <a:lnTo>
                  <a:pt x="0" y="217170"/>
                </a:lnTo>
                <a:lnTo>
                  <a:pt x="30365" y="217170"/>
                </a:lnTo>
                <a:lnTo>
                  <a:pt x="30365" y="292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71458" y="552665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09">
                <a:moveTo>
                  <a:pt x="104038" y="0"/>
                </a:moveTo>
                <a:lnTo>
                  <a:pt x="11468" y="0"/>
                </a:lnTo>
                <a:lnTo>
                  <a:pt x="0" y="0"/>
                </a:lnTo>
                <a:lnTo>
                  <a:pt x="0" y="28917"/>
                </a:lnTo>
                <a:lnTo>
                  <a:pt x="11468" y="28917"/>
                </a:lnTo>
                <a:lnTo>
                  <a:pt x="104038" y="28917"/>
                </a:lnTo>
                <a:lnTo>
                  <a:pt x="104038" y="0"/>
                </a:lnTo>
                <a:close/>
              </a:path>
              <a:path w="134620" h="29209">
                <a:moveTo>
                  <a:pt x="134404" y="0"/>
                </a:moveTo>
                <a:lnTo>
                  <a:pt x="120142" y="0"/>
                </a:lnTo>
                <a:lnTo>
                  <a:pt x="120142" y="28917"/>
                </a:lnTo>
                <a:lnTo>
                  <a:pt x="134404" y="28917"/>
                </a:lnTo>
                <a:lnTo>
                  <a:pt x="13440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7312621" y="916254"/>
            <a:ext cx="756920" cy="263525"/>
            <a:chOff x="7312621" y="916254"/>
            <a:chExt cx="756920" cy="263525"/>
          </a:xfrm>
        </p:grpSpPr>
        <p:sp>
          <p:nvSpPr>
            <p:cNvPr id="34" name="object 34"/>
            <p:cNvSpPr/>
            <p:nvPr/>
          </p:nvSpPr>
          <p:spPr>
            <a:xfrm>
              <a:off x="7312622" y="917904"/>
              <a:ext cx="379095" cy="262255"/>
            </a:xfrm>
            <a:custGeom>
              <a:avLst/>
              <a:gdLst/>
              <a:ahLst/>
              <a:cxnLst/>
              <a:rect l="l" t="t" r="r" b="b"/>
              <a:pathLst>
                <a:path w="379095" h="262255">
                  <a:moveTo>
                    <a:pt x="201218" y="188137"/>
                  </a:moveTo>
                  <a:lnTo>
                    <a:pt x="187655" y="188137"/>
                  </a:lnTo>
                  <a:lnTo>
                    <a:pt x="172161" y="188137"/>
                  </a:lnTo>
                  <a:lnTo>
                    <a:pt x="172161" y="29476"/>
                  </a:lnTo>
                  <a:lnTo>
                    <a:pt x="172161" y="571"/>
                  </a:lnTo>
                  <a:lnTo>
                    <a:pt x="157886" y="571"/>
                  </a:lnTo>
                  <a:lnTo>
                    <a:pt x="141833" y="571"/>
                  </a:lnTo>
                  <a:lnTo>
                    <a:pt x="141833" y="29476"/>
                  </a:lnTo>
                  <a:lnTo>
                    <a:pt x="141833" y="188137"/>
                  </a:lnTo>
                  <a:lnTo>
                    <a:pt x="53873" y="188137"/>
                  </a:lnTo>
                  <a:lnTo>
                    <a:pt x="70777" y="144373"/>
                  </a:lnTo>
                  <a:lnTo>
                    <a:pt x="71272" y="132918"/>
                  </a:lnTo>
                  <a:lnTo>
                    <a:pt x="71272" y="29476"/>
                  </a:lnTo>
                  <a:lnTo>
                    <a:pt x="141833" y="29476"/>
                  </a:lnTo>
                  <a:lnTo>
                    <a:pt x="141833" y="571"/>
                  </a:lnTo>
                  <a:lnTo>
                    <a:pt x="71272" y="571"/>
                  </a:lnTo>
                  <a:lnTo>
                    <a:pt x="59842" y="571"/>
                  </a:lnTo>
                  <a:lnTo>
                    <a:pt x="40894" y="571"/>
                  </a:lnTo>
                  <a:lnTo>
                    <a:pt x="40894" y="130225"/>
                  </a:lnTo>
                  <a:lnTo>
                    <a:pt x="40246" y="143205"/>
                  </a:lnTo>
                  <a:lnTo>
                    <a:pt x="24866" y="179590"/>
                  </a:lnTo>
                  <a:lnTo>
                    <a:pt x="1473" y="188137"/>
                  </a:lnTo>
                  <a:lnTo>
                    <a:pt x="152" y="188137"/>
                  </a:lnTo>
                  <a:lnTo>
                    <a:pt x="0" y="188137"/>
                  </a:lnTo>
                  <a:lnTo>
                    <a:pt x="0" y="261797"/>
                  </a:lnTo>
                  <a:lnTo>
                    <a:pt x="30327" y="261797"/>
                  </a:lnTo>
                  <a:lnTo>
                    <a:pt x="30327" y="216992"/>
                  </a:lnTo>
                  <a:lnTo>
                    <a:pt x="141833" y="216992"/>
                  </a:lnTo>
                  <a:lnTo>
                    <a:pt x="170840" y="216992"/>
                  </a:lnTo>
                  <a:lnTo>
                    <a:pt x="170840" y="261797"/>
                  </a:lnTo>
                  <a:lnTo>
                    <a:pt x="201218" y="261797"/>
                  </a:lnTo>
                  <a:lnTo>
                    <a:pt x="201218" y="216992"/>
                  </a:lnTo>
                  <a:lnTo>
                    <a:pt x="201218" y="188137"/>
                  </a:lnTo>
                  <a:close/>
                </a:path>
                <a:path w="379095" h="262255">
                  <a:moveTo>
                    <a:pt x="378917" y="571"/>
                  </a:moveTo>
                  <a:lnTo>
                    <a:pt x="270256" y="571"/>
                  </a:lnTo>
                  <a:lnTo>
                    <a:pt x="254609" y="571"/>
                  </a:lnTo>
                  <a:lnTo>
                    <a:pt x="254609" y="0"/>
                  </a:lnTo>
                  <a:lnTo>
                    <a:pt x="239877" y="0"/>
                  </a:lnTo>
                  <a:lnTo>
                    <a:pt x="239877" y="29210"/>
                  </a:lnTo>
                  <a:lnTo>
                    <a:pt x="239877" y="95250"/>
                  </a:lnTo>
                  <a:lnTo>
                    <a:pt x="239877" y="124460"/>
                  </a:lnTo>
                  <a:lnTo>
                    <a:pt x="239877" y="187960"/>
                  </a:lnTo>
                  <a:lnTo>
                    <a:pt x="239877" y="217170"/>
                  </a:lnTo>
                  <a:lnTo>
                    <a:pt x="254609" y="217170"/>
                  </a:lnTo>
                  <a:lnTo>
                    <a:pt x="254609" y="216992"/>
                  </a:lnTo>
                  <a:lnTo>
                    <a:pt x="270256" y="216992"/>
                  </a:lnTo>
                  <a:lnTo>
                    <a:pt x="378917" y="216992"/>
                  </a:lnTo>
                  <a:lnTo>
                    <a:pt x="378917" y="188137"/>
                  </a:lnTo>
                  <a:lnTo>
                    <a:pt x="270256" y="188137"/>
                  </a:lnTo>
                  <a:lnTo>
                    <a:pt x="254609" y="188137"/>
                  </a:lnTo>
                  <a:lnTo>
                    <a:pt x="254609" y="187960"/>
                  </a:lnTo>
                  <a:lnTo>
                    <a:pt x="270256" y="187960"/>
                  </a:lnTo>
                  <a:lnTo>
                    <a:pt x="270256" y="124460"/>
                  </a:lnTo>
                  <a:lnTo>
                    <a:pt x="254609" y="124460"/>
                  </a:lnTo>
                  <a:lnTo>
                    <a:pt x="254609" y="123964"/>
                  </a:lnTo>
                  <a:lnTo>
                    <a:pt x="270256" y="123964"/>
                  </a:lnTo>
                  <a:lnTo>
                    <a:pt x="362508" y="123964"/>
                  </a:lnTo>
                  <a:lnTo>
                    <a:pt x="362508" y="95123"/>
                  </a:lnTo>
                  <a:lnTo>
                    <a:pt x="270256" y="95123"/>
                  </a:lnTo>
                  <a:lnTo>
                    <a:pt x="270256" y="29476"/>
                  </a:lnTo>
                  <a:lnTo>
                    <a:pt x="378917" y="29476"/>
                  </a:lnTo>
                  <a:lnTo>
                    <a:pt x="378917" y="57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34668" y="916254"/>
              <a:ext cx="334262" cy="220878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8115058" y="918476"/>
            <a:ext cx="559435" cy="216535"/>
            <a:chOff x="8115058" y="918476"/>
            <a:chExt cx="559435" cy="216535"/>
          </a:xfrm>
        </p:grpSpPr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15058" y="918476"/>
              <a:ext cx="342493" cy="21642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90267" y="918476"/>
              <a:ext cx="183946" cy="216420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53033" y="918476"/>
            <a:ext cx="165811" cy="21642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48666" y="1282065"/>
            <a:ext cx="151989" cy="22087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246784" y="1284287"/>
            <a:ext cx="148843" cy="216408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7440993" y="1283665"/>
            <a:ext cx="552450" cy="217170"/>
            <a:chOff x="7440993" y="1283665"/>
            <a:chExt cx="552450" cy="217170"/>
          </a:xfrm>
        </p:grpSpPr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40993" y="1283665"/>
              <a:ext cx="492201" cy="21703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962964" y="1283664"/>
              <a:ext cx="30480" cy="217170"/>
            </a:xfrm>
            <a:custGeom>
              <a:avLst/>
              <a:gdLst/>
              <a:ahLst/>
              <a:cxnLst/>
              <a:rect l="l" t="t" r="r" b="b"/>
              <a:pathLst>
                <a:path w="30479" h="217169">
                  <a:moveTo>
                    <a:pt x="30378" y="0"/>
                  </a:moveTo>
                  <a:lnTo>
                    <a:pt x="0" y="0"/>
                  </a:lnTo>
                  <a:lnTo>
                    <a:pt x="0" y="96520"/>
                  </a:lnTo>
                  <a:lnTo>
                    <a:pt x="0" y="124460"/>
                  </a:lnTo>
                  <a:lnTo>
                    <a:pt x="0" y="217170"/>
                  </a:lnTo>
                  <a:lnTo>
                    <a:pt x="30378" y="217170"/>
                  </a:lnTo>
                  <a:lnTo>
                    <a:pt x="30378" y="124460"/>
                  </a:lnTo>
                  <a:lnTo>
                    <a:pt x="18897" y="124460"/>
                  </a:lnTo>
                  <a:lnTo>
                    <a:pt x="18897" y="96520"/>
                  </a:lnTo>
                  <a:lnTo>
                    <a:pt x="30378" y="96520"/>
                  </a:lnTo>
                  <a:lnTo>
                    <a:pt x="30378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8085900" y="1283664"/>
            <a:ext cx="30480" cy="217170"/>
          </a:xfrm>
          <a:custGeom>
            <a:avLst/>
            <a:gdLst/>
            <a:ahLst/>
            <a:cxnLst/>
            <a:rect l="l" t="t" r="r" b="b"/>
            <a:pathLst>
              <a:path w="30479" h="217169">
                <a:moveTo>
                  <a:pt x="30378" y="0"/>
                </a:moveTo>
                <a:lnTo>
                  <a:pt x="0" y="0"/>
                </a:lnTo>
                <a:lnTo>
                  <a:pt x="0" y="96520"/>
                </a:lnTo>
                <a:lnTo>
                  <a:pt x="0" y="124460"/>
                </a:lnTo>
                <a:lnTo>
                  <a:pt x="0" y="217170"/>
                </a:lnTo>
                <a:lnTo>
                  <a:pt x="30378" y="217170"/>
                </a:lnTo>
                <a:lnTo>
                  <a:pt x="30378" y="124460"/>
                </a:lnTo>
                <a:lnTo>
                  <a:pt x="16103" y="124460"/>
                </a:lnTo>
                <a:lnTo>
                  <a:pt x="16103" y="96520"/>
                </a:lnTo>
                <a:lnTo>
                  <a:pt x="30378" y="9652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81861" y="1379689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09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20" h="29209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65454" y="1282065"/>
            <a:ext cx="151989" cy="220878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8363572" y="1223429"/>
            <a:ext cx="160020" cy="277495"/>
          </a:xfrm>
          <a:custGeom>
            <a:avLst/>
            <a:gdLst/>
            <a:ahLst/>
            <a:cxnLst/>
            <a:rect l="l" t="t" r="r" b="b"/>
            <a:pathLst>
              <a:path w="160020" h="277494">
                <a:moveTo>
                  <a:pt x="30073" y="60858"/>
                </a:moveTo>
                <a:lnTo>
                  <a:pt x="0" y="60858"/>
                </a:lnTo>
                <a:lnTo>
                  <a:pt x="0" y="277113"/>
                </a:lnTo>
                <a:lnTo>
                  <a:pt x="24892" y="277113"/>
                </a:lnTo>
                <a:lnTo>
                  <a:pt x="53332" y="233527"/>
                </a:lnTo>
                <a:lnTo>
                  <a:pt x="30073" y="233527"/>
                </a:lnTo>
                <a:lnTo>
                  <a:pt x="26517" y="229628"/>
                </a:lnTo>
                <a:lnTo>
                  <a:pt x="30073" y="224110"/>
                </a:lnTo>
                <a:lnTo>
                  <a:pt x="30073" y="60858"/>
                </a:lnTo>
                <a:close/>
              </a:path>
              <a:path w="160020" h="277494">
                <a:moveTo>
                  <a:pt x="159867" y="106984"/>
                </a:moveTo>
                <a:lnTo>
                  <a:pt x="129794" y="106984"/>
                </a:lnTo>
                <a:lnTo>
                  <a:pt x="133350" y="110896"/>
                </a:lnTo>
                <a:lnTo>
                  <a:pt x="129794" y="116346"/>
                </a:lnTo>
                <a:lnTo>
                  <a:pt x="129794" y="277113"/>
                </a:lnTo>
                <a:lnTo>
                  <a:pt x="159867" y="277113"/>
                </a:lnTo>
                <a:lnTo>
                  <a:pt x="159867" y="106984"/>
                </a:lnTo>
                <a:close/>
              </a:path>
              <a:path w="160020" h="277494">
                <a:moveTo>
                  <a:pt x="30073" y="224110"/>
                </a:moveTo>
                <a:lnTo>
                  <a:pt x="26517" y="229628"/>
                </a:lnTo>
                <a:lnTo>
                  <a:pt x="30073" y="233527"/>
                </a:lnTo>
                <a:lnTo>
                  <a:pt x="30073" y="224110"/>
                </a:lnTo>
                <a:close/>
              </a:path>
              <a:path w="160020" h="277494">
                <a:moveTo>
                  <a:pt x="159867" y="60858"/>
                </a:moveTo>
                <a:lnTo>
                  <a:pt x="135280" y="60858"/>
                </a:lnTo>
                <a:lnTo>
                  <a:pt x="30073" y="224110"/>
                </a:lnTo>
                <a:lnTo>
                  <a:pt x="30073" y="233527"/>
                </a:lnTo>
                <a:lnTo>
                  <a:pt x="53332" y="233527"/>
                </a:lnTo>
                <a:lnTo>
                  <a:pt x="129794" y="116346"/>
                </a:lnTo>
                <a:lnTo>
                  <a:pt x="129794" y="106984"/>
                </a:lnTo>
                <a:lnTo>
                  <a:pt x="159867" y="106984"/>
                </a:lnTo>
                <a:lnTo>
                  <a:pt x="159867" y="60858"/>
                </a:lnTo>
                <a:close/>
              </a:path>
              <a:path w="160020" h="277494">
                <a:moveTo>
                  <a:pt x="129794" y="106984"/>
                </a:moveTo>
                <a:lnTo>
                  <a:pt x="129794" y="116346"/>
                </a:lnTo>
                <a:lnTo>
                  <a:pt x="133350" y="110896"/>
                </a:lnTo>
                <a:lnTo>
                  <a:pt x="129794" y="106984"/>
                </a:lnTo>
                <a:close/>
              </a:path>
              <a:path w="160020" h="277494">
                <a:moveTo>
                  <a:pt x="29057" y="0"/>
                </a:moveTo>
                <a:lnTo>
                  <a:pt x="49155" y="38742"/>
                </a:lnTo>
                <a:lnTo>
                  <a:pt x="78587" y="45364"/>
                </a:lnTo>
                <a:lnTo>
                  <a:pt x="79806" y="45364"/>
                </a:lnTo>
                <a:lnTo>
                  <a:pt x="116382" y="33578"/>
                </a:lnTo>
                <a:lnTo>
                  <a:pt x="123715" y="23825"/>
                </a:lnTo>
                <a:lnTo>
                  <a:pt x="70662" y="23825"/>
                </a:lnTo>
                <a:lnTo>
                  <a:pt x="64516" y="21742"/>
                </a:lnTo>
                <a:lnTo>
                  <a:pt x="55778" y="13512"/>
                </a:lnTo>
                <a:lnTo>
                  <a:pt x="53594" y="7721"/>
                </a:lnTo>
                <a:lnTo>
                  <a:pt x="53594" y="304"/>
                </a:lnTo>
                <a:lnTo>
                  <a:pt x="29057" y="0"/>
                </a:lnTo>
                <a:close/>
              </a:path>
              <a:path w="160020" h="277494">
                <a:moveTo>
                  <a:pt x="129336" y="0"/>
                </a:moveTo>
                <a:lnTo>
                  <a:pt x="104800" y="304"/>
                </a:lnTo>
                <a:lnTo>
                  <a:pt x="104800" y="7721"/>
                </a:lnTo>
                <a:lnTo>
                  <a:pt x="102616" y="13512"/>
                </a:lnTo>
                <a:lnTo>
                  <a:pt x="93878" y="21742"/>
                </a:lnTo>
                <a:lnTo>
                  <a:pt x="87731" y="23825"/>
                </a:lnTo>
                <a:lnTo>
                  <a:pt x="123715" y="23825"/>
                </a:lnTo>
                <a:lnTo>
                  <a:pt x="126098" y="19246"/>
                </a:lnTo>
                <a:lnTo>
                  <a:pt x="128527" y="10240"/>
                </a:lnTo>
                <a:lnTo>
                  <a:pt x="12933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8654401" y="1282065"/>
            <a:ext cx="487680" cy="220979"/>
            <a:chOff x="8654401" y="1282065"/>
            <a:chExt cx="487680" cy="220979"/>
          </a:xfrm>
        </p:grpSpPr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54401" y="1282065"/>
              <a:ext cx="315937" cy="22087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89785" y="1282065"/>
              <a:ext cx="152002" cy="220878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9187916" y="1282065"/>
            <a:ext cx="334645" cy="220979"/>
            <a:chOff x="9187916" y="1282065"/>
            <a:chExt cx="334645" cy="220979"/>
          </a:xfrm>
        </p:grpSpPr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87916" y="1284287"/>
              <a:ext cx="148831" cy="21640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70341" y="1282065"/>
              <a:ext cx="151989" cy="220878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9568460" y="1283664"/>
            <a:ext cx="30480" cy="217170"/>
          </a:xfrm>
          <a:custGeom>
            <a:avLst/>
            <a:gdLst/>
            <a:ahLst/>
            <a:cxnLst/>
            <a:rect l="l" t="t" r="r" b="b"/>
            <a:pathLst>
              <a:path w="30479" h="217169">
                <a:moveTo>
                  <a:pt x="30378" y="0"/>
                </a:moveTo>
                <a:lnTo>
                  <a:pt x="0" y="0"/>
                </a:lnTo>
                <a:lnTo>
                  <a:pt x="0" y="96520"/>
                </a:lnTo>
                <a:lnTo>
                  <a:pt x="0" y="124460"/>
                </a:lnTo>
                <a:lnTo>
                  <a:pt x="0" y="217170"/>
                </a:lnTo>
                <a:lnTo>
                  <a:pt x="30378" y="217170"/>
                </a:lnTo>
                <a:lnTo>
                  <a:pt x="30378" y="124460"/>
                </a:lnTo>
                <a:lnTo>
                  <a:pt x="18897" y="124460"/>
                </a:lnTo>
                <a:lnTo>
                  <a:pt x="18897" y="96520"/>
                </a:lnTo>
                <a:lnTo>
                  <a:pt x="30378" y="9652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691396" y="1283664"/>
            <a:ext cx="30480" cy="217170"/>
          </a:xfrm>
          <a:custGeom>
            <a:avLst/>
            <a:gdLst/>
            <a:ahLst/>
            <a:cxnLst/>
            <a:rect l="l" t="t" r="r" b="b"/>
            <a:pathLst>
              <a:path w="30479" h="217169">
                <a:moveTo>
                  <a:pt x="30378" y="0"/>
                </a:moveTo>
                <a:lnTo>
                  <a:pt x="0" y="0"/>
                </a:lnTo>
                <a:lnTo>
                  <a:pt x="0" y="96520"/>
                </a:lnTo>
                <a:lnTo>
                  <a:pt x="0" y="124460"/>
                </a:lnTo>
                <a:lnTo>
                  <a:pt x="0" y="217170"/>
                </a:lnTo>
                <a:lnTo>
                  <a:pt x="30378" y="217170"/>
                </a:lnTo>
                <a:lnTo>
                  <a:pt x="30378" y="124460"/>
                </a:lnTo>
                <a:lnTo>
                  <a:pt x="16103" y="124460"/>
                </a:lnTo>
                <a:lnTo>
                  <a:pt x="16103" y="96520"/>
                </a:lnTo>
                <a:lnTo>
                  <a:pt x="30378" y="96520"/>
                </a:lnTo>
                <a:lnTo>
                  <a:pt x="30378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587357" y="1379689"/>
            <a:ext cx="134620" cy="29209"/>
          </a:xfrm>
          <a:custGeom>
            <a:avLst/>
            <a:gdLst/>
            <a:ahLst/>
            <a:cxnLst/>
            <a:rect l="l" t="t" r="r" b="b"/>
            <a:pathLst>
              <a:path w="134620" h="29209">
                <a:moveTo>
                  <a:pt x="104038" y="0"/>
                </a:moveTo>
                <a:lnTo>
                  <a:pt x="11480" y="0"/>
                </a:lnTo>
                <a:lnTo>
                  <a:pt x="0" y="0"/>
                </a:lnTo>
                <a:lnTo>
                  <a:pt x="0" y="28854"/>
                </a:lnTo>
                <a:lnTo>
                  <a:pt x="11480" y="28854"/>
                </a:lnTo>
                <a:lnTo>
                  <a:pt x="104038" y="28854"/>
                </a:lnTo>
                <a:lnTo>
                  <a:pt x="104038" y="0"/>
                </a:lnTo>
                <a:close/>
              </a:path>
              <a:path w="134620" h="29209">
                <a:moveTo>
                  <a:pt x="134416" y="0"/>
                </a:moveTo>
                <a:lnTo>
                  <a:pt x="120142" y="0"/>
                </a:lnTo>
                <a:lnTo>
                  <a:pt x="120142" y="28854"/>
                </a:lnTo>
                <a:lnTo>
                  <a:pt x="134416" y="28854"/>
                </a:lnTo>
                <a:lnTo>
                  <a:pt x="13441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775317" y="1284287"/>
            <a:ext cx="201066" cy="2164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1" y="0"/>
            <a:ext cx="10674350" cy="7562215"/>
          </a:xfrm>
          <a:custGeom>
            <a:avLst/>
            <a:gdLst/>
            <a:ahLst/>
            <a:cxnLst/>
            <a:rect l="l" t="t" r="r" b="b"/>
            <a:pathLst>
              <a:path w="10674350" h="7562215">
                <a:moveTo>
                  <a:pt x="10673946" y="0"/>
                </a:moveTo>
                <a:lnTo>
                  <a:pt x="0" y="0"/>
                </a:lnTo>
                <a:lnTo>
                  <a:pt x="0" y="7561733"/>
                </a:lnTo>
                <a:lnTo>
                  <a:pt x="10673946" y="7561733"/>
                </a:lnTo>
                <a:lnTo>
                  <a:pt x="1067394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11" y="1564106"/>
            <a:ext cx="6302242" cy="51069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5882" y="4484531"/>
            <a:ext cx="104267" cy="654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7185" y="5506999"/>
            <a:ext cx="81381" cy="1124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7481" y="5389270"/>
            <a:ext cx="104076" cy="843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79693" y="4950168"/>
            <a:ext cx="106440" cy="4588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3582" y="5161534"/>
            <a:ext cx="145649" cy="1182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62981" y="2907796"/>
            <a:ext cx="62361" cy="903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99277" y="5000699"/>
            <a:ext cx="104203" cy="444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4227" y="5003320"/>
            <a:ext cx="77863" cy="7930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55711" y="5922148"/>
            <a:ext cx="64799" cy="8382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12901" y="5486349"/>
            <a:ext cx="86271" cy="8439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41559" y="3755948"/>
            <a:ext cx="68608" cy="705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57106" y="5144485"/>
            <a:ext cx="61142" cy="683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82216" y="3810340"/>
            <a:ext cx="93624" cy="611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212018" y="4784509"/>
            <a:ext cx="71996" cy="733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722378" y="3909950"/>
            <a:ext cx="67865" cy="599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7891" y="5652247"/>
            <a:ext cx="72739" cy="6966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13034" y="6419456"/>
            <a:ext cx="76047" cy="7921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56383" y="4773167"/>
            <a:ext cx="78418" cy="5349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49008" y="5001207"/>
            <a:ext cx="91342" cy="5354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70594" y="1751390"/>
            <a:ext cx="75831" cy="4337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85825" y="5801283"/>
            <a:ext cx="102755" cy="4272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938974" y="5253774"/>
            <a:ext cx="54381" cy="7368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897652" y="4468418"/>
            <a:ext cx="71175" cy="8746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753677" y="6147727"/>
            <a:ext cx="93332" cy="5805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12483" y="1193863"/>
            <a:ext cx="99712" cy="5937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790943" y="3354565"/>
            <a:ext cx="76517" cy="7622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376451" y="6506173"/>
            <a:ext cx="73329" cy="5622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867700" y="4680648"/>
            <a:ext cx="42379" cy="9117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804952" y="5551511"/>
            <a:ext cx="77718" cy="4940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031158" y="5236330"/>
            <a:ext cx="53625" cy="7121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417614" y="3926751"/>
            <a:ext cx="65563" cy="4745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329747" y="4300511"/>
            <a:ext cx="56379" cy="6149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210420" y="4336203"/>
            <a:ext cx="57035" cy="7255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10264" y="5117642"/>
            <a:ext cx="78676" cy="10458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321621" y="4129836"/>
            <a:ext cx="48628" cy="8321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286522" y="5833109"/>
            <a:ext cx="51090" cy="5817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948239" y="4751285"/>
            <a:ext cx="58432" cy="8206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251388" y="4590567"/>
            <a:ext cx="42202" cy="11271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670446" y="4028837"/>
            <a:ext cx="73596" cy="429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732403" y="3283889"/>
            <a:ext cx="74851" cy="4578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942477" y="3693795"/>
            <a:ext cx="43040" cy="9433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558808" y="5403875"/>
            <a:ext cx="86321" cy="4950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142879" y="4539780"/>
            <a:ext cx="58470" cy="6562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384526" y="4683531"/>
            <a:ext cx="60899" cy="51688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761632" y="5156072"/>
            <a:ext cx="68084" cy="8507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185871" y="3433711"/>
            <a:ext cx="74650" cy="5419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714840" y="5309628"/>
            <a:ext cx="51928" cy="6285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450249" y="5128882"/>
            <a:ext cx="75678" cy="64554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618888" y="5191607"/>
            <a:ext cx="38066" cy="8248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69558" y="4865535"/>
            <a:ext cx="185668" cy="9914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971770" y="5089639"/>
            <a:ext cx="71323" cy="56413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298897" y="3440772"/>
            <a:ext cx="34353" cy="8844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156572" y="4251528"/>
            <a:ext cx="107772" cy="5896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866853" y="3663698"/>
            <a:ext cx="67932" cy="5341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3834681" y="3189960"/>
            <a:ext cx="58300" cy="49974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735353" y="5060721"/>
            <a:ext cx="40500" cy="81089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068733" y="5779554"/>
            <a:ext cx="65342" cy="46685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79149" y="5544426"/>
            <a:ext cx="65386" cy="48069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3768813" y="4577702"/>
            <a:ext cx="121970" cy="13798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925660" y="4082375"/>
            <a:ext cx="54343" cy="4856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324119" y="4673231"/>
            <a:ext cx="40411" cy="85064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493488" y="4135844"/>
            <a:ext cx="59969" cy="6036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882450" y="3965587"/>
            <a:ext cx="67073" cy="5443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363976" y="3846068"/>
            <a:ext cx="48211" cy="54927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2628823" y="3722584"/>
            <a:ext cx="51765" cy="6278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701211" y="4832946"/>
            <a:ext cx="81127" cy="121691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959457" y="5046345"/>
            <a:ext cx="60861" cy="53708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346790" y="3777916"/>
            <a:ext cx="59628" cy="47767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798011" y="4744872"/>
            <a:ext cx="124460" cy="120751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929889" y="1810123"/>
            <a:ext cx="67983" cy="46210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824683" y="5293271"/>
            <a:ext cx="83451" cy="90665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850021" y="5589892"/>
            <a:ext cx="127466" cy="144703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614460" y="3512604"/>
            <a:ext cx="39497" cy="7415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579890" y="5223725"/>
            <a:ext cx="143865" cy="84200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429508" y="2756293"/>
            <a:ext cx="44432" cy="58483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6816814" y="5349773"/>
            <a:ext cx="54578" cy="68414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2807107" y="3474084"/>
            <a:ext cx="94347" cy="35598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3198545" y="4591904"/>
            <a:ext cx="90068" cy="40267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157760" y="2453957"/>
            <a:ext cx="67690" cy="45415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774183" y="4358684"/>
            <a:ext cx="48352" cy="56889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144227" y="4788052"/>
            <a:ext cx="52336" cy="68757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5715558" y="4208081"/>
            <a:ext cx="109258" cy="110667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099015" y="4880592"/>
            <a:ext cx="89166" cy="38066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6013843" y="3612286"/>
            <a:ext cx="52247" cy="5930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232898" y="4955108"/>
            <a:ext cx="45949" cy="62661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773119" y="2776146"/>
            <a:ext cx="47688" cy="61935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3129826" y="2870543"/>
            <a:ext cx="82753" cy="32613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3893553" y="5059663"/>
            <a:ext cx="123202" cy="123181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5218895" y="5302443"/>
            <a:ext cx="60647" cy="45450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654855" y="2087498"/>
            <a:ext cx="49014" cy="58089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863163" y="3254755"/>
            <a:ext cx="64235" cy="44767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768708" y="4786670"/>
            <a:ext cx="43343" cy="50670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951592" y="4401896"/>
            <a:ext cx="48323" cy="50571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5205819" y="4698009"/>
            <a:ext cx="98615" cy="113182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2721922" y="4582017"/>
            <a:ext cx="105936" cy="127168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922003" y="5425275"/>
            <a:ext cx="43311" cy="61417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547008" y="4062764"/>
            <a:ext cx="69316" cy="35944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3159048" y="4005618"/>
            <a:ext cx="52501" cy="45643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6237414" y="2797057"/>
            <a:ext cx="56896" cy="42561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682435" y="4673142"/>
            <a:ext cx="73205" cy="46469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6282778" y="5272925"/>
            <a:ext cx="72047" cy="89255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6871258" y="4700714"/>
            <a:ext cx="48201" cy="50418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5202516" y="4282617"/>
            <a:ext cx="39674" cy="64020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933022" y="5291010"/>
            <a:ext cx="51460" cy="4884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2556154" y="5119839"/>
            <a:ext cx="61569" cy="42608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3497440" y="3024341"/>
            <a:ext cx="53327" cy="43991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4300708" y="4043921"/>
            <a:ext cx="47136" cy="98539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6759613" y="4363682"/>
            <a:ext cx="43598" cy="50037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753613" y="5377903"/>
            <a:ext cx="59122" cy="46278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106991" y="4428632"/>
            <a:ext cx="98590" cy="94319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982404" y="4361269"/>
            <a:ext cx="62104" cy="4093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2951899" y="4772332"/>
            <a:ext cx="54660" cy="40739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17440" y="3652316"/>
            <a:ext cx="46888" cy="66116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5713928" y="3821823"/>
            <a:ext cx="99013" cy="95402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609700" y="4456760"/>
            <a:ext cx="50094" cy="47447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3238880" y="4735334"/>
            <a:ext cx="87376" cy="88315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4397819" y="5004053"/>
            <a:ext cx="41884" cy="48539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6109247" y="4792954"/>
            <a:ext cx="50277" cy="58673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4569091" y="2808228"/>
            <a:ext cx="50164" cy="45639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2013115" y="4616754"/>
            <a:ext cx="111490" cy="78016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6464337" y="4855319"/>
            <a:ext cx="49441" cy="44594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4226008" y="4494910"/>
            <a:ext cx="38035" cy="61975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509868" y="3994251"/>
            <a:ext cx="57106" cy="51041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5148922" y="5975419"/>
            <a:ext cx="42084" cy="5206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6058420" y="4959819"/>
            <a:ext cx="54000" cy="45961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5936049" y="3160153"/>
            <a:ext cx="46996" cy="59842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6392976" y="4594250"/>
            <a:ext cx="42687" cy="69532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417301" y="6372955"/>
            <a:ext cx="54351" cy="45778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2074760" y="4326985"/>
            <a:ext cx="91338" cy="81400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135036" y="5643930"/>
            <a:ext cx="74745" cy="44196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2317305" y="3320753"/>
            <a:ext cx="48564" cy="39577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4727130" y="4016579"/>
            <a:ext cx="54038" cy="54151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5677941" y="3354637"/>
            <a:ext cx="46315" cy="40872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6689013" y="5025110"/>
            <a:ext cx="40500" cy="55613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4795672" y="4576736"/>
            <a:ext cx="71081" cy="53797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6720078" y="5544934"/>
            <a:ext cx="101955" cy="132384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5697982" y="5116828"/>
            <a:ext cx="49060" cy="42229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4638751" y="5300395"/>
            <a:ext cx="75133" cy="113626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314708" y="6080036"/>
            <a:ext cx="32526" cy="6101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3468115" y="4057065"/>
            <a:ext cx="45693" cy="57048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6913333" y="4376585"/>
            <a:ext cx="71132" cy="86652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2850553" y="6276041"/>
            <a:ext cx="56738" cy="44300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2097189" y="5555170"/>
            <a:ext cx="47497" cy="45148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1351874" y="3105937"/>
            <a:ext cx="40114" cy="45694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3008909" y="3704806"/>
            <a:ext cx="49009" cy="63169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5358968" y="3609594"/>
            <a:ext cx="59588" cy="34124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2110003" y="2335682"/>
            <a:ext cx="49110" cy="59816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99903" y="3437064"/>
            <a:ext cx="77861" cy="5039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6637642" y="4940198"/>
            <a:ext cx="52565" cy="68351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3012427" y="3882072"/>
            <a:ext cx="155765" cy="233768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2530424" y="3974185"/>
            <a:ext cx="53619" cy="53187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5404142" y="4764824"/>
            <a:ext cx="53975" cy="43726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3621296" y="3321596"/>
            <a:ext cx="52953" cy="37401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2834867" y="4574882"/>
            <a:ext cx="79897" cy="81749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2970872" y="5772467"/>
            <a:ext cx="56819" cy="56311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5150713" y="5166795"/>
            <a:ext cx="74510" cy="26704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2871089" y="5757176"/>
            <a:ext cx="40309" cy="56184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2580271" y="6135890"/>
            <a:ext cx="33794" cy="64236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3676700" y="3187585"/>
            <a:ext cx="51700" cy="50368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4903508" y="2035505"/>
            <a:ext cx="53936" cy="47701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2470962" y="5245544"/>
            <a:ext cx="64616" cy="37833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2314943" y="4387686"/>
            <a:ext cx="61328" cy="34021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4904765" y="4671136"/>
            <a:ext cx="26530" cy="70675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376499" y="6198031"/>
            <a:ext cx="47407" cy="42595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3372962" y="4360341"/>
            <a:ext cx="54170" cy="80822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3234461" y="3148811"/>
            <a:ext cx="49949" cy="34583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2671127" y="5595161"/>
            <a:ext cx="47853" cy="37046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2998697" y="2396934"/>
            <a:ext cx="44756" cy="43675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1824685" y="6090869"/>
            <a:ext cx="44851" cy="95669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5979871" y="4571048"/>
            <a:ext cx="53784" cy="42531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3509174" y="3318802"/>
            <a:ext cx="55854" cy="47751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4015397" y="4087393"/>
            <a:ext cx="133894" cy="105371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6728282" y="3413955"/>
            <a:ext cx="40932" cy="37777"/>
          </a:xfrm>
          <a:prstGeom prst="rect">
            <a:avLst/>
          </a:prstGeom>
        </p:spPr>
      </p:pic>
      <p:pic>
        <p:nvPicPr>
          <p:cNvPr id="177" name="object 177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2716783" y="5136134"/>
            <a:ext cx="40741" cy="46113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2571508" y="5469215"/>
            <a:ext cx="44183" cy="42152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1574299" y="4803622"/>
            <a:ext cx="38968" cy="50888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1619758" y="5554662"/>
            <a:ext cx="42574" cy="48412"/>
          </a:xfrm>
          <a:prstGeom prst="rect">
            <a:avLst/>
          </a:prstGeom>
        </p:spPr>
      </p:pic>
      <p:pic>
        <p:nvPicPr>
          <p:cNvPr id="181" name="object 181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646224" y="4293271"/>
            <a:ext cx="45808" cy="37847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2323185" y="5641225"/>
            <a:ext cx="68745" cy="50863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5472938" y="3517919"/>
            <a:ext cx="42595" cy="39172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5290388" y="4854763"/>
            <a:ext cx="42583" cy="43041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915142" y="2784983"/>
            <a:ext cx="38710" cy="4587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5446217" y="5149697"/>
            <a:ext cx="53860" cy="40970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669169" y="3611155"/>
            <a:ext cx="50228" cy="43357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5038978" y="5935116"/>
            <a:ext cx="67030" cy="64134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2720327" y="4382287"/>
            <a:ext cx="66027" cy="38290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4265142" y="4371525"/>
            <a:ext cx="42564" cy="55605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4854054" y="4257090"/>
            <a:ext cx="81870" cy="105803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3862242" y="4387062"/>
            <a:ext cx="32631" cy="44488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2178850" y="4507725"/>
            <a:ext cx="50928" cy="40398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054131" y="6291259"/>
            <a:ext cx="47409" cy="42733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3384092" y="2922676"/>
            <a:ext cx="36106" cy="54165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6832929" y="5616549"/>
            <a:ext cx="32144" cy="74218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5270779" y="3247097"/>
            <a:ext cx="65493" cy="50203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4527422" y="3062432"/>
            <a:ext cx="53746" cy="36888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3489197" y="3827926"/>
            <a:ext cx="48958" cy="36912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6288503" y="3084283"/>
            <a:ext cx="50256" cy="32867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948256" y="4819231"/>
            <a:ext cx="43280" cy="42341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7042096" y="4593234"/>
            <a:ext cx="43652" cy="60071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5793701" y="3752977"/>
            <a:ext cx="40246" cy="41757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377592" y="6453156"/>
            <a:ext cx="56325" cy="32226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5596064" y="4891061"/>
            <a:ext cx="81876" cy="61696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2073770" y="5816815"/>
            <a:ext cx="48729" cy="34010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6114846" y="3098486"/>
            <a:ext cx="46088" cy="32483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7098074" y="4401730"/>
            <a:ext cx="43097" cy="43294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2260663" y="4499552"/>
            <a:ext cx="119005" cy="99180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49611" y="3680917"/>
            <a:ext cx="38177" cy="57111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1743163" y="4888293"/>
            <a:ext cx="44975" cy="37744"/>
          </a:xfrm>
          <a:prstGeom prst="rect">
            <a:avLst/>
          </a:prstGeom>
        </p:spPr>
      </p:pic>
      <p:pic>
        <p:nvPicPr>
          <p:cNvPr id="212" name="object 212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2971939" y="4609325"/>
            <a:ext cx="177469" cy="141084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4389285" y="1820545"/>
            <a:ext cx="35280" cy="42672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6664911" y="5824385"/>
            <a:ext cx="45222" cy="47307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5228577" y="4082402"/>
            <a:ext cx="51307" cy="39027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570490" y="6397669"/>
            <a:ext cx="66840" cy="29822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6420510" y="2463800"/>
            <a:ext cx="49606" cy="34137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4427859" y="4169771"/>
            <a:ext cx="53221" cy="95422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3446043" y="3650557"/>
            <a:ext cx="46710" cy="34905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95417" y="5876468"/>
            <a:ext cx="42912" cy="44183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4041800" y="4354302"/>
            <a:ext cx="52616" cy="32544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4360836" y="2000376"/>
            <a:ext cx="66814" cy="23622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2387299" y="5376189"/>
            <a:ext cx="39390" cy="38989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1771154" y="5232947"/>
            <a:ext cx="49733" cy="37361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5017995" y="4873783"/>
            <a:ext cx="47551" cy="39630"/>
          </a:xfrm>
          <a:prstGeom prst="rect">
            <a:avLst/>
          </a:prstGeom>
        </p:spPr>
      </p:pic>
      <p:pic>
        <p:nvPicPr>
          <p:cNvPr id="226" name="object 226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489459" y="1894039"/>
            <a:ext cx="38991" cy="49110"/>
          </a:xfrm>
          <a:prstGeom prst="rect">
            <a:avLst/>
          </a:prstGeom>
        </p:spPr>
      </p:pic>
      <p:pic>
        <p:nvPicPr>
          <p:cNvPr id="227" name="object 227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769643" y="4613905"/>
            <a:ext cx="122199" cy="81627"/>
          </a:xfrm>
          <a:prstGeom prst="rect">
            <a:avLst/>
          </a:prstGeom>
        </p:spPr>
      </p:pic>
      <p:pic>
        <p:nvPicPr>
          <p:cNvPr id="228" name="object 228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816073" y="6087109"/>
            <a:ext cx="41211" cy="41871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904115" y="4375518"/>
            <a:ext cx="34103" cy="59182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2051926" y="3701478"/>
            <a:ext cx="65354" cy="78168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2807474" y="1806867"/>
            <a:ext cx="47231" cy="31140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6535293" y="2287930"/>
            <a:ext cx="44335" cy="35890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52863" y="1373520"/>
            <a:ext cx="48859" cy="33016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2569349" y="3846293"/>
            <a:ext cx="106083" cy="88877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1161756" y="4580096"/>
            <a:ext cx="54450" cy="82086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4103801" y="4275759"/>
            <a:ext cx="35591" cy="46977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2427871" y="5884888"/>
            <a:ext cx="37783" cy="41287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5017693" y="4996548"/>
            <a:ext cx="43484" cy="50076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5747436" y="3258705"/>
            <a:ext cx="36943" cy="55422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351003" y="3165005"/>
            <a:ext cx="66084" cy="54051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3862247" y="5051983"/>
            <a:ext cx="55575" cy="38468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176797" y="3317925"/>
            <a:ext cx="51681" cy="37388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2124341" y="5153469"/>
            <a:ext cx="39941" cy="40462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3578555" y="4677790"/>
            <a:ext cx="67259" cy="79425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1654289" y="4644135"/>
            <a:ext cx="39634" cy="34150"/>
          </a:xfrm>
          <a:prstGeom prst="rect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2196119" y="3886682"/>
            <a:ext cx="38051" cy="55600"/>
          </a:xfrm>
          <a:prstGeom prst="rect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5137746" y="4575321"/>
            <a:ext cx="42519" cy="37394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3846271" y="2784106"/>
            <a:ext cx="38265" cy="40906"/>
          </a:xfrm>
          <a:prstGeom prst="rect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2779058" y="5702911"/>
            <a:ext cx="102050" cy="48130"/>
          </a:xfrm>
          <a:prstGeom prst="rect">
            <a:avLst/>
          </a:prstGeom>
        </p:spPr>
      </p:pic>
      <p:pic>
        <p:nvPicPr>
          <p:cNvPr id="250" name="object 250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275748" y="1967509"/>
            <a:ext cx="30985" cy="56070"/>
          </a:xfrm>
          <a:prstGeom prst="rect">
            <a:avLst/>
          </a:prstGeom>
        </p:spPr>
      </p:pic>
      <p:pic>
        <p:nvPicPr>
          <p:cNvPr id="251" name="object 251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663134" y="3502723"/>
            <a:ext cx="31677" cy="41846"/>
          </a:xfrm>
          <a:prstGeom prst="rect">
            <a:avLst/>
          </a:prstGeom>
        </p:spPr>
      </p:pic>
      <p:pic>
        <p:nvPicPr>
          <p:cNvPr id="252" name="object 252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3625494" y="4193298"/>
            <a:ext cx="47282" cy="29984"/>
          </a:xfrm>
          <a:prstGeom prst="rect">
            <a:avLst/>
          </a:prstGeom>
        </p:spPr>
      </p:pic>
      <p:pic>
        <p:nvPicPr>
          <p:cNvPr id="253" name="object 253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1323174" y="2226758"/>
            <a:ext cx="41973" cy="33663"/>
          </a:xfrm>
          <a:prstGeom prst="rect">
            <a:avLst/>
          </a:prstGeom>
        </p:spPr>
      </p:pic>
      <p:pic>
        <p:nvPicPr>
          <p:cNvPr id="254" name="object 254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6143599" y="3250792"/>
            <a:ext cx="65112" cy="37656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5074011" y="3793293"/>
            <a:ext cx="37713" cy="35223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6331274" y="2263660"/>
            <a:ext cx="37559" cy="40157"/>
          </a:xfrm>
          <a:prstGeom prst="rect">
            <a:avLst/>
          </a:prstGeom>
        </p:spPr>
      </p:pic>
      <p:pic>
        <p:nvPicPr>
          <p:cNvPr id="257" name="object 257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920329" y="3394112"/>
            <a:ext cx="31727" cy="51689"/>
          </a:xfrm>
          <a:prstGeom prst="rect">
            <a:avLst/>
          </a:prstGeom>
        </p:spPr>
      </p:pic>
      <p:pic>
        <p:nvPicPr>
          <p:cNvPr id="258" name="object 258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163793" y="6270294"/>
            <a:ext cx="49107" cy="37702"/>
          </a:xfrm>
          <a:prstGeom prst="rect">
            <a:avLst/>
          </a:prstGeom>
        </p:spPr>
      </p:pic>
      <p:pic>
        <p:nvPicPr>
          <p:cNvPr id="259" name="object 259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3227870" y="3928294"/>
            <a:ext cx="94706" cy="56622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4496308" y="3430282"/>
            <a:ext cx="47625" cy="26123"/>
          </a:xfrm>
          <a:prstGeom prst="rect">
            <a:avLst/>
          </a:prstGeom>
        </p:spPr>
      </p:pic>
      <p:pic>
        <p:nvPicPr>
          <p:cNvPr id="261" name="object 261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3726765" y="4002061"/>
            <a:ext cx="32523" cy="44119"/>
          </a:xfrm>
          <a:prstGeom prst="rect">
            <a:avLst/>
          </a:prstGeom>
        </p:spPr>
      </p:pic>
      <p:pic>
        <p:nvPicPr>
          <p:cNvPr id="262" name="object 262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7120621" y="4782870"/>
            <a:ext cx="27528" cy="42290"/>
          </a:xfrm>
          <a:prstGeom prst="rect">
            <a:avLst/>
          </a:prstGeom>
        </p:spPr>
      </p:pic>
      <p:pic>
        <p:nvPicPr>
          <p:cNvPr id="263" name="object 263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2563037" y="3694163"/>
            <a:ext cx="37388" cy="38493"/>
          </a:xfrm>
          <a:prstGeom prst="rect">
            <a:avLst/>
          </a:prstGeom>
        </p:spPr>
      </p:pic>
      <p:pic>
        <p:nvPicPr>
          <p:cNvPr id="264" name="object 264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437733" y="5912510"/>
            <a:ext cx="52527" cy="46380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779835" y="2257765"/>
            <a:ext cx="39617" cy="36692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3096856" y="1736648"/>
            <a:ext cx="42354" cy="33312"/>
          </a:xfrm>
          <a:prstGeom prst="rect">
            <a:avLst/>
          </a:prstGeom>
        </p:spPr>
      </p:pic>
      <p:pic>
        <p:nvPicPr>
          <p:cNvPr id="267" name="object 267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2965284" y="1744027"/>
            <a:ext cx="48564" cy="32816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5371579" y="3976509"/>
            <a:ext cx="35991" cy="52552"/>
          </a:xfrm>
          <a:prstGeom prst="rect">
            <a:avLst/>
          </a:prstGeom>
        </p:spPr>
      </p:pic>
      <p:pic>
        <p:nvPicPr>
          <p:cNvPr id="269" name="object 269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3136315" y="3586378"/>
            <a:ext cx="43954" cy="32029"/>
          </a:xfrm>
          <a:prstGeom prst="rect">
            <a:avLst/>
          </a:prstGeom>
        </p:spPr>
      </p:pic>
      <p:pic>
        <p:nvPicPr>
          <p:cNvPr id="270" name="object 270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6128379" y="5703354"/>
            <a:ext cx="37394" cy="45618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2837776" y="1863877"/>
            <a:ext cx="35737" cy="36601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2391270" y="6159608"/>
            <a:ext cx="79971" cy="102926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6132447" y="3684587"/>
            <a:ext cx="41225" cy="29260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2777210" y="3822268"/>
            <a:ext cx="81572" cy="62471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4877485" y="4450550"/>
            <a:ext cx="97283" cy="97662"/>
          </a:xfrm>
          <a:prstGeom prst="rect">
            <a:avLst/>
          </a:prstGeom>
        </p:spPr>
      </p:pic>
      <p:pic>
        <p:nvPicPr>
          <p:cNvPr id="276" name="object 276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2950647" y="5156504"/>
            <a:ext cx="35855" cy="47320"/>
          </a:xfrm>
          <a:prstGeom prst="rect">
            <a:avLst/>
          </a:prstGeom>
        </p:spPr>
      </p:pic>
      <p:pic>
        <p:nvPicPr>
          <p:cNvPr id="277" name="object 277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3651745" y="5726312"/>
            <a:ext cx="39052" cy="42192"/>
          </a:xfrm>
          <a:prstGeom prst="rect">
            <a:avLst/>
          </a:prstGeom>
        </p:spPr>
      </p:pic>
      <p:pic>
        <p:nvPicPr>
          <p:cNvPr id="278" name="object 278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4111409" y="2353329"/>
            <a:ext cx="54152" cy="26714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3744823" y="4969992"/>
            <a:ext cx="41821" cy="39738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2684691" y="5515239"/>
            <a:ext cx="81508" cy="54993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2094115" y="5688825"/>
            <a:ext cx="33734" cy="45516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6019309" y="4375924"/>
            <a:ext cx="170569" cy="148970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1470101" y="3152063"/>
            <a:ext cx="54000" cy="39141"/>
          </a:xfrm>
          <a:prstGeom prst="rect">
            <a:avLst/>
          </a:prstGeom>
        </p:spPr>
      </p:pic>
      <p:pic>
        <p:nvPicPr>
          <p:cNvPr id="284" name="object 284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5105387" y="5384627"/>
            <a:ext cx="34721" cy="37992"/>
          </a:xfrm>
          <a:prstGeom prst="rect">
            <a:avLst/>
          </a:prstGeom>
        </p:spPr>
      </p:pic>
      <p:pic>
        <p:nvPicPr>
          <p:cNvPr id="285" name="object 285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4767085" y="4919040"/>
            <a:ext cx="33068" cy="50672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6708054" y="5746712"/>
            <a:ext cx="93010" cy="42011"/>
          </a:xfrm>
          <a:prstGeom prst="rect">
            <a:avLst/>
          </a:prstGeom>
        </p:spPr>
      </p:pic>
      <p:pic>
        <p:nvPicPr>
          <p:cNvPr id="287" name="object 287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4179658" y="2561882"/>
            <a:ext cx="39052" cy="31750"/>
          </a:xfrm>
          <a:prstGeom prst="rect">
            <a:avLst/>
          </a:prstGeom>
        </p:spPr>
      </p:pic>
      <p:pic>
        <p:nvPicPr>
          <p:cNvPr id="288" name="object 288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3199650" y="5801441"/>
            <a:ext cx="40525" cy="35224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6880555" y="5225326"/>
            <a:ext cx="27432" cy="53162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5773356" y="6206312"/>
            <a:ext cx="38303" cy="43764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314175" y="5930595"/>
            <a:ext cx="53568" cy="26365"/>
          </a:xfrm>
          <a:prstGeom prst="rect">
            <a:avLst/>
          </a:prstGeom>
        </p:spPr>
      </p:pic>
      <p:pic>
        <p:nvPicPr>
          <p:cNvPr id="292" name="object 292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1642491" y="5146522"/>
            <a:ext cx="40779" cy="37871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1605735" y="3471202"/>
            <a:ext cx="50598" cy="65735"/>
          </a:xfrm>
          <a:prstGeom prst="rect">
            <a:avLst/>
          </a:prstGeom>
        </p:spPr>
      </p:pic>
      <p:pic>
        <p:nvPicPr>
          <p:cNvPr id="294" name="object 294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5437061" y="2075332"/>
            <a:ext cx="29706" cy="44386"/>
          </a:xfrm>
          <a:prstGeom prst="rect">
            <a:avLst/>
          </a:prstGeom>
        </p:spPr>
      </p:pic>
      <p:pic>
        <p:nvPicPr>
          <p:cNvPr id="295" name="object 295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5772861" y="5011305"/>
            <a:ext cx="36664" cy="32867"/>
          </a:xfrm>
          <a:prstGeom prst="rect">
            <a:avLst/>
          </a:prstGeom>
        </p:spPr>
      </p:pic>
      <p:pic>
        <p:nvPicPr>
          <p:cNvPr id="296" name="object 296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386697" y="5272925"/>
            <a:ext cx="27049" cy="60553"/>
          </a:xfrm>
          <a:prstGeom prst="rect">
            <a:avLst/>
          </a:prstGeom>
        </p:spPr>
      </p:pic>
      <p:pic>
        <p:nvPicPr>
          <p:cNvPr id="297" name="object 297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448240" y="451591"/>
            <a:ext cx="92490" cy="65222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1793405" y="5071084"/>
            <a:ext cx="32084" cy="48971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929782" y="4541405"/>
            <a:ext cx="32743" cy="34759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2538704" y="2559220"/>
            <a:ext cx="35801" cy="31210"/>
          </a:xfrm>
          <a:prstGeom prst="rect">
            <a:avLst/>
          </a:prstGeom>
        </p:spPr>
      </p:pic>
      <p:pic>
        <p:nvPicPr>
          <p:cNvPr id="301" name="object 301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1236574" y="4650854"/>
            <a:ext cx="37895" cy="31076"/>
          </a:xfrm>
          <a:prstGeom prst="rect">
            <a:avLst/>
          </a:prstGeom>
        </p:spPr>
      </p:pic>
      <p:pic>
        <p:nvPicPr>
          <p:cNvPr id="302" name="object 302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3017202" y="3364440"/>
            <a:ext cx="45745" cy="25214"/>
          </a:xfrm>
          <a:prstGeom prst="rect">
            <a:avLst/>
          </a:prstGeom>
        </p:spPr>
      </p:pic>
      <p:pic>
        <p:nvPicPr>
          <p:cNvPr id="303" name="object 303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4559160" y="4270159"/>
            <a:ext cx="37655" cy="36601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5259971" y="6077026"/>
            <a:ext cx="51206" cy="36728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6668731" y="4652200"/>
            <a:ext cx="34912" cy="36614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4330547" y="4213288"/>
            <a:ext cx="34378" cy="43548"/>
          </a:xfrm>
          <a:prstGeom prst="rect">
            <a:avLst/>
          </a:prstGeom>
        </p:spPr>
      </p:pic>
      <p:pic>
        <p:nvPicPr>
          <p:cNvPr id="307" name="object 307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2897771" y="1926386"/>
            <a:ext cx="49733" cy="40436"/>
          </a:xfrm>
          <a:prstGeom prst="rect">
            <a:avLst/>
          </a:prstGeom>
        </p:spPr>
      </p:pic>
      <p:pic>
        <p:nvPicPr>
          <p:cNvPr id="308" name="object 308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6980413" y="3662553"/>
            <a:ext cx="27281" cy="46342"/>
          </a:xfrm>
          <a:prstGeom prst="rect">
            <a:avLst/>
          </a:prstGeom>
        </p:spPr>
      </p:pic>
      <p:pic>
        <p:nvPicPr>
          <p:cNvPr id="309" name="object 309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6113424" y="4028376"/>
            <a:ext cx="34696" cy="42672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3485908" y="4188797"/>
            <a:ext cx="108153" cy="58159"/>
          </a:xfrm>
          <a:prstGeom prst="rect">
            <a:avLst/>
          </a:prstGeom>
        </p:spPr>
      </p:pic>
      <p:pic>
        <p:nvPicPr>
          <p:cNvPr id="311" name="object 311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541925" y="5400763"/>
            <a:ext cx="25940" cy="56134"/>
          </a:xfrm>
          <a:prstGeom prst="rect">
            <a:avLst/>
          </a:prstGeom>
        </p:spPr>
      </p:pic>
      <p:pic>
        <p:nvPicPr>
          <p:cNvPr id="312" name="object 312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5690184" y="3976890"/>
            <a:ext cx="45402" cy="57454"/>
          </a:xfrm>
          <a:prstGeom prst="rect">
            <a:avLst/>
          </a:prstGeom>
        </p:spPr>
      </p:pic>
      <p:pic>
        <p:nvPicPr>
          <p:cNvPr id="313" name="object 313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1827714" y="4930457"/>
            <a:ext cx="32936" cy="35890"/>
          </a:xfrm>
          <a:prstGeom prst="rect">
            <a:avLst/>
          </a:prstGeom>
        </p:spPr>
      </p:pic>
      <p:pic>
        <p:nvPicPr>
          <p:cNvPr id="314" name="object 314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1943281" y="3986491"/>
            <a:ext cx="27796" cy="43573"/>
          </a:xfrm>
          <a:prstGeom prst="rect">
            <a:avLst/>
          </a:prstGeom>
        </p:spPr>
      </p:pic>
      <p:pic>
        <p:nvPicPr>
          <p:cNvPr id="315" name="object 315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1268665" y="3482378"/>
            <a:ext cx="34761" cy="41186"/>
          </a:xfrm>
          <a:prstGeom prst="rect">
            <a:avLst/>
          </a:prstGeom>
        </p:spPr>
      </p:pic>
      <p:pic>
        <p:nvPicPr>
          <p:cNvPr id="316" name="object 316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5173636" y="3440925"/>
            <a:ext cx="47498" cy="65836"/>
          </a:xfrm>
          <a:prstGeom prst="rect">
            <a:avLst/>
          </a:prstGeom>
        </p:spPr>
      </p:pic>
      <p:pic>
        <p:nvPicPr>
          <p:cNvPr id="317" name="object 317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6608180" y="5439511"/>
            <a:ext cx="33762" cy="35102"/>
          </a:xfrm>
          <a:prstGeom prst="rect">
            <a:avLst/>
          </a:prstGeom>
        </p:spPr>
      </p:pic>
      <p:pic>
        <p:nvPicPr>
          <p:cNvPr id="318" name="object 318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6386474" y="5834583"/>
            <a:ext cx="42049" cy="41414"/>
          </a:xfrm>
          <a:prstGeom prst="rect">
            <a:avLst/>
          </a:prstGeom>
        </p:spPr>
      </p:pic>
      <p:pic>
        <p:nvPicPr>
          <p:cNvPr id="319" name="object 319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1792744" y="5297309"/>
            <a:ext cx="29917" cy="50457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3078175" y="6276162"/>
            <a:ext cx="42481" cy="45151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1657654" y="5377853"/>
            <a:ext cx="36296" cy="36004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3655923" y="3929760"/>
            <a:ext cx="43941" cy="32308"/>
          </a:xfrm>
          <a:prstGeom prst="rect">
            <a:avLst/>
          </a:prstGeom>
        </p:spPr>
      </p:pic>
      <p:pic>
        <p:nvPicPr>
          <p:cNvPr id="323" name="object 323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5751563" y="4034967"/>
            <a:ext cx="33134" cy="41541"/>
          </a:xfrm>
          <a:prstGeom prst="rect">
            <a:avLst/>
          </a:prstGeom>
        </p:spPr>
      </p:pic>
      <p:pic>
        <p:nvPicPr>
          <p:cNvPr id="324" name="object 324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1482712" y="4441481"/>
            <a:ext cx="37896" cy="35750"/>
          </a:xfrm>
          <a:prstGeom prst="rect">
            <a:avLst/>
          </a:prstGeom>
        </p:spPr>
      </p:pic>
      <p:pic>
        <p:nvPicPr>
          <p:cNvPr id="325" name="object 325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3398380" y="4623155"/>
            <a:ext cx="101371" cy="68859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6465099" y="4437113"/>
            <a:ext cx="43472" cy="39115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5725693" y="2899291"/>
            <a:ext cx="40919" cy="24578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5552579" y="3098253"/>
            <a:ext cx="37291" cy="41313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2191321" y="4218343"/>
            <a:ext cx="32397" cy="36398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3751703" y="5831014"/>
            <a:ext cx="47564" cy="36258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6641820" y="3610254"/>
            <a:ext cx="43827" cy="30581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5545734" y="2898006"/>
            <a:ext cx="37833" cy="27793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3315589" y="5755221"/>
            <a:ext cx="31877" cy="73062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6563766" y="5584215"/>
            <a:ext cx="35356" cy="50698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6863654" y="4796514"/>
            <a:ext cx="33435" cy="29815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5253672" y="4002100"/>
            <a:ext cx="45110" cy="23037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3912666" y="2931286"/>
            <a:ext cx="37642" cy="33934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926675" y="3887165"/>
            <a:ext cx="58489" cy="32207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5442293" y="5988012"/>
            <a:ext cx="41313" cy="34328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3045378" y="4296676"/>
            <a:ext cx="30268" cy="37274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922751" y="3295246"/>
            <a:ext cx="34629" cy="30376"/>
          </a:xfrm>
          <a:prstGeom prst="rect">
            <a:avLst/>
          </a:prstGeom>
        </p:spPr>
      </p:pic>
      <p:pic>
        <p:nvPicPr>
          <p:cNvPr id="342" name="object 342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6742848" y="3778815"/>
            <a:ext cx="34594" cy="30638"/>
          </a:xfrm>
          <a:prstGeom prst="rect">
            <a:avLst/>
          </a:prstGeom>
        </p:spPr>
      </p:pic>
      <p:pic>
        <p:nvPicPr>
          <p:cNvPr id="343" name="object 343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4815852" y="4784877"/>
            <a:ext cx="37071" cy="34798"/>
          </a:xfrm>
          <a:prstGeom prst="rect">
            <a:avLst/>
          </a:prstGeom>
        </p:spPr>
      </p:pic>
      <p:pic>
        <p:nvPicPr>
          <p:cNvPr id="344" name="object 344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5511774" y="4902733"/>
            <a:ext cx="42849" cy="60159"/>
          </a:xfrm>
          <a:prstGeom prst="rect">
            <a:avLst/>
          </a:prstGeom>
        </p:spPr>
      </p:pic>
      <p:pic>
        <p:nvPicPr>
          <p:cNvPr id="345" name="object 345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3554323" y="2799504"/>
            <a:ext cx="47091" cy="20390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3566655" y="5185486"/>
            <a:ext cx="38773" cy="32181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5781675" y="1823202"/>
            <a:ext cx="51638" cy="23060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4603622" y="4955006"/>
            <a:ext cx="34886" cy="29997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4853495" y="4026496"/>
            <a:ext cx="75793" cy="44132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2832404" y="2408961"/>
            <a:ext cx="29768" cy="29425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4206570" y="3009436"/>
            <a:ext cx="34620" cy="34499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3128035" y="6052096"/>
            <a:ext cx="31234" cy="34505"/>
          </a:xfrm>
          <a:prstGeom prst="rect">
            <a:avLst/>
          </a:prstGeom>
        </p:spPr>
      </p:pic>
      <p:pic>
        <p:nvPicPr>
          <p:cNvPr id="353" name="object 353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320279" y="1933660"/>
            <a:ext cx="54063" cy="26660"/>
          </a:xfrm>
          <a:prstGeom prst="rect">
            <a:avLst/>
          </a:prstGeom>
        </p:spPr>
      </p:pic>
      <p:pic>
        <p:nvPicPr>
          <p:cNvPr id="354" name="object 354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2910530" y="5350852"/>
            <a:ext cx="38803" cy="66548"/>
          </a:xfrm>
          <a:prstGeom prst="rect">
            <a:avLst/>
          </a:prstGeom>
        </p:spPr>
      </p:pic>
      <p:pic>
        <p:nvPicPr>
          <p:cNvPr id="355" name="object 355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1403603" y="4420095"/>
            <a:ext cx="34785" cy="29705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5883583" y="4127081"/>
            <a:ext cx="75065" cy="76073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6971093" y="4276026"/>
            <a:ext cx="68929" cy="51828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3088665" y="1813228"/>
            <a:ext cx="48755" cy="21502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3810063" y="4887734"/>
            <a:ext cx="87033" cy="86055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6379197" y="2336914"/>
            <a:ext cx="44729" cy="23914"/>
          </a:xfrm>
          <a:prstGeom prst="rect">
            <a:avLst/>
          </a:prstGeom>
        </p:spPr>
      </p:pic>
      <p:pic>
        <p:nvPicPr>
          <p:cNvPr id="361" name="object 361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5940856" y="5584240"/>
            <a:ext cx="44234" cy="35572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1445513" y="2670327"/>
            <a:ext cx="43929" cy="37261"/>
          </a:xfrm>
          <a:prstGeom prst="rect">
            <a:avLst/>
          </a:prstGeom>
        </p:spPr>
      </p:pic>
      <p:pic>
        <p:nvPicPr>
          <p:cNvPr id="363" name="object 363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6779297" y="4736591"/>
            <a:ext cx="48729" cy="52438"/>
          </a:xfrm>
          <a:prstGeom prst="rect">
            <a:avLst/>
          </a:prstGeom>
        </p:spPr>
      </p:pic>
      <p:pic>
        <p:nvPicPr>
          <p:cNvPr id="364" name="object 364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5068265" y="4527753"/>
            <a:ext cx="29768" cy="48818"/>
          </a:xfrm>
          <a:prstGeom prst="rect">
            <a:avLst/>
          </a:prstGeom>
        </p:spPr>
      </p:pic>
      <p:pic>
        <p:nvPicPr>
          <p:cNvPr id="365" name="object 365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6411822" y="4833327"/>
            <a:ext cx="24550" cy="43192"/>
          </a:xfrm>
          <a:prstGeom prst="rect">
            <a:avLst/>
          </a:prstGeom>
        </p:spPr>
      </p:pic>
      <p:pic>
        <p:nvPicPr>
          <p:cNvPr id="366" name="object 366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2527033" y="4556531"/>
            <a:ext cx="31381" cy="34036"/>
          </a:xfrm>
          <a:prstGeom prst="rect">
            <a:avLst/>
          </a:prstGeom>
        </p:spPr>
      </p:pic>
      <p:pic>
        <p:nvPicPr>
          <p:cNvPr id="367" name="object 367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3799649" y="2526572"/>
            <a:ext cx="35750" cy="27181"/>
          </a:xfrm>
          <a:prstGeom prst="rect">
            <a:avLst/>
          </a:prstGeom>
        </p:spPr>
      </p:pic>
      <p:pic>
        <p:nvPicPr>
          <p:cNvPr id="368" name="object 368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2415006" y="2544152"/>
            <a:ext cx="37579" cy="28321"/>
          </a:xfrm>
          <a:prstGeom prst="rect">
            <a:avLst/>
          </a:prstGeom>
        </p:spPr>
      </p:pic>
      <p:pic>
        <p:nvPicPr>
          <p:cNvPr id="369" name="object 369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2483255" y="4682972"/>
            <a:ext cx="31940" cy="37020"/>
          </a:xfrm>
          <a:prstGeom prst="rect">
            <a:avLst/>
          </a:prstGeom>
        </p:spPr>
      </p:pic>
      <p:pic>
        <p:nvPicPr>
          <p:cNvPr id="370" name="object 370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1874596" y="1134643"/>
            <a:ext cx="60096" cy="16052"/>
          </a:xfrm>
          <a:prstGeom prst="rect">
            <a:avLst/>
          </a:prstGeom>
        </p:spPr>
      </p:pic>
      <p:pic>
        <p:nvPicPr>
          <p:cNvPr id="371" name="object 371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6715526" y="4468723"/>
            <a:ext cx="63530" cy="178511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6918794" y="5576773"/>
            <a:ext cx="30670" cy="36207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341585" y="4380001"/>
            <a:ext cx="28557" cy="36194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6724001" y="5279453"/>
            <a:ext cx="36271" cy="26466"/>
          </a:xfrm>
          <a:prstGeom prst="rect">
            <a:avLst/>
          </a:prstGeom>
        </p:spPr>
      </p:pic>
      <p:pic>
        <p:nvPicPr>
          <p:cNvPr id="375" name="object 375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5763780" y="2428341"/>
            <a:ext cx="84099" cy="85077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4513960" y="4598104"/>
            <a:ext cx="33743" cy="33877"/>
          </a:xfrm>
          <a:prstGeom prst="rect">
            <a:avLst/>
          </a:prstGeom>
        </p:spPr>
      </p:pic>
      <p:pic>
        <p:nvPicPr>
          <p:cNvPr id="377" name="object 377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814576" y="2704020"/>
            <a:ext cx="45681" cy="34086"/>
          </a:xfrm>
          <a:prstGeom prst="rect">
            <a:avLst/>
          </a:prstGeom>
        </p:spPr>
      </p:pic>
      <p:pic>
        <p:nvPicPr>
          <p:cNvPr id="378" name="object 378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1631353" y="3410254"/>
            <a:ext cx="35242" cy="40538"/>
          </a:xfrm>
          <a:prstGeom prst="rect">
            <a:avLst/>
          </a:prstGeom>
        </p:spPr>
      </p:pic>
      <p:pic>
        <p:nvPicPr>
          <p:cNvPr id="379" name="object 379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6920331" y="4600017"/>
            <a:ext cx="37944" cy="38301"/>
          </a:xfrm>
          <a:prstGeom prst="rect">
            <a:avLst/>
          </a:prstGeom>
        </p:spPr>
      </p:pic>
      <p:pic>
        <p:nvPicPr>
          <p:cNvPr id="380" name="object 380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2240102" y="1969084"/>
            <a:ext cx="32373" cy="31572"/>
          </a:xfrm>
          <a:prstGeom prst="rect">
            <a:avLst/>
          </a:prstGeom>
        </p:spPr>
      </p:pic>
      <p:pic>
        <p:nvPicPr>
          <p:cNvPr id="381" name="object 381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4979923" y="3670998"/>
            <a:ext cx="30708" cy="34378"/>
          </a:xfrm>
          <a:prstGeom prst="rect">
            <a:avLst/>
          </a:prstGeom>
        </p:spPr>
      </p:pic>
      <p:pic>
        <p:nvPicPr>
          <p:cNvPr id="382" name="object 382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2108276" y="4214266"/>
            <a:ext cx="45262" cy="30607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2647645" y="4475943"/>
            <a:ext cx="67188" cy="34944"/>
          </a:xfrm>
          <a:prstGeom prst="rect">
            <a:avLst/>
          </a:prstGeom>
        </p:spPr>
      </p:pic>
      <p:pic>
        <p:nvPicPr>
          <p:cNvPr id="384" name="object 384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5702859" y="3468242"/>
            <a:ext cx="30199" cy="34632"/>
          </a:xfrm>
          <a:prstGeom prst="rect">
            <a:avLst/>
          </a:prstGeom>
        </p:spPr>
      </p:pic>
      <p:pic>
        <p:nvPicPr>
          <p:cNvPr id="385" name="object 385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6312699" y="4468723"/>
            <a:ext cx="34882" cy="28575"/>
          </a:xfrm>
          <a:prstGeom prst="rect">
            <a:avLst/>
          </a:prstGeom>
        </p:spPr>
      </p:pic>
      <p:pic>
        <p:nvPicPr>
          <p:cNvPr id="386" name="object 386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4794948" y="5967822"/>
            <a:ext cx="48856" cy="23999"/>
          </a:xfrm>
          <a:prstGeom prst="rect">
            <a:avLst/>
          </a:prstGeom>
        </p:spPr>
      </p:pic>
      <p:pic>
        <p:nvPicPr>
          <p:cNvPr id="387" name="object 387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3166236" y="3341598"/>
            <a:ext cx="47688" cy="48856"/>
          </a:xfrm>
          <a:prstGeom prst="rect">
            <a:avLst/>
          </a:prstGeom>
        </p:spPr>
      </p:pic>
      <p:pic>
        <p:nvPicPr>
          <p:cNvPr id="388" name="object 388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445345" y="3462870"/>
            <a:ext cx="37298" cy="34543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68256" y="1971915"/>
            <a:ext cx="32331" cy="28245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3648951" y="3689210"/>
            <a:ext cx="42062" cy="21780"/>
          </a:xfrm>
          <a:prstGeom prst="rect">
            <a:avLst/>
          </a:prstGeom>
        </p:spPr>
      </p:pic>
      <p:pic>
        <p:nvPicPr>
          <p:cNvPr id="391" name="object 391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3221456" y="2995559"/>
            <a:ext cx="29451" cy="25490"/>
          </a:xfrm>
          <a:prstGeom prst="rect">
            <a:avLst/>
          </a:prstGeom>
        </p:spPr>
      </p:pic>
      <p:pic>
        <p:nvPicPr>
          <p:cNvPr id="392" name="object 392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3382865" y="4767554"/>
            <a:ext cx="25757" cy="36321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6510325" y="2971825"/>
            <a:ext cx="27546" cy="28181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3035376" y="5324818"/>
            <a:ext cx="29806" cy="26123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3656606" y="2533040"/>
            <a:ext cx="61852" cy="80124"/>
          </a:xfrm>
          <a:prstGeom prst="rect">
            <a:avLst/>
          </a:prstGeom>
        </p:spPr>
      </p:pic>
      <p:pic>
        <p:nvPicPr>
          <p:cNvPr id="396" name="object 396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502837" y="3237141"/>
            <a:ext cx="121467" cy="123291"/>
          </a:xfrm>
          <a:prstGeom prst="rect">
            <a:avLst/>
          </a:prstGeom>
        </p:spPr>
      </p:pic>
      <p:pic>
        <p:nvPicPr>
          <p:cNvPr id="397" name="object 397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5878588" y="4260418"/>
            <a:ext cx="33591" cy="32931"/>
          </a:xfrm>
          <a:prstGeom prst="rect">
            <a:avLst/>
          </a:prstGeom>
        </p:spPr>
      </p:pic>
      <p:pic>
        <p:nvPicPr>
          <p:cNvPr id="398" name="object 398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4941468" y="6324017"/>
            <a:ext cx="33248" cy="30257"/>
          </a:xfrm>
          <a:prstGeom prst="rect">
            <a:avLst/>
          </a:prstGeom>
        </p:spPr>
      </p:pic>
      <p:pic>
        <p:nvPicPr>
          <p:cNvPr id="399" name="object 399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3316744" y="3163074"/>
            <a:ext cx="37769" cy="26911"/>
          </a:xfrm>
          <a:prstGeom prst="rect">
            <a:avLst/>
          </a:prstGeom>
        </p:spPr>
      </p:pic>
      <p:pic>
        <p:nvPicPr>
          <p:cNvPr id="400" name="object 400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2285758" y="6120942"/>
            <a:ext cx="37096" cy="26288"/>
          </a:xfrm>
          <a:prstGeom prst="rect">
            <a:avLst/>
          </a:prstGeom>
        </p:spPr>
      </p:pic>
      <p:pic>
        <p:nvPicPr>
          <p:cNvPr id="401" name="object 401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88912" y="2939364"/>
            <a:ext cx="29231" cy="29413"/>
          </a:xfrm>
          <a:prstGeom prst="rect">
            <a:avLst/>
          </a:prstGeom>
        </p:spPr>
      </p:pic>
      <p:pic>
        <p:nvPicPr>
          <p:cNvPr id="402" name="object 402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05055" y="2175129"/>
            <a:ext cx="28727" cy="32118"/>
          </a:xfrm>
          <a:prstGeom prst="rect">
            <a:avLst/>
          </a:prstGeom>
        </p:spPr>
      </p:pic>
      <p:pic>
        <p:nvPicPr>
          <p:cNvPr id="403" name="object 403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2723121" y="3572156"/>
            <a:ext cx="35204" cy="28052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673034" y="4820920"/>
            <a:ext cx="40373" cy="25311"/>
          </a:xfrm>
          <a:prstGeom prst="rect">
            <a:avLst/>
          </a:prstGeom>
        </p:spPr>
      </p:pic>
      <p:pic>
        <p:nvPicPr>
          <p:cNvPr id="405" name="object 405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3859009" y="6128448"/>
            <a:ext cx="26568" cy="27660"/>
          </a:xfrm>
          <a:prstGeom prst="rect">
            <a:avLst/>
          </a:prstGeom>
        </p:spPr>
      </p:pic>
      <p:pic>
        <p:nvPicPr>
          <p:cNvPr id="406" name="object 406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2926114" y="3133445"/>
            <a:ext cx="26292" cy="39052"/>
          </a:xfrm>
          <a:prstGeom prst="rect">
            <a:avLst/>
          </a:prstGeom>
        </p:spPr>
      </p:pic>
      <p:pic>
        <p:nvPicPr>
          <p:cNvPr id="407" name="object 407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6273609" y="2457780"/>
            <a:ext cx="33274" cy="30213"/>
          </a:xfrm>
          <a:prstGeom prst="rect">
            <a:avLst/>
          </a:prstGeom>
        </p:spPr>
      </p:pic>
      <p:pic>
        <p:nvPicPr>
          <p:cNvPr id="408" name="object 408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3509645" y="5637555"/>
            <a:ext cx="60680" cy="46583"/>
          </a:xfrm>
          <a:prstGeom prst="rect">
            <a:avLst/>
          </a:prstGeom>
        </p:spPr>
      </p:pic>
      <p:pic>
        <p:nvPicPr>
          <p:cNvPr id="409" name="object 409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891763" y="1883130"/>
            <a:ext cx="30854" cy="26200"/>
          </a:xfrm>
          <a:prstGeom prst="rect">
            <a:avLst/>
          </a:prstGeom>
        </p:spPr>
      </p:pic>
      <p:pic>
        <p:nvPicPr>
          <p:cNvPr id="410" name="object 410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691934" y="2141473"/>
            <a:ext cx="74275" cy="42379"/>
          </a:xfrm>
          <a:prstGeom prst="rect">
            <a:avLst/>
          </a:prstGeom>
        </p:spPr>
      </p:pic>
      <p:pic>
        <p:nvPicPr>
          <p:cNvPr id="411" name="object 411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785610" y="3257065"/>
            <a:ext cx="41694" cy="31726"/>
          </a:xfrm>
          <a:prstGeom prst="rect">
            <a:avLst/>
          </a:prstGeom>
        </p:spPr>
      </p:pic>
      <p:pic>
        <p:nvPicPr>
          <p:cNvPr id="412" name="object 412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5978994" y="3876395"/>
            <a:ext cx="34683" cy="28968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5853544" y="6282855"/>
            <a:ext cx="76131" cy="76323"/>
          </a:xfrm>
          <a:prstGeom prst="rect">
            <a:avLst/>
          </a:prstGeom>
        </p:spPr>
      </p:pic>
      <p:pic>
        <p:nvPicPr>
          <p:cNvPr id="414" name="object 414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2662161" y="4178109"/>
            <a:ext cx="25958" cy="37439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2043621" y="5610262"/>
            <a:ext cx="27306" cy="36525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4128579" y="2702166"/>
            <a:ext cx="38557" cy="24269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3278378" y="4877231"/>
            <a:ext cx="29616" cy="24282"/>
          </a:xfrm>
          <a:prstGeom prst="rect">
            <a:avLst/>
          </a:prstGeom>
        </p:spPr>
      </p:pic>
      <p:pic>
        <p:nvPicPr>
          <p:cNvPr id="418" name="object 418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6515671" y="5046345"/>
            <a:ext cx="28028" cy="28765"/>
          </a:xfrm>
          <a:prstGeom prst="rect">
            <a:avLst/>
          </a:prstGeom>
        </p:spPr>
      </p:pic>
      <p:pic>
        <p:nvPicPr>
          <p:cNvPr id="419" name="object 419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5613425" y="6181191"/>
            <a:ext cx="46189" cy="37299"/>
          </a:xfrm>
          <a:prstGeom prst="rect">
            <a:avLst/>
          </a:prstGeom>
        </p:spPr>
      </p:pic>
      <p:pic>
        <p:nvPicPr>
          <p:cNvPr id="420" name="object 420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2804375" y="4738166"/>
            <a:ext cx="32677" cy="31775"/>
          </a:xfrm>
          <a:prstGeom prst="rect">
            <a:avLst/>
          </a:prstGeom>
        </p:spPr>
      </p:pic>
      <p:pic>
        <p:nvPicPr>
          <p:cNvPr id="421" name="object 421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5433507" y="6575679"/>
            <a:ext cx="44954" cy="90863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3437216" y="3591915"/>
            <a:ext cx="34620" cy="27597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4282973" y="4455109"/>
            <a:ext cx="29430" cy="25488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3135007" y="4558207"/>
            <a:ext cx="40542" cy="51612"/>
          </a:xfrm>
          <a:prstGeom prst="rect">
            <a:avLst/>
          </a:prstGeom>
        </p:spPr>
      </p:pic>
      <p:pic>
        <p:nvPicPr>
          <p:cNvPr id="425" name="object 425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414011" y="912215"/>
            <a:ext cx="31244" cy="29324"/>
          </a:xfrm>
          <a:prstGeom prst="rect">
            <a:avLst/>
          </a:prstGeom>
        </p:spPr>
      </p:pic>
      <p:pic>
        <p:nvPicPr>
          <p:cNvPr id="426" name="object 426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5203558" y="4635918"/>
            <a:ext cx="32372" cy="26771"/>
          </a:xfrm>
          <a:prstGeom prst="rect">
            <a:avLst/>
          </a:prstGeom>
        </p:spPr>
      </p:pic>
      <p:pic>
        <p:nvPicPr>
          <p:cNvPr id="427" name="object 427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2029815" y="2301709"/>
            <a:ext cx="40563" cy="26441"/>
          </a:xfrm>
          <a:prstGeom prst="rect">
            <a:avLst/>
          </a:prstGeom>
        </p:spPr>
      </p:pic>
      <p:pic>
        <p:nvPicPr>
          <p:cNvPr id="428" name="object 428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6906577" y="3642233"/>
            <a:ext cx="39611" cy="24079"/>
          </a:xfrm>
          <a:prstGeom prst="rect">
            <a:avLst/>
          </a:prstGeom>
        </p:spPr>
      </p:pic>
      <p:pic>
        <p:nvPicPr>
          <p:cNvPr id="429" name="object 429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3308553" y="5605970"/>
            <a:ext cx="57835" cy="49441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4756899" y="4488789"/>
            <a:ext cx="30391" cy="30708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2091526" y="5988583"/>
            <a:ext cx="49490" cy="90004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5026647" y="4033088"/>
            <a:ext cx="70675" cy="40271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686398" y="2766085"/>
            <a:ext cx="32277" cy="36639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6483896" y="2806649"/>
            <a:ext cx="28155" cy="36067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5745671" y="4138548"/>
            <a:ext cx="28599" cy="44386"/>
          </a:xfrm>
          <a:prstGeom prst="rect">
            <a:avLst/>
          </a:prstGeom>
        </p:spPr>
      </p:pic>
      <p:pic>
        <p:nvPicPr>
          <p:cNvPr id="436" name="object 436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3982618" y="1685048"/>
            <a:ext cx="37045" cy="24638"/>
          </a:xfrm>
          <a:prstGeom prst="rect">
            <a:avLst/>
          </a:prstGeom>
        </p:spPr>
      </p:pic>
      <p:pic>
        <p:nvPicPr>
          <p:cNvPr id="437" name="object 437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2223007" y="5554065"/>
            <a:ext cx="30353" cy="26403"/>
          </a:xfrm>
          <a:prstGeom prst="rect">
            <a:avLst/>
          </a:prstGeom>
        </p:spPr>
      </p:pic>
      <p:pic>
        <p:nvPicPr>
          <p:cNvPr id="438" name="object 438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5118531" y="6314566"/>
            <a:ext cx="57175" cy="34653"/>
          </a:xfrm>
          <a:prstGeom prst="rect">
            <a:avLst/>
          </a:prstGeom>
        </p:spPr>
      </p:pic>
      <p:pic>
        <p:nvPicPr>
          <p:cNvPr id="439" name="object 439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3899661" y="4088942"/>
            <a:ext cx="89039" cy="100025"/>
          </a:xfrm>
          <a:prstGeom prst="rect">
            <a:avLst/>
          </a:prstGeom>
        </p:spPr>
      </p:pic>
      <p:pic>
        <p:nvPicPr>
          <p:cNvPr id="440" name="object 440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5000713" y="3077400"/>
            <a:ext cx="40843" cy="20853"/>
          </a:xfrm>
          <a:prstGeom prst="rect">
            <a:avLst/>
          </a:prstGeom>
        </p:spPr>
      </p:pic>
      <p:pic>
        <p:nvPicPr>
          <p:cNvPr id="441" name="object 441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5088458" y="6110274"/>
            <a:ext cx="23899" cy="37388"/>
          </a:xfrm>
          <a:prstGeom prst="rect">
            <a:avLst/>
          </a:prstGeom>
        </p:spPr>
      </p:pic>
      <p:pic>
        <p:nvPicPr>
          <p:cNvPr id="442" name="object 442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3096514" y="5186482"/>
            <a:ext cx="46964" cy="29305"/>
          </a:xfrm>
          <a:prstGeom prst="rect">
            <a:avLst/>
          </a:prstGeom>
        </p:spPr>
      </p:pic>
      <p:pic>
        <p:nvPicPr>
          <p:cNvPr id="443" name="object 443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723212" y="6028702"/>
            <a:ext cx="38455" cy="25742"/>
          </a:xfrm>
          <a:prstGeom prst="rect">
            <a:avLst/>
          </a:prstGeom>
        </p:spPr>
      </p:pic>
      <p:pic>
        <p:nvPicPr>
          <p:cNvPr id="444" name="object 444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899265" y="2318042"/>
            <a:ext cx="30045" cy="24485"/>
          </a:xfrm>
          <a:prstGeom prst="rect">
            <a:avLst/>
          </a:prstGeom>
        </p:spPr>
      </p:pic>
      <p:pic>
        <p:nvPicPr>
          <p:cNvPr id="445" name="object 445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49611" y="3586073"/>
            <a:ext cx="4522" cy="18897"/>
          </a:xfrm>
          <a:prstGeom prst="rect">
            <a:avLst/>
          </a:prstGeom>
        </p:spPr>
      </p:pic>
      <p:pic>
        <p:nvPicPr>
          <p:cNvPr id="446" name="object 446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2265870" y="1590357"/>
            <a:ext cx="27635" cy="25933"/>
          </a:xfrm>
          <a:prstGeom prst="rect">
            <a:avLst/>
          </a:prstGeom>
        </p:spPr>
      </p:pic>
      <p:pic>
        <p:nvPicPr>
          <p:cNvPr id="447" name="object 447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3331730" y="3727981"/>
            <a:ext cx="56794" cy="20880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3340631" y="3418446"/>
            <a:ext cx="32132" cy="51904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2384488" y="2673350"/>
            <a:ext cx="26466" cy="28625"/>
          </a:xfrm>
          <a:prstGeom prst="rect">
            <a:avLst/>
          </a:prstGeom>
        </p:spPr>
      </p:pic>
      <p:pic>
        <p:nvPicPr>
          <p:cNvPr id="450" name="object 450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4705845" y="3784841"/>
            <a:ext cx="38265" cy="24117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204134" y="4076039"/>
            <a:ext cx="25871" cy="32143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470698" y="2038718"/>
            <a:ext cx="35344" cy="33807"/>
          </a:xfrm>
          <a:prstGeom prst="rect">
            <a:avLst/>
          </a:prstGeom>
        </p:spPr>
      </p:pic>
      <p:pic>
        <p:nvPicPr>
          <p:cNvPr id="453" name="object 453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2698978" y="1690103"/>
            <a:ext cx="27660" cy="25552"/>
          </a:xfrm>
          <a:prstGeom prst="rect">
            <a:avLst/>
          </a:prstGeom>
        </p:spPr>
      </p:pic>
      <p:pic>
        <p:nvPicPr>
          <p:cNvPr id="454" name="object 454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1840623" y="5052440"/>
            <a:ext cx="26441" cy="26644"/>
          </a:xfrm>
          <a:prstGeom prst="rect">
            <a:avLst/>
          </a:prstGeom>
        </p:spPr>
      </p:pic>
      <p:pic>
        <p:nvPicPr>
          <p:cNvPr id="455" name="object 455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688507" y="2923336"/>
            <a:ext cx="24926" cy="35039"/>
          </a:xfrm>
          <a:prstGeom prst="rect">
            <a:avLst/>
          </a:prstGeom>
        </p:spPr>
      </p:pic>
      <p:pic>
        <p:nvPicPr>
          <p:cNvPr id="456" name="object 456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237380" y="3185312"/>
            <a:ext cx="28950" cy="26835"/>
          </a:xfrm>
          <a:prstGeom prst="rect">
            <a:avLst/>
          </a:prstGeom>
        </p:spPr>
      </p:pic>
      <p:pic>
        <p:nvPicPr>
          <p:cNvPr id="457" name="object 457"/>
          <p:cNvPicPr/>
          <p:nvPr/>
        </p:nvPicPr>
        <p:blipFill>
          <a:blip r:embed="rId454" cstate="print"/>
          <a:stretch>
            <a:fillRect/>
          </a:stretch>
        </p:blipFill>
        <p:spPr>
          <a:xfrm>
            <a:off x="6929590" y="5521794"/>
            <a:ext cx="26327" cy="28130"/>
          </a:xfrm>
          <a:prstGeom prst="rect">
            <a:avLst/>
          </a:prstGeom>
        </p:spPr>
      </p:pic>
      <p:pic>
        <p:nvPicPr>
          <p:cNvPr id="458" name="object 458"/>
          <p:cNvPicPr/>
          <p:nvPr/>
        </p:nvPicPr>
        <p:blipFill>
          <a:blip r:embed="rId455" cstate="print"/>
          <a:stretch>
            <a:fillRect/>
          </a:stretch>
        </p:blipFill>
        <p:spPr>
          <a:xfrm>
            <a:off x="2841917" y="4236529"/>
            <a:ext cx="41389" cy="30416"/>
          </a:xfrm>
          <a:prstGeom prst="rect">
            <a:avLst/>
          </a:prstGeom>
        </p:spPr>
      </p:pic>
      <p:pic>
        <p:nvPicPr>
          <p:cNvPr id="459" name="object 459"/>
          <p:cNvPicPr/>
          <p:nvPr/>
        </p:nvPicPr>
        <p:blipFill>
          <a:blip r:embed="rId456" cstate="print"/>
          <a:stretch>
            <a:fillRect/>
          </a:stretch>
        </p:blipFill>
        <p:spPr>
          <a:xfrm>
            <a:off x="5417261" y="2549334"/>
            <a:ext cx="38620" cy="37833"/>
          </a:xfrm>
          <a:prstGeom prst="rect">
            <a:avLst/>
          </a:prstGeom>
        </p:spPr>
      </p:pic>
      <p:pic>
        <p:nvPicPr>
          <p:cNvPr id="460" name="object 460"/>
          <p:cNvPicPr/>
          <p:nvPr/>
        </p:nvPicPr>
        <p:blipFill>
          <a:blip r:embed="rId457" cstate="print"/>
          <a:stretch>
            <a:fillRect/>
          </a:stretch>
        </p:blipFill>
        <p:spPr>
          <a:xfrm>
            <a:off x="1810080" y="4738014"/>
            <a:ext cx="29629" cy="32270"/>
          </a:xfrm>
          <a:prstGeom prst="rect">
            <a:avLst/>
          </a:prstGeom>
        </p:spPr>
      </p:pic>
      <p:pic>
        <p:nvPicPr>
          <p:cNvPr id="461" name="object 461"/>
          <p:cNvPicPr/>
          <p:nvPr/>
        </p:nvPicPr>
        <p:blipFill>
          <a:blip r:embed="rId458" cstate="print"/>
          <a:stretch>
            <a:fillRect/>
          </a:stretch>
        </p:blipFill>
        <p:spPr>
          <a:xfrm>
            <a:off x="3483343" y="5942329"/>
            <a:ext cx="32458" cy="85064"/>
          </a:xfrm>
          <a:prstGeom prst="rect">
            <a:avLst/>
          </a:prstGeom>
        </p:spPr>
      </p:pic>
      <p:pic>
        <p:nvPicPr>
          <p:cNvPr id="462" name="object 462"/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3575037" y="4295990"/>
            <a:ext cx="25526" cy="46253"/>
          </a:xfrm>
          <a:prstGeom prst="rect">
            <a:avLst/>
          </a:prstGeom>
        </p:spPr>
      </p:pic>
      <p:pic>
        <p:nvPicPr>
          <p:cNvPr id="463" name="object 463"/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1526019" y="3815765"/>
            <a:ext cx="40170" cy="27444"/>
          </a:xfrm>
          <a:prstGeom prst="rect">
            <a:avLst/>
          </a:prstGeom>
        </p:spPr>
      </p:pic>
      <p:pic>
        <p:nvPicPr>
          <p:cNvPr id="464" name="object 464"/>
          <p:cNvPicPr/>
          <p:nvPr/>
        </p:nvPicPr>
        <p:blipFill>
          <a:blip r:embed="rId461" cstate="print"/>
          <a:stretch>
            <a:fillRect/>
          </a:stretch>
        </p:blipFill>
        <p:spPr>
          <a:xfrm>
            <a:off x="1663458" y="5801093"/>
            <a:ext cx="23964" cy="26466"/>
          </a:xfrm>
          <a:prstGeom prst="rect">
            <a:avLst/>
          </a:prstGeom>
        </p:spPr>
      </p:pic>
      <p:pic>
        <p:nvPicPr>
          <p:cNvPr id="465" name="object 465"/>
          <p:cNvPicPr/>
          <p:nvPr/>
        </p:nvPicPr>
        <p:blipFill>
          <a:blip r:embed="rId462" cstate="print"/>
          <a:stretch>
            <a:fillRect/>
          </a:stretch>
        </p:blipFill>
        <p:spPr>
          <a:xfrm>
            <a:off x="5488444" y="4360760"/>
            <a:ext cx="24637" cy="29921"/>
          </a:xfrm>
          <a:prstGeom prst="rect">
            <a:avLst/>
          </a:prstGeom>
        </p:spPr>
      </p:pic>
      <p:pic>
        <p:nvPicPr>
          <p:cNvPr id="466" name="object 466"/>
          <p:cNvPicPr/>
          <p:nvPr/>
        </p:nvPicPr>
        <p:blipFill>
          <a:blip r:embed="rId463" cstate="print"/>
          <a:stretch>
            <a:fillRect/>
          </a:stretch>
        </p:blipFill>
        <p:spPr>
          <a:xfrm>
            <a:off x="356688" y="911555"/>
            <a:ext cx="24616" cy="30454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464" cstate="print"/>
          <a:stretch>
            <a:fillRect/>
          </a:stretch>
        </p:blipFill>
        <p:spPr>
          <a:xfrm>
            <a:off x="5545289" y="3205962"/>
            <a:ext cx="84645" cy="81889"/>
          </a:xfrm>
          <a:prstGeom prst="rect">
            <a:avLst/>
          </a:prstGeom>
        </p:spPr>
      </p:pic>
      <p:pic>
        <p:nvPicPr>
          <p:cNvPr id="468" name="object 468"/>
          <p:cNvPicPr/>
          <p:nvPr/>
        </p:nvPicPr>
        <p:blipFill>
          <a:blip r:embed="rId465" cstate="print"/>
          <a:stretch>
            <a:fillRect/>
          </a:stretch>
        </p:blipFill>
        <p:spPr>
          <a:xfrm>
            <a:off x="1751876" y="3581234"/>
            <a:ext cx="36194" cy="27127"/>
          </a:xfrm>
          <a:prstGeom prst="rect">
            <a:avLst/>
          </a:prstGeom>
        </p:spPr>
      </p:pic>
      <p:pic>
        <p:nvPicPr>
          <p:cNvPr id="469" name="object 469"/>
          <p:cNvPicPr/>
          <p:nvPr/>
        </p:nvPicPr>
        <p:blipFill>
          <a:blip r:embed="rId466" cstate="print"/>
          <a:stretch>
            <a:fillRect/>
          </a:stretch>
        </p:blipFill>
        <p:spPr>
          <a:xfrm>
            <a:off x="3476561" y="5435175"/>
            <a:ext cx="107746" cy="63301"/>
          </a:xfrm>
          <a:prstGeom prst="rect">
            <a:avLst/>
          </a:prstGeom>
        </p:spPr>
      </p:pic>
      <p:pic>
        <p:nvPicPr>
          <p:cNvPr id="470" name="object 470"/>
          <p:cNvPicPr/>
          <p:nvPr/>
        </p:nvPicPr>
        <p:blipFill>
          <a:blip r:embed="rId467" cstate="print"/>
          <a:stretch>
            <a:fillRect/>
          </a:stretch>
        </p:blipFill>
        <p:spPr>
          <a:xfrm>
            <a:off x="2127491" y="4766322"/>
            <a:ext cx="23752" cy="37045"/>
          </a:xfrm>
          <a:prstGeom prst="rect">
            <a:avLst/>
          </a:prstGeom>
        </p:spPr>
      </p:pic>
      <p:pic>
        <p:nvPicPr>
          <p:cNvPr id="471" name="object 471"/>
          <p:cNvPicPr/>
          <p:nvPr/>
        </p:nvPicPr>
        <p:blipFill>
          <a:blip r:embed="rId468" cstate="print"/>
          <a:stretch>
            <a:fillRect/>
          </a:stretch>
        </p:blipFill>
        <p:spPr>
          <a:xfrm>
            <a:off x="4905857" y="3943134"/>
            <a:ext cx="24269" cy="28511"/>
          </a:xfrm>
          <a:prstGeom prst="rect">
            <a:avLst/>
          </a:prstGeom>
        </p:spPr>
      </p:pic>
      <p:pic>
        <p:nvPicPr>
          <p:cNvPr id="472" name="object 472"/>
          <p:cNvPicPr/>
          <p:nvPr/>
        </p:nvPicPr>
        <p:blipFill>
          <a:blip r:embed="rId469" cstate="print"/>
          <a:stretch>
            <a:fillRect/>
          </a:stretch>
        </p:blipFill>
        <p:spPr>
          <a:xfrm>
            <a:off x="6131864" y="4881117"/>
            <a:ext cx="29629" cy="23660"/>
          </a:xfrm>
          <a:prstGeom prst="rect">
            <a:avLst/>
          </a:prstGeom>
        </p:spPr>
      </p:pic>
      <p:pic>
        <p:nvPicPr>
          <p:cNvPr id="473" name="object 473"/>
          <p:cNvPicPr/>
          <p:nvPr/>
        </p:nvPicPr>
        <p:blipFill>
          <a:blip r:embed="rId470" cstate="print"/>
          <a:stretch>
            <a:fillRect/>
          </a:stretch>
        </p:blipFill>
        <p:spPr>
          <a:xfrm>
            <a:off x="4667630" y="3981284"/>
            <a:ext cx="28194" cy="27876"/>
          </a:xfrm>
          <a:prstGeom prst="rect">
            <a:avLst/>
          </a:prstGeom>
        </p:spPr>
      </p:pic>
      <p:pic>
        <p:nvPicPr>
          <p:cNvPr id="474" name="object 474"/>
          <p:cNvPicPr/>
          <p:nvPr/>
        </p:nvPicPr>
        <p:blipFill>
          <a:blip r:embed="rId471" cstate="print"/>
          <a:stretch>
            <a:fillRect/>
          </a:stretch>
        </p:blipFill>
        <p:spPr>
          <a:xfrm>
            <a:off x="1521253" y="3234410"/>
            <a:ext cx="28781" cy="27216"/>
          </a:xfrm>
          <a:prstGeom prst="rect">
            <a:avLst/>
          </a:prstGeom>
        </p:spPr>
      </p:pic>
      <p:pic>
        <p:nvPicPr>
          <p:cNvPr id="475" name="object 475"/>
          <p:cNvPicPr/>
          <p:nvPr/>
        </p:nvPicPr>
        <p:blipFill>
          <a:blip r:embed="rId472" cstate="print"/>
          <a:stretch>
            <a:fillRect/>
          </a:stretch>
        </p:blipFill>
        <p:spPr>
          <a:xfrm>
            <a:off x="5210060" y="4224311"/>
            <a:ext cx="99580" cy="68503"/>
          </a:xfrm>
          <a:prstGeom prst="rect">
            <a:avLst/>
          </a:prstGeom>
        </p:spPr>
      </p:pic>
      <p:pic>
        <p:nvPicPr>
          <p:cNvPr id="476" name="object 476"/>
          <p:cNvPicPr/>
          <p:nvPr/>
        </p:nvPicPr>
        <p:blipFill>
          <a:blip r:embed="rId473" cstate="print"/>
          <a:stretch>
            <a:fillRect/>
          </a:stretch>
        </p:blipFill>
        <p:spPr>
          <a:xfrm>
            <a:off x="2148395" y="5383148"/>
            <a:ext cx="30962" cy="30683"/>
          </a:xfrm>
          <a:prstGeom prst="rect">
            <a:avLst/>
          </a:prstGeom>
        </p:spPr>
      </p:pic>
      <p:pic>
        <p:nvPicPr>
          <p:cNvPr id="477" name="object 477"/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5135549" y="4335551"/>
            <a:ext cx="44246" cy="40144"/>
          </a:xfrm>
          <a:prstGeom prst="rect">
            <a:avLst/>
          </a:prstGeom>
        </p:spPr>
      </p:pic>
      <p:pic>
        <p:nvPicPr>
          <p:cNvPr id="478" name="object 478"/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241556" y="3810901"/>
            <a:ext cx="31866" cy="30048"/>
          </a:xfrm>
          <a:prstGeom prst="rect">
            <a:avLst/>
          </a:prstGeom>
        </p:spPr>
      </p:pic>
      <p:pic>
        <p:nvPicPr>
          <p:cNvPr id="479" name="object 479"/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7001141" y="5069459"/>
            <a:ext cx="26708" cy="36537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477" cstate="print"/>
          <a:stretch>
            <a:fillRect/>
          </a:stretch>
        </p:blipFill>
        <p:spPr>
          <a:xfrm>
            <a:off x="2243366" y="6287465"/>
            <a:ext cx="28576" cy="30457"/>
          </a:xfrm>
          <a:prstGeom prst="rect">
            <a:avLst/>
          </a:prstGeom>
        </p:spPr>
      </p:pic>
      <p:pic>
        <p:nvPicPr>
          <p:cNvPr id="481" name="object 481"/>
          <p:cNvPicPr/>
          <p:nvPr/>
        </p:nvPicPr>
        <p:blipFill>
          <a:blip r:embed="rId478" cstate="print"/>
          <a:stretch>
            <a:fillRect/>
          </a:stretch>
        </p:blipFill>
        <p:spPr>
          <a:xfrm>
            <a:off x="6548266" y="4609566"/>
            <a:ext cx="40564" cy="83540"/>
          </a:xfrm>
          <a:prstGeom prst="rect">
            <a:avLst/>
          </a:prstGeom>
        </p:spPr>
      </p:pic>
      <p:pic>
        <p:nvPicPr>
          <p:cNvPr id="482" name="object 482"/>
          <p:cNvPicPr/>
          <p:nvPr/>
        </p:nvPicPr>
        <p:blipFill>
          <a:blip r:embed="rId479" cstate="print"/>
          <a:stretch>
            <a:fillRect/>
          </a:stretch>
        </p:blipFill>
        <p:spPr>
          <a:xfrm>
            <a:off x="1989378" y="4545241"/>
            <a:ext cx="29260" cy="31762"/>
          </a:xfrm>
          <a:prstGeom prst="rect">
            <a:avLst/>
          </a:prstGeom>
        </p:spPr>
      </p:pic>
      <p:pic>
        <p:nvPicPr>
          <p:cNvPr id="483" name="object 483"/>
          <p:cNvPicPr/>
          <p:nvPr/>
        </p:nvPicPr>
        <p:blipFill>
          <a:blip r:embed="rId480" cstate="print"/>
          <a:stretch>
            <a:fillRect/>
          </a:stretch>
        </p:blipFill>
        <p:spPr>
          <a:xfrm>
            <a:off x="2103869" y="4439854"/>
            <a:ext cx="51333" cy="60644"/>
          </a:xfrm>
          <a:prstGeom prst="rect">
            <a:avLst/>
          </a:prstGeom>
        </p:spPr>
      </p:pic>
      <p:pic>
        <p:nvPicPr>
          <p:cNvPr id="484" name="object 484"/>
          <p:cNvPicPr/>
          <p:nvPr/>
        </p:nvPicPr>
        <p:blipFill>
          <a:blip r:embed="rId481" cstate="print"/>
          <a:stretch>
            <a:fillRect/>
          </a:stretch>
        </p:blipFill>
        <p:spPr>
          <a:xfrm>
            <a:off x="3530269" y="2473134"/>
            <a:ext cx="32334" cy="26936"/>
          </a:xfrm>
          <a:prstGeom prst="rect">
            <a:avLst/>
          </a:prstGeom>
        </p:spPr>
      </p:pic>
      <p:pic>
        <p:nvPicPr>
          <p:cNvPr id="485" name="object 485"/>
          <p:cNvPicPr/>
          <p:nvPr/>
        </p:nvPicPr>
        <p:blipFill>
          <a:blip r:embed="rId482" cstate="print"/>
          <a:stretch>
            <a:fillRect/>
          </a:stretch>
        </p:blipFill>
        <p:spPr>
          <a:xfrm>
            <a:off x="2249716" y="5908751"/>
            <a:ext cx="28727" cy="34505"/>
          </a:xfrm>
          <a:prstGeom prst="rect">
            <a:avLst/>
          </a:prstGeom>
        </p:spPr>
      </p:pic>
      <p:pic>
        <p:nvPicPr>
          <p:cNvPr id="486" name="object 486"/>
          <p:cNvPicPr/>
          <p:nvPr/>
        </p:nvPicPr>
        <p:blipFill>
          <a:blip r:embed="rId483" cstate="print"/>
          <a:stretch>
            <a:fillRect/>
          </a:stretch>
        </p:blipFill>
        <p:spPr>
          <a:xfrm>
            <a:off x="6447916" y="2319515"/>
            <a:ext cx="29705" cy="29133"/>
          </a:xfrm>
          <a:prstGeom prst="rect">
            <a:avLst/>
          </a:prstGeom>
        </p:spPr>
      </p:pic>
      <p:pic>
        <p:nvPicPr>
          <p:cNvPr id="487" name="object 487"/>
          <p:cNvPicPr/>
          <p:nvPr/>
        </p:nvPicPr>
        <p:blipFill>
          <a:blip r:embed="rId484" cstate="print"/>
          <a:stretch>
            <a:fillRect/>
          </a:stretch>
        </p:blipFill>
        <p:spPr>
          <a:xfrm>
            <a:off x="947894" y="4317530"/>
            <a:ext cx="90047" cy="50888"/>
          </a:xfrm>
          <a:prstGeom prst="rect">
            <a:avLst/>
          </a:prstGeom>
        </p:spPr>
      </p:pic>
      <p:pic>
        <p:nvPicPr>
          <p:cNvPr id="488" name="object 488"/>
          <p:cNvPicPr/>
          <p:nvPr/>
        </p:nvPicPr>
        <p:blipFill>
          <a:blip r:embed="rId485" cstate="print"/>
          <a:stretch>
            <a:fillRect/>
          </a:stretch>
        </p:blipFill>
        <p:spPr>
          <a:xfrm>
            <a:off x="6206578" y="3650500"/>
            <a:ext cx="99123" cy="45770"/>
          </a:xfrm>
          <a:prstGeom prst="rect">
            <a:avLst/>
          </a:prstGeom>
        </p:spPr>
      </p:pic>
      <p:pic>
        <p:nvPicPr>
          <p:cNvPr id="489" name="object 489"/>
          <p:cNvPicPr/>
          <p:nvPr/>
        </p:nvPicPr>
        <p:blipFill>
          <a:blip r:embed="rId486" cstate="print"/>
          <a:stretch>
            <a:fillRect/>
          </a:stretch>
        </p:blipFill>
        <p:spPr>
          <a:xfrm>
            <a:off x="4250194" y="3860304"/>
            <a:ext cx="31686" cy="29210"/>
          </a:xfrm>
          <a:prstGeom prst="rect">
            <a:avLst/>
          </a:prstGeom>
        </p:spPr>
      </p:pic>
      <p:pic>
        <p:nvPicPr>
          <p:cNvPr id="490" name="object 490"/>
          <p:cNvPicPr/>
          <p:nvPr/>
        </p:nvPicPr>
        <p:blipFill>
          <a:blip r:embed="rId487" cstate="print"/>
          <a:stretch>
            <a:fillRect/>
          </a:stretch>
        </p:blipFill>
        <p:spPr>
          <a:xfrm>
            <a:off x="5372043" y="4994414"/>
            <a:ext cx="30714" cy="37744"/>
          </a:xfrm>
          <a:prstGeom prst="rect">
            <a:avLst/>
          </a:prstGeom>
        </p:spPr>
      </p:pic>
      <p:pic>
        <p:nvPicPr>
          <p:cNvPr id="491" name="object 491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3072269" y="5942431"/>
            <a:ext cx="31965" cy="21005"/>
          </a:xfrm>
          <a:prstGeom prst="rect">
            <a:avLst/>
          </a:prstGeom>
        </p:spPr>
      </p:pic>
      <p:pic>
        <p:nvPicPr>
          <p:cNvPr id="492" name="object 492"/>
          <p:cNvPicPr/>
          <p:nvPr/>
        </p:nvPicPr>
        <p:blipFill>
          <a:blip r:embed="rId489" cstate="print"/>
          <a:stretch>
            <a:fillRect/>
          </a:stretch>
        </p:blipFill>
        <p:spPr>
          <a:xfrm>
            <a:off x="5627204" y="4374159"/>
            <a:ext cx="27317" cy="35445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490" cstate="print"/>
          <a:stretch>
            <a:fillRect/>
          </a:stretch>
        </p:blipFill>
        <p:spPr>
          <a:xfrm>
            <a:off x="1064754" y="1719643"/>
            <a:ext cx="27000" cy="28282"/>
          </a:xfrm>
          <a:prstGeom prst="rect">
            <a:avLst/>
          </a:prstGeom>
        </p:spPr>
      </p:pic>
      <p:pic>
        <p:nvPicPr>
          <p:cNvPr id="494" name="object 494"/>
          <p:cNvPicPr/>
          <p:nvPr/>
        </p:nvPicPr>
        <p:blipFill>
          <a:blip r:embed="rId491" cstate="print"/>
          <a:stretch>
            <a:fillRect/>
          </a:stretch>
        </p:blipFill>
        <p:spPr>
          <a:xfrm>
            <a:off x="7133196" y="5057711"/>
            <a:ext cx="28409" cy="34366"/>
          </a:xfrm>
          <a:prstGeom prst="rect">
            <a:avLst/>
          </a:prstGeom>
        </p:spPr>
      </p:pic>
      <p:pic>
        <p:nvPicPr>
          <p:cNvPr id="495" name="object 495"/>
          <p:cNvPicPr/>
          <p:nvPr/>
        </p:nvPicPr>
        <p:blipFill>
          <a:blip r:embed="rId492" cstate="print"/>
          <a:stretch>
            <a:fillRect/>
          </a:stretch>
        </p:blipFill>
        <p:spPr>
          <a:xfrm>
            <a:off x="5589447" y="3848122"/>
            <a:ext cx="28498" cy="25250"/>
          </a:xfrm>
          <a:prstGeom prst="rect">
            <a:avLst/>
          </a:prstGeom>
        </p:spPr>
      </p:pic>
      <p:pic>
        <p:nvPicPr>
          <p:cNvPr id="496" name="object 496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483087" y="4411243"/>
            <a:ext cx="23885" cy="28384"/>
          </a:xfrm>
          <a:prstGeom prst="rect">
            <a:avLst/>
          </a:prstGeom>
        </p:spPr>
      </p:pic>
      <p:pic>
        <p:nvPicPr>
          <p:cNvPr id="497" name="object 497"/>
          <p:cNvPicPr/>
          <p:nvPr/>
        </p:nvPicPr>
        <p:blipFill>
          <a:blip r:embed="rId494" cstate="print"/>
          <a:stretch>
            <a:fillRect/>
          </a:stretch>
        </p:blipFill>
        <p:spPr>
          <a:xfrm>
            <a:off x="6194971" y="5329430"/>
            <a:ext cx="90881" cy="32662"/>
          </a:xfrm>
          <a:prstGeom prst="rect">
            <a:avLst/>
          </a:prstGeom>
        </p:spPr>
      </p:pic>
      <p:pic>
        <p:nvPicPr>
          <p:cNvPr id="498" name="object 498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5857912" y="3113998"/>
            <a:ext cx="45008" cy="20856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495" cstate="print"/>
          <a:stretch>
            <a:fillRect/>
          </a:stretch>
        </p:blipFill>
        <p:spPr>
          <a:xfrm>
            <a:off x="3442296" y="3523183"/>
            <a:ext cx="45504" cy="33845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1265615" y="2696019"/>
            <a:ext cx="98999" cy="94018"/>
          </a:xfrm>
          <a:prstGeom prst="rect">
            <a:avLst/>
          </a:prstGeom>
        </p:spPr>
      </p:pic>
      <p:pic>
        <p:nvPicPr>
          <p:cNvPr id="501" name="object 501"/>
          <p:cNvPicPr/>
          <p:nvPr/>
        </p:nvPicPr>
        <p:blipFill>
          <a:blip r:embed="rId497" cstate="print"/>
          <a:stretch>
            <a:fillRect/>
          </a:stretch>
        </p:blipFill>
        <p:spPr>
          <a:xfrm>
            <a:off x="5730912" y="2379103"/>
            <a:ext cx="24955" cy="30010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498" cstate="print"/>
          <a:stretch>
            <a:fillRect/>
          </a:stretch>
        </p:blipFill>
        <p:spPr>
          <a:xfrm>
            <a:off x="1578102" y="4242360"/>
            <a:ext cx="28714" cy="25651"/>
          </a:xfrm>
          <a:prstGeom prst="rect">
            <a:avLst/>
          </a:prstGeom>
        </p:spPr>
      </p:pic>
      <p:pic>
        <p:nvPicPr>
          <p:cNvPr id="503" name="object 503"/>
          <p:cNvPicPr/>
          <p:nvPr/>
        </p:nvPicPr>
        <p:blipFill>
          <a:blip r:embed="rId499" cstate="print"/>
          <a:stretch>
            <a:fillRect/>
          </a:stretch>
        </p:blipFill>
        <p:spPr>
          <a:xfrm>
            <a:off x="4222394" y="4142270"/>
            <a:ext cx="82344" cy="64744"/>
          </a:xfrm>
          <a:prstGeom prst="rect">
            <a:avLst/>
          </a:prstGeom>
        </p:spPr>
      </p:pic>
      <p:pic>
        <p:nvPicPr>
          <p:cNvPr id="504" name="object 504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449212" y="5188026"/>
            <a:ext cx="28625" cy="24053"/>
          </a:xfrm>
          <a:prstGeom prst="rect">
            <a:avLst/>
          </a:prstGeom>
        </p:spPr>
      </p:pic>
      <p:pic>
        <p:nvPicPr>
          <p:cNvPr id="505" name="object 505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4810543" y="4497133"/>
            <a:ext cx="34912" cy="23584"/>
          </a:xfrm>
          <a:prstGeom prst="rect">
            <a:avLst/>
          </a:prstGeom>
        </p:spPr>
      </p:pic>
      <p:pic>
        <p:nvPicPr>
          <p:cNvPr id="506" name="object 506"/>
          <p:cNvPicPr/>
          <p:nvPr/>
        </p:nvPicPr>
        <p:blipFill>
          <a:blip r:embed="rId501" cstate="print"/>
          <a:stretch>
            <a:fillRect/>
          </a:stretch>
        </p:blipFill>
        <p:spPr>
          <a:xfrm>
            <a:off x="4388878" y="4399788"/>
            <a:ext cx="25984" cy="37731"/>
          </a:xfrm>
          <a:prstGeom prst="rect">
            <a:avLst/>
          </a:prstGeom>
        </p:spPr>
      </p:pic>
      <p:pic>
        <p:nvPicPr>
          <p:cNvPr id="507" name="object 50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079216" y="3198748"/>
            <a:ext cx="32677" cy="22542"/>
          </a:xfrm>
          <a:prstGeom prst="rect">
            <a:avLst/>
          </a:prstGeom>
        </p:spPr>
      </p:pic>
      <p:pic>
        <p:nvPicPr>
          <p:cNvPr id="508" name="object 508"/>
          <p:cNvPicPr/>
          <p:nvPr/>
        </p:nvPicPr>
        <p:blipFill>
          <a:blip r:embed="rId502" cstate="print"/>
          <a:stretch>
            <a:fillRect/>
          </a:stretch>
        </p:blipFill>
        <p:spPr>
          <a:xfrm>
            <a:off x="4474362" y="3771900"/>
            <a:ext cx="42735" cy="53098"/>
          </a:xfrm>
          <a:prstGeom prst="rect">
            <a:avLst/>
          </a:prstGeom>
        </p:spPr>
      </p:pic>
      <p:pic>
        <p:nvPicPr>
          <p:cNvPr id="509" name="object 509"/>
          <p:cNvPicPr/>
          <p:nvPr/>
        </p:nvPicPr>
        <p:blipFill>
          <a:blip r:embed="rId503" cstate="print"/>
          <a:stretch>
            <a:fillRect/>
          </a:stretch>
        </p:blipFill>
        <p:spPr>
          <a:xfrm>
            <a:off x="4815789" y="4121948"/>
            <a:ext cx="27470" cy="24182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504" cstate="print"/>
          <a:stretch>
            <a:fillRect/>
          </a:stretch>
        </p:blipFill>
        <p:spPr>
          <a:xfrm>
            <a:off x="6585839" y="3307236"/>
            <a:ext cx="30797" cy="24748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505" cstate="print"/>
          <a:stretch>
            <a:fillRect/>
          </a:stretch>
        </p:blipFill>
        <p:spPr>
          <a:xfrm>
            <a:off x="2049665" y="5225643"/>
            <a:ext cx="29972" cy="26187"/>
          </a:xfrm>
          <a:prstGeom prst="rect">
            <a:avLst/>
          </a:prstGeom>
        </p:spPr>
      </p:pic>
      <p:pic>
        <p:nvPicPr>
          <p:cNvPr id="512" name="object 512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982519" y="1442135"/>
            <a:ext cx="28764" cy="22225"/>
          </a:xfrm>
          <a:prstGeom prst="rect">
            <a:avLst/>
          </a:prstGeom>
        </p:spPr>
      </p:pic>
      <p:pic>
        <p:nvPicPr>
          <p:cNvPr id="513" name="object 513"/>
          <p:cNvPicPr/>
          <p:nvPr/>
        </p:nvPicPr>
        <p:blipFill>
          <a:blip r:embed="rId506" cstate="print"/>
          <a:stretch>
            <a:fillRect/>
          </a:stretch>
        </p:blipFill>
        <p:spPr>
          <a:xfrm>
            <a:off x="744113" y="2513266"/>
            <a:ext cx="33310" cy="28803"/>
          </a:xfrm>
          <a:prstGeom prst="rect">
            <a:avLst/>
          </a:prstGeom>
        </p:spPr>
      </p:pic>
      <p:pic>
        <p:nvPicPr>
          <p:cNvPr id="514" name="object 514"/>
          <p:cNvPicPr/>
          <p:nvPr/>
        </p:nvPicPr>
        <p:blipFill>
          <a:blip r:embed="rId507" cstate="print"/>
          <a:stretch>
            <a:fillRect/>
          </a:stretch>
        </p:blipFill>
        <p:spPr>
          <a:xfrm>
            <a:off x="4012247" y="2265172"/>
            <a:ext cx="25123" cy="27089"/>
          </a:xfrm>
          <a:prstGeom prst="rect">
            <a:avLst/>
          </a:prstGeom>
        </p:spPr>
      </p:pic>
      <p:pic>
        <p:nvPicPr>
          <p:cNvPr id="515" name="object 515"/>
          <p:cNvPicPr/>
          <p:nvPr/>
        </p:nvPicPr>
        <p:blipFill>
          <a:blip r:embed="rId508" cstate="print"/>
          <a:stretch>
            <a:fillRect/>
          </a:stretch>
        </p:blipFill>
        <p:spPr>
          <a:xfrm>
            <a:off x="5936610" y="3535375"/>
            <a:ext cx="24514" cy="35090"/>
          </a:xfrm>
          <a:prstGeom prst="rect">
            <a:avLst/>
          </a:prstGeom>
        </p:spPr>
      </p:pic>
      <p:pic>
        <p:nvPicPr>
          <p:cNvPr id="516" name="object 516"/>
          <p:cNvPicPr/>
          <p:nvPr/>
        </p:nvPicPr>
        <p:blipFill>
          <a:blip r:embed="rId509" cstate="print"/>
          <a:stretch>
            <a:fillRect/>
          </a:stretch>
        </p:blipFill>
        <p:spPr>
          <a:xfrm>
            <a:off x="5119573" y="5292826"/>
            <a:ext cx="33972" cy="24676"/>
          </a:xfrm>
          <a:prstGeom prst="rect">
            <a:avLst/>
          </a:prstGeom>
        </p:spPr>
      </p:pic>
      <p:pic>
        <p:nvPicPr>
          <p:cNvPr id="517" name="object 517"/>
          <p:cNvPicPr/>
          <p:nvPr/>
        </p:nvPicPr>
        <p:blipFill>
          <a:blip r:embed="rId510" cstate="print"/>
          <a:stretch>
            <a:fillRect/>
          </a:stretch>
        </p:blipFill>
        <p:spPr>
          <a:xfrm>
            <a:off x="3250539" y="5225643"/>
            <a:ext cx="81305" cy="58331"/>
          </a:xfrm>
          <a:prstGeom prst="rect">
            <a:avLst/>
          </a:prstGeom>
        </p:spPr>
      </p:pic>
      <p:pic>
        <p:nvPicPr>
          <p:cNvPr id="518" name="object 51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180499" y="1972843"/>
            <a:ext cx="30454" cy="22161"/>
          </a:xfrm>
          <a:prstGeom prst="rect">
            <a:avLst/>
          </a:prstGeom>
        </p:spPr>
      </p:pic>
      <p:pic>
        <p:nvPicPr>
          <p:cNvPr id="519" name="object 519"/>
          <p:cNvPicPr/>
          <p:nvPr/>
        </p:nvPicPr>
        <p:blipFill>
          <a:blip r:embed="rId512" cstate="print"/>
          <a:stretch>
            <a:fillRect/>
          </a:stretch>
        </p:blipFill>
        <p:spPr>
          <a:xfrm>
            <a:off x="4864901" y="2818467"/>
            <a:ext cx="26477" cy="30751"/>
          </a:xfrm>
          <a:prstGeom prst="rect">
            <a:avLst/>
          </a:prstGeom>
        </p:spPr>
      </p:pic>
      <p:pic>
        <p:nvPicPr>
          <p:cNvPr id="520" name="object 520"/>
          <p:cNvPicPr/>
          <p:nvPr/>
        </p:nvPicPr>
        <p:blipFill>
          <a:blip r:embed="rId513" cstate="print"/>
          <a:stretch>
            <a:fillRect/>
          </a:stretch>
        </p:blipFill>
        <p:spPr>
          <a:xfrm>
            <a:off x="4915725" y="4564507"/>
            <a:ext cx="43726" cy="69265"/>
          </a:xfrm>
          <a:prstGeom prst="rect">
            <a:avLst/>
          </a:prstGeom>
        </p:spPr>
      </p:pic>
      <p:pic>
        <p:nvPicPr>
          <p:cNvPr id="521" name="object 521"/>
          <p:cNvPicPr/>
          <p:nvPr/>
        </p:nvPicPr>
        <p:blipFill>
          <a:blip r:embed="rId514" cstate="print"/>
          <a:stretch>
            <a:fillRect/>
          </a:stretch>
        </p:blipFill>
        <p:spPr>
          <a:xfrm>
            <a:off x="6802399" y="4513567"/>
            <a:ext cx="118719" cy="77850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515" cstate="print"/>
          <a:stretch>
            <a:fillRect/>
          </a:stretch>
        </p:blipFill>
        <p:spPr>
          <a:xfrm>
            <a:off x="83703" y="3982948"/>
            <a:ext cx="23783" cy="33337"/>
          </a:xfrm>
          <a:prstGeom prst="rect">
            <a:avLst/>
          </a:prstGeom>
        </p:spPr>
      </p:pic>
      <p:pic>
        <p:nvPicPr>
          <p:cNvPr id="523" name="object 523"/>
          <p:cNvPicPr/>
          <p:nvPr/>
        </p:nvPicPr>
        <p:blipFill>
          <a:blip r:embed="rId516" cstate="print"/>
          <a:stretch>
            <a:fillRect/>
          </a:stretch>
        </p:blipFill>
        <p:spPr>
          <a:xfrm>
            <a:off x="1844773" y="5461774"/>
            <a:ext cx="25593" cy="30861"/>
          </a:xfrm>
          <a:prstGeom prst="rect">
            <a:avLst/>
          </a:prstGeom>
        </p:spPr>
      </p:pic>
      <p:pic>
        <p:nvPicPr>
          <p:cNvPr id="524" name="object 524"/>
          <p:cNvPicPr/>
          <p:nvPr/>
        </p:nvPicPr>
        <p:blipFill>
          <a:blip r:embed="rId517" cstate="print"/>
          <a:stretch>
            <a:fillRect/>
          </a:stretch>
        </p:blipFill>
        <p:spPr>
          <a:xfrm>
            <a:off x="2767457" y="2972955"/>
            <a:ext cx="33743" cy="26771"/>
          </a:xfrm>
          <a:prstGeom prst="rect">
            <a:avLst/>
          </a:prstGeom>
        </p:spPr>
      </p:pic>
      <p:pic>
        <p:nvPicPr>
          <p:cNvPr id="525" name="object 525"/>
          <p:cNvPicPr/>
          <p:nvPr/>
        </p:nvPicPr>
        <p:blipFill>
          <a:blip r:embed="rId518" cstate="print"/>
          <a:stretch>
            <a:fillRect/>
          </a:stretch>
        </p:blipFill>
        <p:spPr>
          <a:xfrm>
            <a:off x="224665" y="3405047"/>
            <a:ext cx="75067" cy="61188"/>
          </a:xfrm>
          <a:prstGeom prst="rect">
            <a:avLst/>
          </a:prstGeom>
        </p:spPr>
      </p:pic>
      <p:pic>
        <p:nvPicPr>
          <p:cNvPr id="526" name="object 526"/>
          <p:cNvPicPr/>
          <p:nvPr/>
        </p:nvPicPr>
        <p:blipFill>
          <a:blip r:embed="rId519" cstate="print"/>
          <a:stretch>
            <a:fillRect/>
          </a:stretch>
        </p:blipFill>
        <p:spPr>
          <a:xfrm>
            <a:off x="2476360" y="3896677"/>
            <a:ext cx="26771" cy="25920"/>
          </a:xfrm>
          <a:prstGeom prst="rect">
            <a:avLst/>
          </a:prstGeom>
        </p:spPr>
      </p:pic>
      <p:pic>
        <p:nvPicPr>
          <p:cNvPr id="527" name="object 527"/>
          <p:cNvPicPr/>
          <p:nvPr/>
        </p:nvPicPr>
        <p:blipFill>
          <a:blip r:embed="rId520" cstate="print"/>
          <a:stretch>
            <a:fillRect/>
          </a:stretch>
        </p:blipFill>
        <p:spPr>
          <a:xfrm>
            <a:off x="4797462" y="3367023"/>
            <a:ext cx="30391" cy="27190"/>
          </a:xfrm>
          <a:prstGeom prst="rect">
            <a:avLst/>
          </a:prstGeom>
        </p:spPr>
      </p:pic>
      <p:pic>
        <p:nvPicPr>
          <p:cNvPr id="528" name="object 528"/>
          <p:cNvPicPr/>
          <p:nvPr/>
        </p:nvPicPr>
        <p:blipFill>
          <a:blip r:embed="rId521" cstate="print"/>
          <a:stretch>
            <a:fillRect/>
          </a:stretch>
        </p:blipFill>
        <p:spPr>
          <a:xfrm>
            <a:off x="6636232" y="2447525"/>
            <a:ext cx="32016" cy="23882"/>
          </a:xfrm>
          <a:prstGeom prst="rect">
            <a:avLst/>
          </a:prstGeom>
        </p:spPr>
      </p:pic>
      <p:pic>
        <p:nvPicPr>
          <p:cNvPr id="529" name="object 529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3083318" y="1962543"/>
            <a:ext cx="30619" cy="22923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523" cstate="print"/>
          <a:stretch>
            <a:fillRect/>
          </a:stretch>
        </p:blipFill>
        <p:spPr>
          <a:xfrm>
            <a:off x="514941" y="3623157"/>
            <a:ext cx="26981" cy="47472"/>
          </a:xfrm>
          <a:prstGeom prst="rect">
            <a:avLst/>
          </a:prstGeom>
        </p:spPr>
      </p:pic>
      <p:pic>
        <p:nvPicPr>
          <p:cNvPr id="531" name="object 531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5978994" y="3731345"/>
            <a:ext cx="29603" cy="23701"/>
          </a:xfrm>
          <a:prstGeom prst="rect">
            <a:avLst/>
          </a:prstGeom>
        </p:spPr>
      </p:pic>
      <p:pic>
        <p:nvPicPr>
          <p:cNvPr id="532" name="object 532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4856670" y="3389958"/>
            <a:ext cx="44856" cy="19863"/>
          </a:xfrm>
          <a:prstGeom prst="rect">
            <a:avLst/>
          </a:prstGeom>
        </p:spPr>
      </p:pic>
      <p:pic>
        <p:nvPicPr>
          <p:cNvPr id="533" name="object 533"/>
          <p:cNvPicPr/>
          <p:nvPr/>
        </p:nvPicPr>
        <p:blipFill>
          <a:blip r:embed="rId524" cstate="print"/>
          <a:stretch>
            <a:fillRect/>
          </a:stretch>
        </p:blipFill>
        <p:spPr>
          <a:xfrm>
            <a:off x="4289412" y="6340774"/>
            <a:ext cx="30175" cy="28789"/>
          </a:xfrm>
          <a:prstGeom prst="rect">
            <a:avLst/>
          </a:prstGeom>
        </p:spPr>
      </p:pic>
      <p:pic>
        <p:nvPicPr>
          <p:cNvPr id="534" name="object 534"/>
          <p:cNvPicPr/>
          <p:nvPr/>
        </p:nvPicPr>
        <p:blipFill>
          <a:blip r:embed="rId525" cstate="print"/>
          <a:stretch>
            <a:fillRect/>
          </a:stretch>
        </p:blipFill>
        <p:spPr>
          <a:xfrm>
            <a:off x="1031219" y="3252764"/>
            <a:ext cx="60872" cy="37779"/>
          </a:xfrm>
          <a:prstGeom prst="rect">
            <a:avLst/>
          </a:prstGeom>
        </p:spPr>
      </p:pic>
      <p:pic>
        <p:nvPicPr>
          <p:cNvPr id="535" name="object 535"/>
          <p:cNvPicPr/>
          <p:nvPr/>
        </p:nvPicPr>
        <p:blipFill>
          <a:blip r:embed="rId526" cstate="print"/>
          <a:stretch>
            <a:fillRect/>
          </a:stretch>
        </p:blipFill>
        <p:spPr>
          <a:xfrm>
            <a:off x="903405" y="3505606"/>
            <a:ext cx="30924" cy="29921"/>
          </a:xfrm>
          <a:prstGeom prst="rect">
            <a:avLst/>
          </a:prstGeom>
        </p:spPr>
      </p:pic>
      <p:pic>
        <p:nvPicPr>
          <p:cNvPr id="536" name="object 536"/>
          <p:cNvPicPr/>
          <p:nvPr/>
        </p:nvPicPr>
        <p:blipFill>
          <a:blip r:embed="rId527" cstate="print"/>
          <a:stretch>
            <a:fillRect/>
          </a:stretch>
        </p:blipFill>
        <p:spPr>
          <a:xfrm>
            <a:off x="1578190" y="4710125"/>
            <a:ext cx="38493" cy="25654"/>
          </a:xfrm>
          <a:prstGeom prst="rect">
            <a:avLst/>
          </a:prstGeom>
        </p:spPr>
      </p:pic>
      <p:pic>
        <p:nvPicPr>
          <p:cNvPr id="537" name="object 537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5841098" y="4346435"/>
            <a:ext cx="36487" cy="21767"/>
          </a:xfrm>
          <a:prstGeom prst="rect">
            <a:avLst/>
          </a:prstGeom>
        </p:spPr>
      </p:pic>
      <p:pic>
        <p:nvPicPr>
          <p:cNvPr id="538" name="object 53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201244" y="5801524"/>
            <a:ext cx="23139" cy="25311"/>
          </a:xfrm>
          <a:prstGeom prst="rect">
            <a:avLst/>
          </a:prstGeom>
        </p:spPr>
      </p:pic>
      <p:pic>
        <p:nvPicPr>
          <p:cNvPr id="539" name="object 539"/>
          <p:cNvPicPr/>
          <p:nvPr/>
        </p:nvPicPr>
        <p:blipFill>
          <a:blip r:embed="rId529" cstate="print"/>
          <a:stretch>
            <a:fillRect/>
          </a:stretch>
        </p:blipFill>
        <p:spPr>
          <a:xfrm>
            <a:off x="3733927" y="4132757"/>
            <a:ext cx="23495" cy="29362"/>
          </a:xfrm>
          <a:prstGeom prst="rect">
            <a:avLst/>
          </a:prstGeom>
        </p:spPr>
      </p:pic>
      <p:pic>
        <p:nvPicPr>
          <p:cNvPr id="540" name="object 540"/>
          <p:cNvPicPr/>
          <p:nvPr/>
        </p:nvPicPr>
        <p:blipFill>
          <a:blip r:embed="rId530" cstate="print"/>
          <a:stretch>
            <a:fillRect/>
          </a:stretch>
        </p:blipFill>
        <p:spPr>
          <a:xfrm>
            <a:off x="4633163" y="4201083"/>
            <a:ext cx="23164" cy="30480"/>
          </a:xfrm>
          <a:prstGeom prst="rect">
            <a:avLst/>
          </a:prstGeom>
        </p:spPr>
      </p:pic>
      <p:pic>
        <p:nvPicPr>
          <p:cNvPr id="541" name="object 54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047424" y="4133926"/>
            <a:ext cx="25717" cy="22885"/>
          </a:xfrm>
          <a:prstGeom prst="rect">
            <a:avLst/>
          </a:prstGeom>
        </p:spPr>
      </p:pic>
      <p:pic>
        <p:nvPicPr>
          <p:cNvPr id="542" name="object 542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3085020" y="5876696"/>
            <a:ext cx="23431" cy="27089"/>
          </a:xfrm>
          <a:prstGeom prst="rect">
            <a:avLst/>
          </a:prstGeom>
        </p:spPr>
      </p:pic>
      <p:pic>
        <p:nvPicPr>
          <p:cNvPr id="543" name="object 543"/>
          <p:cNvPicPr/>
          <p:nvPr/>
        </p:nvPicPr>
        <p:blipFill>
          <a:blip r:embed="rId533" cstate="print"/>
          <a:stretch>
            <a:fillRect/>
          </a:stretch>
        </p:blipFill>
        <p:spPr>
          <a:xfrm>
            <a:off x="1420456" y="693445"/>
            <a:ext cx="29984" cy="24485"/>
          </a:xfrm>
          <a:prstGeom prst="rect">
            <a:avLst/>
          </a:prstGeom>
        </p:spPr>
      </p:pic>
      <p:pic>
        <p:nvPicPr>
          <p:cNvPr id="544" name="object 544"/>
          <p:cNvPicPr/>
          <p:nvPr/>
        </p:nvPicPr>
        <p:blipFill>
          <a:blip r:embed="rId534" cstate="print"/>
          <a:stretch>
            <a:fillRect/>
          </a:stretch>
        </p:blipFill>
        <p:spPr>
          <a:xfrm>
            <a:off x="4672063" y="4142251"/>
            <a:ext cx="24142" cy="25419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92369" y="3219310"/>
            <a:ext cx="22694" cy="22987"/>
          </a:xfrm>
          <a:prstGeom prst="rect">
            <a:avLst/>
          </a:prstGeom>
        </p:spPr>
      </p:pic>
      <p:pic>
        <p:nvPicPr>
          <p:cNvPr id="546" name="object 546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4569391" y="4195432"/>
            <a:ext cx="16441" cy="33743"/>
          </a:xfrm>
          <a:prstGeom prst="rect">
            <a:avLst/>
          </a:prstGeom>
        </p:spPr>
      </p:pic>
      <p:pic>
        <p:nvPicPr>
          <p:cNvPr id="547" name="object 547"/>
          <p:cNvPicPr/>
          <p:nvPr/>
        </p:nvPicPr>
        <p:blipFill>
          <a:blip r:embed="rId536" cstate="print"/>
          <a:stretch>
            <a:fillRect/>
          </a:stretch>
        </p:blipFill>
        <p:spPr>
          <a:xfrm>
            <a:off x="6706311" y="5491800"/>
            <a:ext cx="50596" cy="53730"/>
          </a:xfrm>
          <a:prstGeom prst="rect">
            <a:avLst/>
          </a:prstGeom>
        </p:spPr>
      </p:pic>
      <p:pic>
        <p:nvPicPr>
          <p:cNvPr id="548" name="object 548"/>
          <p:cNvPicPr/>
          <p:nvPr/>
        </p:nvPicPr>
        <p:blipFill>
          <a:blip r:embed="rId537" cstate="print"/>
          <a:stretch>
            <a:fillRect/>
          </a:stretch>
        </p:blipFill>
        <p:spPr>
          <a:xfrm>
            <a:off x="2818752" y="2796819"/>
            <a:ext cx="31737" cy="22263"/>
          </a:xfrm>
          <a:prstGeom prst="rect">
            <a:avLst/>
          </a:prstGeom>
        </p:spPr>
      </p:pic>
      <p:pic>
        <p:nvPicPr>
          <p:cNvPr id="549" name="object 549"/>
          <p:cNvPicPr/>
          <p:nvPr/>
        </p:nvPicPr>
        <p:blipFill>
          <a:blip r:embed="rId538" cstate="print"/>
          <a:stretch>
            <a:fillRect/>
          </a:stretch>
        </p:blipFill>
        <p:spPr>
          <a:xfrm>
            <a:off x="6427330" y="2928683"/>
            <a:ext cx="28308" cy="28232"/>
          </a:xfrm>
          <a:prstGeom prst="rect">
            <a:avLst/>
          </a:prstGeom>
        </p:spPr>
      </p:pic>
      <p:pic>
        <p:nvPicPr>
          <p:cNvPr id="550" name="object 550"/>
          <p:cNvPicPr/>
          <p:nvPr/>
        </p:nvPicPr>
        <p:blipFill>
          <a:blip r:embed="rId539" cstate="print"/>
          <a:stretch>
            <a:fillRect/>
          </a:stretch>
        </p:blipFill>
        <p:spPr>
          <a:xfrm>
            <a:off x="1978394" y="3624160"/>
            <a:ext cx="19073" cy="34289"/>
          </a:xfrm>
          <a:prstGeom prst="rect">
            <a:avLst/>
          </a:prstGeom>
        </p:spPr>
      </p:pic>
      <p:pic>
        <p:nvPicPr>
          <p:cNvPr id="551" name="object 551"/>
          <p:cNvPicPr/>
          <p:nvPr/>
        </p:nvPicPr>
        <p:blipFill>
          <a:blip r:embed="rId540" cstate="print"/>
          <a:stretch>
            <a:fillRect/>
          </a:stretch>
        </p:blipFill>
        <p:spPr>
          <a:xfrm>
            <a:off x="5396484" y="5224703"/>
            <a:ext cx="38798" cy="29667"/>
          </a:xfrm>
          <a:prstGeom prst="rect">
            <a:avLst/>
          </a:prstGeom>
        </p:spPr>
      </p:pic>
      <p:pic>
        <p:nvPicPr>
          <p:cNvPr id="552" name="object 55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665503" y="5676734"/>
            <a:ext cx="26288" cy="24168"/>
          </a:xfrm>
          <a:prstGeom prst="rect">
            <a:avLst/>
          </a:prstGeom>
        </p:spPr>
      </p:pic>
      <p:pic>
        <p:nvPicPr>
          <p:cNvPr id="553" name="object 553"/>
          <p:cNvPicPr/>
          <p:nvPr/>
        </p:nvPicPr>
        <p:blipFill>
          <a:blip r:embed="rId541" cstate="print"/>
          <a:stretch>
            <a:fillRect/>
          </a:stretch>
        </p:blipFill>
        <p:spPr>
          <a:xfrm>
            <a:off x="5931687" y="3244684"/>
            <a:ext cx="101968" cy="87680"/>
          </a:xfrm>
          <a:prstGeom prst="rect">
            <a:avLst/>
          </a:prstGeom>
        </p:spPr>
      </p:pic>
      <p:pic>
        <p:nvPicPr>
          <p:cNvPr id="554" name="object 554"/>
          <p:cNvPicPr/>
          <p:nvPr/>
        </p:nvPicPr>
        <p:blipFill>
          <a:blip r:embed="rId542" cstate="print"/>
          <a:stretch>
            <a:fillRect/>
          </a:stretch>
        </p:blipFill>
        <p:spPr>
          <a:xfrm>
            <a:off x="3835971" y="4113771"/>
            <a:ext cx="29250" cy="35153"/>
          </a:xfrm>
          <a:prstGeom prst="rect">
            <a:avLst/>
          </a:prstGeom>
        </p:spPr>
      </p:pic>
      <p:pic>
        <p:nvPicPr>
          <p:cNvPr id="555" name="object 555"/>
          <p:cNvPicPr/>
          <p:nvPr/>
        </p:nvPicPr>
        <p:blipFill>
          <a:blip r:embed="rId543" cstate="print"/>
          <a:stretch>
            <a:fillRect/>
          </a:stretch>
        </p:blipFill>
        <p:spPr>
          <a:xfrm>
            <a:off x="4158564" y="6023940"/>
            <a:ext cx="75133" cy="69570"/>
          </a:xfrm>
          <a:prstGeom prst="rect">
            <a:avLst/>
          </a:prstGeom>
        </p:spPr>
      </p:pic>
      <p:pic>
        <p:nvPicPr>
          <p:cNvPr id="556" name="object 556"/>
          <p:cNvPicPr/>
          <p:nvPr/>
        </p:nvPicPr>
        <p:blipFill>
          <a:blip r:embed="rId544" cstate="print"/>
          <a:stretch>
            <a:fillRect/>
          </a:stretch>
        </p:blipFill>
        <p:spPr>
          <a:xfrm>
            <a:off x="4360773" y="5949315"/>
            <a:ext cx="25895" cy="25869"/>
          </a:xfrm>
          <a:prstGeom prst="rect">
            <a:avLst/>
          </a:prstGeom>
        </p:spPr>
      </p:pic>
      <p:pic>
        <p:nvPicPr>
          <p:cNvPr id="557" name="object 55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855264" y="3911828"/>
            <a:ext cx="22824" cy="24866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097316" y="4837722"/>
            <a:ext cx="27419" cy="24180"/>
          </a:xfrm>
          <a:prstGeom prst="rect">
            <a:avLst/>
          </a:prstGeom>
        </p:spPr>
      </p:pic>
      <p:pic>
        <p:nvPicPr>
          <p:cNvPr id="559" name="object 55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523979" y="5388140"/>
            <a:ext cx="22174" cy="23622"/>
          </a:xfrm>
          <a:prstGeom prst="rect">
            <a:avLst/>
          </a:prstGeom>
        </p:spPr>
      </p:pic>
      <p:pic>
        <p:nvPicPr>
          <p:cNvPr id="560" name="object 560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957292" y="1906104"/>
            <a:ext cx="24993" cy="23545"/>
          </a:xfrm>
          <a:prstGeom prst="rect">
            <a:avLst/>
          </a:prstGeom>
        </p:spPr>
      </p:pic>
      <p:pic>
        <p:nvPicPr>
          <p:cNvPr id="561" name="object 561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278373" y="4559363"/>
            <a:ext cx="25768" cy="22390"/>
          </a:xfrm>
          <a:prstGeom prst="rect">
            <a:avLst/>
          </a:prstGeom>
        </p:spPr>
      </p:pic>
      <p:pic>
        <p:nvPicPr>
          <p:cNvPr id="562" name="object 562"/>
          <p:cNvPicPr/>
          <p:nvPr/>
        </p:nvPicPr>
        <p:blipFill>
          <a:blip r:embed="rId546" cstate="print"/>
          <a:stretch>
            <a:fillRect/>
          </a:stretch>
        </p:blipFill>
        <p:spPr>
          <a:xfrm>
            <a:off x="2496667" y="5486169"/>
            <a:ext cx="25120" cy="24982"/>
          </a:xfrm>
          <a:prstGeom prst="rect">
            <a:avLst/>
          </a:prstGeom>
        </p:spPr>
      </p:pic>
      <p:pic>
        <p:nvPicPr>
          <p:cNvPr id="563" name="object 563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3743972" y="4248200"/>
            <a:ext cx="22644" cy="25565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547" cstate="print"/>
          <a:stretch>
            <a:fillRect/>
          </a:stretch>
        </p:blipFill>
        <p:spPr>
          <a:xfrm>
            <a:off x="2813888" y="2125713"/>
            <a:ext cx="24523" cy="30225"/>
          </a:xfrm>
          <a:prstGeom prst="rect">
            <a:avLst/>
          </a:prstGeom>
        </p:spPr>
      </p:pic>
      <p:pic>
        <p:nvPicPr>
          <p:cNvPr id="565" name="object 565"/>
          <p:cNvPicPr/>
          <p:nvPr/>
        </p:nvPicPr>
        <p:blipFill>
          <a:blip r:embed="rId548" cstate="print"/>
          <a:stretch>
            <a:fillRect/>
          </a:stretch>
        </p:blipFill>
        <p:spPr>
          <a:xfrm>
            <a:off x="5085257" y="4645037"/>
            <a:ext cx="28422" cy="26847"/>
          </a:xfrm>
          <a:prstGeom prst="rect">
            <a:avLst/>
          </a:prstGeom>
        </p:spPr>
      </p:pic>
      <p:pic>
        <p:nvPicPr>
          <p:cNvPr id="566" name="object 566"/>
          <p:cNvPicPr/>
          <p:nvPr/>
        </p:nvPicPr>
        <p:blipFill>
          <a:blip r:embed="rId549" cstate="print"/>
          <a:stretch>
            <a:fillRect/>
          </a:stretch>
        </p:blipFill>
        <p:spPr>
          <a:xfrm>
            <a:off x="403753" y="1856498"/>
            <a:ext cx="20527" cy="32397"/>
          </a:xfrm>
          <a:prstGeom prst="rect">
            <a:avLst/>
          </a:prstGeom>
        </p:spPr>
      </p:pic>
      <p:pic>
        <p:nvPicPr>
          <p:cNvPr id="567" name="object 567"/>
          <p:cNvPicPr/>
          <p:nvPr/>
        </p:nvPicPr>
        <p:blipFill>
          <a:blip r:embed="rId550" cstate="print"/>
          <a:stretch>
            <a:fillRect/>
          </a:stretch>
        </p:blipFill>
        <p:spPr>
          <a:xfrm>
            <a:off x="1440484" y="3825659"/>
            <a:ext cx="27101" cy="29197"/>
          </a:xfrm>
          <a:prstGeom prst="rect">
            <a:avLst/>
          </a:prstGeom>
        </p:spPr>
      </p:pic>
      <p:pic>
        <p:nvPicPr>
          <p:cNvPr id="568" name="object 56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483205" y="4066209"/>
            <a:ext cx="25603" cy="20370"/>
          </a:xfrm>
          <a:prstGeom prst="rect">
            <a:avLst/>
          </a:prstGeom>
        </p:spPr>
      </p:pic>
      <p:pic>
        <p:nvPicPr>
          <p:cNvPr id="569" name="object 569"/>
          <p:cNvPicPr/>
          <p:nvPr/>
        </p:nvPicPr>
        <p:blipFill>
          <a:blip r:embed="rId551" cstate="print"/>
          <a:stretch>
            <a:fillRect/>
          </a:stretch>
        </p:blipFill>
        <p:spPr>
          <a:xfrm>
            <a:off x="2066886" y="2651175"/>
            <a:ext cx="22669" cy="26098"/>
          </a:xfrm>
          <a:prstGeom prst="rect">
            <a:avLst/>
          </a:prstGeom>
        </p:spPr>
      </p:pic>
      <p:pic>
        <p:nvPicPr>
          <p:cNvPr id="570" name="object 570"/>
          <p:cNvPicPr/>
          <p:nvPr/>
        </p:nvPicPr>
        <p:blipFill>
          <a:blip r:embed="rId552" cstate="print"/>
          <a:stretch>
            <a:fillRect/>
          </a:stretch>
        </p:blipFill>
        <p:spPr>
          <a:xfrm>
            <a:off x="5055273" y="4694872"/>
            <a:ext cx="23448" cy="26276"/>
          </a:xfrm>
          <a:prstGeom prst="rect">
            <a:avLst/>
          </a:prstGeom>
        </p:spPr>
      </p:pic>
      <p:pic>
        <p:nvPicPr>
          <p:cNvPr id="571" name="object 571"/>
          <p:cNvPicPr/>
          <p:nvPr/>
        </p:nvPicPr>
        <p:blipFill>
          <a:blip r:embed="rId553" cstate="print"/>
          <a:stretch>
            <a:fillRect/>
          </a:stretch>
        </p:blipFill>
        <p:spPr>
          <a:xfrm>
            <a:off x="4465828" y="5466765"/>
            <a:ext cx="27597" cy="23342"/>
          </a:xfrm>
          <a:prstGeom prst="rect">
            <a:avLst/>
          </a:prstGeom>
        </p:spPr>
      </p:pic>
      <p:pic>
        <p:nvPicPr>
          <p:cNvPr id="572" name="object 572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072805" y="4494631"/>
            <a:ext cx="23355" cy="25234"/>
          </a:xfrm>
          <a:prstGeom prst="rect">
            <a:avLst/>
          </a:prstGeom>
        </p:spPr>
      </p:pic>
      <p:pic>
        <p:nvPicPr>
          <p:cNvPr id="573" name="object 573"/>
          <p:cNvPicPr/>
          <p:nvPr/>
        </p:nvPicPr>
        <p:blipFill>
          <a:blip r:embed="rId532" cstate="print"/>
          <a:stretch>
            <a:fillRect/>
          </a:stretch>
        </p:blipFill>
        <p:spPr>
          <a:xfrm>
            <a:off x="4499864" y="4664265"/>
            <a:ext cx="22821" cy="26174"/>
          </a:xfrm>
          <a:prstGeom prst="rect">
            <a:avLst/>
          </a:prstGeom>
        </p:spPr>
      </p:pic>
      <p:pic>
        <p:nvPicPr>
          <p:cNvPr id="574" name="object 574"/>
          <p:cNvPicPr/>
          <p:nvPr/>
        </p:nvPicPr>
        <p:blipFill>
          <a:blip r:embed="rId555" cstate="print"/>
          <a:stretch>
            <a:fillRect/>
          </a:stretch>
        </p:blipFill>
        <p:spPr>
          <a:xfrm>
            <a:off x="1339088" y="3656368"/>
            <a:ext cx="40182" cy="44043"/>
          </a:xfrm>
          <a:prstGeom prst="rect">
            <a:avLst/>
          </a:prstGeom>
        </p:spPr>
      </p:pic>
      <p:pic>
        <p:nvPicPr>
          <p:cNvPr id="575" name="object 575"/>
          <p:cNvPicPr/>
          <p:nvPr/>
        </p:nvPicPr>
        <p:blipFill>
          <a:blip r:embed="rId556" cstate="print"/>
          <a:stretch>
            <a:fillRect/>
          </a:stretch>
        </p:blipFill>
        <p:spPr>
          <a:xfrm>
            <a:off x="3661092" y="6140106"/>
            <a:ext cx="29857" cy="42786"/>
          </a:xfrm>
          <a:prstGeom prst="rect">
            <a:avLst/>
          </a:prstGeom>
        </p:spPr>
      </p:pic>
      <p:pic>
        <p:nvPicPr>
          <p:cNvPr id="576" name="object 576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703654" y="5231409"/>
            <a:ext cx="29972" cy="17907"/>
          </a:xfrm>
          <a:prstGeom prst="rect">
            <a:avLst/>
          </a:prstGeom>
        </p:spPr>
      </p:pic>
      <p:pic>
        <p:nvPicPr>
          <p:cNvPr id="577" name="object 57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457424" y="4224883"/>
            <a:ext cx="20662" cy="22948"/>
          </a:xfrm>
          <a:prstGeom prst="rect">
            <a:avLst/>
          </a:prstGeom>
        </p:spPr>
      </p:pic>
      <p:pic>
        <p:nvPicPr>
          <p:cNvPr id="578" name="object 57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361058" y="2326982"/>
            <a:ext cx="25819" cy="20574"/>
          </a:xfrm>
          <a:prstGeom prst="rect">
            <a:avLst/>
          </a:prstGeom>
        </p:spPr>
      </p:pic>
      <p:pic>
        <p:nvPicPr>
          <p:cNvPr id="579" name="object 579"/>
          <p:cNvPicPr/>
          <p:nvPr/>
        </p:nvPicPr>
        <p:blipFill>
          <a:blip r:embed="rId557" cstate="print"/>
          <a:stretch>
            <a:fillRect/>
          </a:stretch>
        </p:blipFill>
        <p:spPr>
          <a:xfrm>
            <a:off x="3994645" y="6638596"/>
            <a:ext cx="23999" cy="27475"/>
          </a:xfrm>
          <a:prstGeom prst="rect">
            <a:avLst/>
          </a:prstGeom>
        </p:spPr>
      </p:pic>
      <p:pic>
        <p:nvPicPr>
          <p:cNvPr id="580" name="object 580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6351155" y="3194697"/>
            <a:ext cx="30454" cy="29222"/>
          </a:xfrm>
          <a:prstGeom prst="rect">
            <a:avLst/>
          </a:prstGeom>
        </p:spPr>
      </p:pic>
      <p:pic>
        <p:nvPicPr>
          <p:cNvPr id="581" name="object 581"/>
          <p:cNvPicPr/>
          <p:nvPr/>
        </p:nvPicPr>
        <p:blipFill>
          <a:blip r:embed="rId559" cstate="print"/>
          <a:stretch>
            <a:fillRect/>
          </a:stretch>
        </p:blipFill>
        <p:spPr>
          <a:xfrm>
            <a:off x="3530727" y="4467720"/>
            <a:ext cx="63550" cy="112941"/>
          </a:xfrm>
          <a:prstGeom prst="rect">
            <a:avLst/>
          </a:prstGeom>
        </p:spPr>
      </p:pic>
      <p:pic>
        <p:nvPicPr>
          <p:cNvPr id="582" name="object 582"/>
          <p:cNvPicPr/>
          <p:nvPr/>
        </p:nvPicPr>
        <p:blipFill>
          <a:blip r:embed="rId560" cstate="print"/>
          <a:stretch>
            <a:fillRect/>
          </a:stretch>
        </p:blipFill>
        <p:spPr>
          <a:xfrm>
            <a:off x="3556330" y="6535174"/>
            <a:ext cx="21843" cy="37868"/>
          </a:xfrm>
          <a:prstGeom prst="rect">
            <a:avLst/>
          </a:prstGeom>
        </p:spPr>
      </p:pic>
      <p:pic>
        <p:nvPicPr>
          <p:cNvPr id="583" name="object 583"/>
          <p:cNvPicPr/>
          <p:nvPr/>
        </p:nvPicPr>
        <p:blipFill>
          <a:blip r:embed="rId561" cstate="print"/>
          <a:stretch>
            <a:fillRect/>
          </a:stretch>
        </p:blipFill>
        <p:spPr>
          <a:xfrm>
            <a:off x="4754879" y="1960791"/>
            <a:ext cx="28549" cy="28562"/>
          </a:xfrm>
          <a:prstGeom prst="rect">
            <a:avLst/>
          </a:prstGeom>
        </p:spPr>
      </p:pic>
      <p:pic>
        <p:nvPicPr>
          <p:cNvPr id="584" name="object 584"/>
          <p:cNvPicPr/>
          <p:nvPr/>
        </p:nvPicPr>
        <p:blipFill>
          <a:blip r:embed="rId562" cstate="print"/>
          <a:stretch>
            <a:fillRect/>
          </a:stretch>
        </p:blipFill>
        <p:spPr>
          <a:xfrm>
            <a:off x="3688778" y="4536884"/>
            <a:ext cx="26314" cy="25717"/>
          </a:xfrm>
          <a:prstGeom prst="rect">
            <a:avLst/>
          </a:prstGeom>
        </p:spPr>
      </p:pic>
      <p:pic>
        <p:nvPicPr>
          <p:cNvPr id="585" name="object 585"/>
          <p:cNvPicPr/>
          <p:nvPr/>
        </p:nvPicPr>
        <p:blipFill>
          <a:blip r:embed="rId563" cstate="print"/>
          <a:stretch>
            <a:fillRect/>
          </a:stretch>
        </p:blipFill>
        <p:spPr>
          <a:xfrm>
            <a:off x="1739506" y="5661533"/>
            <a:ext cx="24574" cy="29552"/>
          </a:xfrm>
          <a:prstGeom prst="rect">
            <a:avLst/>
          </a:prstGeom>
        </p:spPr>
      </p:pic>
      <p:pic>
        <p:nvPicPr>
          <p:cNvPr id="586" name="object 58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365697" y="5185295"/>
            <a:ext cx="23609" cy="23736"/>
          </a:xfrm>
          <a:prstGeom prst="rect">
            <a:avLst/>
          </a:prstGeom>
        </p:spPr>
      </p:pic>
      <p:pic>
        <p:nvPicPr>
          <p:cNvPr id="587" name="object 587"/>
          <p:cNvPicPr/>
          <p:nvPr/>
        </p:nvPicPr>
        <p:blipFill>
          <a:blip r:embed="rId564" cstate="print"/>
          <a:stretch>
            <a:fillRect/>
          </a:stretch>
        </p:blipFill>
        <p:spPr>
          <a:xfrm>
            <a:off x="2250808" y="4254207"/>
            <a:ext cx="61188" cy="21945"/>
          </a:xfrm>
          <a:prstGeom prst="rect">
            <a:avLst/>
          </a:prstGeom>
        </p:spPr>
      </p:pic>
      <p:pic>
        <p:nvPicPr>
          <p:cNvPr id="588" name="object 58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356959" y="2689856"/>
            <a:ext cx="27851" cy="23167"/>
          </a:xfrm>
          <a:prstGeom prst="rect">
            <a:avLst/>
          </a:prstGeom>
        </p:spPr>
      </p:pic>
      <p:pic>
        <p:nvPicPr>
          <p:cNvPr id="589" name="object 589"/>
          <p:cNvPicPr/>
          <p:nvPr/>
        </p:nvPicPr>
        <p:blipFill>
          <a:blip r:embed="rId565" cstate="print"/>
          <a:stretch>
            <a:fillRect/>
          </a:stretch>
        </p:blipFill>
        <p:spPr>
          <a:xfrm>
            <a:off x="847425" y="1723123"/>
            <a:ext cx="46810" cy="30213"/>
          </a:xfrm>
          <a:prstGeom prst="rect">
            <a:avLst/>
          </a:prstGeom>
        </p:spPr>
      </p:pic>
      <p:pic>
        <p:nvPicPr>
          <p:cNvPr id="590" name="object 590"/>
          <p:cNvPicPr/>
          <p:nvPr/>
        </p:nvPicPr>
        <p:blipFill>
          <a:blip r:embed="rId566" cstate="print"/>
          <a:stretch>
            <a:fillRect/>
          </a:stretch>
        </p:blipFill>
        <p:spPr>
          <a:xfrm>
            <a:off x="81507" y="3790645"/>
            <a:ext cx="24955" cy="24650"/>
          </a:xfrm>
          <a:prstGeom prst="rect">
            <a:avLst/>
          </a:prstGeom>
        </p:spPr>
      </p:pic>
      <p:pic>
        <p:nvPicPr>
          <p:cNvPr id="591" name="object 591"/>
          <p:cNvPicPr/>
          <p:nvPr/>
        </p:nvPicPr>
        <p:blipFill>
          <a:blip r:embed="rId567" cstate="print"/>
          <a:stretch>
            <a:fillRect/>
          </a:stretch>
        </p:blipFill>
        <p:spPr>
          <a:xfrm>
            <a:off x="264161" y="927658"/>
            <a:ext cx="25807" cy="24714"/>
          </a:xfrm>
          <a:prstGeom prst="rect">
            <a:avLst/>
          </a:prstGeom>
        </p:spPr>
      </p:pic>
      <p:pic>
        <p:nvPicPr>
          <p:cNvPr id="592" name="object 592"/>
          <p:cNvPicPr/>
          <p:nvPr/>
        </p:nvPicPr>
        <p:blipFill>
          <a:blip r:embed="rId568" cstate="print"/>
          <a:stretch>
            <a:fillRect/>
          </a:stretch>
        </p:blipFill>
        <p:spPr>
          <a:xfrm>
            <a:off x="4338142" y="4397514"/>
            <a:ext cx="26149" cy="57302"/>
          </a:xfrm>
          <a:prstGeom prst="rect">
            <a:avLst/>
          </a:prstGeom>
        </p:spPr>
      </p:pic>
      <p:pic>
        <p:nvPicPr>
          <p:cNvPr id="593" name="object 59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774359" y="6152413"/>
            <a:ext cx="26530" cy="22567"/>
          </a:xfrm>
          <a:prstGeom prst="rect">
            <a:avLst/>
          </a:prstGeom>
        </p:spPr>
      </p:pic>
      <p:pic>
        <p:nvPicPr>
          <p:cNvPr id="594" name="object 594"/>
          <p:cNvPicPr/>
          <p:nvPr/>
        </p:nvPicPr>
        <p:blipFill>
          <a:blip r:embed="rId569" cstate="print"/>
          <a:stretch>
            <a:fillRect/>
          </a:stretch>
        </p:blipFill>
        <p:spPr>
          <a:xfrm>
            <a:off x="2609342" y="6084430"/>
            <a:ext cx="25742" cy="28422"/>
          </a:xfrm>
          <a:prstGeom prst="rect">
            <a:avLst/>
          </a:prstGeom>
        </p:spPr>
      </p:pic>
      <p:pic>
        <p:nvPicPr>
          <p:cNvPr id="595" name="object 595"/>
          <p:cNvPicPr/>
          <p:nvPr/>
        </p:nvPicPr>
        <p:blipFill>
          <a:blip r:embed="rId570" cstate="print"/>
          <a:stretch>
            <a:fillRect/>
          </a:stretch>
        </p:blipFill>
        <p:spPr>
          <a:xfrm>
            <a:off x="323726" y="2039620"/>
            <a:ext cx="29163" cy="48069"/>
          </a:xfrm>
          <a:prstGeom prst="rect">
            <a:avLst/>
          </a:prstGeom>
        </p:spPr>
      </p:pic>
      <p:pic>
        <p:nvPicPr>
          <p:cNvPr id="596" name="object 59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829155" y="4636541"/>
            <a:ext cx="22259" cy="21628"/>
          </a:xfrm>
          <a:prstGeom prst="rect">
            <a:avLst/>
          </a:prstGeom>
        </p:spPr>
      </p:pic>
      <p:pic>
        <p:nvPicPr>
          <p:cNvPr id="597" name="object 59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997555" y="2251608"/>
            <a:ext cx="26276" cy="21094"/>
          </a:xfrm>
          <a:prstGeom prst="rect">
            <a:avLst/>
          </a:prstGeom>
        </p:spPr>
      </p:pic>
      <p:pic>
        <p:nvPicPr>
          <p:cNvPr id="598" name="object 598"/>
          <p:cNvPicPr/>
          <p:nvPr/>
        </p:nvPicPr>
        <p:blipFill>
          <a:blip r:embed="rId571" cstate="print"/>
          <a:stretch>
            <a:fillRect/>
          </a:stretch>
        </p:blipFill>
        <p:spPr>
          <a:xfrm>
            <a:off x="4362627" y="4899850"/>
            <a:ext cx="33413" cy="35788"/>
          </a:xfrm>
          <a:prstGeom prst="rect">
            <a:avLst/>
          </a:prstGeom>
        </p:spPr>
      </p:pic>
      <p:pic>
        <p:nvPicPr>
          <p:cNvPr id="599" name="object 599"/>
          <p:cNvPicPr/>
          <p:nvPr/>
        </p:nvPicPr>
        <p:blipFill>
          <a:blip r:embed="rId572" cstate="print"/>
          <a:stretch>
            <a:fillRect/>
          </a:stretch>
        </p:blipFill>
        <p:spPr>
          <a:xfrm>
            <a:off x="1299101" y="4189844"/>
            <a:ext cx="24416" cy="28600"/>
          </a:xfrm>
          <a:prstGeom prst="rect">
            <a:avLst/>
          </a:prstGeom>
        </p:spPr>
      </p:pic>
      <p:pic>
        <p:nvPicPr>
          <p:cNvPr id="600" name="object 600"/>
          <p:cNvPicPr/>
          <p:nvPr/>
        </p:nvPicPr>
        <p:blipFill>
          <a:blip r:embed="rId573" cstate="print"/>
          <a:stretch>
            <a:fillRect/>
          </a:stretch>
        </p:blipFill>
        <p:spPr>
          <a:xfrm>
            <a:off x="2793606" y="6057772"/>
            <a:ext cx="25234" cy="27012"/>
          </a:xfrm>
          <a:prstGeom prst="rect">
            <a:avLst/>
          </a:prstGeom>
        </p:spPr>
      </p:pic>
      <p:pic>
        <p:nvPicPr>
          <p:cNvPr id="601" name="object 60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345976" y="6650122"/>
            <a:ext cx="18453" cy="20905"/>
          </a:xfrm>
          <a:prstGeom prst="rect">
            <a:avLst/>
          </a:prstGeom>
        </p:spPr>
      </p:pic>
      <p:pic>
        <p:nvPicPr>
          <p:cNvPr id="602" name="object 602"/>
          <p:cNvPicPr/>
          <p:nvPr/>
        </p:nvPicPr>
        <p:blipFill>
          <a:blip r:embed="rId575" cstate="print"/>
          <a:stretch>
            <a:fillRect/>
          </a:stretch>
        </p:blipFill>
        <p:spPr>
          <a:xfrm>
            <a:off x="2951556" y="6037783"/>
            <a:ext cx="22199" cy="32143"/>
          </a:xfrm>
          <a:prstGeom prst="rect">
            <a:avLst/>
          </a:prstGeom>
        </p:spPr>
      </p:pic>
      <p:pic>
        <p:nvPicPr>
          <p:cNvPr id="603" name="object 603"/>
          <p:cNvPicPr/>
          <p:nvPr/>
        </p:nvPicPr>
        <p:blipFill>
          <a:blip r:embed="rId576" cstate="print"/>
          <a:stretch>
            <a:fillRect/>
          </a:stretch>
        </p:blipFill>
        <p:spPr>
          <a:xfrm>
            <a:off x="5423839" y="3319081"/>
            <a:ext cx="30124" cy="40220"/>
          </a:xfrm>
          <a:prstGeom prst="rect">
            <a:avLst/>
          </a:prstGeom>
        </p:spPr>
      </p:pic>
      <p:pic>
        <p:nvPicPr>
          <p:cNvPr id="604" name="object 604"/>
          <p:cNvPicPr/>
          <p:nvPr/>
        </p:nvPicPr>
        <p:blipFill>
          <a:blip r:embed="rId577" cstate="print"/>
          <a:stretch>
            <a:fillRect/>
          </a:stretch>
        </p:blipFill>
        <p:spPr>
          <a:xfrm>
            <a:off x="1441056" y="4509579"/>
            <a:ext cx="28879" cy="27330"/>
          </a:xfrm>
          <a:prstGeom prst="rect">
            <a:avLst/>
          </a:prstGeom>
        </p:spPr>
      </p:pic>
      <p:pic>
        <p:nvPicPr>
          <p:cNvPr id="605" name="object 605"/>
          <p:cNvPicPr/>
          <p:nvPr/>
        </p:nvPicPr>
        <p:blipFill>
          <a:blip r:embed="rId578" cstate="print"/>
          <a:stretch>
            <a:fillRect/>
          </a:stretch>
        </p:blipFill>
        <p:spPr>
          <a:xfrm>
            <a:off x="2718981" y="2485034"/>
            <a:ext cx="28244" cy="27101"/>
          </a:xfrm>
          <a:prstGeom prst="rect">
            <a:avLst/>
          </a:prstGeom>
        </p:spPr>
      </p:pic>
      <p:pic>
        <p:nvPicPr>
          <p:cNvPr id="606" name="object 60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008117" y="3418675"/>
            <a:ext cx="23075" cy="21589"/>
          </a:xfrm>
          <a:prstGeom prst="rect">
            <a:avLst/>
          </a:prstGeom>
        </p:spPr>
      </p:pic>
      <p:pic>
        <p:nvPicPr>
          <p:cNvPr id="607" name="object 607"/>
          <p:cNvPicPr/>
          <p:nvPr/>
        </p:nvPicPr>
        <p:blipFill>
          <a:blip r:embed="rId579" cstate="print"/>
          <a:stretch>
            <a:fillRect/>
          </a:stretch>
        </p:blipFill>
        <p:spPr>
          <a:xfrm>
            <a:off x="3125203" y="2316873"/>
            <a:ext cx="27101" cy="32626"/>
          </a:xfrm>
          <a:prstGeom prst="rect">
            <a:avLst/>
          </a:prstGeom>
        </p:spPr>
      </p:pic>
      <p:pic>
        <p:nvPicPr>
          <p:cNvPr id="608" name="object 60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515190" y="3593528"/>
            <a:ext cx="28130" cy="24104"/>
          </a:xfrm>
          <a:prstGeom prst="rect">
            <a:avLst/>
          </a:prstGeom>
        </p:spPr>
      </p:pic>
      <p:pic>
        <p:nvPicPr>
          <p:cNvPr id="609" name="object 609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846755" y="2979953"/>
            <a:ext cx="18465" cy="22034"/>
          </a:xfrm>
          <a:prstGeom prst="rect">
            <a:avLst/>
          </a:prstGeom>
        </p:spPr>
      </p:pic>
      <p:pic>
        <p:nvPicPr>
          <p:cNvPr id="610" name="object 610"/>
          <p:cNvPicPr/>
          <p:nvPr/>
        </p:nvPicPr>
        <p:blipFill>
          <a:blip r:embed="rId580" cstate="print"/>
          <a:stretch>
            <a:fillRect/>
          </a:stretch>
        </p:blipFill>
        <p:spPr>
          <a:xfrm>
            <a:off x="6149098" y="2372068"/>
            <a:ext cx="33845" cy="29425"/>
          </a:xfrm>
          <a:prstGeom prst="rect">
            <a:avLst/>
          </a:prstGeom>
        </p:spPr>
      </p:pic>
      <p:pic>
        <p:nvPicPr>
          <p:cNvPr id="611" name="object 61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218332" y="3076905"/>
            <a:ext cx="23723" cy="20751"/>
          </a:xfrm>
          <a:prstGeom prst="rect">
            <a:avLst/>
          </a:prstGeom>
        </p:spPr>
      </p:pic>
      <p:pic>
        <p:nvPicPr>
          <p:cNvPr id="612" name="object 61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294900" y="3098749"/>
            <a:ext cx="26720" cy="23634"/>
          </a:xfrm>
          <a:prstGeom prst="rect">
            <a:avLst/>
          </a:prstGeom>
        </p:spPr>
      </p:pic>
      <p:pic>
        <p:nvPicPr>
          <p:cNvPr id="613" name="object 61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482196" y="6353242"/>
            <a:ext cx="23990" cy="22571"/>
          </a:xfrm>
          <a:prstGeom prst="rect">
            <a:avLst/>
          </a:prstGeom>
        </p:spPr>
      </p:pic>
      <p:pic>
        <p:nvPicPr>
          <p:cNvPr id="614" name="object 614"/>
          <p:cNvPicPr/>
          <p:nvPr/>
        </p:nvPicPr>
        <p:blipFill>
          <a:blip r:embed="rId581" cstate="print"/>
          <a:stretch>
            <a:fillRect/>
          </a:stretch>
        </p:blipFill>
        <p:spPr>
          <a:xfrm>
            <a:off x="4709731" y="3601173"/>
            <a:ext cx="99936" cy="64452"/>
          </a:xfrm>
          <a:prstGeom prst="rect">
            <a:avLst/>
          </a:prstGeom>
        </p:spPr>
      </p:pic>
      <p:pic>
        <p:nvPicPr>
          <p:cNvPr id="615" name="object 615"/>
          <p:cNvPicPr/>
          <p:nvPr/>
        </p:nvPicPr>
        <p:blipFill>
          <a:blip r:embed="rId582" cstate="print"/>
          <a:stretch>
            <a:fillRect/>
          </a:stretch>
        </p:blipFill>
        <p:spPr>
          <a:xfrm>
            <a:off x="3972509" y="3348342"/>
            <a:ext cx="27724" cy="29108"/>
          </a:xfrm>
          <a:prstGeom prst="rect">
            <a:avLst/>
          </a:prstGeom>
        </p:spPr>
      </p:pic>
      <p:pic>
        <p:nvPicPr>
          <p:cNvPr id="616" name="object 616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6141021" y="3062243"/>
            <a:ext cx="28917" cy="21469"/>
          </a:xfrm>
          <a:prstGeom prst="rect">
            <a:avLst/>
          </a:prstGeom>
        </p:spPr>
      </p:pic>
      <p:pic>
        <p:nvPicPr>
          <p:cNvPr id="617" name="object 617"/>
          <p:cNvPicPr/>
          <p:nvPr/>
        </p:nvPicPr>
        <p:blipFill>
          <a:blip r:embed="rId583" cstate="print"/>
          <a:stretch>
            <a:fillRect/>
          </a:stretch>
        </p:blipFill>
        <p:spPr>
          <a:xfrm>
            <a:off x="1621574" y="5967958"/>
            <a:ext cx="26377" cy="32753"/>
          </a:xfrm>
          <a:prstGeom prst="rect">
            <a:avLst/>
          </a:prstGeom>
        </p:spPr>
      </p:pic>
      <p:pic>
        <p:nvPicPr>
          <p:cNvPr id="618" name="object 618"/>
          <p:cNvPicPr/>
          <p:nvPr/>
        </p:nvPicPr>
        <p:blipFill>
          <a:blip r:embed="rId584" cstate="print"/>
          <a:stretch>
            <a:fillRect/>
          </a:stretch>
        </p:blipFill>
        <p:spPr>
          <a:xfrm>
            <a:off x="5073279" y="6311647"/>
            <a:ext cx="19293" cy="31521"/>
          </a:xfrm>
          <a:prstGeom prst="rect">
            <a:avLst/>
          </a:prstGeom>
        </p:spPr>
      </p:pic>
      <p:pic>
        <p:nvPicPr>
          <p:cNvPr id="619" name="object 619"/>
          <p:cNvPicPr/>
          <p:nvPr/>
        </p:nvPicPr>
        <p:blipFill>
          <a:blip r:embed="rId585" cstate="print"/>
          <a:stretch>
            <a:fillRect/>
          </a:stretch>
        </p:blipFill>
        <p:spPr>
          <a:xfrm>
            <a:off x="3531819" y="3411194"/>
            <a:ext cx="32486" cy="29857"/>
          </a:xfrm>
          <a:prstGeom prst="rect">
            <a:avLst/>
          </a:prstGeom>
        </p:spPr>
      </p:pic>
      <p:pic>
        <p:nvPicPr>
          <p:cNvPr id="620" name="object 620"/>
          <p:cNvPicPr/>
          <p:nvPr/>
        </p:nvPicPr>
        <p:blipFill>
          <a:blip r:embed="rId586" cstate="print"/>
          <a:stretch>
            <a:fillRect/>
          </a:stretch>
        </p:blipFill>
        <p:spPr>
          <a:xfrm>
            <a:off x="4051439" y="4998249"/>
            <a:ext cx="29260" cy="27863"/>
          </a:xfrm>
          <a:prstGeom prst="rect">
            <a:avLst/>
          </a:prstGeom>
        </p:spPr>
      </p:pic>
      <p:pic>
        <p:nvPicPr>
          <p:cNvPr id="621" name="object 62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261222" y="3151911"/>
            <a:ext cx="22898" cy="20878"/>
          </a:xfrm>
          <a:prstGeom prst="rect">
            <a:avLst/>
          </a:prstGeom>
        </p:spPr>
      </p:pic>
      <p:pic>
        <p:nvPicPr>
          <p:cNvPr id="622" name="object 622"/>
          <p:cNvPicPr/>
          <p:nvPr/>
        </p:nvPicPr>
        <p:blipFill>
          <a:blip r:embed="rId587" cstate="print"/>
          <a:stretch>
            <a:fillRect/>
          </a:stretch>
        </p:blipFill>
        <p:spPr>
          <a:xfrm>
            <a:off x="437026" y="3834371"/>
            <a:ext cx="109755" cy="66509"/>
          </a:xfrm>
          <a:prstGeom prst="rect">
            <a:avLst/>
          </a:prstGeom>
        </p:spPr>
      </p:pic>
      <p:pic>
        <p:nvPicPr>
          <p:cNvPr id="623" name="object 62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240007" y="3857015"/>
            <a:ext cx="21005" cy="15481"/>
          </a:xfrm>
          <a:prstGeom prst="rect">
            <a:avLst/>
          </a:prstGeom>
        </p:spPr>
      </p:pic>
      <p:pic>
        <p:nvPicPr>
          <p:cNvPr id="624" name="object 624"/>
          <p:cNvPicPr/>
          <p:nvPr/>
        </p:nvPicPr>
        <p:blipFill>
          <a:blip r:embed="rId588" cstate="print"/>
          <a:stretch>
            <a:fillRect/>
          </a:stretch>
        </p:blipFill>
        <p:spPr>
          <a:xfrm>
            <a:off x="2697848" y="1942490"/>
            <a:ext cx="28663" cy="25323"/>
          </a:xfrm>
          <a:prstGeom prst="rect">
            <a:avLst/>
          </a:prstGeom>
        </p:spPr>
      </p:pic>
      <p:pic>
        <p:nvPicPr>
          <p:cNvPr id="625" name="object 625"/>
          <p:cNvPicPr/>
          <p:nvPr/>
        </p:nvPicPr>
        <p:blipFill>
          <a:blip r:embed="rId589" cstate="print"/>
          <a:stretch>
            <a:fillRect/>
          </a:stretch>
        </p:blipFill>
        <p:spPr>
          <a:xfrm>
            <a:off x="2823222" y="2560878"/>
            <a:ext cx="27546" cy="27190"/>
          </a:xfrm>
          <a:prstGeom prst="rect">
            <a:avLst/>
          </a:prstGeom>
        </p:spPr>
      </p:pic>
      <p:pic>
        <p:nvPicPr>
          <p:cNvPr id="626" name="object 62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783603" y="4289590"/>
            <a:ext cx="22491" cy="21882"/>
          </a:xfrm>
          <a:prstGeom prst="rect">
            <a:avLst/>
          </a:prstGeom>
        </p:spPr>
      </p:pic>
      <p:pic>
        <p:nvPicPr>
          <p:cNvPr id="627" name="object 627"/>
          <p:cNvPicPr/>
          <p:nvPr/>
        </p:nvPicPr>
        <p:blipFill>
          <a:blip r:embed="rId590" cstate="print"/>
          <a:stretch>
            <a:fillRect/>
          </a:stretch>
        </p:blipFill>
        <p:spPr>
          <a:xfrm>
            <a:off x="2967951" y="5703671"/>
            <a:ext cx="27393" cy="29070"/>
          </a:xfrm>
          <a:prstGeom prst="rect">
            <a:avLst/>
          </a:prstGeom>
        </p:spPr>
      </p:pic>
      <p:pic>
        <p:nvPicPr>
          <p:cNvPr id="628" name="object 62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328492" y="3502368"/>
            <a:ext cx="27978" cy="21386"/>
          </a:xfrm>
          <a:prstGeom prst="rect">
            <a:avLst/>
          </a:prstGeom>
        </p:spPr>
      </p:pic>
      <p:pic>
        <p:nvPicPr>
          <p:cNvPr id="629" name="object 62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567125" y="3560610"/>
            <a:ext cx="25781" cy="21170"/>
          </a:xfrm>
          <a:prstGeom prst="rect">
            <a:avLst/>
          </a:prstGeom>
        </p:spPr>
      </p:pic>
      <p:pic>
        <p:nvPicPr>
          <p:cNvPr id="630" name="object 630"/>
          <p:cNvPicPr/>
          <p:nvPr/>
        </p:nvPicPr>
        <p:blipFill>
          <a:blip r:embed="rId591" cstate="print"/>
          <a:stretch>
            <a:fillRect/>
          </a:stretch>
        </p:blipFill>
        <p:spPr>
          <a:xfrm>
            <a:off x="1732686" y="5508599"/>
            <a:ext cx="75514" cy="79375"/>
          </a:xfrm>
          <a:prstGeom prst="rect">
            <a:avLst/>
          </a:prstGeom>
        </p:spPr>
      </p:pic>
      <p:pic>
        <p:nvPicPr>
          <p:cNvPr id="631" name="object 63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314592" y="5168125"/>
            <a:ext cx="25514" cy="23609"/>
          </a:xfrm>
          <a:prstGeom prst="rect">
            <a:avLst/>
          </a:prstGeom>
        </p:spPr>
      </p:pic>
      <p:pic>
        <p:nvPicPr>
          <p:cNvPr id="632" name="object 632"/>
          <p:cNvPicPr/>
          <p:nvPr/>
        </p:nvPicPr>
        <p:blipFill>
          <a:blip r:embed="rId592" cstate="print"/>
          <a:stretch>
            <a:fillRect/>
          </a:stretch>
        </p:blipFill>
        <p:spPr>
          <a:xfrm>
            <a:off x="3128251" y="4999253"/>
            <a:ext cx="24828" cy="26492"/>
          </a:xfrm>
          <a:prstGeom prst="rect">
            <a:avLst/>
          </a:prstGeom>
        </p:spPr>
      </p:pic>
      <p:pic>
        <p:nvPicPr>
          <p:cNvPr id="633" name="object 63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662540" y="2770976"/>
            <a:ext cx="29502" cy="21855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593" cstate="print"/>
          <a:stretch>
            <a:fillRect/>
          </a:stretch>
        </p:blipFill>
        <p:spPr>
          <a:xfrm>
            <a:off x="2966204" y="4275048"/>
            <a:ext cx="17837" cy="42570"/>
          </a:xfrm>
          <a:prstGeom prst="rect">
            <a:avLst/>
          </a:prstGeom>
        </p:spPr>
      </p:pic>
      <p:pic>
        <p:nvPicPr>
          <p:cNvPr id="635" name="object 63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241201" y="4932883"/>
            <a:ext cx="24269" cy="22974"/>
          </a:xfrm>
          <a:prstGeom prst="rect">
            <a:avLst/>
          </a:prstGeom>
        </p:spPr>
      </p:pic>
      <p:pic>
        <p:nvPicPr>
          <p:cNvPr id="636" name="object 63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2819374" y="5621858"/>
            <a:ext cx="37363" cy="21844"/>
          </a:xfrm>
          <a:prstGeom prst="rect">
            <a:avLst/>
          </a:prstGeom>
        </p:spPr>
      </p:pic>
      <p:pic>
        <p:nvPicPr>
          <p:cNvPr id="637" name="object 637"/>
          <p:cNvPicPr/>
          <p:nvPr/>
        </p:nvPicPr>
        <p:blipFill>
          <a:blip r:embed="rId594" cstate="print"/>
          <a:stretch>
            <a:fillRect/>
          </a:stretch>
        </p:blipFill>
        <p:spPr>
          <a:xfrm>
            <a:off x="2031009" y="4259669"/>
            <a:ext cx="30048" cy="56756"/>
          </a:xfrm>
          <a:prstGeom prst="rect">
            <a:avLst/>
          </a:prstGeom>
        </p:spPr>
      </p:pic>
      <p:pic>
        <p:nvPicPr>
          <p:cNvPr id="638" name="object 63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752826" y="1113828"/>
            <a:ext cx="23545" cy="21742"/>
          </a:xfrm>
          <a:prstGeom prst="rect">
            <a:avLst/>
          </a:prstGeom>
        </p:spPr>
      </p:pic>
      <p:pic>
        <p:nvPicPr>
          <p:cNvPr id="639" name="object 63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480754" y="1072451"/>
            <a:ext cx="21437" cy="18592"/>
          </a:xfrm>
          <a:prstGeom prst="rect">
            <a:avLst/>
          </a:prstGeom>
        </p:spPr>
      </p:pic>
      <p:pic>
        <p:nvPicPr>
          <p:cNvPr id="640" name="object 64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256788" y="3809987"/>
            <a:ext cx="20967" cy="16954"/>
          </a:xfrm>
          <a:prstGeom prst="rect">
            <a:avLst/>
          </a:prstGeom>
        </p:spPr>
      </p:pic>
      <p:pic>
        <p:nvPicPr>
          <p:cNvPr id="641" name="object 64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220243" y="6102896"/>
            <a:ext cx="18643" cy="20815"/>
          </a:xfrm>
          <a:prstGeom prst="rect">
            <a:avLst/>
          </a:prstGeom>
        </p:spPr>
      </p:pic>
      <p:pic>
        <p:nvPicPr>
          <p:cNvPr id="642" name="object 64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963862" y="5989713"/>
            <a:ext cx="20535" cy="20650"/>
          </a:xfrm>
          <a:prstGeom prst="rect">
            <a:avLst/>
          </a:prstGeom>
        </p:spPr>
      </p:pic>
      <p:pic>
        <p:nvPicPr>
          <p:cNvPr id="643" name="object 64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81169" y="4335386"/>
            <a:ext cx="21462" cy="20510"/>
          </a:xfrm>
          <a:prstGeom prst="rect">
            <a:avLst/>
          </a:prstGeom>
        </p:spPr>
      </p:pic>
      <p:pic>
        <p:nvPicPr>
          <p:cNvPr id="644" name="object 644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120407" y="4622278"/>
            <a:ext cx="24714" cy="24143"/>
          </a:xfrm>
          <a:prstGeom prst="rect">
            <a:avLst/>
          </a:prstGeom>
        </p:spPr>
      </p:pic>
      <p:pic>
        <p:nvPicPr>
          <p:cNvPr id="645" name="object 645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117594" y="4019651"/>
            <a:ext cx="17424" cy="19024"/>
          </a:xfrm>
          <a:prstGeom prst="rect">
            <a:avLst/>
          </a:prstGeom>
        </p:spPr>
      </p:pic>
      <p:pic>
        <p:nvPicPr>
          <p:cNvPr id="646" name="object 64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887938" y="4816246"/>
            <a:ext cx="23799" cy="24549"/>
          </a:xfrm>
          <a:prstGeom prst="rect">
            <a:avLst/>
          </a:prstGeom>
        </p:spPr>
      </p:pic>
      <p:pic>
        <p:nvPicPr>
          <p:cNvPr id="647" name="object 64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995379" y="5756516"/>
            <a:ext cx="24231" cy="23533"/>
          </a:xfrm>
          <a:prstGeom prst="rect">
            <a:avLst/>
          </a:prstGeom>
        </p:spPr>
      </p:pic>
      <p:pic>
        <p:nvPicPr>
          <p:cNvPr id="648" name="object 64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753006" y="2909442"/>
            <a:ext cx="20180" cy="17487"/>
          </a:xfrm>
          <a:prstGeom prst="rect">
            <a:avLst/>
          </a:prstGeom>
        </p:spPr>
      </p:pic>
      <p:pic>
        <p:nvPicPr>
          <p:cNvPr id="649" name="object 64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759862" y="2006714"/>
            <a:ext cx="23933" cy="21513"/>
          </a:xfrm>
          <a:prstGeom prst="rect">
            <a:avLst/>
          </a:prstGeom>
        </p:spPr>
      </p:pic>
      <p:pic>
        <p:nvPicPr>
          <p:cNvPr id="650" name="object 650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250122" y="3475723"/>
            <a:ext cx="23012" cy="20281"/>
          </a:xfrm>
          <a:prstGeom prst="rect">
            <a:avLst/>
          </a:prstGeom>
        </p:spPr>
      </p:pic>
      <p:pic>
        <p:nvPicPr>
          <p:cNvPr id="651" name="object 651"/>
          <p:cNvPicPr/>
          <p:nvPr/>
        </p:nvPicPr>
        <p:blipFill>
          <a:blip r:embed="rId597" cstate="print"/>
          <a:stretch>
            <a:fillRect/>
          </a:stretch>
        </p:blipFill>
        <p:spPr>
          <a:xfrm>
            <a:off x="5859500" y="6665127"/>
            <a:ext cx="21450" cy="5900"/>
          </a:xfrm>
          <a:prstGeom prst="rect">
            <a:avLst/>
          </a:prstGeom>
        </p:spPr>
      </p:pic>
      <p:pic>
        <p:nvPicPr>
          <p:cNvPr id="652" name="object 652"/>
          <p:cNvPicPr/>
          <p:nvPr/>
        </p:nvPicPr>
        <p:blipFill>
          <a:blip r:embed="rId598" cstate="print"/>
          <a:stretch>
            <a:fillRect/>
          </a:stretch>
        </p:blipFill>
        <p:spPr>
          <a:xfrm>
            <a:off x="4807445" y="3219818"/>
            <a:ext cx="23228" cy="27025"/>
          </a:xfrm>
          <a:prstGeom prst="rect">
            <a:avLst/>
          </a:prstGeom>
        </p:spPr>
      </p:pic>
      <p:pic>
        <p:nvPicPr>
          <p:cNvPr id="653" name="object 653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4163301" y="5357342"/>
            <a:ext cx="26771" cy="17741"/>
          </a:xfrm>
          <a:prstGeom prst="rect">
            <a:avLst/>
          </a:prstGeom>
        </p:spPr>
      </p:pic>
      <p:pic>
        <p:nvPicPr>
          <p:cNvPr id="654" name="object 654"/>
          <p:cNvPicPr/>
          <p:nvPr/>
        </p:nvPicPr>
        <p:blipFill>
          <a:blip r:embed="rId599" cstate="print"/>
          <a:stretch>
            <a:fillRect/>
          </a:stretch>
        </p:blipFill>
        <p:spPr>
          <a:xfrm>
            <a:off x="5063032" y="5171046"/>
            <a:ext cx="45173" cy="37795"/>
          </a:xfrm>
          <a:prstGeom prst="rect">
            <a:avLst/>
          </a:prstGeom>
        </p:spPr>
      </p:pic>
      <p:pic>
        <p:nvPicPr>
          <p:cNvPr id="655" name="object 655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192092" y="4225975"/>
            <a:ext cx="18770" cy="24485"/>
          </a:xfrm>
          <a:prstGeom prst="rect">
            <a:avLst/>
          </a:prstGeom>
        </p:spPr>
      </p:pic>
      <p:pic>
        <p:nvPicPr>
          <p:cNvPr id="656" name="object 656"/>
          <p:cNvPicPr/>
          <p:nvPr/>
        </p:nvPicPr>
        <p:blipFill>
          <a:blip r:embed="rId600" cstate="print"/>
          <a:stretch>
            <a:fillRect/>
          </a:stretch>
        </p:blipFill>
        <p:spPr>
          <a:xfrm>
            <a:off x="5752198" y="3540798"/>
            <a:ext cx="98196" cy="73240"/>
          </a:xfrm>
          <a:prstGeom prst="rect">
            <a:avLst/>
          </a:prstGeom>
        </p:spPr>
      </p:pic>
      <p:pic>
        <p:nvPicPr>
          <p:cNvPr id="657" name="object 65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550283" y="3543401"/>
            <a:ext cx="23355" cy="18643"/>
          </a:xfrm>
          <a:prstGeom prst="rect">
            <a:avLst/>
          </a:prstGeom>
        </p:spPr>
      </p:pic>
      <p:pic>
        <p:nvPicPr>
          <p:cNvPr id="658" name="object 65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355047" y="6574583"/>
            <a:ext cx="27203" cy="20815"/>
          </a:xfrm>
          <a:prstGeom prst="rect">
            <a:avLst/>
          </a:prstGeom>
        </p:spPr>
      </p:pic>
      <p:pic>
        <p:nvPicPr>
          <p:cNvPr id="659" name="object 65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375192" y="1628851"/>
            <a:ext cx="20256" cy="15532"/>
          </a:xfrm>
          <a:prstGeom prst="rect">
            <a:avLst/>
          </a:prstGeom>
        </p:spPr>
      </p:pic>
      <p:pic>
        <p:nvPicPr>
          <p:cNvPr id="660" name="object 66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724093" y="4902327"/>
            <a:ext cx="22860" cy="19596"/>
          </a:xfrm>
          <a:prstGeom prst="rect">
            <a:avLst/>
          </a:prstGeom>
        </p:spPr>
      </p:pic>
      <p:pic>
        <p:nvPicPr>
          <p:cNvPr id="661" name="object 66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230791" y="3250577"/>
            <a:ext cx="20485" cy="17525"/>
          </a:xfrm>
          <a:prstGeom prst="rect">
            <a:avLst/>
          </a:prstGeom>
        </p:spPr>
      </p:pic>
      <p:pic>
        <p:nvPicPr>
          <p:cNvPr id="662" name="object 66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053842" y="5130482"/>
            <a:ext cx="24523" cy="20192"/>
          </a:xfrm>
          <a:prstGeom prst="rect">
            <a:avLst/>
          </a:prstGeom>
        </p:spPr>
      </p:pic>
      <p:pic>
        <p:nvPicPr>
          <p:cNvPr id="663" name="object 663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3742474" y="5307888"/>
            <a:ext cx="76377" cy="66624"/>
          </a:xfrm>
          <a:prstGeom prst="rect">
            <a:avLst/>
          </a:prstGeom>
        </p:spPr>
      </p:pic>
      <p:pic>
        <p:nvPicPr>
          <p:cNvPr id="664" name="object 664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190393" y="3273285"/>
            <a:ext cx="23921" cy="18770"/>
          </a:xfrm>
          <a:prstGeom prst="rect">
            <a:avLst/>
          </a:prstGeom>
        </p:spPr>
      </p:pic>
      <p:pic>
        <p:nvPicPr>
          <p:cNvPr id="665" name="object 665"/>
          <p:cNvPicPr/>
          <p:nvPr/>
        </p:nvPicPr>
        <p:blipFill>
          <a:blip r:embed="rId602" cstate="print"/>
          <a:stretch>
            <a:fillRect/>
          </a:stretch>
        </p:blipFill>
        <p:spPr>
          <a:xfrm>
            <a:off x="2152510" y="4625771"/>
            <a:ext cx="32272" cy="45808"/>
          </a:xfrm>
          <a:prstGeom prst="rect">
            <a:avLst/>
          </a:prstGeom>
        </p:spPr>
      </p:pic>
      <p:pic>
        <p:nvPicPr>
          <p:cNvPr id="666" name="object 66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159042" y="6197739"/>
            <a:ext cx="23025" cy="18580"/>
          </a:xfrm>
          <a:prstGeom prst="rect">
            <a:avLst/>
          </a:prstGeom>
        </p:spPr>
      </p:pic>
      <p:pic>
        <p:nvPicPr>
          <p:cNvPr id="667" name="object 66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338074" y="4299356"/>
            <a:ext cx="18796" cy="22123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635387" y="6060821"/>
            <a:ext cx="23672" cy="18148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603" cstate="print"/>
          <a:stretch>
            <a:fillRect/>
          </a:stretch>
        </p:blipFill>
        <p:spPr>
          <a:xfrm>
            <a:off x="4540427" y="1873262"/>
            <a:ext cx="18427" cy="26530"/>
          </a:xfrm>
          <a:prstGeom prst="rect">
            <a:avLst/>
          </a:prstGeom>
        </p:spPr>
      </p:pic>
      <p:pic>
        <p:nvPicPr>
          <p:cNvPr id="670" name="object 67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508451" y="2682455"/>
            <a:ext cx="22263" cy="17132"/>
          </a:xfrm>
          <a:prstGeom prst="rect">
            <a:avLst/>
          </a:prstGeom>
        </p:spPr>
      </p:pic>
      <p:pic>
        <p:nvPicPr>
          <p:cNvPr id="671" name="object 67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263464" y="2043480"/>
            <a:ext cx="19684" cy="19532"/>
          </a:xfrm>
          <a:prstGeom prst="rect">
            <a:avLst/>
          </a:prstGeom>
        </p:spPr>
      </p:pic>
      <p:pic>
        <p:nvPicPr>
          <p:cNvPr id="672" name="object 67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608165" y="4034180"/>
            <a:ext cx="23418" cy="20002"/>
          </a:xfrm>
          <a:prstGeom prst="rect">
            <a:avLst/>
          </a:prstGeom>
        </p:spPr>
      </p:pic>
      <p:pic>
        <p:nvPicPr>
          <p:cNvPr id="673" name="object 673"/>
          <p:cNvPicPr/>
          <p:nvPr/>
        </p:nvPicPr>
        <p:blipFill>
          <a:blip r:embed="rId604" cstate="print"/>
          <a:stretch>
            <a:fillRect/>
          </a:stretch>
        </p:blipFill>
        <p:spPr>
          <a:xfrm>
            <a:off x="6152705" y="3367722"/>
            <a:ext cx="36207" cy="62001"/>
          </a:xfrm>
          <a:prstGeom prst="rect">
            <a:avLst/>
          </a:prstGeom>
        </p:spPr>
      </p:pic>
      <p:pic>
        <p:nvPicPr>
          <p:cNvPr id="674" name="object 67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248099" y="4007624"/>
            <a:ext cx="18935" cy="20624"/>
          </a:xfrm>
          <a:prstGeom prst="rect">
            <a:avLst/>
          </a:prstGeom>
        </p:spPr>
      </p:pic>
      <p:pic>
        <p:nvPicPr>
          <p:cNvPr id="675" name="object 67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087535" y="4362132"/>
            <a:ext cx="23380" cy="25666"/>
          </a:xfrm>
          <a:prstGeom prst="rect">
            <a:avLst/>
          </a:prstGeom>
        </p:spPr>
      </p:pic>
      <p:pic>
        <p:nvPicPr>
          <p:cNvPr id="676" name="object 676"/>
          <p:cNvPicPr/>
          <p:nvPr/>
        </p:nvPicPr>
        <p:blipFill>
          <a:blip r:embed="rId605" cstate="print"/>
          <a:stretch>
            <a:fillRect/>
          </a:stretch>
        </p:blipFill>
        <p:spPr>
          <a:xfrm>
            <a:off x="6548272" y="4109910"/>
            <a:ext cx="57403" cy="53428"/>
          </a:xfrm>
          <a:prstGeom prst="rect">
            <a:avLst/>
          </a:prstGeom>
        </p:spPr>
      </p:pic>
      <p:pic>
        <p:nvPicPr>
          <p:cNvPr id="677" name="object 67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170938" y="6205969"/>
            <a:ext cx="24358" cy="20624"/>
          </a:xfrm>
          <a:prstGeom prst="rect">
            <a:avLst/>
          </a:prstGeom>
        </p:spPr>
      </p:pic>
      <p:pic>
        <p:nvPicPr>
          <p:cNvPr id="678" name="object 678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6345974" y="3568919"/>
            <a:ext cx="23888" cy="21548"/>
          </a:xfrm>
          <a:prstGeom prst="rect">
            <a:avLst/>
          </a:prstGeom>
        </p:spPr>
      </p:pic>
      <p:pic>
        <p:nvPicPr>
          <p:cNvPr id="679" name="object 679"/>
          <p:cNvPicPr/>
          <p:nvPr/>
        </p:nvPicPr>
        <p:blipFill>
          <a:blip r:embed="rId606" cstate="print"/>
          <a:stretch>
            <a:fillRect/>
          </a:stretch>
        </p:blipFill>
        <p:spPr>
          <a:xfrm>
            <a:off x="6873671" y="4947945"/>
            <a:ext cx="97421" cy="84175"/>
          </a:xfrm>
          <a:prstGeom prst="rect">
            <a:avLst/>
          </a:prstGeom>
        </p:spPr>
      </p:pic>
      <p:pic>
        <p:nvPicPr>
          <p:cNvPr id="680" name="object 680"/>
          <p:cNvPicPr/>
          <p:nvPr/>
        </p:nvPicPr>
        <p:blipFill>
          <a:blip r:embed="rId607" cstate="print"/>
          <a:stretch>
            <a:fillRect/>
          </a:stretch>
        </p:blipFill>
        <p:spPr>
          <a:xfrm>
            <a:off x="6260401" y="6154826"/>
            <a:ext cx="20116" cy="30391"/>
          </a:xfrm>
          <a:prstGeom prst="rect">
            <a:avLst/>
          </a:prstGeom>
        </p:spPr>
      </p:pic>
      <p:pic>
        <p:nvPicPr>
          <p:cNvPr id="681" name="object 681"/>
          <p:cNvPicPr/>
          <p:nvPr/>
        </p:nvPicPr>
        <p:blipFill>
          <a:blip r:embed="rId608" cstate="print"/>
          <a:stretch>
            <a:fillRect/>
          </a:stretch>
        </p:blipFill>
        <p:spPr>
          <a:xfrm>
            <a:off x="1423657" y="2769222"/>
            <a:ext cx="22478" cy="29387"/>
          </a:xfrm>
          <a:prstGeom prst="rect">
            <a:avLst/>
          </a:prstGeom>
        </p:spPr>
      </p:pic>
      <p:pic>
        <p:nvPicPr>
          <p:cNvPr id="682" name="object 682"/>
          <p:cNvPicPr/>
          <p:nvPr/>
        </p:nvPicPr>
        <p:blipFill>
          <a:blip r:embed="rId609" cstate="print"/>
          <a:stretch>
            <a:fillRect/>
          </a:stretch>
        </p:blipFill>
        <p:spPr>
          <a:xfrm>
            <a:off x="1781804" y="5403875"/>
            <a:ext cx="24478" cy="40220"/>
          </a:xfrm>
          <a:prstGeom prst="rect">
            <a:avLst/>
          </a:prstGeom>
        </p:spPr>
      </p:pic>
      <p:pic>
        <p:nvPicPr>
          <p:cNvPr id="683" name="object 683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077927" y="2285352"/>
            <a:ext cx="24206" cy="20751"/>
          </a:xfrm>
          <a:prstGeom prst="rect">
            <a:avLst/>
          </a:prstGeom>
        </p:spPr>
      </p:pic>
      <p:pic>
        <p:nvPicPr>
          <p:cNvPr id="684" name="object 684"/>
          <p:cNvPicPr/>
          <p:nvPr/>
        </p:nvPicPr>
        <p:blipFill>
          <a:blip r:embed="rId610" cstate="print"/>
          <a:stretch>
            <a:fillRect/>
          </a:stretch>
        </p:blipFill>
        <p:spPr>
          <a:xfrm>
            <a:off x="1418488" y="4641494"/>
            <a:ext cx="23660" cy="26720"/>
          </a:xfrm>
          <a:prstGeom prst="rect">
            <a:avLst/>
          </a:prstGeom>
        </p:spPr>
      </p:pic>
      <p:pic>
        <p:nvPicPr>
          <p:cNvPr id="685" name="object 68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256857" y="5507825"/>
            <a:ext cx="26115" cy="20383"/>
          </a:xfrm>
          <a:prstGeom prst="rect">
            <a:avLst/>
          </a:prstGeom>
        </p:spPr>
      </p:pic>
      <p:pic>
        <p:nvPicPr>
          <p:cNvPr id="686" name="object 68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981720" y="2947644"/>
            <a:ext cx="22072" cy="21501"/>
          </a:xfrm>
          <a:prstGeom prst="rect">
            <a:avLst/>
          </a:prstGeom>
        </p:spPr>
      </p:pic>
      <p:pic>
        <p:nvPicPr>
          <p:cNvPr id="687" name="object 687"/>
          <p:cNvPicPr/>
          <p:nvPr/>
        </p:nvPicPr>
        <p:blipFill>
          <a:blip r:embed="rId611" cstate="print"/>
          <a:stretch>
            <a:fillRect/>
          </a:stretch>
        </p:blipFill>
        <p:spPr>
          <a:xfrm>
            <a:off x="5960751" y="4466463"/>
            <a:ext cx="45129" cy="48539"/>
          </a:xfrm>
          <a:prstGeom prst="rect">
            <a:avLst/>
          </a:prstGeom>
        </p:spPr>
      </p:pic>
      <p:pic>
        <p:nvPicPr>
          <p:cNvPr id="688" name="object 68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474574" y="3551974"/>
            <a:ext cx="21412" cy="18084"/>
          </a:xfrm>
          <a:prstGeom prst="rect">
            <a:avLst/>
          </a:prstGeom>
        </p:spPr>
      </p:pic>
      <p:pic>
        <p:nvPicPr>
          <p:cNvPr id="689" name="object 68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42461" y="2008200"/>
            <a:ext cx="25142" cy="17005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612" cstate="print"/>
          <a:stretch>
            <a:fillRect/>
          </a:stretch>
        </p:blipFill>
        <p:spPr>
          <a:xfrm>
            <a:off x="2176652" y="4776368"/>
            <a:ext cx="34353" cy="62293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3512311" y="2831642"/>
            <a:ext cx="25018" cy="19621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797715" y="5955271"/>
            <a:ext cx="26022" cy="23609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613" cstate="print"/>
          <a:stretch>
            <a:fillRect/>
          </a:stretch>
        </p:blipFill>
        <p:spPr>
          <a:xfrm>
            <a:off x="3804259" y="5730201"/>
            <a:ext cx="52552" cy="93141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09621" y="993559"/>
            <a:ext cx="15887" cy="19964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614" cstate="print"/>
          <a:stretch>
            <a:fillRect/>
          </a:stretch>
        </p:blipFill>
        <p:spPr>
          <a:xfrm>
            <a:off x="4903571" y="4969052"/>
            <a:ext cx="42875" cy="48094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615" cstate="print"/>
          <a:stretch>
            <a:fillRect/>
          </a:stretch>
        </p:blipFill>
        <p:spPr>
          <a:xfrm>
            <a:off x="87566" y="2691371"/>
            <a:ext cx="22035" cy="28689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3946004" y="4516894"/>
            <a:ext cx="24841" cy="23291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035979" y="6254750"/>
            <a:ext cx="19430" cy="20942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2771597" y="5391035"/>
            <a:ext cx="33743" cy="18554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617" cstate="print"/>
          <a:stretch>
            <a:fillRect/>
          </a:stretch>
        </p:blipFill>
        <p:spPr>
          <a:xfrm>
            <a:off x="4004411" y="4239793"/>
            <a:ext cx="66586" cy="81597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673953" y="3799751"/>
            <a:ext cx="23050" cy="20688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6142850" y="4252785"/>
            <a:ext cx="32397" cy="17779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066703" y="3304425"/>
            <a:ext cx="22948" cy="17957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618" cstate="print"/>
          <a:stretch>
            <a:fillRect/>
          </a:stretch>
        </p:blipFill>
        <p:spPr>
          <a:xfrm>
            <a:off x="4751806" y="5667184"/>
            <a:ext cx="22948" cy="25184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619" cstate="print"/>
          <a:stretch>
            <a:fillRect/>
          </a:stretch>
        </p:blipFill>
        <p:spPr>
          <a:xfrm>
            <a:off x="3932478" y="4338993"/>
            <a:ext cx="20980" cy="25526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177988" y="3048419"/>
            <a:ext cx="24494" cy="17500"/>
          </a:xfrm>
          <a:prstGeom prst="rect">
            <a:avLst/>
          </a:prstGeom>
        </p:spPr>
      </p:pic>
      <p:pic>
        <p:nvPicPr>
          <p:cNvPr id="707" name="object 70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041497" y="2853677"/>
            <a:ext cx="22517" cy="25704"/>
          </a:xfrm>
          <a:prstGeom prst="rect">
            <a:avLst/>
          </a:prstGeom>
        </p:spPr>
      </p:pic>
      <p:pic>
        <p:nvPicPr>
          <p:cNvPr id="708" name="object 70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774998" y="3018599"/>
            <a:ext cx="22694" cy="17983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621" cstate="print"/>
          <a:stretch>
            <a:fillRect/>
          </a:stretch>
        </p:blipFill>
        <p:spPr>
          <a:xfrm>
            <a:off x="2721488" y="3451390"/>
            <a:ext cx="65831" cy="63703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304084" y="1809432"/>
            <a:ext cx="22542" cy="20942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622" cstate="print"/>
          <a:stretch>
            <a:fillRect/>
          </a:stretch>
        </p:blipFill>
        <p:spPr>
          <a:xfrm>
            <a:off x="3986974" y="6130810"/>
            <a:ext cx="32562" cy="25996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503032" y="1631226"/>
            <a:ext cx="19088" cy="22072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54427" y="2603677"/>
            <a:ext cx="26556" cy="22504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623" cstate="print"/>
          <a:stretch>
            <a:fillRect/>
          </a:stretch>
        </p:blipFill>
        <p:spPr>
          <a:xfrm>
            <a:off x="4482465" y="5204168"/>
            <a:ext cx="53975" cy="40627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951524" y="5775934"/>
            <a:ext cx="25742" cy="23266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915498" y="3583190"/>
            <a:ext cx="18456" cy="17576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953753" y="4047616"/>
            <a:ext cx="22504" cy="18719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6216002" y="4824260"/>
            <a:ext cx="26187" cy="20993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193723" y="3606546"/>
            <a:ext cx="28256" cy="18427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549046" y="4859820"/>
            <a:ext cx="18326" cy="31737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624" cstate="print"/>
          <a:stretch>
            <a:fillRect/>
          </a:stretch>
        </p:blipFill>
        <p:spPr>
          <a:xfrm>
            <a:off x="2637701" y="4571174"/>
            <a:ext cx="23237" cy="25679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520816" y="5475871"/>
            <a:ext cx="24803" cy="24168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398590" y="5441048"/>
            <a:ext cx="21856" cy="20396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013352" y="3772623"/>
            <a:ext cx="23545" cy="20853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886985" y="1690382"/>
            <a:ext cx="24714" cy="19202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625" cstate="print"/>
          <a:stretch>
            <a:fillRect/>
          </a:stretch>
        </p:blipFill>
        <p:spPr>
          <a:xfrm>
            <a:off x="5948388" y="5314987"/>
            <a:ext cx="35890" cy="25082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613128" y="1889429"/>
            <a:ext cx="19253" cy="21221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173300" y="3244113"/>
            <a:ext cx="20688" cy="20002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626" cstate="print"/>
          <a:stretch>
            <a:fillRect/>
          </a:stretch>
        </p:blipFill>
        <p:spPr>
          <a:xfrm>
            <a:off x="4804632" y="4629873"/>
            <a:ext cx="42398" cy="62890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1086664" y="4160951"/>
            <a:ext cx="26402" cy="23520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200118" y="6366334"/>
            <a:ext cx="26187" cy="15005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2276043" y="3380409"/>
            <a:ext cx="20916" cy="22974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208923" y="6001448"/>
            <a:ext cx="26377" cy="18529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748087" y="4190123"/>
            <a:ext cx="20408" cy="19964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094829" y="4523384"/>
            <a:ext cx="23266" cy="20637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109258" y="6415158"/>
            <a:ext cx="21691" cy="22978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4072725" y="4821047"/>
            <a:ext cx="27470" cy="22390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627" cstate="print"/>
          <a:stretch>
            <a:fillRect/>
          </a:stretch>
        </p:blipFill>
        <p:spPr>
          <a:xfrm>
            <a:off x="2734716" y="4737417"/>
            <a:ext cx="29756" cy="26339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752561" y="5845289"/>
            <a:ext cx="21628" cy="25222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1316977" y="4661027"/>
            <a:ext cx="19913" cy="26022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338330" y="5099316"/>
            <a:ext cx="16954" cy="20116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630" cstate="print"/>
          <a:stretch>
            <a:fillRect/>
          </a:stretch>
        </p:blipFill>
        <p:spPr>
          <a:xfrm>
            <a:off x="4814227" y="4963934"/>
            <a:ext cx="17983" cy="35191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243931" y="2894774"/>
            <a:ext cx="16421" cy="20408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631" cstate="print"/>
          <a:stretch>
            <a:fillRect/>
          </a:stretch>
        </p:blipFill>
        <p:spPr>
          <a:xfrm>
            <a:off x="6833082" y="4322838"/>
            <a:ext cx="37261" cy="46520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102974" y="2593378"/>
            <a:ext cx="19011" cy="22288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493" cstate="print"/>
          <a:stretch>
            <a:fillRect/>
          </a:stretch>
        </p:blipFill>
        <p:spPr>
          <a:xfrm>
            <a:off x="939481" y="3040138"/>
            <a:ext cx="24235" cy="27089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632" cstate="print"/>
          <a:stretch>
            <a:fillRect/>
          </a:stretch>
        </p:blipFill>
        <p:spPr>
          <a:xfrm>
            <a:off x="2713075" y="2982239"/>
            <a:ext cx="19151" cy="30645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6072213" y="6223266"/>
            <a:ext cx="22136" cy="20586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2406281" y="3670122"/>
            <a:ext cx="25654" cy="21628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401428" y="2487383"/>
            <a:ext cx="19646" cy="18770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633" cstate="print"/>
          <a:stretch>
            <a:fillRect/>
          </a:stretch>
        </p:blipFill>
        <p:spPr>
          <a:xfrm>
            <a:off x="3881081" y="4188396"/>
            <a:ext cx="20739" cy="34226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306758" y="5030495"/>
            <a:ext cx="23926" cy="17449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225376" y="5021516"/>
            <a:ext cx="22453" cy="18859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5168734" y="5404853"/>
            <a:ext cx="26568" cy="24612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3549903" y="4620336"/>
            <a:ext cx="24701" cy="24053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5286857" y="5437682"/>
            <a:ext cx="18072" cy="26225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290965" y="5237035"/>
            <a:ext cx="27406" cy="20281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635" cstate="print"/>
          <a:stretch>
            <a:fillRect/>
          </a:stretch>
        </p:blipFill>
        <p:spPr>
          <a:xfrm>
            <a:off x="4215447" y="4381602"/>
            <a:ext cx="28346" cy="59930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44997" y="4462830"/>
            <a:ext cx="24443" cy="18796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636" cstate="print"/>
          <a:stretch>
            <a:fillRect/>
          </a:stretch>
        </p:blipFill>
        <p:spPr>
          <a:xfrm>
            <a:off x="4561903" y="4340097"/>
            <a:ext cx="22085" cy="25057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637" cstate="print"/>
          <a:stretch>
            <a:fillRect/>
          </a:stretch>
        </p:blipFill>
        <p:spPr>
          <a:xfrm>
            <a:off x="6112802" y="3878148"/>
            <a:ext cx="55727" cy="24396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144090" y="2882569"/>
            <a:ext cx="22771" cy="24472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638" cstate="print"/>
          <a:stretch>
            <a:fillRect/>
          </a:stretch>
        </p:blipFill>
        <p:spPr>
          <a:xfrm>
            <a:off x="4069994" y="5687311"/>
            <a:ext cx="38392" cy="52593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4596650" y="4385271"/>
            <a:ext cx="41262" cy="19151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6378066" y="4417385"/>
            <a:ext cx="44937" cy="17784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768390" y="3142297"/>
            <a:ext cx="19837" cy="22974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182668" y="3903484"/>
            <a:ext cx="22923" cy="18186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759487" y="2672397"/>
            <a:ext cx="19998" cy="23228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067337" y="2306739"/>
            <a:ext cx="13843" cy="13030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492189" y="4554601"/>
            <a:ext cx="14160" cy="12560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922786" y="3210243"/>
            <a:ext cx="27787" cy="21995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880300" y="1333449"/>
            <a:ext cx="23983" cy="20256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1604911" y="2876753"/>
            <a:ext cx="25425" cy="15544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948916" y="3922801"/>
            <a:ext cx="20586" cy="22478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897216" y="4416615"/>
            <a:ext cx="23807" cy="14782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719445" y="6266624"/>
            <a:ext cx="14287" cy="12903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404845" y="2165515"/>
            <a:ext cx="23299" cy="23456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464312" y="4986502"/>
            <a:ext cx="13335" cy="12242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25898" y="2785173"/>
            <a:ext cx="22255" cy="16865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642" cstate="print"/>
          <a:stretch>
            <a:fillRect/>
          </a:stretch>
        </p:blipFill>
        <p:spPr>
          <a:xfrm>
            <a:off x="6162725" y="4636541"/>
            <a:ext cx="21521" cy="39712"/>
          </a:xfrm>
          <a:prstGeom prst="rect">
            <a:avLst/>
          </a:prstGeom>
        </p:spPr>
      </p:pic>
      <p:pic>
        <p:nvPicPr>
          <p:cNvPr id="781" name="object 781"/>
          <p:cNvPicPr/>
          <p:nvPr/>
        </p:nvPicPr>
        <p:blipFill>
          <a:blip r:embed="rId643" cstate="print"/>
          <a:stretch>
            <a:fillRect/>
          </a:stretch>
        </p:blipFill>
        <p:spPr>
          <a:xfrm>
            <a:off x="7055135" y="4042219"/>
            <a:ext cx="43555" cy="54813"/>
          </a:xfrm>
          <a:prstGeom prst="rect">
            <a:avLst/>
          </a:prstGeom>
        </p:spPr>
      </p:pic>
      <p:pic>
        <p:nvPicPr>
          <p:cNvPr id="782" name="object 78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427662" y="2462593"/>
            <a:ext cx="14973" cy="21247"/>
          </a:xfrm>
          <a:prstGeom prst="rect">
            <a:avLst/>
          </a:prstGeom>
        </p:spPr>
      </p:pic>
      <p:pic>
        <p:nvPicPr>
          <p:cNvPr id="783" name="object 78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978556" y="3311118"/>
            <a:ext cx="17919" cy="19646"/>
          </a:xfrm>
          <a:prstGeom prst="rect">
            <a:avLst/>
          </a:prstGeom>
        </p:spPr>
      </p:pic>
      <p:pic>
        <p:nvPicPr>
          <p:cNvPr id="784" name="object 78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41850" y="3612603"/>
            <a:ext cx="17894" cy="18643"/>
          </a:xfrm>
          <a:prstGeom prst="rect">
            <a:avLst/>
          </a:prstGeom>
        </p:spPr>
      </p:pic>
      <p:pic>
        <p:nvPicPr>
          <p:cNvPr id="785" name="object 78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1325117" y="3737648"/>
            <a:ext cx="20307" cy="16992"/>
          </a:xfrm>
          <a:prstGeom prst="rect">
            <a:avLst/>
          </a:prstGeom>
        </p:spPr>
      </p:pic>
      <p:pic>
        <p:nvPicPr>
          <p:cNvPr id="786" name="object 78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532134" y="3172409"/>
            <a:ext cx="20815" cy="24333"/>
          </a:xfrm>
          <a:prstGeom prst="rect">
            <a:avLst/>
          </a:prstGeom>
        </p:spPr>
      </p:pic>
      <p:pic>
        <p:nvPicPr>
          <p:cNvPr id="787" name="object 78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008513" y="5654319"/>
            <a:ext cx="20129" cy="15951"/>
          </a:xfrm>
          <a:prstGeom prst="rect">
            <a:avLst/>
          </a:prstGeom>
        </p:spPr>
      </p:pic>
      <p:pic>
        <p:nvPicPr>
          <p:cNvPr id="788" name="object 78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2916491" y="2481516"/>
            <a:ext cx="17018" cy="11747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462521" y="4112704"/>
            <a:ext cx="22390" cy="19176"/>
          </a:xfrm>
          <a:prstGeom prst="rect">
            <a:avLst/>
          </a:prstGeom>
        </p:spPr>
      </p:pic>
      <p:pic>
        <p:nvPicPr>
          <p:cNvPr id="790" name="object 790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824372" y="4778260"/>
            <a:ext cx="25755" cy="18237"/>
          </a:xfrm>
          <a:prstGeom prst="rect">
            <a:avLst/>
          </a:prstGeom>
        </p:spPr>
      </p:pic>
      <p:pic>
        <p:nvPicPr>
          <p:cNvPr id="791" name="object 79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998552" y="3535019"/>
            <a:ext cx="14795" cy="12852"/>
          </a:xfrm>
          <a:prstGeom prst="rect">
            <a:avLst/>
          </a:prstGeom>
        </p:spPr>
      </p:pic>
      <p:pic>
        <p:nvPicPr>
          <p:cNvPr id="792" name="object 7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747232" y="1862797"/>
            <a:ext cx="13906" cy="11468"/>
          </a:xfrm>
          <a:prstGeom prst="rect">
            <a:avLst/>
          </a:prstGeom>
        </p:spPr>
      </p:pic>
      <p:pic>
        <p:nvPicPr>
          <p:cNvPr id="793" name="object 79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11945" y="4026306"/>
            <a:ext cx="15633" cy="16421"/>
          </a:xfrm>
          <a:prstGeom prst="rect">
            <a:avLst/>
          </a:prstGeom>
        </p:spPr>
      </p:pic>
      <p:pic>
        <p:nvPicPr>
          <p:cNvPr id="794" name="object 794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5762625" y="3403066"/>
            <a:ext cx="54025" cy="36258"/>
          </a:xfrm>
          <a:prstGeom prst="rect">
            <a:avLst/>
          </a:prstGeom>
        </p:spPr>
      </p:pic>
      <p:pic>
        <p:nvPicPr>
          <p:cNvPr id="795" name="object 79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773059" y="3819207"/>
            <a:ext cx="19316" cy="19316"/>
          </a:xfrm>
          <a:prstGeom prst="rect">
            <a:avLst/>
          </a:prstGeom>
        </p:spPr>
      </p:pic>
      <p:pic>
        <p:nvPicPr>
          <p:cNvPr id="796" name="object 79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86412" y="3526637"/>
            <a:ext cx="12026" cy="13030"/>
          </a:xfrm>
          <a:prstGeom prst="rect">
            <a:avLst/>
          </a:prstGeom>
        </p:spPr>
      </p:pic>
      <p:pic>
        <p:nvPicPr>
          <p:cNvPr id="797" name="object 797"/>
          <p:cNvPicPr/>
          <p:nvPr/>
        </p:nvPicPr>
        <p:blipFill>
          <a:blip r:embed="rId646" cstate="print"/>
          <a:stretch>
            <a:fillRect/>
          </a:stretch>
        </p:blipFill>
        <p:spPr>
          <a:xfrm>
            <a:off x="3669474" y="3550132"/>
            <a:ext cx="45186" cy="27470"/>
          </a:xfrm>
          <a:prstGeom prst="rect">
            <a:avLst/>
          </a:prstGeom>
        </p:spPr>
      </p:pic>
      <p:pic>
        <p:nvPicPr>
          <p:cNvPr id="798" name="object 798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3274720" y="3402914"/>
            <a:ext cx="17790" cy="21158"/>
          </a:xfrm>
          <a:prstGeom prst="rect">
            <a:avLst/>
          </a:prstGeom>
        </p:spPr>
      </p:pic>
      <p:pic>
        <p:nvPicPr>
          <p:cNvPr id="799" name="object 79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660400" y="3381616"/>
            <a:ext cx="14731" cy="13423"/>
          </a:xfrm>
          <a:prstGeom prst="rect">
            <a:avLst/>
          </a:prstGeom>
        </p:spPr>
      </p:pic>
      <p:pic>
        <p:nvPicPr>
          <p:cNvPr id="800" name="object 80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105560" y="3491598"/>
            <a:ext cx="15481" cy="16611"/>
          </a:xfrm>
          <a:prstGeom prst="rect">
            <a:avLst/>
          </a:prstGeom>
        </p:spPr>
      </p:pic>
      <p:pic>
        <p:nvPicPr>
          <p:cNvPr id="801" name="object 801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1217458" y="3967149"/>
            <a:ext cx="12181" cy="23482"/>
          </a:xfrm>
          <a:prstGeom prst="rect">
            <a:avLst/>
          </a:prstGeom>
        </p:spPr>
      </p:pic>
      <p:pic>
        <p:nvPicPr>
          <p:cNvPr id="802" name="object 80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081523" y="3716363"/>
            <a:ext cx="19519" cy="17932"/>
          </a:xfrm>
          <a:prstGeom prst="rect">
            <a:avLst/>
          </a:prstGeom>
        </p:spPr>
      </p:pic>
      <p:pic>
        <p:nvPicPr>
          <p:cNvPr id="803" name="object 80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388702" y="3589769"/>
            <a:ext cx="24028" cy="11696"/>
          </a:xfrm>
          <a:prstGeom prst="rect">
            <a:avLst/>
          </a:prstGeom>
        </p:spPr>
      </p:pic>
      <p:pic>
        <p:nvPicPr>
          <p:cNvPr id="804" name="object 80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803029" y="1382991"/>
            <a:ext cx="19202" cy="17132"/>
          </a:xfrm>
          <a:prstGeom prst="rect">
            <a:avLst/>
          </a:prstGeom>
        </p:spPr>
      </p:pic>
      <p:pic>
        <p:nvPicPr>
          <p:cNvPr id="805" name="object 805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6828269" y="3765651"/>
            <a:ext cx="16421" cy="22644"/>
          </a:xfrm>
          <a:prstGeom prst="rect">
            <a:avLst/>
          </a:prstGeom>
        </p:spPr>
      </p:pic>
      <p:pic>
        <p:nvPicPr>
          <p:cNvPr id="806" name="object 806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49994" y="4176001"/>
            <a:ext cx="18634" cy="22034"/>
          </a:xfrm>
          <a:prstGeom prst="rect">
            <a:avLst/>
          </a:prstGeom>
        </p:spPr>
      </p:pic>
      <p:pic>
        <p:nvPicPr>
          <p:cNvPr id="807" name="object 807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719529" y="4484242"/>
            <a:ext cx="17526" cy="16941"/>
          </a:xfrm>
          <a:prstGeom prst="rect">
            <a:avLst/>
          </a:prstGeom>
        </p:spPr>
      </p:pic>
      <p:pic>
        <p:nvPicPr>
          <p:cNvPr id="808" name="object 80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853194" y="4050944"/>
            <a:ext cx="12242" cy="12725"/>
          </a:xfrm>
          <a:prstGeom prst="rect">
            <a:avLst/>
          </a:prstGeom>
        </p:spPr>
      </p:pic>
      <p:pic>
        <p:nvPicPr>
          <p:cNvPr id="809" name="object 809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60062" y="3535679"/>
            <a:ext cx="17767" cy="20319"/>
          </a:xfrm>
          <a:prstGeom prst="rect">
            <a:avLst/>
          </a:prstGeom>
        </p:spPr>
      </p:pic>
      <p:pic>
        <p:nvPicPr>
          <p:cNvPr id="810" name="object 810"/>
          <p:cNvPicPr/>
          <p:nvPr/>
        </p:nvPicPr>
        <p:blipFill>
          <a:blip r:embed="rId648" cstate="print"/>
          <a:stretch>
            <a:fillRect/>
          </a:stretch>
        </p:blipFill>
        <p:spPr>
          <a:xfrm>
            <a:off x="911164" y="4088117"/>
            <a:ext cx="28503" cy="60972"/>
          </a:xfrm>
          <a:prstGeom prst="rect">
            <a:avLst/>
          </a:prstGeom>
        </p:spPr>
      </p:pic>
      <p:pic>
        <p:nvPicPr>
          <p:cNvPr id="811" name="object 81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077260" y="2563012"/>
            <a:ext cx="13347" cy="13195"/>
          </a:xfrm>
          <a:prstGeom prst="rect">
            <a:avLst/>
          </a:prstGeom>
        </p:spPr>
      </p:pic>
      <p:pic>
        <p:nvPicPr>
          <p:cNvPr id="812" name="object 812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630263" y="4094772"/>
            <a:ext cx="19342" cy="17437"/>
          </a:xfrm>
          <a:prstGeom prst="rect">
            <a:avLst/>
          </a:prstGeom>
        </p:spPr>
      </p:pic>
      <p:pic>
        <p:nvPicPr>
          <p:cNvPr id="813" name="object 81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371263" y="4102176"/>
            <a:ext cx="13754" cy="12814"/>
          </a:xfrm>
          <a:prstGeom prst="rect">
            <a:avLst/>
          </a:prstGeom>
        </p:spPr>
      </p:pic>
      <p:pic>
        <p:nvPicPr>
          <p:cNvPr id="814" name="object 81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549263" y="3724655"/>
            <a:ext cx="16268" cy="25552"/>
          </a:xfrm>
          <a:prstGeom prst="rect">
            <a:avLst/>
          </a:prstGeom>
        </p:spPr>
      </p:pic>
      <p:pic>
        <p:nvPicPr>
          <p:cNvPr id="815" name="object 815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625257" y="3749738"/>
            <a:ext cx="14846" cy="19431"/>
          </a:xfrm>
          <a:prstGeom prst="rect">
            <a:avLst/>
          </a:prstGeom>
        </p:spPr>
      </p:pic>
      <p:pic>
        <p:nvPicPr>
          <p:cNvPr id="816" name="object 81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222862" y="3064497"/>
            <a:ext cx="18186" cy="19964"/>
          </a:xfrm>
          <a:prstGeom prst="rect">
            <a:avLst/>
          </a:prstGeom>
        </p:spPr>
      </p:pic>
      <p:pic>
        <p:nvPicPr>
          <p:cNvPr id="817" name="object 8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035361" y="4949736"/>
            <a:ext cx="13627" cy="14820"/>
          </a:xfrm>
          <a:prstGeom prst="rect">
            <a:avLst/>
          </a:prstGeom>
        </p:spPr>
      </p:pic>
      <p:pic>
        <p:nvPicPr>
          <p:cNvPr id="818" name="object 81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646807" y="5651182"/>
            <a:ext cx="21094" cy="17767"/>
          </a:xfrm>
          <a:prstGeom prst="rect">
            <a:avLst/>
          </a:prstGeom>
        </p:spPr>
      </p:pic>
      <p:pic>
        <p:nvPicPr>
          <p:cNvPr id="819" name="object 81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633406" y="3037624"/>
            <a:ext cx="19557" cy="15951"/>
          </a:xfrm>
          <a:prstGeom prst="rect">
            <a:avLst/>
          </a:prstGeom>
        </p:spPr>
      </p:pic>
      <p:pic>
        <p:nvPicPr>
          <p:cNvPr id="820" name="object 82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23494" y="2673032"/>
            <a:ext cx="21560" cy="16802"/>
          </a:xfrm>
          <a:prstGeom prst="rect">
            <a:avLst/>
          </a:prstGeom>
        </p:spPr>
      </p:pic>
      <p:pic>
        <p:nvPicPr>
          <p:cNvPr id="821" name="object 82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07951" y="6044374"/>
            <a:ext cx="15786" cy="17335"/>
          </a:xfrm>
          <a:prstGeom prst="rect">
            <a:avLst/>
          </a:prstGeom>
        </p:spPr>
      </p:pic>
      <p:pic>
        <p:nvPicPr>
          <p:cNvPr id="822" name="object 82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671286" y="3521214"/>
            <a:ext cx="15760" cy="11963"/>
          </a:xfrm>
          <a:prstGeom prst="rect">
            <a:avLst/>
          </a:prstGeom>
        </p:spPr>
      </p:pic>
      <p:pic>
        <p:nvPicPr>
          <p:cNvPr id="823" name="object 82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197290" y="1289672"/>
            <a:ext cx="14058" cy="13627"/>
          </a:xfrm>
          <a:prstGeom prst="rect">
            <a:avLst/>
          </a:prstGeom>
        </p:spPr>
      </p:pic>
      <p:pic>
        <p:nvPicPr>
          <p:cNvPr id="824" name="object 82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649499" y="3051657"/>
            <a:ext cx="17703" cy="15265"/>
          </a:xfrm>
          <a:prstGeom prst="rect">
            <a:avLst/>
          </a:prstGeom>
        </p:spPr>
      </p:pic>
      <p:pic>
        <p:nvPicPr>
          <p:cNvPr id="825" name="object 825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559593" y="5859983"/>
            <a:ext cx="23736" cy="13855"/>
          </a:xfrm>
          <a:prstGeom prst="rect">
            <a:avLst/>
          </a:prstGeom>
        </p:spPr>
      </p:pic>
      <p:pic>
        <p:nvPicPr>
          <p:cNvPr id="826" name="object 82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750100" y="3513734"/>
            <a:ext cx="16206" cy="14884"/>
          </a:xfrm>
          <a:prstGeom prst="rect">
            <a:avLst/>
          </a:prstGeom>
        </p:spPr>
      </p:pic>
      <p:pic>
        <p:nvPicPr>
          <p:cNvPr id="827" name="object 82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17301" y="5888710"/>
            <a:ext cx="18326" cy="17526"/>
          </a:xfrm>
          <a:prstGeom prst="rect">
            <a:avLst/>
          </a:prstGeom>
        </p:spPr>
      </p:pic>
      <p:pic>
        <p:nvPicPr>
          <p:cNvPr id="828" name="object 828"/>
          <p:cNvPicPr/>
          <p:nvPr/>
        </p:nvPicPr>
        <p:blipFill>
          <a:blip r:embed="rId649" cstate="print"/>
          <a:stretch>
            <a:fillRect/>
          </a:stretch>
        </p:blipFill>
        <p:spPr>
          <a:xfrm>
            <a:off x="1551000" y="4294111"/>
            <a:ext cx="47167" cy="36169"/>
          </a:xfrm>
          <a:prstGeom prst="rect">
            <a:avLst/>
          </a:prstGeom>
        </p:spPr>
      </p:pic>
      <p:pic>
        <p:nvPicPr>
          <p:cNvPr id="829" name="object 82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106938" y="3398164"/>
            <a:ext cx="21005" cy="17627"/>
          </a:xfrm>
          <a:prstGeom prst="rect">
            <a:avLst/>
          </a:prstGeom>
        </p:spPr>
      </p:pic>
      <p:pic>
        <p:nvPicPr>
          <p:cNvPr id="830" name="object 830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706680" y="1439938"/>
            <a:ext cx="37235" cy="21386"/>
          </a:xfrm>
          <a:prstGeom prst="rect">
            <a:avLst/>
          </a:prstGeom>
        </p:spPr>
      </p:pic>
      <p:pic>
        <p:nvPicPr>
          <p:cNvPr id="831" name="object 83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686039" y="2607754"/>
            <a:ext cx="18618" cy="17779"/>
          </a:xfrm>
          <a:prstGeom prst="rect">
            <a:avLst/>
          </a:prstGeom>
        </p:spPr>
      </p:pic>
      <p:pic>
        <p:nvPicPr>
          <p:cNvPr id="832" name="object 83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315953" y="5219077"/>
            <a:ext cx="19685" cy="20319"/>
          </a:xfrm>
          <a:prstGeom prst="rect">
            <a:avLst/>
          </a:prstGeom>
        </p:spPr>
      </p:pic>
      <p:pic>
        <p:nvPicPr>
          <p:cNvPr id="833" name="object 833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260363" y="2532062"/>
            <a:ext cx="17345" cy="20904"/>
          </a:xfrm>
          <a:prstGeom prst="rect">
            <a:avLst/>
          </a:prstGeom>
        </p:spPr>
      </p:pic>
      <p:pic>
        <p:nvPicPr>
          <p:cNvPr id="834" name="object 83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491538" y="2587256"/>
            <a:ext cx="11988" cy="12941"/>
          </a:xfrm>
          <a:prstGeom prst="rect">
            <a:avLst/>
          </a:prstGeom>
        </p:spPr>
      </p:pic>
      <p:pic>
        <p:nvPicPr>
          <p:cNvPr id="835" name="object 83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182785" y="2973425"/>
            <a:ext cx="22136" cy="17640"/>
          </a:xfrm>
          <a:prstGeom prst="rect">
            <a:avLst/>
          </a:prstGeom>
        </p:spPr>
      </p:pic>
      <p:pic>
        <p:nvPicPr>
          <p:cNvPr id="836" name="object 836"/>
          <p:cNvPicPr/>
          <p:nvPr/>
        </p:nvPicPr>
        <p:blipFill>
          <a:blip r:embed="rId651" cstate="print"/>
          <a:stretch>
            <a:fillRect/>
          </a:stretch>
        </p:blipFill>
        <p:spPr>
          <a:xfrm>
            <a:off x="241279" y="1586839"/>
            <a:ext cx="43285" cy="38836"/>
          </a:xfrm>
          <a:prstGeom prst="rect">
            <a:avLst/>
          </a:prstGeom>
        </p:spPr>
      </p:pic>
      <p:pic>
        <p:nvPicPr>
          <p:cNvPr id="837" name="object 837"/>
          <p:cNvPicPr/>
          <p:nvPr/>
        </p:nvPicPr>
        <p:blipFill>
          <a:blip r:embed="rId652" cstate="print"/>
          <a:stretch>
            <a:fillRect/>
          </a:stretch>
        </p:blipFill>
        <p:spPr>
          <a:xfrm>
            <a:off x="469774" y="1736572"/>
            <a:ext cx="49223" cy="47282"/>
          </a:xfrm>
          <a:prstGeom prst="rect">
            <a:avLst/>
          </a:prstGeom>
        </p:spPr>
      </p:pic>
      <p:pic>
        <p:nvPicPr>
          <p:cNvPr id="838" name="object 838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529558" y="4944935"/>
            <a:ext cx="25044" cy="15379"/>
          </a:xfrm>
          <a:prstGeom prst="rect">
            <a:avLst/>
          </a:prstGeom>
        </p:spPr>
      </p:pic>
      <p:pic>
        <p:nvPicPr>
          <p:cNvPr id="839" name="object 83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416263" y="2019058"/>
            <a:ext cx="18427" cy="17678"/>
          </a:xfrm>
          <a:prstGeom prst="rect">
            <a:avLst/>
          </a:prstGeom>
        </p:spPr>
      </p:pic>
      <p:pic>
        <p:nvPicPr>
          <p:cNvPr id="840" name="object 84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25801" y="2063038"/>
            <a:ext cx="15595" cy="13563"/>
          </a:xfrm>
          <a:prstGeom prst="rect">
            <a:avLst/>
          </a:prstGeom>
        </p:spPr>
      </p:pic>
      <p:pic>
        <p:nvPicPr>
          <p:cNvPr id="841" name="object 84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660940" y="4981257"/>
            <a:ext cx="18262" cy="15544"/>
          </a:xfrm>
          <a:prstGeom prst="rect">
            <a:avLst/>
          </a:prstGeom>
        </p:spPr>
      </p:pic>
      <p:pic>
        <p:nvPicPr>
          <p:cNvPr id="842" name="object 84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453444" y="2930842"/>
            <a:ext cx="21348" cy="14833"/>
          </a:xfrm>
          <a:prstGeom prst="rect">
            <a:avLst/>
          </a:prstGeom>
        </p:spPr>
      </p:pic>
      <p:pic>
        <p:nvPicPr>
          <p:cNvPr id="843" name="object 84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61028" y="4530013"/>
            <a:ext cx="13931" cy="16078"/>
          </a:xfrm>
          <a:prstGeom prst="rect">
            <a:avLst/>
          </a:prstGeom>
        </p:spPr>
      </p:pic>
      <p:pic>
        <p:nvPicPr>
          <p:cNvPr id="844" name="object 84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551085" y="3658946"/>
            <a:ext cx="20599" cy="16802"/>
          </a:xfrm>
          <a:prstGeom prst="rect">
            <a:avLst/>
          </a:prstGeom>
        </p:spPr>
      </p:pic>
      <p:pic>
        <p:nvPicPr>
          <p:cNvPr id="845" name="object 84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889343" y="3508527"/>
            <a:ext cx="19710" cy="18173"/>
          </a:xfrm>
          <a:prstGeom prst="rect">
            <a:avLst/>
          </a:prstGeom>
        </p:spPr>
      </p:pic>
      <p:pic>
        <p:nvPicPr>
          <p:cNvPr id="846" name="object 84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3358565" y="5299011"/>
            <a:ext cx="14135" cy="16040"/>
          </a:xfrm>
          <a:prstGeom prst="rect">
            <a:avLst/>
          </a:prstGeom>
        </p:spPr>
      </p:pic>
      <p:pic>
        <p:nvPicPr>
          <p:cNvPr id="847" name="object 847"/>
          <p:cNvPicPr/>
          <p:nvPr/>
        </p:nvPicPr>
        <p:blipFill>
          <a:blip r:embed="rId653" cstate="print"/>
          <a:stretch>
            <a:fillRect/>
          </a:stretch>
        </p:blipFill>
        <p:spPr>
          <a:xfrm>
            <a:off x="3241350" y="3517546"/>
            <a:ext cx="73387" cy="42251"/>
          </a:xfrm>
          <a:prstGeom prst="rect">
            <a:avLst/>
          </a:prstGeom>
        </p:spPr>
      </p:pic>
      <p:pic>
        <p:nvPicPr>
          <p:cNvPr id="848" name="object 848"/>
          <p:cNvPicPr/>
          <p:nvPr/>
        </p:nvPicPr>
        <p:blipFill>
          <a:blip r:embed="rId654" cstate="print"/>
          <a:stretch>
            <a:fillRect/>
          </a:stretch>
        </p:blipFill>
        <p:spPr>
          <a:xfrm>
            <a:off x="3570579" y="4032110"/>
            <a:ext cx="112547" cy="136880"/>
          </a:xfrm>
          <a:prstGeom prst="rect">
            <a:avLst/>
          </a:prstGeom>
        </p:spPr>
      </p:pic>
      <p:pic>
        <p:nvPicPr>
          <p:cNvPr id="849" name="object 84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44495" y="3091281"/>
            <a:ext cx="17550" cy="19875"/>
          </a:xfrm>
          <a:prstGeom prst="rect">
            <a:avLst/>
          </a:prstGeom>
        </p:spPr>
      </p:pic>
      <p:pic>
        <p:nvPicPr>
          <p:cNvPr id="850" name="object 850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1049550" y="4169244"/>
            <a:ext cx="13972" cy="24053"/>
          </a:xfrm>
          <a:prstGeom prst="rect">
            <a:avLst/>
          </a:prstGeom>
        </p:spPr>
      </p:pic>
      <p:pic>
        <p:nvPicPr>
          <p:cNvPr id="851" name="object 85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34406" y="4560557"/>
            <a:ext cx="16296" cy="20472"/>
          </a:xfrm>
          <a:prstGeom prst="rect">
            <a:avLst/>
          </a:prstGeom>
        </p:spPr>
      </p:pic>
      <p:pic>
        <p:nvPicPr>
          <p:cNvPr id="852" name="object 852"/>
          <p:cNvPicPr/>
          <p:nvPr/>
        </p:nvPicPr>
        <p:blipFill>
          <a:blip r:embed="rId655" cstate="print"/>
          <a:stretch>
            <a:fillRect/>
          </a:stretch>
        </p:blipFill>
        <p:spPr>
          <a:xfrm>
            <a:off x="5138064" y="2165553"/>
            <a:ext cx="90919" cy="103289"/>
          </a:xfrm>
          <a:prstGeom prst="rect">
            <a:avLst/>
          </a:prstGeom>
        </p:spPr>
      </p:pic>
      <p:pic>
        <p:nvPicPr>
          <p:cNvPr id="853" name="object 853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723496" y="4972786"/>
            <a:ext cx="21196" cy="19900"/>
          </a:xfrm>
          <a:prstGeom prst="rect">
            <a:avLst/>
          </a:prstGeom>
        </p:spPr>
      </p:pic>
      <p:pic>
        <p:nvPicPr>
          <p:cNvPr id="854" name="object 85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3716642" y="3476383"/>
            <a:ext cx="14287" cy="21907"/>
          </a:xfrm>
          <a:prstGeom prst="rect">
            <a:avLst/>
          </a:prstGeom>
        </p:spPr>
      </p:pic>
      <p:pic>
        <p:nvPicPr>
          <p:cNvPr id="855" name="object 855"/>
          <p:cNvPicPr/>
          <p:nvPr/>
        </p:nvPicPr>
        <p:blipFill>
          <a:blip r:embed="rId656" cstate="print"/>
          <a:stretch>
            <a:fillRect/>
          </a:stretch>
        </p:blipFill>
        <p:spPr>
          <a:xfrm>
            <a:off x="4796612" y="4248581"/>
            <a:ext cx="20027" cy="30429"/>
          </a:xfrm>
          <a:prstGeom prst="rect">
            <a:avLst/>
          </a:prstGeom>
        </p:spPr>
      </p:pic>
      <p:pic>
        <p:nvPicPr>
          <p:cNvPr id="856" name="object 85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2271725" y="4447603"/>
            <a:ext cx="22453" cy="20929"/>
          </a:xfrm>
          <a:prstGeom prst="rect">
            <a:avLst/>
          </a:prstGeom>
        </p:spPr>
      </p:pic>
      <p:pic>
        <p:nvPicPr>
          <p:cNvPr id="857" name="object 857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522673" y="2960509"/>
            <a:ext cx="19497" cy="25095"/>
          </a:xfrm>
          <a:prstGeom prst="rect">
            <a:avLst/>
          </a:prstGeom>
        </p:spPr>
      </p:pic>
      <p:pic>
        <p:nvPicPr>
          <p:cNvPr id="858" name="object 858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474586" y="5132997"/>
            <a:ext cx="19710" cy="16040"/>
          </a:xfrm>
          <a:prstGeom prst="rect">
            <a:avLst/>
          </a:prstGeom>
        </p:spPr>
      </p:pic>
      <p:pic>
        <p:nvPicPr>
          <p:cNvPr id="859" name="object 85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213002" y="3129203"/>
            <a:ext cx="20815" cy="21945"/>
          </a:xfrm>
          <a:prstGeom prst="rect">
            <a:avLst/>
          </a:prstGeom>
        </p:spPr>
      </p:pic>
      <p:pic>
        <p:nvPicPr>
          <p:cNvPr id="860" name="object 860"/>
          <p:cNvPicPr/>
          <p:nvPr/>
        </p:nvPicPr>
        <p:blipFill>
          <a:blip r:embed="rId657" cstate="print"/>
          <a:stretch>
            <a:fillRect/>
          </a:stretch>
        </p:blipFill>
        <p:spPr>
          <a:xfrm>
            <a:off x="4781512" y="5884824"/>
            <a:ext cx="20967" cy="27622"/>
          </a:xfrm>
          <a:prstGeom prst="rect">
            <a:avLst/>
          </a:prstGeom>
        </p:spPr>
      </p:pic>
      <p:pic>
        <p:nvPicPr>
          <p:cNvPr id="861" name="object 861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1446301" y="2256129"/>
            <a:ext cx="19900" cy="20345"/>
          </a:xfrm>
          <a:prstGeom prst="rect">
            <a:avLst/>
          </a:prstGeom>
        </p:spPr>
      </p:pic>
      <p:pic>
        <p:nvPicPr>
          <p:cNvPr id="862" name="object 86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639807" y="2385948"/>
            <a:ext cx="23964" cy="18402"/>
          </a:xfrm>
          <a:prstGeom prst="rect">
            <a:avLst/>
          </a:prstGeom>
        </p:spPr>
      </p:pic>
      <p:pic>
        <p:nvPicPr>
          <p:cNvPr id="863" name="object 86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784292" y="4274007"/>
            <a:ext cx="15066" cy="16649"/>
          </a:xfrm>
          <a:prstGeom prst="rect">
            <a:avLst/>
          </a:prstGeom>
        </p:spPr>
      </p:pic>
      <p:pic>
        <p:nvPicPr>
          <p:cNvPr id="864" name="object 864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543321" y="6063310"/>
            <a:ext cx="25400" cy="24637"/>
          </a:xfrm>
          <a:prstGeom prst="rect">
            <a:avLst/>
          </a:prstGeom>
        </p:spPr>
      </p:pic>
      <p:pic>
        <p:nvPicPr>
          <p:cNvPr id="865" name="object 86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63596" y="5792457"/>
            <a:ext cx="17487" cy="13969"/>
          </a:xfrm>
          <a:prstGeom prst="rect">
            <a:avLst/>
          </a:prstGeom>
        </p:spPr>
      </p:pic>
      <p:pic>
        <p:nvPicPr>
          <p:cNvPr id="866" name="object 86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346242" y="4098759"/>
            <a:ext cx="25501" cy="17741"/>
          </a:xfrm>
          <a:prstGeom prst="rect">
            <a:avLst/>
          </a:prstGeom>
        </p:spPr>
      </p:pic>
      <p:pic>
        <p:nvPicPr>
          <p:cNvPr id="867" name="object 867"/>
          <p:cNvPicPr/>
          <p:nvPr/>
        </p:nvPicPr>
        <p:blipFill>
          <a:blip r:embed="rId658" cstate="print"/>
          <a:stretch>
            <a:fillRect/>
          </a:stretch>
        </p:blipFill>
        <p:spPr>
          <a:xfrm>
            <a:off x="3992753" y="4618799"/>
            <a:ext cx="29616" cy="47498"/>
          </a:xfrm>
          <a:prstGeom prst="rect">
            <a:avLst/>
          </a:prstGeom>
        </p:spPr>
      </p:pic>
      <p:pic>
        <p:nvPicPr>
          <p:cNvPr id="868" name="object 868"/>
          <p:cNvPicPr/>
          <p:nvPr/>
        </p:nvPicPr>
        <p:blipFill>
          <a:blip r:embed="rId659" cstate="print"/>
          <a:stretch>
            <a:fillRect/>
          </a:stretch>
        </p:blipFill>
        <p:spPr>
          <a:xfrm>
            <a:off x="3046907" y="4457547"/>
            <a:ext cx="87998" cy="89509"/>
          </a:xfrm>
          <a:prstGeom prst="rect">
            <a:avLst/>
          </a:prstGeom>
        </p:spPr>
      </p:pic>
      <p:pic>
        <p:nvPicPr>
          <p:cNvPr id="869" name="object 86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55197" y="5768746"/>
            <a:ext cx="18935" cy="21450"/>
          </a:xfrm>
          <a:prstGeom prst="rect">
            <a:avLst/>
          </a:prstGeom>
        </p:spPr>
      </p:pic>
      <p:pic>
        <p:nvPicPr>
          <p:cNvPr id="870" name="object 870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5125758" y="6616813"/>
            <a:ext cx="21132" cy="14503"/>
          </a:xfrm>
          <a:prstGeom prst="rect">
            <a:avLst/>
          </a:prstGeom>
        </p:spPr>
      </p:pic>
      <p:pic>
        <p:nvPicPr>
          <p:cNvPr id="871" name="object 87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490139" y="3265843"/>
            <a:ext cx="21374" cy="16103"/>
          </a:xfrm>
          <a:prstGeom prst="rect">
            <a:avLst/>
          </a:prstGeom>
        </p:spPr>
      </p:pic>
      <p:pic>
        <p:nvPicPr>
          <p:cNvPr id="872" name="object 872"/>
          <p:cNvPicPr/>
          <p:nvPr/>
        </p:nvPicPr>
        <p:blipFill>
          <a:blip r:embed="rId660" cstate="print"/>
          <a:stretch>
            <a:fillRect/>
          </a:stretch>
        </p:blipFill>
        <p:spPr>
          <a:xfrm>
            <a:off x="1867496" y="5408523"/>
            <a:ext cx="47243" cy="49225"/>
          </a:xfrm>
          <a:prstGeom prst="rect">
            <a:avLst/>
          </a:prstGeom>
        </p:spPr>
      </p:pic>
      <p:pic>
        <p:nvPicPr>
          <p:cNvPr id="873" name="object 873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235223" y="3210890"/>
            <a:ext cx="20459" cy="13030"/>
          </a:xfrm>
          <a:prstGeom prst="rect">
            <a:avLst/>
          </a:prstGeom>
        </p:spPr>
      </p:pic>
      <p:pic>
        <p:nvPicPr>
          <p:cNvPr id="874" name="object 87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170157" y="3820782"/>
            <a:ext cx="22250" cy="18719"/>
          </a:xfrm>
          <a:prstGeom prst="rect">
            <a:avLst/>
          </a:prstGeom>
        </p:spPr>
      </p:pic>
      <p:pic>
        <p:nvPicPr>
          <p:cNvPr id="875" name="object 87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466809" y="4438180"/>
            <a:ext cx="14973" cy="13500"/>
          </a:xfrm>
          <a:prstGeom prst="rect">
            <a:avLst/>
          </a:prstGeom>
        </p:spPr>
      </p:pic>
      <p:pic>
        <p:nvPicPr>
          <p:cNvPr id="876" name="object 876"/>
          <p:cNvPicPr/>
          <p:nvPr/>
        </p:nvPicPr>
        <p:blipFill>
          <a:blip r:embed="rId661" cstate="print"/>
          <a:stretch>
            <a:fillRect/>
          </a:stretch>
        </p:blipFill>
        <p:spPr>
          <a:xfrm>
            <a:off x="3235223" y="3680409"/>
            <a:ext cx="75133" cy="67259"/>
          </a:xfrm>
          <a:prstGeom prst="rect">
            <a:avLst/>
          </a:prstGeom>
        </p:spPr>
      </p:pic>
      <p:pic>
        <p:nvPicPr>
          <p:cNvPr id="877" name="object 877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141822" y="4127360"/>
            <a:ext cx="18144" cy="19278"/>
          </a:xfrm>
          <a:prstGeom prst="rect">
            <a:avLst/>
          </a:prstGeom>
        </p:spPr>
      </p:pic>
      <p:pic>
        <p:nvPicPr>
          <p:cNvPr id="878" name="object 878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352692" y="5970587"/>
            <a:ext cx="18084" cy="32283"/>
          </a:xfrm>
          <a:prstGeom prst="rect">
            <a:avLst/>
          </a:prstGeom>
        </p:spPr>
      </p:pic>
      <p:pic>
        <p:nvPicPr>
          <p:cNvPr id="879" name="object 879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2032800" y="3404857"/>
            <a:ext cx="66243" cy="79654"/>
          </a:xfrm>
          <a:prstGeom prst="rect">
            <a:avLst/>
          </a:prstGeom>
        </p:spPr>
      </p:pic>
      <p:pic>
        <p:nvPicPr>
          <p:cNvPr id="880" name="object 88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89414" y="2896222"/>
            <a:ext cx="21153" cy="16700"/>
          </a:xfrm>
          <a:prstGeom prst="rect">
            <a:avLst/>
          </a:prstGeom>
        </p:spPr>
      </p:pic>
      <p:pic>
        <p:nvPicPr>
          <p:cNvPr id="881" name="object 88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082215" y="3071660"/>
            <a:ext cx="23482" cy="19088"/>
          </a:xfrm>
          <a:prstGeom prst="rect">
            <a:avLst/>
          </a:prstGeom>
        </p:spPr>
      </p:pic>
      <p:pic>
        <p:nvPicPr>
          <p:cNvPr id="882" name="object 882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2967253" y="3468090"/>
            <a:ext cx="22174" cy="17792"/>
          </a:xfrm>
          <a:prstGeom prst="rect">
            <a:avLst/>
          </a:prstGeom>
        </p:spPr>
      </p:pic>
      <p:pic>
        <p:nvPicPr>
          <p:cNvPr id="883" name="object 88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052934" y="5652909"/>
            <a:ext cx="21221" cy="17792"/>
          </a:xfrm>
          <a:prstGeom prst="rect">
            <a:avLst/>
          </a:prstGeom>
        </p:spPr>
      </p:pic>
      <p:pic>
        <p:nvPicPr>
          <p:cNvPr id="884" name="object 88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31699" y="993241"/>
            <a:ext cx="20146" cy="17589"/>
          </a:xfrm>
          <a:prstGeom prst="rect">
            <a:avLst/>
          </a:prstGeom>
        </p:spPr>
      </p:pic>
      <p:pic>
        <p:nvPicPr>
          <p:cNvPr id="885" name="object 885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5589219" y="6101041"/>
            <a:ext cx="13842" cy="21158"/>
          </a:xfrm>
          <a:prstGeom prst="rect">
            <a:avLst/>
          </a:prstGeom>
        </p:spPr>
      </p:pic>
      <p:pic>
        <p:nvPicPr>
          <p:cNvPr id="886" name="object 886"/>
          <p:cNvPicPr/>
          <p:nvPr/>
        </p:nvPicPr>
        <p:blipFill>
          <a:blip r:embed="rId664" cstate="print"/>
          <a:stretch>
            <a:fillRect/>
          </a:stretch>
        </p:blipFill>
        <p:spPr>
          <a:xfrm>
            <a:off x="1899754" y="6147409"/>
            <a:ext cx="37947" cy="33502"/>
          </a:xfrm>
          <a:prstGeom prst="rect">
            <a:avLst/>
          </a:prstGeom>
        </p:spPr>
      </p:pic>
      <p:pic>
        <p:nvPicPr>
          <p:cNvPr id="887" name="object 887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847872" y="3410229"/>
            <a:ext cx="31013" cy="15659"/>
          </a:xfrm>
          <a:prstGeom prst="rect">
            <a:avLst/>
          </a:prstGeom>
        </p:spPr>
      </p:pic>
      <p:pic>
        <p:nvPicPr>
          <p:cNvPr id="888" name="object 888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939292" y="4844059"/>
            <a:ext cx="17297" cy="24015"/>
          </a:xfrm>
          <a:prstGeom prst="rect">
            <a:avLst/>
          </a:prstGeom>
        </p:spPr>
      </p:pic>
      <p:pic>
        <p:nvPicPr>
          <p:cNvPr id="889" name="object 88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827304" y="1803438"/>
            <a:ext cx="12122" cy="12331"/>
          </a:xfrm>
          <a:prstGeom prst="rect">
            <a:avLst/>
          </a:prstGeom>
        </p:spPr>
      </p:pic>
      <p:pic>
        <p:nvPicPr>
          <p:cNvPr id="890" name="object 890"/>
          <p:cNvPicPr/>
          <p:nvPr/>
        </p:nvPicPr>
        <p:blipFill>
          <a:blip r:embed="rId666" cstate="print"/>
          <a:stretch>
            <a:fillRect/>
          </a:stretch>
        </p:blipFill>
        <p:spPr>
          <a:xfrm>
            <a:off x="4497108" y="4889106"/>
            <a:ext cx="21843" cy="27546"/>
          </a:xfrm>
          <a:prstGeom prst="rect">
            <a:avLst/>
          </a:prstGeom>
        </p:spPr>
      </p:pic>
      <p:pic>
        <p:nvPicPr>
          <p:cNvPr id="891" name="object 891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93618" y="3111182"/>
            <a:ext cx="19436" cy="23456"/>
          </a:xfrm>
          <a:prstGeom prst="rect">
            <a:avLst/>
          </a:prstGeom>
        </p:spPr>
      </p:pic>
      <p:pic>
        <p:nvPicPr>
          <p:cNvPr id="892" name="object 892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0703" y="2880118"/>
            <a:ext cx="20502" cy="21729"/>
          </a:xfrm>
          <a:prstGeom prst="rect">
            <a:avLst/>
          </a:prstGeom>
        </p:spPr>
      </p:pic>
      <p:pic>
        <p:nvPicPr>
          <p:cNvPr id="893" name="object 89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113477" y="5030495"/>
            <a:ext cx="19151" cy="16154"/>
          </a:xfrm>
          <a:prstGeom prst="rect">
            <a:avLst/>
          </a:prstGeom>
        </p:spPr>
      </p:pic>
      <p:pic>
        <p:nvPicPr>
          <p:cNvPr id="894" name="object 89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156212" y="3162701"/>
            <a:ext cx="20751" cy="16108"/>
          </a:xfrm>
          <a:prstGeom prst="rect">
            <a:avLst/>
          </a:prstGeom>
        </p:spPr>
      </p:pic>
      <p:pic>
        <p:nvPicPr>
          <p:cNvPr id="895" name="object 89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10242" y="2454325"/>
            <a:ext cx="20295" cy="17246"/>
          </a:xfrm>
          <a:prstGeom prst="rect">
            <a:avLst/>
          </a:prstGeom>
        </p:spPr>
      </p:pic>
      <p:pic>
        <p:nvPicPr>
          <p:cNvPr id="896" name="object 89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6149" y="2491790"/>
            <a:ext cx="14418" cy="14401"/>
          </a:xfrm>
          <a:prstGeom prst="rect">
            <a:avLst/>
          </a:prstGeom>
        </p:spPr>
      </p:pic>
      <p:pic>
        <p:nvPicPr>
          <p:cNvPr id="897" name="object 89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7048703" y="4540338"/>
            <a:ext cx="18465" cy="16738"/>
          </a:xfrm>
          <a:prstGeom prst="rect">
            <a:avLst/>
          </a:prstGeom>
        </p:spPr>
      </p:pic>
      <p:pic>
        <p:nvPicPr>
          <p:cNvPr id="898" name="object 89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928332" y="3599256"/>
            <a:ext cx="14477" cy="13500"/>
          </a:xfrm>
          <a:prstGeom prst="rect">
            <a:avLst/>
          </a:prstGeom>
        </p:spPr>
      </p:pic>
      <p:pic>
        <p:nvPicPr>
          <p:cNvPr id="899" name="object 899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1583740" y="2026932"/>
            <a:ext cx="27724" cy="23202"/>
          </a:xfrm>
          <a:prstGeom prst="rect">
            <a:avLst/>
          </a:prstGeom>
        </p:spPr>
      </p:pic>
      <p:pic>
        <p:nvPicPr>
          <p:cNvPr id="900" name="object 900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592436" y="3783647"/>
            <a:ext cx="19653" cy="35255"/>
          </a:xfrm>
          <a:prstGeom prst="rect">
            <a:avLst/>
          </a:prstGeom>
        </p:spPr>
      </p:pic>
      <p:pic>
        <p:nvPicPr>
          <p:cNvPr id="901" name="object 90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6343180" y="5399697"/>
            <a:ext cx="16954" cy="16637"/>
          </a:xfrm>
          <a:prstGeom prst="rect">
            <a:avLst/>
          </a:prstGeom>
        </p:spPr>
      </p:pic>
      <p:grpSp>
        <p:nvGrpSpPr>
          <p:cNvPr id="902" name="object 902"/>
          <p:cNvGrpSpPr/>
          <p:nvPr/>
        </p:nvGrpSpPr>
        <p:grpSpPr>
          <a:xfrm>
            <a:off x="4677498" y="3080169"/>
            <a:ext cx="80645" cy="30480"/>
            <a:chOff x="4677498" y="3080169"/>
            <a:chExt cx="80645" cy="30480"/>
          </a:xfrm>
        </p:grpSpPr>
        <p:pic>
          <p:nvPicPr>
            <p:cNvPr id="903" name="object 903"/>
            <p:cNvPicPr/>
            <p:nvPr/>
          </p:nvPicPr>
          <p:blipFill>
            <a:blip r:embed="rId545" cstate="print"/>
            <a:stretch>
              <a:fillRect/>
            </a:stretch>
          </p:blipFill>
          <p:spPr>
            <a:xfrm>
              <a:off x="4677498" y="3080169"/>
              <a:ext cx="20192" cy="20345"/>
            </a:xfrm>
            <a:prstGeom prst="rect">
              <a:avLst/>
            </a:prstGeom>
          </p:spPr>
        </p:pic>
        <p:pic>
          <p:nvPicPr>
            <p:cNvPr id="904" name="object 904"/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4727041" y="3092907"/>
              <a:ext cx="31102" cy="17500"/>
            </a:xfrm>
            <a:prstGeom prst="rect">
              <a:avLst/>
            </a:prstGeom>
          </p:spPr>
        </p:pic>
      </p:grpSp>
      <p:pic>
        <p:nvPicPr>
          <p:cNvPr id="905" name="object 90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3266363" y="6270040"/>
            <a:ext cx="18834" cy="18783"/>
          </a:xfrm>
          <a:prstGeom prst="rect">
            <a:avLst/>
          </a:prstGeom>
        </p:spPr>
      </p:pic>
      <p:pic>
        <p:nvPicPr>
          <p:cNvPr id="906" name="object 906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875620" y="3263265"/>
            <a:ext cx="27000" cy="26682"/>
          </a:xfrm>
          <a:prstGeom prst="rect">
            <a:avLst/>
          </a:prstGeom>
        </p:spPr>
      </p:pic>
      <p:pic>
        <p:nvPicPr>
          <p:cNvPr id="907" name="object 90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901063" y="2123732"/>
            <a:ext cx="14630" cy="10388"/>
          </a:xfrm>
          <a:prstGeom prst="rect">
            <a:avLst/>
          </a:prstGeom>
        </p:spPr>
      </p:pic>
      <p:pic>
        <p:nvPicPr>
          <p:cNvPr id="908" name="object 90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354489" y="2466543"/>
            <a:ext cx="17894" cy="17360"/>
          </a:xfrm>
          <a:prstGeom prst="rect">
            <a:avLst/>
          </a:prstGeom>
        </p:spPr>
      </p:pic>
      <p:pic>
        <p:nvPicPr>
          <p:cNvPr id="909" name="object 90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306567" y="2927921"/>
            <a:ext cx="18491" cy="14389"/>
          </a:xfrm>
          <a:prstGeom prst="rect">
            <a:avLst/>
          </a:prstGeom>
        </p:spPr>
      </p:pic>
      <p:pic>
        <p:nvPicPr>
          <p:cNvPr id="910" name="object 910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251538" y="4542764"/>
            <a:ext cx="17367" cy="21120"/>
          </a:xfrm>
          <a:prstGeom prst="rect">
            <a:avLst/>
          </a:prstGeom>
        </p:spPr>
      </p:pic>
      <p:pic>
        <p:nvPicPr>
          <p:cNvPr id="911" name="object 91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088654" y="5459920"/>
            <a:ext cx="16890" cy="17957"/>
          </a:xfrm>
          <a:prstGeom prst="rect">
            <a:avLst/>
          </a:prstGeom>
        </p:spPr>
      </p:pic>
      <p:pic>
        <p:nvPicPr>
          <p:cNvPr id="912" name="object 91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51256" y="4887163"/>
            <a:ext cx="18338" cy="15735"/>
          </a:xfrm>
          <a:prstGeom prst="rect">
            <a:avLst/>
          </a:prstGeom>
        </p:spPr>
      </p:pic>
      <p:pic>
        <p:nvPicPr>
          <p:cNvPr id="913" name="object 91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27208" y="4648886"/>
            <a:ext cx="16522" cy="17068"/>
          </a:xfrm>
          <a:prstGeom prst="rect">
            <a:avLst/>
          </a:prstGeom>
        </p:spPr>
      </p:pic>
      <p:pic>
        <p:nvPicPr>
          <p:cNvPr id="914" name="object 914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082114" y="5285168"/>
            <a:ext cx="27038" cy="15519"/>
          </a:xfrm>
          <a:prstGeom prst="rect">
            <a:avLst/>
          </a:prstGeom>
        </p:spPr>
      </p:pic>
      <p:pic>
        <p:nvPicPr>
          <p:cNvPr id="915" name="object 915"/>
          <p:cNvPicPr/>
          <p:nvPr/>
        </p:nvPicPr>
        <p:blipFill>
          <a:blip r:embed="rId667" cstate="print"/>
          <a:stretch>
            <a:fillRect/>
          </a:stretch>
        </p:blipFill>
        <p:spPr>
          <a:xfrm>
            <a:off x="1957920" y="5287086"/>
            <a:ext cx="31457" cy="52336"/>
          </a:xfrm>
          <a:prstGeom prst="rect">
            <a:avLst/>
          </a:prstGeom>
        </p:spPr>
      </p:pic>
      <p:pic>
        <p:nvPicPr>
          <p:cNvPr id="916" name="object 91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891449" y="1491996"/>
            <a:ext cx="14947" cy="18046"/>
          </a:xfrm>
          <a:prstGeom prst="rect">
            <a:avLst/>
          </a:prstGeom>
        </p:spPr>
      </p:pic>
      <p:pic>
        <p:nvPicPr>
          <p:cNvPr id="917" name="object 9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28772" y="3147326"/>
            <a:ext cx="12556" cy="12496"/>
          </a:xfrm>
          <a:prstGeom prst="rect">
            <a:avLst/>
          </a:prstGeom>
        </p:spPr>
      </p:pic>
      <p:pic>
        <p:nvPicPr>
          <p:cNvPr id="918" name="object 91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495442" y="5037607"/>
            <a:ext cx="14973" cy="14325"/>
          </a:xfrm>
          <a:prstGeom prst="rect">
            <a:avLst/>
          </a:prstGeom>
        </p:spPr>
      </p:pic>
      <p:pic>
        <p:nvPicPr>
          <p:cNvPr id="919" name="object 9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791811" y="2177669"/>
            <a:ext cx="13246" cy="12598"/>
          </a:xfrm>
          <a:prstGeom prst="rect">
            <a:avLst/>
          </a:prstGeom>
        </p:spPr>
      </p:pic>
      <p:pic>
        <p:nvPicPr>
          <p:cNvPr id="920" name="object 92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132196" y="4954981"/>
            <a:ext cx="18923" cy="17525"/>
          </a:xfrm>
          <a:prstGeom prst="rect">
            <a:avLst/>
          </a:prstGeom>
        </p:spPr>
      </p:pic>
      <p:pic>
        <p:nvPicPr>
          <p:cNvPr id="921" name="object 92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5826328" y="3387801"/>
            <a:ext cx="22682" cy="20167"/>
          </a:xfrm>
          <a:prstGeom prst="rect">
            <a:avLst/>
          </a:prstGeom>
        </p:spPr>
      </p:pic>
      <p:pic>
        <p:nvPicPr>
          <p:cNvPr id="922" name="object 92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6841337" y="3996702"/>
            <a:ext cx="17614" cy="18262"/>
          </a:xfrm>
          <a:prstGeom prst="rect">
            <a:avLst/>
          </a:prstGeom>
        </p:spPr>
      </p:pic>
      <p:pic>
        <p:nvPicPr>
          <p:cNvPr id="923" name="object 92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440751" y="2107057"/>
            <a:ext cx="16065" cy="20751"/>
          </a:xfrm>
          <a:prstGeom prst="rect">
            <a:avLst/>
          </a:prstGeom>
        </p:spPr>
      </p:pic>
      <p:pic>
        <p:nvPicPr>
          <p:cNvPr id="924" name="object 92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319115" y="3959237"/>
            <a:ext cx="20193" cy="17703"/>
          </a:xfrm>
          <a:prstGeom prst="rect">
            <a:avLst/>
          </a:prstGeom>
        </p:spPr>
      </p:pic>
      <p:pic>
        <p:nvPicPr>
          <p:cNvPr id="925" name="object 92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152379" y="5410936"/>
            <a:ext cx="21577" cy="17640"/>
          </a:xfrm>
          <a:prstGeom prst="rect">
            <a:avLst/>
          </a:prstGeom>
        </p:spPr>
      </p:pic>
      <p:pic>
        <p:nvPicPr>
          <p:cNvPr id="926" name="object 92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122173" y="3451428"/>
            <a:ext cx="12687" cy="13550"/>
          </a:xfrm>
          <a:prstGeom prst="rect">
            <a:avLst/>
          </a:prstGeom>
        </p:spPr>
      </p:pic>
      <p:pic>
        <p:nvPicPr>
          <p:cNvPr id="927" name="object 92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2926092" y="4400435"/>
            <a:ext cx="27978" cy="21640"/>
          </a:xfrm>
          <a:prstGeom prst="rect">
            <a:avLst/>
          </a:prstGeom>
        </p:spPr>
      </p:pic>
      <p:pic>
        <p:nvPicPr>
          <p:cNvPr id="928" name="object 92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307767" y="2938627"/>
            <a:ext cx="20739" cy="20739"/>
          </a:xfrm>
          <a:prstGeom prst="rect">
            <a:avLst/>
          </a:prstGeom>
        </p:spPr>
      </p:pic>
      <p:pic>
        <p:nvPicPr>
          <p:cNvPr id="929" name="object 92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75805" y="3951363"/>
            <a:ext cx="14879" cy="13715"/>
          </a:xfrm>
          <a:prstGeom prst="rect">
            <a:avLst/>
          </a:prstGeom>
        </p:spPr>
      </p:pic>
      <p:pic>
        <p:nvPicPr>
          <p:cNvPr id="930" name="object 93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97927" y="3042462"/>
            <a:ext cx="13089" cy="12903"/>
          </a:xfrm>
          <a:prstGeom prst="rect">
            <a:avLst/>
          </a:prstGeom>
        </p:spPr>
      </p:pic>
      <p:pic>
        <p:nvPicPr>
          <p:cNvPr id="931" name="object 931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5703087" y="3736924"/>
            <a:ext cx="43268" cy="15582"/>
          </a:xfrm>
          <a:prstGeom prst="rect">
            <a:avLst/>
          </a:prstGeom>
        </p:spPr>
      </p:pic>
      <p:pic>
        <p:nvPicPr>
          <p:cNvPr id="932" name="object 93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91140" y="6204521"/>
            <a:ext cx="13309" cy="13944"/>
          </a:xfrm>
          <a:prstGeom prst="rect">
            <a:avLst/>
          </a:prstGeom>
        </p:spPr>
      </p:pic>
      <p:pic>
        <p:nvPicPr>
          <p:cNvPr id="933" name="object 93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067120" y="3217138"/>
            <a:ext cx="21602" cy="14160"/>
          </a:xfrm>
          <a:prstGeom prst="rect">
            <a:avLst/>
          </a:prstGeom>
        </p:spPr>
      </p:pic>
      <p:pic>
        <p:nvPicPr>
          <p:cNvPr id="934" name="object 93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589130" y="4589107"/>
            <a:ext cx="17424" cy="16891"/>
          </a:xfrm>
          <a:prstGeom prst="rect">
            <a:avLst/>
          </a:prstGeom>
        </p:spPr>
      </p:pic>
      <p:pic>
        <p:nvPicPr>
          <p:cNvPr id="935" name="object 93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088960" y="3527462"/>
            <a:ext cx="12642" cy="12674"/>
          </a:xfrm>
          <a:prstGeom prst="rect">
            <a:avLst/>
          </a:prstGeom>
        </p:spPr>
      </p:pic>
      <p:pic>
        <p:nvPicPr>
          <p:cNvPr id="936" name="object 93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22103" y="3395941"/>
            <a:ext cx="11188" cy="12001"/>
          </a:xfrm>
          <a:prstGeom prst="rect">
            <a:avLst/>
          </a:prstGeom>
        </p:spPr>
      </p:pic>
      <p:pic>
        <p:nvPicPr>
          <p:cNvPr id="937" name="object 937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3903916" y="2713024"/>
            <a:ext cx="13208" cy="21945"/>
          </a:xfrm>
          <a:prstGeom prst="rect">
            <a:avLst/>
          </a:prstGeom>
        </p:spPr>
      </p:pic>
      <p:pic>
        <p:nvPicPr>
          <p:cNvPr id="938" name="object 93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48310" y="4041749"/>
            <a:ext cx="14442" cy="10617"/>
          </a:xfrm>
          <a:prstGeom prst="rect">
            <a:avLst/>
          </a:prstGeom>
        </p:spPr>
      </p:pic>
      <p:pic>
        <p:nvPicPr>
          <p:cNvPr id="939" name="object 93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680080" y="4617504"/>
            <a:ext cx="12344" cy="13500"/>
          </a:xfrm>
          <a:prstGeom prst="rect">
            <a:avLst/>
          </a:prstGeom>
        </p:spPr>
      </p:pic>
      <p:pic>
        <p:nvPicPr>
          <p:cNvPr id="940" name="object 94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40975" y="5543651"/>
            <a:ext cx="11633" cy="11303"/>
          </a:xfrm>
          <a:prstGeom prst="rect">
            <a:avLst/>
          </a:prstGeom>
        </p:spPr>
      </p:pic>
      <p:pic>
        <p:nvPicPr>
          <p:cNvPr id="941" name="object 94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665419" y="6356348"/>
            <a:ext cx="10896" cy="11934"/>
          </a:xfrm>
          <a:prstGeom prst="rect">
            <a:avLst/>
          </a:prstGeom>
        </p:spPr>
      </p:pic>
      <p:pic>
        <p:nvPicPr>
          <p:cNvPr id="942" name="object 94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093186" y="4953190"/>
            <a:ext cx="21717" cy="16522"/>
          </a:xfrm>
          <a:prstGeom prst="rect">
            <a:avLst/>
          </a:prstGeom>
        </p:spPr>
      </p:pic>
      <p:pic>
        <p:nvPicPr>
          <p:cNvPr id="943" name="object 943"/>
          <p:cNvPicPr/>
          <p:nvPr/>
        </p:nvPicPr>
        <p:blipFill>
          <a:blip r:embed="rId669" cstate="print"/>
          <a:stretch>
            <a:fillRect/>
          </a:stretch>
        </p:blipFill>
        <p:spPr>
          <a:xfrm>
            <a:off x="6076175" y="5272239"/>
            <a:ext cx="74650" cy="92760"/>
          </a:xfrm>
          <a:prstGeom prst="rect">
            <a:avLst/>
          </a:prstGeom>
        </p:spPr>
      </p:pic>
      <p:pic>
        <p:nvPicPr>
          <p:cNvPr id="944" name="object 94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87303" y="5048758"/>
            <a:ext cx="9664" cy="12903"/>
          </a:xfrm>
          <a:prstGeom prst="rect">
            <a:avLst/>
          </a:prstGeom>
        </p:spPr>
      </p:pic>
      <p:pic>
        <p:nvPicPr>
          <p:cNvPr id="945" name="object 94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806196" y="4176839"/>
            <a:ext cx="12471" cy="10896"/>
          </a:xfrm>
          <a:prstGeom prst="rect">
            <a:avLst/>
          </a:prstGeom>
        </p:spPr>
      </p:pic>
      <p:pic>
        <p:nvPicPr>
          <p:cNvPr id="946" name="object 94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048175" y="5303558"/>
            <a:ext cx="14693" cy="18313"/>
          </a:xfrm>
          <a:prstGeom prst="rect">
            <a:avLst/>
          </a:prstGeom>
        </p:spPr>
      </p:pic>
      <p:pic>
        <p:nvPicPr>
          <p:cNvPr id="947" name="object 94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51333" y="3584854"/>
            <a:ext cx="10807" cy="12395"/>
          </a:xfrm>
          <a:prstGeom prst="rect">
            <a:avLst/>
          </a:prstGeom>
        </p:spPr>
      </p:pic>
      <p:pic>
        <p:nvPicPr>
          <p:cNvPr id="948" name="object 94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91110" y="917232"/>
            <a:ext cx="13590" cy="10325"/>
          </a:xfrm>
          <a:prstGeom prst="rect">
            <a:avLst/>
          </a:prstGeom>
        </p:spPr>
      </p:pic>
      <p:pic>
        <p:nvPicPr>
          <p:cNvPr id="949" name="object 949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2644825" y="3953268"/>
            <a:ext cx="15100" cy="13220"/>
          </a:xfrm>
          <a:prstGeom prst="rect">
            <a:avLst/>
          </a:prstGeom>
        </p:spPr>
      </p:pic>
      <p:pic>
        <p:nvPicPr>
          <p:cNvPr id="950" name="object 95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686033" y="5106936"/>
            <a:ext cx="13220" cy="11430"/>
          </a:xfrm>
          <a:prstGeom prst="rect">
            <a:avLst/>
          </a:prstGeom>
        </p:spPr>
      </p:pic>
      <p:pic>
        <p:nvPicPr>
          <p:cNvPr id="951" name="object 95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46608" y="4142054"/>
            <a:ext cx="11277" cy="11391"/>
          </a:xfrm>
          <a:prstGeom prst="rect">
            <a:avLst/>
          </a:prstGeom>
        </p:spPr>
      </p:pic>
      <p:pic>
        <p:nvPicPr>
          <p:cNvPr id="952" name="object 95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75068" y="4155998"/>
            <a:ext cx="19018" cy="14757"/>
          </a:xfrm>
          <a:prstGeom prst="rect">
            <a:avLst/>
          </a:prstGeom>
        </p:spPr>
      </p:pic>
      <p:pic>
        <p:nvPicPr>
          <p:cNvPr id="953" name="object 953"/>
          <p:cNvPicPr/>
          <p:nvPr/>
        </p:nvPicPr>
        <p:blipFill>
          <a:blip r:embed="rId670" cstate="print"/>
          <a:stretch>
            <a:fillRect/>
          </a:stretch>
        </p:blipFill>
        <p:spPr>
          <a:xfrm>
            <a:off x="4758286" y="3473500"/>
            <a:ext cx="31416" cy="60363"/>
          </a:xfrm>
          <a:prstGeom prst="rect">
            <a:avLst/>
          </a:prstGeom>
        </p:spPr>
      </p:pic>
      <p:pic>
        <p:nvPicPr>
          <p:cNvPr id="954" name="object 95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01192" y="1860575"/>
            <a:ext cx="18209" cy="14757"/>
          </a:xfrm>
          <a:prstGeom prst="rect">
            <a:avLst/>
          </a:prstGeom>
        </p:spPr>
      </p:pic>
      <p:pic>
        <p:nvPicPr>
          <p:cNvPr id="955" name="object 95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341839" y="3583254"/>
            <a:ext cx="10540" cy="11201"/>
          </a:xfrm>
          <a:prstGeom prst="rect">
            <a:avLst/>
          </a:prstGeom>
        </p:spPr>
      </p:pic>
      <p:pic>
        <p:nvPicPr>
          <p:cNvPr id="956" name="object 956"/>
          <p:cNvPicPr/>
          <p:nvPr/>
        </p:nvPicPr>
        <p:blipFill>
          <a:blip r:embed="rId671" cstate="print"/>
          <a:stretch>
            <a:fillRect/>
          </a:stretch>
        </p:blipFill>
        <p:spPr>
          <a:xfrm>
            <a:off x="3405314" y="3323602"/>
            <a:ext cx="13572" cy="28892"/>
          </a:xfrm>
          <a:prstGeom prst="rect">
            <a:avLst/>
          </a:prstGeom>
        </p:spPr>
      </p:pic>
      <p:pic>
        <p:nvPicPr>
          <p:cNvPr id="957" name="object 95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486200" y="6090145"/>
            <a:ext cx="16725" cy="12255"/>
          </a:xfrm>
          <a:prstGeom prst="rect">
            <a:avLst/>
          </a:prstGeom>
        </p:spPr>
      </p:pic>
      <p:pic>
        <p:nvPicPr>
          <p:cNvPr id="958" name="object 95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274767" y="3088614"/>
            <a:ext cx="21336" cy="13715"/>
          </a:xfrm>
          <a:prstGeom prst="rect">
            <a:avLst/>
          </a:prstGeom>
        </p:spPr>
      </p:pic>
      <p:pic>
        <p:nvPicPr>
          <p:cNvPr id="959" name="object 95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82885" y="4293286"/>
            <a:ext cx="13144" cy="14414"/>
          </a:xfrm>
          <a:prstGeom prst="rect">
            <a:avLst/>
          </a:prstGeom>
        </p:spPr>
      </p:pic>
      <p:pic>
        <p:nvPicPr>
          <p:cNvPr id="960" name="object 96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92456" y="3294227"/>
            <a:ext cx="11341" cy="11645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00127" y="1992020"/>
            <a:ext cx="10990" cy="11722"/>
          </a:xfrm>
          <a:prstGeom prst="rect">
            <a:avLst/>
          </a:prstGeom>
        </p:spPr>
      </p:pic>
      <p:pic>
        <p:nvPicPr>
          <p:cNvPr id="962" name="object 96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587989" y="6118656"/>
            <a:ext cx="11201" cy="11963"/>
          </a:xfrm>
          <a:prstGeom prst="rect">
            <a:avLst/>
          </a:prstGeom>
        </p:spPr>
      </p:pic>
      <p:pic>
        <p:nvPicPr>
          <p:cNvPr id="963" name="object 96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000307" y="6209233"/>
            <a:ext cx="20281" cy="14338"/>
          </a:xfrm>
          <a:prstGeom prst="rect">
            <a:avLst/>
          </a:prstGeom>
        </p:spPr>
      </p:pic>
      <p:pic>
        <p:nvPicPr>
          <p:cNvPr id="964" name="object 96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695869" y="2267496"/>
            <a:ext cx="12306" cy="19151"/>
          </a:xfrm>
          <a:prstGeom prst="rect">
            <a:avLst/>
          </a:prstGeom>
        </p:spPr>
      </p:pic>
      <p:pic>
        <p:nvPicPr>
          <p:cNvPr id="965" name="object 96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009184" y="2024837"/>
            <a:ext cx="13347" cy="12064"/>
          </a:xfrm>
          <a:prstGeom prst="rect">
            <a:avLst/>
          </a:prstGeom>
        </p:spPr>
      </p:pic>
      <p:pic>
        <p:nvPicPr>
          <p:cNvPr id="966" name="object 96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855084" y="4338497"/>
            <a:ext cx="13068" cy="14973"/>
          </a:xfrm>
          <a:prstGeom prst="rect">
            <a:avLst/>
          </a:prstGeom>
        </p:spPr>
      </p:pic>
      <p:pic>
        <p:nvPicPr>
          <p:cNvPr id="967" name="object 967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5415978" y="5060912"/>
            <a:ext cx="28981" cy="27368"/>
          </a:xfrm>
          <a:prstGeom prst="rect">
            <a:avLst/>
          </a:prstGeom>
        </p:spPr>
      </p:pic>
      <p:pic>
        <p:nvPicPr>
          <p:cNvPr id="968" name="object 96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894789" y="4469295"/>
            <a:ext cx="11607" cy="14287"/>
          </a:xfrm>
          <a:prstGeom prst="rect">
            <a:avLst/>
          </a:prstGeom>
        </p:spPr>
      </p:pic>
      <p:pic>
        <p:nvPicPr>
          <p:cNvPr id="969" name="object 9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400270" y="4490923"/>
            <a:ext cx="16192" cy="15100"/>
          </a:xfrm>
          <a:prstGeom prst="rect">
            <a:avLst/>
          </a:prstGeom>
        </p:spPr>
      </p:pic>
      <p:pic>
        <p:nvPicPr>
          <p:cNvPr id="970" name="object 97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227658" y="2184145"/>
            <a:ext cx="13848" cy="11582"/>
          </a:xfrm>
          <a:prstGeom prst="rect">
            <a:avLst/>
          </a:prstGeom>
        </p:spPr>
      </p:pic>
      <p:pic>
        <p:nvPicPr>
          <p:cNvPr id="971" name="object 97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417868" y="4966880"/>
            <a:ext cx="20345" cy="17271"/>
          </a:xfrm>
          <a:prstGeom prst="rect">
            <a:avLst/>
          </a:prstGeom>
        </p:spPr>
      </p:pic>
      <p:pic>
        <p:nvPicPr>
          <p:cNvPr id="972" name="object 97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98729" y="5055603"/>
            <a:ext cx="11976" cy="14287"/>
          </a:xfrm>
          <a:prstGeom prst="rect">
            <a:avLst/>
          </a:prstGeom>
        </p:spPr>
      </p:pic>
      <p:pic>
        <p:nvPicPr>
          <p:cNvPr id="973" name="object 97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946650" y="3063900"/>
            <a:ext cx="12560" cy="11087"/>
          </a:xfrm>
          <a:prstGeom prst="rect">
            <a:avLst/>
          </a:prstGeom>
        </p:spPr>
      </p:pic>
      <p:pic>
        <p:nvPicPr>
          <p:cNvPr id="974" name="object 97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474030" y="3784333"/>
            <a:ext cx="14350" cy="14668"/>
          </a:xfrm>
          <a:prstGeom prst="rect">
            <a:avLst/>
          </a:prstGeom>
        </p:spPr>
      </p:pic>
      <p:pic>
        <p:nvPicPr>
          <p:cNvPr id="975" name="object 97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463133" y="2181250"/>
            <a:ext cx="13906" cy="10083"/>
          </a:xfrm>
          <a:prstGeom prst="rect">
            <a:avLst/>
          </a:prstGeom>
        </p:spPr>
      </p:pic>
      <p:pic>
        <p:nvPicPr>
          <p:cNvPr id="976" name="object 9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672937" y="4823624"/>
            <a:ext cx="12293" cy="10858"/>
          </a:xfrm>
          <a:prstGeom prst="rect">
            <a:avLst/>
          </a:prstGeom>
        </p:spPr>
      </p:pic>
      <p:pic>
        <p:nvPicPr>
          <p:cNvPr id="977" name="object 97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5124475" y="5563806"/>
            <a:ext cx="29794" cy="20027"/>
          </a:xfrm>
          <a:prstGeom prst="rect">
            <a:avLst/>
          </a:prstGeom>
        </p:spPr>
      </p:pic>
      <p:pic>
        <p:nvPicPr>
          <p:cNvPr id="978" name="object 97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3376" y="3508590"/>
            <a:ext cx="15350" cy="13347"/>
          </a:xfrm>
          <a:prstGeom prst="rect">
            <a:avLst/>
          </a:prstGeom>
        </p:spPr>
      </p:pic>
      <p:pic>
        <p:nvPicPr>
          <p:cNvPr id="979" name="object 97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021507" y="2624429"/>
            <a:ext cx="13995" cy="10109"/>
          </a:xfrm>
          <a:prstGeom prst="rect">
            <a:avLst/>
          </a:prstGeom>
        </p:spPr>
      </p:pic>
      <p:pic>
        <p:nvPicPr>
          <p:cNvPr id="980" name="object 9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086434" y="4158094"/>
            <a:ext cx="10871" cy="11620"/>
          </a:xfrm>
          <a:prstGeom prst="rect">
            <a:avLst/>
          </a:prstGeom>
        </p:spPr>
      </p:pic>
      <p:pic>
        <p:nvPicPr>
          <p:cNvPr id="981" name="object 981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4850955" y="2065782"/>
            <a:ext cx="11671" cy="17170"/>
          </a:xfrm>
          <a:prstGeom prst="rect">
            <a:avLst/>
          </a:prstGeom>
        </p:spPr>
      </p:pic>
      <p:pic>
        <p:nvPicPr>
          <p:cNvPr id="982" name="object 982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2823717" y="1972564"/>
            <a:ext cx="26428" cy="27228"/>
          </a:xfrm>
          <a:prstGeom prst="rect">
            <a:avLst/>
          </a:prstGeom>
        </p:spPr>
      </p:pic>
      <p:pic>
        <p:nvPicPr>
          <p:cNvPr id="983" name="object 983"/>
          <p:cNvPicPr/>
          <p:nvPr/>
        </p:nvPicPr>
        <p:blipFill>
          <a:blip r:embed="rId650" cstate="print"/>
          <a:stretch>
            <a:fillRect/>
          </a:stretch>
        </p:blipFill>
        <p:spPr>
          <a:xfrm>
            <a:off x="2740482" y="4138638"/>
            <a:ext cx="35064" cy="21386"/>
          </a:xfrm>
          <a:prstGeom prst="rect">
            <a:avLst/>
          </a:prstGeom>
        </p:spPr>
      </p:pic>
      <p:pic>
        <p:nvPicPr>
          <p:cNvPr id="984" name="object 98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362196" y="3508870"/>
            <a:ext cx="13677" cy="12585"/>
          </a:xfrm>
          <a:prstGeom prst="rect">
            <a:avLst/>
          </a:prstGeom>
        </p:spPr>
      </p:pic>
      <p:pic>
        <p:nvPicPr>
          <p:cNvPr id="985" name="object 98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382634" y="4071696"/>
            <a:ext cx="19189" cy="15074"/>
          </a:xfrm>
          <a:prstGeom prst="rect">
            <a:avLst/>
          </a:prstGeom>
        </p:spPr>
      </p:pic>
      <p:pic>
        <p:nvPicPr>
          <p:cNvPr id="986" name="object 98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745754" y="3938142"/>
            <a:ext cx="12014" cy="14693"/>
          </a:xfrm>
          <a:prstGeom prst="rect">
            <a:avLst/>
          </a:prstGeom>
        </p:spPr>
      </p:pic>
      <p:pic>
        <p:nvPicPr>
          <p:cNvPr id="987" name="object 98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88880" y="1972564"/>
            <a:ext cx="13054" cy="12598"/>
          </a:xfrm>
          <a:prstGeom prst="rect">
            <a:avLst/>
          </a:prstGeom>
        </p:spPr>
      </p:pic>
      <p:pic>
        <p:nvPicPr>
          <p:cNvPr id="988" name="object 98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7561" y="3650348"/>
            <a:ext cx="13092" cy="14592"/>
          </a:xfrm>
          <a:prstGeom prst="rect">
            <a:avLst/>
          </a:prstGeom>
        </p:spPr>
      </p:pic>
      <p:pic>
        <p:nvPicPr>
          <p:cNvPr id="989" name="object 98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211025" y="3815486"/>
            <a:ext cx="11711" cy="12077"/>
          </a:xfrm>
          <a:prstGeom prst="rect">
            <a:avLst/>
          </a:prstGeom>
        </p:spPr>
      </p:pic>
      <p:pic>
        <p:nvPicPr>
          <p:cNvPr id="990" name="object 990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7059193" y="3606800"/>
            <a:ext cx="23799" cy="16510"/>
          </a:xfrm>
          <a:prstGeom prst="rect">
            <a:avLst/>
          </a:prstGeom>
        </p:spPr>
      </p:pic>
      <p:pic>
        <p:nvPicPr>
          <p:cNvPr id="991" name="object 991"/>
          <p:cNvPicPr/>
          <p:nvPr/>
        </p:nvPicPr>
        <p:blipFill>
          <a:blip r:embed="rId645" cstate="print"/>
          <a:stretch>
            <a:fillRect/>
          </a:stretch>
        </p:blipFill>
        <p:spPr>
          <a:xfrm>
            <a:off x="821751" y="3498735"/>
            <a:ext cx="54748" cy="39204"/>
          </a:xfrm>
          <a:prstGeom prst="rect">
            <a:avLst/>
          </a:prstGeom>
        </p:spPr>
      </p:pic>
      <p:pic>
        <p:nvPicPr>
          <p:cNvPr id="992" name="object 992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3513328" y="3696741"/>
            <a:ext cx="43687" cy="36449"/>
          </a:xfrm>
          <a:prstGeom prst="rect">
            <a:avLst/>
          </a:prstGeom>
        </p:spPr>
      </p:pic>
      <p:pic>
        <p:nvPicPr>
          <p:cNvPr id="993" name="object 99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578555" y="4421847"/>
            <a:ext cx="12471" cy="12966"/>
          </a:xfrm>
          <a:prstGeom prst="rect">
            <a:avLst/>
          </a:prstGeom>
        </p:spPr>
      </p:pic>
      <p:pic>
        <p:nvPicPr>
          <p:cNvPr id="994" name="object 99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561099" y="5131168"/>
            <a:ext cx="16865" cy="14452"/>
          </a:xfrm>
          <a:prstGeom prst="rect">
            <a:avLst/>
          </a:prstGeom>
        </p:spPr>
      </p:pic>
      <p:pic>
        <p:nvPicPr>
          <p:cNvPr id="995" name="object 99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131621" y="5274868"/>
            <a:ext cx="14033" cy="13322"/>
          </a:xfrm>
          <a:prstGeom prst="rect">
            <a:avLst/>
          </a:prstGeom>
        </p:spPr>
      </p:pic>
      <p:pic>
        <p:nvPicPr>
          <p:cNvPr id="996" name="object 996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4453674" y="1847951"/>
            <a:ext cx="33820" cy="21691"/>
          </a:xfrm>
          <a:prstGeom prst="rect">
            <a:avLst/>
          </a:prstGeom>
        </p:spPr>
      </p:pic>
      <p:pic>
        <p:nvPicPr>
          <p:cNvPr id="997" name="object 997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2730817" y="1656943"/>
            <a:ext cx="17132" cy="13754"/>
          </a:xfrm>
          <a:prstGeom prst="rect">
            <a:avLst/>
          </a:prstGeom>
        </p:spPr>
      </p:pic>
      <p:pic>
        <p:nvPicPr>
          <p:cNvPr id="998" name="object 99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230372" y="5496458"/>
            <a:ext cx="12496" cy="12255"/>
          </a:xfrm>
          <a:prstGeom prst="rect">
            <a:avLst/>
          </a:prstGeom>
        </p:spPr>
      </p:pic>
      <p:pic>
        <p:nvPicPr>
          <p:cNvPr id="999" name="object 99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3131019" y="2727058"/>
            <a:ext cx="15722" cy="11937"/>
          </a:xfrm>
          <a:prstGeom prst="rect">
            <a:avLst/>
          </a:prstGeom>
        </p:spPr>
      </p:pic>
      <p:pic>
        <p:nvPicPr>
          <p:cNvPr id="1000" name="object 100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413247" y="2297480"/>
            <a:ext cx="13563" cy="12649"/>
          </a:xfrm>
          <a:prstGeom prst="rect">
            <a:avLst/>
          </a:prstGeom>
        </p:spPr>
      </p:pic>
      <p:pic>
        <p:nvPicPr>
          <p:cNvPr id="1001" name="object 100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34102" y="5246370"/>
            <a:ext cx="14097" cy="13563"/>
          </a:xfrm>
          <a:prstGeom prst="rect">
            <a:avLst/>
          </a:prstGeom>
        </p:spPr>
      </p:pic>
      <p:pic>
        <p:nvPicPr>
          <p:cNvPr id="1002" name="object 100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49799" y="2561856"/>
            <a:ext cx="14507" cy="13246"/>
          </a:xfrm>
          <a:prstGeom prst="rect">
            <a:avLst/>
          </a:prstGeom>
        </p:spPr>
      </p:pic>
      <p:pic>
        <p:nvPicPr>
          <p:cNvPr id="1003" name="object 100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69167" y="4740961"/>
            <a:ext cx="13182" cy="11556"/>
          </a:xfrm>
          <a:prstGeom prst="rect">
            <a:avLst/>
          </a:prstGeom>
        </p:spPr>
      </p:pic>
      <p:pic>
        <p:nvPicPr>
          <p:cNvPr id="1004" name="object 100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801266" y="4065142"/>
            <a:ext cx="11518" cy="16637"/>
          </a:xfrm>
          <a:prstGeom prst="rect">
            <a:avLst/>
          </a:prstGeom>
        </p:spPr>
      </p:pic>
      <p:pic>
        <p:nvPicPr>
          <p:cNvPr id="1005" name="object 100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43463" y="4441952"/>
            <a:ext cx="11490" cy="12268"/>
          </a:xfrm>
          <a:prstGeom prst="rect">
            <a:avLst/>
          </a:prstGeom>
        </p:spPr>
      </p:pic>
      <p:pic>
        <p:nvPicPr>
          <p:cNvPr id="1006" name="object 100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226447" y="6443228"/>
            <a:ext cx="11696" cy="11426"/>
          </a:xfrm>
          <a:prstGeom prst="rect">
            <a:avLst/>
          </a:prstGeom>
        </p:spPr>
      </p:pic>
      <p:pic>
        <p:nvPicPr>
          <p:cNvPr id="1007" name="object 100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19832" y="5331345"/>
            <a:ext cx="17703" cy="12001"/>
          </a:xfrm>
          <a:prstGeom prst="rect">
            <a:avLst/>
          </a:prstGeom>
        </p:spPr>
      </p:pic>
      <p:pic>
        <p:nvPicPr>
          <p:cNvPr id="1008" name="object 100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036096" y="3199002"/>
            <a:ext cx="15633" cy="12242"/>
          </a:xfrm>
          <a:prstGeom prst="rect">
            <a:avLst/>
          </a:prstGeom>
        </p:spPr>
      </p:pic>
      <p:pic>
        <p:nvPicPr>
          <p:cNvPr id="1009" name="object 1009"/>
          <p:cNvPicPr/>
          <p:nvPr/>
        </p:nvPicPr>
        <p:blipFill>
          <a:blip r:embed="rId673" cstate="print"/>
          <a:stretch>
            <a:fillRect/>
          </a:stretch>
        </p:blipFill>
        <p:spPr>
          <a:xfrm>
            <a:off x="4509058" y="4719866"/>
            <a:ext cx="48374" cy="29095"/>
          </a:xfrm>
          <a:prstGeom prst="rect">
            <a:avLst/>
          </a:prstGeom>
        </p:spPr>
      </p:pic>
      <p:pic>
        <p:nvPicPr>
          <p:cNvPr id="1010" name="object 101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64494" y="5942152"/>
            <a:ext cx="17145" cy="15506"/>
          </a:xfrm>
          <a:prstGeom prst="rect">
            <a:avLst/>
          </a:prstGeom>
        </p:spPr>
      </p:pic>
      <p:pic>
        <p:nvPicPr>
          <p:cNvPr id="1011" name="object 101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658442" y="6055359"/>
            <a:ext cx="14909" cy="13411"/>
          </a:xfrm>
          <a:prstGeom prst="rect">
            <a:avLst/>
          </a:prstGeom>
        </p:spPr>
      </p:pic>
      <p:pic>
        <p:nvPicPr>
          <p:cNvPr id="1012" name="object 101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08194" y="5931382"/>
            <a:ext cx="14859" cy="15036"/>
          </a:xfrm>
          <a:prstGeom prst="rect">
            <a:avLst/>
          </a:prstGeom>
        </p:spPr>
      </p:pic>
      <p:grpSp>
        <p:nvGrpSpPr>
          <p:cNvPr id="1013" name="object 1013"/>
          <p:cNvGrpSpPr/>
          <p:nvPr/>
        </p:nvGrpSpPr>
        <p:grpSpPr>
          <a:xfrm>
            <a:off x="3776065" y="2923667"/>
            <a:ext cx="73025" cy="40640"/>
            <a:chOff x="3776065" y="2923667"/>
            <a:chExt cx="73025" cy="40640"/>
          </a:xfrm>
        </p:grpSpPr>
        <p:pic>
          <p:nvPicPr>
            <p:cNvPr id="1014" name="object 1014"/>
            <p:cNvPicPr/>
            <p:nvPr/>
          </p:nvPicPr>
          <p:blipFill>
            <a:blip r:embed="rId665" cstate="print"/>
            <a:stretch>
              <a:fillRect/>
            </a:stretch>
          </p:blipFill>
          <p:spPr>
            <a:xfrm>
              <a:off x="3776065" y="2923667"/>
              <a:ext cx="10706" cy="13334"/>
            </a:xfrm>
            <a:prstGeom prst="rect">
              <a:avLst/>
            </a:prstGeom>
          </p:spPr>
        </p:pic>
        <p:pic>
          <p:nvPicPr>
            <p:cNvPr id="1015" name="object 1015"/>
            <p:cNvPicPr/>
            <p:nvPr/>
          </p:nvPicPr>
          <p:blipFill>
            <a:blip r:embed="rId674" cstate="print"/>
            <a:stretch>
              <a:fillRect/>
            </a:stretch>
          </p:blipFill>
          <p:spPr>
            <a:xfrm>
              <a:off x="3830256" y="2934042"/>
              <a:ext cx="18544" cy="30086"/>
            </a:xfrm>
            <a:prstGeom prst="rect">
              <a:avLst/>
            </a:prstGeom>
          </p:spPr>
        </p:pic>
      </p:grpSp>
      <p:pic>
        <p:nvPicPr>
          <p:cNvPr id="1016" name="object 101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07292" y="3233496"/>
            <a:ext cx="11023" cy="11684"/>
          </a:xfrm>
          <a:prstGeom prst="rect">
            <a:avLst/>
          </a:prstGeom>
        </p:spPr>
      </p:pic>
      <p:pic>
        <p:nvPicPr>
          <p:cNvPr id="1017" name="object 101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301265" y="4214838"/>
            <a:ext cx="14160" cy="13208"/>
          </a:xfrm>
          <a:prstGeom prst="rect">
            <a:avLst/>
          </a:prstGeom>
        </p:spPr>
      </p:pic>
      <p:pic>
        <p:nvPicPr>
          <p:cNvPr id="1018" name="object 101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231857" y="4442891"/>
            <a:ext cx="10045" cy="10731"/>
          </a:xfrm>
          <a:prstGeom prst="rect">
            <a:avLst/>
          </a:prstGeom>
        </p:spPr>
      </p:pic>
      <p:pic>
        <p:nvPicPr>
          <p:cNvPr id="1019" name="object 101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405394" y="2727147"/>
            <a:ext cx="12674" cy="11188"/>
          </a:xfrm>
          <a:prstGeom prst="rect">
            <a:avLst/>
          </a:prstGeom>
        </p:spPr>
      </p:pic>
      <p:pic>
        <p:nvPicPr>
          <p:cNvPr id="1020" name="object 102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975142" y="1364653"/>
            <a:ext cx="13100" cy="15125"/>
          </a:xfrm>
          <a:prstGeom prst="rect">
            <a:avLst/>
          </a:prstGeom>
        </p:spPr>
      </p:pic>
      <p:pic>
        <p:nvPicPr>
          <p:cNvPr id="1021" name="object 102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918741" y="6066853"/>
            <a:ext cx="18834" cy="12776"/>
          </a:xfrm>
          <a:prstGeom prst="rect">
            <a:avLst/>
          </a:prstGeom>
        </p:spPr>
      </p:pic>
      <p:pic>
        <p:nvPicPr>
          <p:cNvPr id="1022" name="object 102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732146" y="6320590"/>
            <a:ext cx="12382" cy="11932"/>
          </a:xfrm>
          <a:prstGeom prst="rect">
            <a:avLst/>
          </a:prstGeom>
        </p:spPr>
      </p:pic>
      <p:pic>
        <p:nvPicPr>
          <p:cNvPr id="1023" name="object 1023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1491348" y="4057455"/>
            <a:ext cx="34607" cy="14024"/>
          </a:xfrm>
          <a:prstGeom prst="rect">
            <a:avLst/>
          </a:prstGeom>
        </p:spPr>
      </p:pic>
      <p:pic>
        <p:nvPicPr>
          <p:cNvPr id="1024" name="object 102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352308" y="2365578"/>
            <a:ext cx="13830" cy="11671"/>
          </a:xfrm>
          <a:prstGeom prst="rect">
            <a:avLst/>
          </a:prstGeom>
        </p:spPr>
      </p:pic>
      <p:pic>
        <p:nvPicPr>
          <p:cNvPr id="1025" name="object 102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991650" y="2753677"/>
            <a:ext cx="12090" cy="13093"/>
          </a:xfrm>
          <a:prstGeom prst="rect">
            <a:avLst/>
          </a:prstGeom>
        </p:spPr>
      </p:pic>
      <p:pic>
        <p:nvPicPr>
          <p:cNvPr id="1026" name="object 102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6902" y="1172921"/>
            <a:ext cx="15638" cy="13843"/>
          </a:xfrm>
          <a:prstGeom prst="rect">
            <a:avLst/>
          </a:prstGeom>
        </p:spPr>
      </p:pic>
      <p:pic>
        <p:nvPicPr>
          <p:cNvPr id="1027" name="object 102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11001" y="2942164"/>
            <a:ext cx="14645" cy="12109"/>
          </a:xfrm>
          <a:prstGeom prst="rect">
            <a:avLst/>
          </a:prstGeom>
        </p:spPr>
      </p:pic>
      <p:pic>
        <p:nvPicPr>
          <p:cNvPr id="1028" name="object 102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600631" y="1556854"/>
            <a:ext cx="11836" cy="14122"/>
          </a:xfrm>
          <a:prstGeom prst="rect">
            <a:avLst/>
          </a:prstGeom>
        </p:spPr>
      </p:pic>
      <p:pic>
        <p:nvPicPr>
          <p:cNvPr id="1029" name="object 10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499377" y="3908221"/>
            <a:ext cx="10680" cy="12242"/>
          </a:xfrm>
          <a:prstGeom prst="rect">
            <a:avLst/>
          </a:prstGeom>
        </p:spPr>
      </p:pic>
      <p:pic>
        <p:nvPicPr>
          <p:cNvPr id="1030" name="object 103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435779" y="4764785"/>
            <a:ext cx="15125" cy="12738"/>
          </a:xfrm>
          <a:prstGeom prst="rect">
            <a:avLst/>
          </a:prstGeom>
        </p:spPr>
      </p:pic>
      <p:pic>
        <p:nvPicPr>
          <p:cNvPr id="1031" name="object 1031"/>
          <p:cNvPicPr/>
          <p:nvPr/>
        </p:nvPicPr>
        <p:blipFill>
          <a:blip r:embed="rId675" cstate="print"/>
          <a:stretch>
            <a:fillRect/>
          </a:stretch>
        </p:blipFill>
        <p:spPr>
          <a:xfrm>
            <a:off x="3510115" y="6191427"/>
            <a:ext cx="29286" cy="34162"/>
          </a:xfrm>
          <a:prstGeom prst="rect">
            <a:avLst/>
          </a:prstGeom>
        </p:spPr>
      </p:pic>
      <p:pic>
        <p:nvPicPr>
          <p:cNvPr id="1032" name="object 103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920875" y="6025375"/>
            <a:ext cx="14350" cy="12407"/>
          </a:xfrm>
          <a:prstGeom prst="rect">
            <a:avLst/>
          </a:prstGeom>
        </p:spPr>
      </p:pic>
      <p:pic>
        <p:nvPicPr>
          <p:cNvPr id="1033" name="object 1033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7050087" y="5072557"/>
            <a:ext cx="33400" cy="28575"/>
          </a:xfrm>
          <a:prstGeom prst="rect">
            <a:avLst/>
          </a:prstGeom>
        </p:spPr>
      </p:pic>
      <p:pic>
        <p:nvPicPr>
          <p:cNvPr id="1034" name="object 1034"/>
          <p:cNvPicPr/>
          <p:nvPr/>
        </p:nvPicPr>
        <p:blipFill>
          <a:blip r:embed="rId677" cstate="print"/>
          <a:stretch>
            <a:fillRect/>
          </a:stretch>
        </p:blipFill>
        <p:spPr>
          <a:xfrm>
            <a:off x="4867909" y="6122708"/>
            <a:ext cx="41313" cy="37922"/>
          </a:xfrm>
          <a:prstGeom prst="rect">
            <a:avLst/>
          </a:prstGeom>
        </p:spPr>
      </p:pic>
      <p:pic>
        <p:nvPicPr>
          <p:cNvPr id="1035" name="object 103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878124" y="4403521"/>
            <a:ext cx="11734" cy="11671"/>
          </a:xfrm>
          <a:prstGeom prst="rect">
            <a:avLst/>
          </a:prstGeom>
        </p:spPr>
      </p:pic>
      <p:pic>
        <p:nvPicPr>
          <p:cNvPr id="1036" name="object 103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626611" y="4591012"/>
            <a:ext cx="12446" cy="14008"/>
          </a:xfrm>
          <a:prstGeom prst="rect">
            <a:avLst/>
          </a:prstGeom>
        </p:spPr>
      </p:pic>
      <p:pic>
        <p:nvPicPr>
          <p:cNvPr id="1037" name="object 103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664325" y="5307419"/>
            <a:ext cx="13354" cy="13957"/>
          </a:xfrm>
          <a:prstGeom prst="rect">
            <a:avLst/>
          </a:prstGeom>
        </p:spPr>
      </p:pic>
      <p:pic>
        <p:nvPicPr>
          <p:cNvPr id="1038" name="object 1038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1879142" y="5991936"/>
            <a:ext cx="10871" cy="25742"/>
          </a:xfrm>
          <a:prstGeom prst="rect">
            <a:avLst/>
          </a:prstGeom>
        </p:spPr>
      </p:pic>
      <p:pic>
        <p:nvPicPr>
          <p:cNvPr id="1039" name="object 1039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3447796" y="4875644"/>
            <a:ext cx="32092" cy="17805"/>
          </a:xfrm>
          <a:prstGeom prst="rect">
            <a:avLst/>
          </a:prstGeom>
        </p:spPr>
      </p:pic>
      <p:pic>
        <p:nvPicPr>
          <p:cNvPr id="1040" name="object 1040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1108894" y="2720555"/>
            <a:ext cx="29137" cy="27381"/>
          </a:xfrm>
          <a:prstGeom prst="rect">
            <a:avLst/>
          </a:prstGeom>
        </p:spPr>
      </p:pic>
      <p:pic>
        <p:nvPicPr>
          <p:cNvPr id="1041" name="object 104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00159" y="2758617"/>
            <a:ext cx="13754" cy="11709"/>
          </a:xfrm>
          <a:prstGeom prst="rect">
            <a:avLst/>
          </a:prstGeom>
        </p:spPr>
      </p:pic>
      <p:pic>
        <p:nvPicPr>
          <p:cNvPr id="1042" name="object 104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472775" y="3131908"/>
            <a:ext cx="15493" cy="12522"/>
          </a:xfrm>
          <a:prstGeom prst="rect">
            <a:avLst/>
          </a:prstGeom>
        </p:spPr>
      </p:pic>
      <p:pic>
        <p:nvPicPr>
          <p:cNvPr id="1043" name="object 1043"/>
          <p:cNvPicPr/>
          <p:nvPr/>
        </p:nvPicPr>
        <p:blipFill>
          <a:blip r:embed="rId500" cstate="print"/>
          <a:stretch>
            <a:fillRect/>
          </a:stretch>
        </p:blipFill>
        <p:spPr>
          <a:xfrm>
            <a:off x="532684" y="1199603"/>
            <a:ext cx="27349" cy="21602"/>
          </a:xfrm>
          <a:prstGeom prst="rect">
            <a:avLst/>
          </a:prstGeom>
        </p:spPr>
      </p:pic>
      <p:pic>
        <p:nvPicPr>
          <p:cNvPr id="1044" name="object 1044"/>
          <p:cNvPicPr/>
          <p:nvPr/>
        </p:nvPicPr>
        <p:blipFill>
          <a:blip r:embed="rId678" cstate="print"/>
          <a:stretch>
            <a:fillRect/>
          </a:stretch>
        </p:blipFill>
        <p:spPr>
          <a:xfrm>
            <a:off x="4678565" y="4861204"/>
            <a:ext cx="27495" cy="12242"/>
          </a:xfrm>
          <a:prstGeom prst="rect">
            <a:avLst/>
          </a:prstGeom>
        </p:spPr>
      </p:pic>
      <p:pic>
        <p:nvPicPr>
          <p:cNvPr id="1045" name="object 104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682659" y="6150330"/>
            <a:ext cx="18948" cy="19646"/>
          </a:xfrm>
          <a:prstGeom prst="rect">
            <a:avLst/>
          </a:prstGeom>
        </p:spPr>
      </p:pic>
      <p:pic>
        <p:nvPicPr>
          <p:cNvPr id="1046" name="object 104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840455" y="2551176"/>
            <a:ext cx="14098" cy="13258"/>
          </a:xfrm>
          <a:prstGeom prst="rect">
            <a:avLst/>
          </a:prstGeom>
        </p:spPr>
      </p:pic>
      <p:pic>
        <p:nvPicPr>
          <p:cNvPr id="1047" name="object 104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594595" y="5912573"/>
            <a:ext cx="12560" cy="11963"/>
          </a:xfrm>
          <a:prstGeom prst="rect">
            <a:avLst/>
          </a:prstGeom>
        </p:spPr>
      </p:pic>
      <p:pic>
        <p:nvPicPr>
          <p:cNvPr id="1048" name="object 104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55305" y="2697861"/>
            <a:ext cx="14274" cy="13220"/>
          </a:xfrm>
          <a:prstGeom prst="rect">
            <a:avLst/>
          </a:prstGeom>
        </p:spPr>
      </p:pic>
      <p:pic>
        <p:nvPicPr>
          <p:cNvPr id="1049" name="object 104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41947" y="5403151"/>
            <a:ext cx="11264" cy="13309"/>
          </a:xfrm>
          <a:prstGeom prst="rect">
            <a:avLst/>
          </a:prstGeom>
        </p:spPr>
      </p:pic>
      <p:pic>
        <p:nvPicPr>
          <p:cNvPr id="1050" name="object 105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485273" y="5606973"/>
            <a:ext cx="13347" cy="11176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2688615" y="5413514"/>
            <a:ext cx="15671" cy="24460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551006" y="6134392"/>
            <a:ext cx="14338" cy="16941"/>
          </a:xfrm>
          <a:prstGeom prst="rect">
            <a:avLst/>
          </a:prstGeom>
        </p:spPr>
      </p:pic>
      <p:pic>
        <p:nvPicPr>
          <p:cNvPr id="1053" name="object 105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693068" y="6584880"/>
            <a:ext cx="11480" cy="14818"/>
          </a:xfrm>
          <a:prstGeom prst="rect">
            <a:avLst/>
          </a:prstGeom>
        </p:spPr>
      </p:pic>
      <p:pic>
        <p:nvPicPr>
          <p:cNvPr id="1054" name="object 105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510294" y="6054699"/>
            <a:ext cx="11175" cy="11772"/>
          </a:xfrm>
          <a:prstGeom prst="rect">
            <a:avLst/>
          </a:prstGeom>
        </p:spPr>
      </p:pic>
      <p:pic>
        <p:nvPicPr>
          <p:cNvPr id="1055" name="object 105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413569" y="4984369"/>
            <a:ext cx="10934" cy="13881"/>
          </a:xfrm>
          <a:prstGeom prst="rect">
            <a:avLst/>
          </a:prstGeom>
        </p:spPr>
      </p:pic>
      <p:pic>
        <p:nvPicPr>
          <p:cNvPr id="1056" name="object 105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765803" y="3209455"/>
            <a:ext cx="11518" cy="10134"/>
          </a:xfrm>
          <a:prstGeom prst="rect">
            <a:avLst/>
          </a:prstGeom>
        </p:spPr>
      </p:pic>
      <p:pic>
        <p:nvPicPr>
          <p:cNvPr id="1057" name="object 105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5991275" y="5946673"/>
            <a:ext cx="18745" cy="12585"/>
          </a:xfrm>
          <a:prstGeom prst="rect">
            <a:avLst/>
          </a:prstGeom>
        </p:spPr>
      </p:pic>
      <p:pic>
        <p:nvPicPr>
          <p:cNvPr id="1058" name="object 1058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204218" y="5072850"/>
            <a:ext cx="17678" cy="19088"/>
          </a:xfrm>
          <a:prstGeom prst="rect">
            <a:avLst/>
          </a:prstGeom>
        </p:spPr>
      </p:pic>
      <p:pic>
        <p:nvPicPr>
          <p:cNvPr id="1059" name="object 105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874048" y="4860861"/>
            <a:ext cx="12674" cy="12306"/>
          </a:xfrm>
          <a:prstGeom prst="rect">
            <a:avLst/>
          </a:prstGeom>
        </p:spPr>
      </p:pic>
      <p:pic>
        <p:nvPicPr>
          <p:cNvPr id="1060" name="object 106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185357" y="2735224"/>
            <a:ext cx="12941" cy="14477"/>
          </a:xfrm>
          <a:prstGeom prst="rect">
            <a:avLst/>
          </a:prstGeom>
        </p:spPr>
      </p:pic>
      <p:pic>
        <p:nvPicPr>
          <p:cNvPr id="1061" name="object 106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540330" y="5184076"/>
            <a:ext cx="12560" cy="14566"/>
          </a:xfrm>
          <a:prstGeom prst="rect">
            <a:avLst/>
          </a:prstGeom>
        </p:spPr>
      </p:pic>
      <p:pic>
        <p:nvPicPr>
          <p:cNvPr id="1062" name="object 1062"/>
          <p:cNvPicPr/>
          <p:nvPr/>
        </p:nvPicPr>
        <p:blipFill>
          <a:blip r:embed="rId679" cstate="print"/>
          <a:stretch>
            <a:fillRect/>
          </a:stretch>
        </p:blipFill>
        <p:spPr>
          <a:xfrm>
            <a:off x="2699105" y="4073740"/>
            <a:ext cx="38938" cy="37388"/>
          </a:xfrm>
          <a:prstGeom prst="rect">
            <a:avLst/>
          </a:prstGeom>
        </p:spPr>
      </p:pic>
      <p:pic>
        <p:nvPicPr>
          <p:cNvPr id="1063" name="object 106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401597" y="4170311"/>
            <a:ext cx="13398" cy="11849"/>
          </a:xfrm>
          <a:prstGeom prst="rect">
            <a:avLst/>
          </a:prstGeom>
        </p:spPr>
      </p:pic>
      <p:pic>
        <p:nvPicPr>
          <p:cNvPr id="1064" name="object 1064"/>
          <p:cNvPicPr/>
          <p:nvPr/>
        </p:nvPicPr>
        <p:blipFill>
          <a:blip r:embed="rId680" cstate="print"/>
          <a:stretch>
            <a:fillRect/>
          </a:stretch>
        </p:blipFill>
        <p:spPr>
          <a:xfrm>
            <a:off x="4434713" y="4897247"/>
            <a:ext cx="20129" cy="25234"/>
          </a:xfrm>
          <a:prstGeom prst="rect">
            <a:avLst/>
          </a:prstGeom>
        </p:spPr>
      </p:pic>
      <p:pic>
        <p:nvPicPr>
          <p:cNvPr id="1065" name="object 1065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223261" y="1569910"/>
            <a:ext cx="18874" cy="10934"/>
          </a:xfrm>
          <a:prstGeom prst="rect">
            <a:avLst/>
          </a:prstGeom>
        </p:spPr>
      </p:pic>
      <p:pic>
        <p:nvPicPr>
          <p:cNvPr id="1066" name="object 1066"/>
          <p:cNvPicPr/>
          <p:nvPr/>
        </p:nvPicPr>
        <p:blipFill>
          <a:blip r:embed="rId639" cstate="print"/>
          <a:stretch>
            <a:fillRect/>
          </a:stretch>
        </p:blipFill>
        <p:spPr>
          <a:xfrm>
            <a:off x="3021939" y="3813551"/>
            <a:ext cx="48387" cy="18089"/>
          </a:xfrm>
          <a:prstGeom prst="rect">
            <a:avLst/>
          </a:prstGeom>
        </p:spPr>
      </p:pic>
      <p:pic>
        <p:nvPicPr>
          <p:cNvPr id="1067" name="object 10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614206" y="5195697"/>
            <a:ext cx="13157" cy="11175"/>
          </a:xfrm>
          <a:prstGeom prst="rect">
            <a:avLst/>
          </a:prstGeom>
        </p:spPr>
      </p:pic>
      <p:pic>
        <p:nvPicPr>
          <p:cNvPr id="1068" name="object 106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917573" y="1755203"/>
            <a:ext cx="14096" cy="11696"/>
          </a:xfrm>
          <a:prstGeom prst="rect">
            <a:avLst/>
          </a:prstGeom>
        </p:spPr>
      </p:pic>
      <p:pic>
        <p:nvPicPr>
          <p:cNvPr id="1069" name="object 10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634729" y="1921205"/>
            <a:ext cx="11760" cy="12306"/>
          </a:xfrm>
          <a:prstGeom prst="rect">
            <a:avLst/>
          </a:prstGeom>
        </p:spPr>
      </p:pic>
      <p:pic>
        <p:nvPicPr>
          <p:cNvPr id="1070" name="object 107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684928" y="6210337"/>
            <a:ext cx="12687" cy="13588"/>
          </a:xfrm>
          <a:prstGeom prst="rect">
            <a:avLst/>
          </a:prstGeom>
        </p:spPr>
      </p:pic>
      <p:pic>
        <p:nvPicPr>
          <p:cNvPr id="1071" name="object 1071"/>
          <p:cNvPicPr/>
          <p:nvPr/>
        </p:nvPicPr>
        <p:blipFill>
          <a:blip r:embed="rId681" cstate="print"/>
          <a:stretch>
            <a:fillRect/>
          </a:stretch>
        </p:blipFill>
        <p:spPr>
          <a:xfrm>
            <a:off x="3958488" y="3246970"/>
            <a:ext cx="32804" cy="44018"/>
          </a:xfrm>
          <a:prstGeom prst="rect">
            <a:avLst/>
          </a:prstGeom>
        </p:spPr>
      </p:pic>
      <p:pic>
        <p:nvPicPr>
          <p:cNvPr id="1072" name="object 107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782540" y="3424984"/>
            <a:ext cx="15138" cy="12244"/>
          </a:xfrm>
          <a:prstGeom prst="rect">
            <a:avLst/>
          </a:prstGeom>
        </p:spPr>
      </p:pic>
      <p:pic>
        <p:nvPicPr>
          <p:cNvPr id="1073" name="object 1073"/>
          <p:cNvPicPr/>
          <p:nvPr/>
        </p:nvPicPr>
        <p:blipFill>
          <a:blip r:embed="rId682" cstate="print"/>
          <a:stretch>
            <a:fillRect/>
          </a:stretch>
        </p:blipFill>
        <p:spPr>
          <a:xfrm>
            <a:off x="4538471" y="2004212"/>
            <a:ext cx="36575" cy="38671"/>
          </a:xfrm>
          <a:prstGeom prst="rect">
            <a:avLst/>
          </a:prstGeom>
        </p:spPr>
      </p:pic>
      <p:pic>
        <p:nvPicPr>
          <p:cNvPr id="1074" name="object 1074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441547" y="5328526"/>
            <a:ext cx="13436" cy="11074"/>
          </a:xfrm>
          <a:prstGeom prst="rect">
            <a:avLst/>
          </a:prstGeom>
        </p:spPr>
      </p:pic>
      <p:pic>
        <p:nvPicPr>
          <p:cNvPr id="1075" name="object 107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535" y="2161679"/>
            <a:ext cx="11916" cy="13195"/>
          </a:xfrm>
          <a:prstGeom prst="rect">
            <a:avLst/>
          </a:prstGeom>
        </p:spPr>
      </p:pic>
      <p:pic>
        <p:nvPicPr>
          <p:cNvPr id="1076" name="object 10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951441" y="4583188"/>
            <a:ext cx="13843" cy="12877"/>
          </a:xfrm>
          <a:prstGeom prst="rect">
            <a:avLst/>
          </a:prstGeom>
        </p:spPr>
      </p:pic>
      <p:pic>
        <p:nvPicPr>
          <p:cNvPr id="1077" name="object 107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728783" y="6278765"/>
            <a:ext cx="14160" cy="16239"/>
          </a:xfrm>
          <a:prstGeom prst="rect">
            <a:avLst/>
          </a:prstGeom>
        </p:spPr>
      </p:pic>
      <p:pic>
        <p:nvPicPr>
          <p:cNvPr id="1078" name="object 107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775987" y="5024932"/>
            <a:ext cx="14528" cy="17602"/>
          </a:xfrm>
          <a:prstGeom prst="rect">
            <a:avLst/>
          </a:prstGeom>
        </p:spPr>
      </p:pic>
      <p:pic>
        <p:nvPicPr>
          <p:cNvPr id="1079" name="object 107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70945" y="2326258"/>
            <a:ext cx="12754" cy="14350"/>
          </a:xfrm>
          <a:prstGeom prst="rect">
            <a:avLst/>
          </a:prstGeom>
        </p:spPr>
      </p:pic>
      <p:pic>
        <p:nvPicPr>
          <p:cNvPr id="1080" name="object 10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701715" y="5258041"/>
            <a:ext cx="10477" cy="11404"/>
          </a:xfrm>
          <a:prstGeom prst="rect">
            <a:avLst/>
          </a:prstGeom>
        </p:spPr>
      </p:pic>
      <p:pic>
        <p:nvPicPr>
          <p:cNvPr id="1081" name="object 108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416058" y="6154013"/>
            <a:ext cx="11074" cy="11239"/>
          </a:xfrm>
          <a:prstGeom prst="rect">
            <a:avLst/>
          </a:prstGeom>
        </p:spPr>
      </p:pic>
      <p:pic>
        <p:nvPicPr>
          <p:cNvPr id="1082" name="object 108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498928" y="5924257"/>
            <a:ext cx="15798" cy="16700"/>
          </a:xfrm>
          <a:prstGeom prst="rect">
            <a:avLst/>
          </a:prstGeom>
        </p:spPr>
      </p:pic>
      <p:pic>
        <p:nvPicPr>
          <p:cNvPr id="1083" name="object 108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400203" y="3778338"/>
            <a:ext cx="11645" cy="14693"/>
          </a:xfrm>
          <a:prstGeom prst="rect">
            <a:avLst/>
          </a:prstGeom>
        </p:spPr>
      </p:pic>
      <p:pic>
        <p:nvPicPr>
          <p:cNvPr id="1084" name="object 108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661789" y="5856058"/>
            <a:ext cx="13627" cy="13030"/>
          </a:xfrm>
          <a:prstGeom prst="rect">
            <a:avLst/>
          </a:prstGeom>
        </p:spPr>
      </p:pic>
      <p:pic>
        <p:nvPicPr>
          <p:cNvPr id="1085" name="object 108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343116" y="5655792"/>
            <a:ext cx="14541" cy="15100"/>
          </a:xfrm>
          <a:prstGeom prst="rect">
            <a:avLst/>
          </a:prstGeom>
        </p:spPr>
      </p:pic>
      <p:pic>
        <p:nvPicPr>
          <p:cNvPr id="1086" name="object 108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31505" y="2543086"/>
            <a:ext cx="17208" cy="16510"/>
          </a:xfrm>
          <a:prstGeom prst="rect">
            <a:avLst/>
          </a:prstGeom>
        </p:spPr>
      </p:pic>
      <p:pic>
        <p:nvPicPr>
          <p:cNvPr id="1087" name="object 108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178465" y="4919040"/>
            <a:ext cx="13157" cy="12928"/>
          </a:xfrm>
          <a:prstGeom prst="rect">
            <a:avLst/>
          </a:prstGeom>
        </p:spPr>
      </p:pic>
      <p:pic>
        <p:nvPicPr>
          <p:cNvPr id="1088" name="object 108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805976" y="4829403"/>
            <a:ext cx="12623" cy="11544"/>
          </a:xfrm>
          <a:prstGeom prst="rect">
            <a:avLst/>
          </a:prstGeom>
        </p:spPr>
      </p:pic>
      <p:pic>
        <p:nvPicPr>
          <p:cNvPr id="1089" name="object 1089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175950" y="5065585"/>
            <a:ext cx="15824" cy="18173"/>
          </a:xfrm>
          <a:prstGeom prst="rect">
            <a:avLst/>
          </a:prstGeom>
        </p:spPr>
      </p:pic>
      <p:pic>
        <p:nvPicPr>
          <p:cNvPr id="1090" name="object 109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847031" y="3967086"/>
            <a:ext cx="11112" cy="11112"/>
          </a:xfrm>
          <a:prstGeom prst="rect">
            <a:avLst/>
          </a:prstGeom>
        </p:spPr>
      </p:pic>
      <p:pic>
        <p:nvPicPr>
          <p:cNvPr id="1091" name="object 1091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802881" y="4443145"/>
            <a:ext cx="21780" cy="19621"/>
          </a:xfrm>
          <a:prstGeom prst="rect">
            <a:avLst/>
          </a:prstGeom>
        </p:spPr>
      </p:pic>
      <p:pic>
        <p:nvPicPr>
          <p:cNvPr id="1092" name="object 109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63110" y="5261152"/>
            <a:ext cx="15506" cy="16510"/>
          </a:xfrm>
          <a:prstGeom prst="rect">
            <a:avLst/>
          </a:prstGeom>
        </p:spPr>
      </p:pic>
      <p:pic>
        <p:nvPicPr>
          <p:cNvPr id="1093" name="object 109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36382" y="1479092"/>
            <a:ext cx="12091" cy="15633"/>
          </a:xfrm>
          <a:prstGeom prst="rect">
            <a:avLst/>
          </a:prstGeom>
        </p:spPr>
      </p:pic>
      <p:pic>
        <p:nvPicPr>
          <p:cNvPr id="1094" name="object 109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52705" y="1498701"/>
            <a:ext cx="11116" cy="9677"/>
          </a:xfrm>
          <a:prstGeom prst="rect">
            <a:avLst/>
          </a:prstGeom>
        </p:spPr>
      </p:pic>
      <p:pic>
        <p:nvPicPr>
          <p:cNvPr id="1095" name="object 1095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611676" y="2984817"/>
            <a:ext cx="14954" cy="28575"/>
          </a:xfrm>
          <a:prstGeom prst="rect">
            <a:avLst/>
          </a:prstGeom>
        </p:spPr>
      </p:pic>
      <p:pic>
        <p:nvPicPr>
          <p:cNvPr id="1096" name="object 109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556789" y="3452266"/>
            <a:ext cx="12776" cy="10325"/>
          </a:xfrm>
          <a:prstGeom prst="rect">
            <a:avLst/>
          </a:prstGeom>
        </p:spPr>
      </p:pic>
      <p:pic>
        <p:nvPicPr>
          <p:cNvPr id="1097" name="object 109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888032" y="5146306"/>
            <a:ext cx="13284" cy="12903"/>
          </a:xfrm>
          <a:prstGeom prst="rect">
            <a:avLst/>
          </a:prstGeom>
        </p:spPr>
      </p:pic>
      <p:pic>
        <p:nvPicPr>
          <p:cNvPr id="1098" name="object 109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030658" y="4508817"/>
            <a:ext cx="15314" cy="14630"/>
          </a:xfrm>
          <a:prstGeom prst="rect">
            <a:avLst/>
          </a:prstGeom>
        </p:spPr>
      </p:pic>
      <p:pic>
        <p:nvPicPr>
          <p:cNvPr id="1099" name="object 109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991756" y="4529759"/>
            <a:ext cx="12077" cy="12242"/>
          </a:xfrm>
          <a:prstGeom prst="rect">
            <a:avLst/>
          </a:prstGeom>
        </p:spPr>
      </p:pic>
      <p:pic>
        <p:nvPicPr>
          <p:cNvPr id="1100" name="object 110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120714" y="5939866"/>
            <a:ext cx="10731" cy="12636"/>
          </a:xfrm>
          <a:prstGeom prst="rect">
            <a:avLst/>
          </a:prstGeom>
        </p:spPr>
      </p:pic>
      <p:pic>
        <p:nvPicPr>
          <p:cNvPr id="1101" name="object 1101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5992495" y="4298569"/>
            <a:ext cx="18783" cy="26936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250165" y="4363021"/>
            <a:ext cx="19926" cy="13741"/>
          </a:xfrm>
          <a:prstGeom prst="rect">
            <a:avLst/>
          </a:prstGeom>
        </p:spPr>
      </p:pic>
      <p:pic>
        <p:nvPicPr>
          <p:cNvPr id="1103" name="object 110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285979" y="5760059"/>
            <a:ext cx="11455" cy="12585"/>
          </a:xfrm>
          <a:prstGeom prst="rect">
            <a:avLst/>
          </a:prstGeom>
        </p:spPr>
      </p:pic>
      <p:pic>
        <p:nvPicPr>
          <p:cNvPr id="1104" name="object 110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565789" y="6234734"/>
            <a:ext cx="11899" cy="12103"/>
          </a:xfrm>
          <a:prstGeom prst="rect">
            <a:avLst/>
          </a:prstGeom>
        </p:spPr>
      </p:pic>
      <p:pic>
        <p:nvPicPr>
          <p:cNvPr id="1105" name="object 1105"/>
          <p:cNvPicPr/>
          <p:nvPr/>
        </p:nvPicPr>
        <p:blipFill>
          <a:blip r:embed="rId676" cstate="print"/>
          <a:stretch>
            <a:fillRect/>
          </a:stretch>
        </p:blipFill>
        <p:spPr>
          <a:xfrm>
            <a:off x="6166396" y="4283151"/>
            <a:ext cx="35001" cy="30505"/>
          </a:xfrm>
          <a:prstGeom prst="rect">
            <a:avLst/>
          </a:prstGeom>
        </p:spPr>
      </p:pic>
      <p:pic>
        <p:nvPicPr>
          <p:cNvPr id="1106" name="object 1106"/>
          <p:cNvPicPr/>
          <p:nvPr/>
        </p:nvPicPr>
        <p:blipFill>
          <a:blip r:embed="rId683" cstate="print"/>
          <a:stretch>
            <a:fillRect/>
          </a:stretch>
        </p:blipFill>
        <p:spPr>
          <a:xfrm>
            <a:off x="2014461" y="6169964"/>
            <a:ext cx="91681" cy="65862"/>
          </a:xfrm>
          <a:prstGeom prst="rect">
            <a:avLst/>
          </a:prstGeom>
        </p:spPr>
      </p:pic>
      <p:pic>
        <p:nvPicPr>
          <p:cNvPr id="1107" name="object 1107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821055" y="2952788"/>
            <a:ext cx="16074" cy="15798"/>
          </a:xfrm>
          <a:prstGeom prst="rect">
            <a:avLst/>
          </a:prstGeom>
        </p:spPr>
      </p:pic>
      <p:pic>
        <p:nvPicPr>
          <p:cNvPr id="1108" name="object 110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384850" y="6225082"/>
            <a:ext cx="12788" cy="11252"/>
          </a:xfrm>
          <a:prstGeom prst="rect">
            <a:avLst/>
          </a:prstGeom>
        </p:spPr>
      </p:pic>
      <p:pic>
        <p:nvPicPr>
          <p:cNvPr id="1109" name="object 110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15075" y="4366717"/>
            <a:ext cx="14097" cy="12877"/>
          </a:xfrm>
          <a:prstGeom prst="rect">
            <a:avLst/>
          </a:prstGeom>
        </p:spPr>
      </p:pic>
      <p:pic>
        <p:nvPicPr>
          <p:cNvPr id="1110" name="object 111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871855" y="4487849"/>
            <a:ext cx="17139" cy="17233"/>
          </a:xfrm>
          <a:prstGeom prst="rect">
            <a:avLst/>
          </a:prstGeom>
        </p:spPr>
      </p:pic>
      <p:pic>
        <p:nvPicPr>
          <p:cNvPr id="1111" name="object 111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402124" y="3724783"/>
            <a:ext cx="13131" cy="12674"/>
          </a:xfrm>
          <a:prstGeom prst="rect">
            <a:avLst/>
          </a:prstGeom>
        </p:spPr>
      </p:pic>
      <p:pic>
        <p:nvPicPr>
          <p:cNvPr id="1112" name="object 111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5444" y="3016935"/>
            <a:ext cx="16916" cy="12903"/>
          </a:xfrm>
          <a:prstGeom prst="rect">
            <a:avLst/>
          </a:prstGeom>
        </p:spPr>
      </p:pic>
      <p:pic>
        <p:nvPicPr>
          <p:cNvPr id="1113" name="object 111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697505" y="3623018"/>
            <a:ext cx="17170" cy="14389"/>
          </a:xfrm>
          <a:prstGeom prst="rect">
            <a:avLst/>
          </a:prstGeom>
        </p:spPr>
      </p:pic>
      <p:pic>
        <p:nvPicPr>
          <p:cNvPr id="1114" name="object 111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731524" y="4122280"/>
            <a:ext cx="14884" cy="18364"/>
          </a:xfrm>
          <a:prstGeom prst="rect">
            <a:avLst/>
          </a:prstGeom>
        </p:spPr>
      </p:pic>
      <p:pic>
        <p:nvPicPr>
          <p:cNvPr id="1115" name="object 1115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2998406" y="2303754"/>
            <a:ext cx="21843" cy="18618"/>
          </a:xfrm>
          <a:prstGeom prst="rect">
            <a:avLst/>
          </a:prstGeom>
        </p:spPr>
      </p:pic>
      <p:pic>
        <p:nvPicPr>
          <p:cNvPr id="1116" name="object 111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87895" y="4298099"/>
            <a:ext cx="10960" cy="11569"/>
          </a:xfrm>
          <a:prstGeom prst="rect">
            <a:avLst/>
          </a:prstGeom>
        </p:spPr>
      </p:pic>
      <p:pic>
        <p:nvPicPr>
          <p:cNvPr id="1117" name="object 1117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487085" y="3975595"/>
            <a:ext cx="12344" cy="12966"/>
          </a:xfrm>
          <a:prstGeom prst="rect">
            <a:avLst/>
          </a:prstGeom>
        </p:spPr>
      </p:pic>
      <p:pic>
        <p:nvPicPr>
          <p:cNvPr id="1118" name="object 111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68137" y="4300511"/>
            <a:ext cx="17068" cy="10452"/>
          </a:xfrm>
          <a:prstGeom prst="rect">
            <a:avLst/>
          </a:prstGeom>
        </p:spPr>
      </p:pic>
      <p:pic>
        <p:nvPicPr>
          <p:cNvPr id="1119" name="object 11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77857" y="3719067"/>
            <a:ext cx="12636" cy="9982"/>
          </a:xfrm>
          <a:prstGeom prst="rect">
            <a:avLst/>
          </a:prstGeom>
        </p:spPr>
      </p:pic>
      <p:pic>
        <p:nvPicPr>
          <p:cNvPr id="1120" name="object 112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775225" y="4171505"/>
            <a:ext cx="11493" cy="9855"/>
          </a:xfrm>
          <a:prstGeom prst="rect">
            <a:avLst/>
          </a:prstGeom>
        </p:spPr>
      </p:pic>
      <p:pic>
        <p:nvPicPr>
          <p:cNvPr id="1121" name="object 112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4602" y="4432592"/>
            <a:ext cx="13420" cy="11493"/>
          </a:xfrm>
          <a:prstGeom prst="rect">
            <a:avLst/>
          </a:prstGeom>
        </p:spPr>
      </p:pic>
      <p:pic>
        <p:nvPicPr>
          <p:cNvPr id="1122" name="object 112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642316" y="4623511"/>
            <a:ext cx="12128" cy="13398"/>
          </a:xfrm>
          <a:prstGeom prst="rect">
            <a:avLst/>
          </a:prstGeom>
        </p:spPr>
      </p:pic>
      <p:pic>
        <p:nvPicPr>
          <p:cNvPr id="1123" name="object 112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085992" y="3064255"/>
            <a:ext cx="14249" cy="11582"/>
          </a:xfrm>
          <a:prstGeom prst="rect">
            <a:avLst/>
          </a:prstGeom>
        </p:spPr>
      </p:pic>
      <p:pic>
        <p:nvPicPr>
          <p:cNvPr id="1124" name="object 1124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3601034" y="3898646"/>
            <a:ext cx="18592" cy="21945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4041482" y="4022940"/>
            <a:ext cx="10325" cy="16891"/>
          </a:xfrm>
          <a:prstGeom prst="rect">
            <a:avLst/>
          </a:prstGeom>
        </p:spPr>
      </p:pic>
      <p:pic>
        <p:nvPicPr>
          <p:cNvPr id="1126" name="object 112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61586" y="4115561"/>
            <a:ext cx="10795" cy="11328"/>
          </a:xfrm>
          <a:prstGeom prst="rect">
            <a:avLst/>
          </a:prstGeom>
        </p:spPr>
      </p:pic>
      <p:pic>
        <p:nvPicPr>
          <p:cNvPr id="1127" name="object 112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3243440" y="5704294"/>
            <a:ext cx="15125" cy="16421"/>
          </a:xfrm>
          <a:prstGeom prst="rect">
            <a:avLst/>
          </a:prstGeom>
        </p:spPr>
      </p:pic>
      <p:pic>
        <p:nvPicPr>
          <p:cNvPr id="1128" name="object 112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6833641" y="4258970"/>
            <a:ext cx="17233" cy="9169"/>
          </a:xfrm>
          <a:prstGeom prst="rect">
            <a:avLst/>
          </a:prstGeom>
        </p:spPr>
      </p:pic>
      <p:pic>
        <p:nvPicPr>
          <p:cNvPr id="1129" name="object 112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772257" y="4949139"/>
            <a:ext cx="14795" cy="12712"/>
          </a:xfrm>
          <a:prstGeom prst="rect">
            <a:avLst/>
          </a:prstGeom>
        </p:spPr>
      </p:pic>
      <p:pic>
        <p:nvPicPr>
          <p:cNvPr id="1130" name="object 1130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5859970" y="4467758"/>
            <a:ext cx="31457" cy="16573"/>
          </a:xfrm>
          <a:prstGeom prst="rect">
            <a:avLst/>
          </a:prstGeom>
        </p:spPr>
      </p:pic>
      <p:pic>
        <p:nvPicPr>
          <p:cNvPr id="1131" name="object 113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440085" y="3710254"/>
            <a:ext cx="12306" cy="18796"/>
          </a:xfrm>
          <a:prstGeom prst="rect">
            <a:avLst/>
          </a:prstGeom>
        </p:spPr>
      </p:pic>
      <p:pic>
        <p:nvPicPr>
          <p:cNvPr id="1132" name="object 113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813855" y="1851380"/>
            <a:ext cx="14079" cy="12141"/>
          </a:xfrm>
          <a:prstGeom prst="rect">
            <a:avLst/>
          </a:prstGeom>
        </p:spPr>
      </p:pic>
      <p:pic>
        <p:nvPicPr>
          <p:cNvPr id="1133" name="object 113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146247" y="3835984"/>
            <a:ext cx="13055" cy="16294"/>
          </a:xfrm>
          <a:prstGeom prst="rect">
            <a:avLst/>
          </a:prstGeom>
        </p:spPr>
      </p:pic>
      <p:pic>
        <p:nvPicPr>
          <p:cNvPr id="1134" name="object 113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943206" y="3061487"/>
            <a:ext cx="18084" cy="18427"/>
          </a:xfrm>
          <a:prstGeom prst="rect">
            <a:avLst/>
          </a:prstGeom>
        </p:spPr>
      </p:pic>
      <p:pic>
        <p:nvPicPr>
          <p:cNvPr id="1135" name="object 113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889385" y="3791432"/>
            <a:ext cx="14566" cy="12814"/>
          </a:xfrm>
          <a:prstGeom prst="rect">
            <a:avLst/>
          </a:prstGeom>
        </p:spPr>
      </p:pic>
      <p:pic>
        <p:nvPicPr>
          <p:cNvPr id="1136" name="object 113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038113" y="6146291"/>
            <a:ext cx="15455" cy="11480"/>
          </a:xfrm>
          <a:prstGeom prst="rect">
            <a:avLst/>
          </a:prstGeom>
        </p:spPr>
      </p:pic>
      <p:pic>
        <p:nvPicPr>
          <p:cNvPr id="1137" name="object 113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085352" y="3616375"/>
            <a:ext cx="14224" cy="17945"/>
          </a:xfrm>
          <a:prstGeom prst="rect">
            <a:avLst/>
          </a:prstGeom>
        </p:spPr>
      </p:pic>
      <p:pic>
        <p:nvPicPr>
          <p:cNvPr id="1138" name="object 113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606732" y="6331393"/>
            <a:ext cx="16548" cy="11678"/>
          </a:xfrm>
          <a:prstGeom prst="rect">
            <a:avLst/>
          </a:prstGeom>
        </p:spPr>
      </p:pic>
      <p:pic>
        <p:nvPicPr>
          <p:cNvPr id="1139" name="object 113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520334" y="4447501"/>
            <a:ext cx="13260" cy="14312"/>
          </a:xfrm>
          <a:prstGeom prst="rect">
            <a:avLst/>
          </a:prstGeom>
        </p:spPr>
      </p:pic>
      <p:pic>
        <p:nvPicPr>
          <p:cNvPr id="1140" name="object 114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786427" y="1888921"/>
            <a:ext cx="12995" cy="12496"/>
          </a:xfrm>
          <a:prstGeom prst="rect">
            <a:avLst/>
          </a:prstGeom>
        </p:spPr>
      </p:pic>
      <p:pic>
        <p:nvPicPr>
          <p:cNvPr id="1141" name="object 114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27956" y="2720441"/>
            <a:ext cx="14159" cy="17856"/>
          </a:xfrm>
          <a:prstGeom prst="rect">
            <a:avLst/>
          </a:prstGeom>
        </p:spPr>
      </p:pic>
      <p:pic>
        <p:nvPicPr>
          <p:cNvPr id="1142" name="object 114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282746" y="5083555"/>
            <a:ext cx="14424" cy="13335"/>
          </a:xfrm>
          <a:prstGeom prst="rect">
            <a:avLst/>
          </a:prstGeom>
        </p:spPr>
      </p:pic>
      <p:pic>
        <p:nvPicPr>
          <p:cNvPr id="1143" name="object 1143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564060" y="3034042"/>
            <a:ext cx="12573" cy="14541"/>
          </a:xfrm>
          <a:prstGeom prst="rect">
            <a:avLst/>
          </a:prstGeom>
        </p:spPr>
      </p:pic>
      <p:pic>
        <p:nvPicPr>
          <p:cNvPr id="1144" name="object 1144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860677" y="3368852"/>
            <a:ext cx="19810" cy="12953"/>
          </a:xfrm>
          <a:prstGeom prst="rect">
            <a:avLst/>
          </a:prstGeom>
        </p:spPr>
      </p:pic>
      <p:pic>
        <p:nvPicPr>
          <p:cNvPr id="1145" name="object 114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505203" y="3530028"/>
            <a:ext cx="14782" cy="16929"/>
          </a:xfrm>
          <a:prstGeom prst="rect">
            <a:avLst/>
          </a:prstGeom>
        </p:spPr>
      </p:pic>
      <p:pic>
        <p:nvPicPr>
          <p:cNvPr id="1146" name="object 114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891408" y="3291141"/>
            <a:ext cx="12992" cy="13538"/>
          </a:xfrm>
          <a:prstGeom prst="rect">
            <a:avLst/>
          </a:prstGeom>
        </p:spPr>
      </p:pic>
      <p:pic>
        <p:nvPicPr>
          <p:cNvPr id="1147" name="object 114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23122" y="3105569"/>
            <a:ext cx="14909" cy="13220"/>
          </a:xfrm>
          <a:prstGeom prst="rect">
            <a:avLst/>
          </a:prstGeom>
        </p:spPr>
      </p:pic>
      <p:pic>
        <p:nvPicPr>
          <p:cNvPr id="1148" name="object 114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089446" y="3168129"/>
            <a:ext cx="13436" cy="11302"/>
          </a:xfrm>
          <a:prstGeom prst="rect">
            <a:avLst/>
          </a:prstGeom>
        </p:spPr>
      </p:pic>
      <p:pic>
        <p:nvPicPr>
          <p:cNvPr id="1149" name="object 1149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959642" y="4369333"/>
            <a:ext cx="17462" cy="12331"/>
          </a:xfrm>
          <a:prstGeom prst="rect">
            <a:avLst/>
          </a:prstGeom>
        </p:spPr>
      </p:pic>
      <p:pic>
        <p:nvPicPr>
          <p:cNvPr id="1150" name="object 115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218531" y="6147663"/>
            <a:ext cx="14668" cy="11582"/>
          </a:xfrm>
          <a:prstGeom prst="rect">
            <a:avLst/>
          </a:prstGeom>
        </p:spPr>
      </p:pic>
      <p:pic>
        <p:nvPicPr>
          <p:cNvPr id="1151" name="object 115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184982" y="2490152"/>
            <a:ext cx="13627" cy="12649"/>
          </a:xfrm>
          <a:prstGeom prst="rect">
            <a:avLst/>
          </a:prstGeom>
        </p:spPr>
      </p:pic>
      <p:pic>
        <p:nvPicPr>
          <p:cNvPr id="1152" name="object 115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710298" y="3331425"/>
            <a:ext cx="10286" cy="11150"/>
          </a:xfrm>
          <a:prstGeom prst="rect">
            <a:avLst/>
          </a:prstGeom>
        </p:spPr>
      </p:pic>
      <p:pic>
        <p:nvPicPr>
          <p:cNvPr id="1153" name="object 115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55153" y="1818563"/>
            <a:ext cx="12557" cy="12776"/>
          </a:xfrm>
          <a:prstGeom prst="rect">
            <a:avLst/>
          </a:prstGeom>
        </p:spPr>
      </p:pic>
      <p:pic>
        <p:nvPicPr>
          <p:cNvPr id="1154" name="object 1154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4808291" y="5463472"/>
            <a:ext cx="8755" cy="16564"/>
          </a:xfrm>
          <a:prstGeom prst="rect">
            <a:avLst/>
          </a:prstGeom>
        </p:spPr>
      </p:pic>
      <p:pic>
        <p:nvPicPr>
          <p:cNvPr id="1155" name="object 115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062414" y="2484437"/>
            <a:ext cx="11899" cy="12649"/>
          </a:xfrm>
          <a:prstGeom prst="rect">
            <a:avLst/>
          </a:prstGeom>
        </p:spPr>
      </p:pic>
      <p:pic>
        <p:nvPicPr>
          <p:cNvPr id="1156" name="object 115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79179" y="3395103"/>
            <a:ext cx="13686" cy="13144"/>
          </a:xfrm>
          <a:prstGeom prst="rect">
            <a:avLst/>
          </a:prstGeom>
        </p:spPr>
      </p:pic>
      <p:pic>
        <p:nvPicPr>
          <p:cNvPr id="1157" name="object 1157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1999805" y="2036102"/>
            <a:ext cx="30797" cy="16154"/>
          </a:xfrm>
          <a:prstGeom prst="rect">
            <a:avLst/>
          </a:prstGeom>
        </p:spPr>
      </p:pic>
      <p:pic>
        <p:nvPicPr>
          <p:cNvPr id="1158" name="object 115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241977" y="4248861"/>
            <a:ext cx="11671" cy="15951"/>
          </a:xfrm>
          <a:prstGeom prst="rect">
            <a:avLst/>
          </a:prstGeom>
        </p:spPr>
      </p:pic>
      <p:pic>
        <p:nvPicPr>
          <p:cNvPr id="1159" name="object 115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381963" y="3576370"/>
            <a:ext cx="11036" cy="14325"/>
          </a:xfrm>
          <a:prstGeom prst="rect">
            <a:avLst/>
          </a:prstGeom>
        </p:spPr>
      </p:pic>
      <p:pic>
        <p:nvPicPr>
          <p:cNvPr id="1160" name="object 116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653673" y="4352086"/>
            <a:ext cx="17691" cy="19062"/>
          </a:xfrm>
          <a:prstGeom prst="rect">
            <a:avLst/>
          </a:prstGeom>
        </p:spPr>
      </p:pic>
      <p:pic>
        <p:nvPicPr>
          <p:cNvPr id="1161" name="object 116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551091" y="419557"/>
            <a:ext cx="9922" cy="5867"/>
          </a:xfrm>
          <a:prstGeom prst="rect">
            <a:avLst/>
          </a:prstGeom>
        </p:spPr>
      </p:pic>
      <p:pic>
        <p:nvPicPr>
          <p:cNvPr id="1162" name="object 1162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6024422" y="4773548"/>
            <a:ext cx="26619" cy="18072"/>
          </a:xfrm>
          <a:prstGeom prst="rect">
            <a:avLst/>
          </a:prstGeom>
        </p:spPr>
      </p:pic>
      <p:pic>
        <p:nvPicPr>
          <p:cNvPr id="1163" name="object 116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3562" y="438327"/>
            <a:ext cx="10457" cy="10579"/>
          </a:xfrm>
          <a:prstGeom prst="rect">
            <a:avLst/>
          </a:prstGeom>
        </p:spPr>
      </p:pic>
      <p:pic>
        <p:nvPicPr>
          <p:cNvPr id="1164" name="object 1164"/>
          <p:cNvPicPr/>
          <p:nvPr/>
        </p:nvPicPr>
        <p:blipFill>
          <a:blip r:embed="rId686" cstate="print"/>
          <a:stretch>
            <a:fillRect/>
          </a:stretch>
        </p:blipFill>
        <p:spPr>
          <a:xfrm>
            <a:off x="1090115" y="4336199"/>
            <a:ext cx="96292" cy="87668"/>
          </a:xfrm>
          <a:prstGeom prst="rect">
            <a:avLst/>
          </a:prstGeom>
        </p:spPr>
      </p:pic>
      <p:pic>
        <p:nvPicPr>
          <p:cNvPr id="1165" name="object 116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0614" y="469125"/>
            <a:ext cx="10048" cy="7569"/>
          </a:xfrm>
          <a:prstGeom prst="rect">
            <a:avLst/>
          </a:prstGeom>
        </p:spPr>
      </p:pic>
      <p:pic>
        <p:nvPicPr>
          <p:cNvPr id="1166" name="object 116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83020" y="4346346"/>
            <a:ext cx="10083" cy="6972"/>
          </a:xfrm>
          <a:prstGeom prst="rect">
            <a:avLst/>
          </a:prstGeom>
        </p:spPr>
      </p:pic>
      <p:pic>
        <p:nvPicPr>
          <p:cNvPr id="1167" name="object 11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953399" y="1087627"/>
            <a:ext cx="11391" cy="11353"/>
          </a:xfrm>
          <a:prstGeom prst="rect">
            <a:avLst/>
          </a:prstGeom>
        </p:spPr>
      </p:pic>
      <p:pic>
        <p:nvPicPr>
          <p:cNvPr id="1168" name="object 116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700147" y="6045657"/>
            <a:ext cx="13652" cy="14008"/>
          </a:xfrm>
          <a:prstGeom prst="rect">
            <a:avLst/>
          </a:prstGeom>
        </p:spPr>
      </p:pic>
      <p:pic>
        <p:nvPicPr>
          <p:cNvPr id="1169" name="object 116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532668" y="1784032"/>
            <a:ext cx="10490" cy="12090"/>
          </a:xfrm>
          <a:prstGeom prst="rect">
            <a:avLst/>
          </a:prstGeom>
        </p:spPr>
      </p:pic>
      <p:pic>
        <p:nvPicPr>
          <p:cNvPr id="1170" name="object 1170"/>
          <p:cNvPicPr/>
          <p:nvPr/>
        </p:nvPicPr>
        <p:blipFill>
          <a:blip r:embed="rId687" cstate="print"/>
          <a:stretch>
            <a:fillRect/>
          </a:stretch>
        </p:blipFill>
        <p:spPr>
          <a:xfrm>
            <a:off x="5452211" y="3296043"/>
            <a:ext cx="108902" cy="111836"/>
          </a:xfrm>
          <a:prstGeom prst="rect">
            <a:avLst/>
          </a:prstGeom>
        </p:spPr>
      </p:pic>
      <p:pic>
        <p:nvPicPr>
          <p:cNvPr id="1171" name="object 1171"/>
          <p:cNvPicPr/>
          <p:nvPr/>
        </p:nvPicPr>
        <p:blipFill>
          <a:blip r:embed="rId688" cstate="print"/>
          <a:stretch>
            <a:fillRect/>
          </a:stretch>
        </p:blipFill>
        <p:spPr>
          <a:xfrm>
            <a:off x="5444045" y="4083621"/>
            <a:ext cx="67729" cy="96240"/>
          </a:xfrm>
          <a:prstGeom prst="rect">
            <a:avLst/>
          </a:prstGeom>
        </p:spPr>
      </p:pic>
      <p:pic>
        <p:nvPicPr>
          <p:cNvPr id="1172" name="object 117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192177" y="2205431"/>
            <a:ext cx="11074" cy="12966"/>
          </a:xfrm>
          <a:prstGeom prst="rect">
            <a:avLst/>
          </a:prstGeom>
        </p:spPr>
      </p:pic>
      <p:pic>
        <p:nvPicPr>
          <p:cNvPr id="1173" name="object 1173"/>
          <p:cNvPicPr/>
          <p:nvPr/>
        </p:nvPicPr>
        <p:blipFill>
          <a:blip r:embed="rId558" cstate="print"/>
          <a:stretch>
            <a:fillRect/>
          </a:stretch>
        </p:blipFill>
        <p:spPr>
          <a:xfrm>
            <a:off x="3011398" y="1868487"/>
            <a:ext cx="27660" cy="33248"/>
          </a:xfrm>
          <a:prstGeom prst="rect">
            <a:avLst/>
          </a:prstGeom>
        </p:spPr>
      </p:pic>
      <p:pic>
        <p:nvPicPr>
          <p:cNvPr id="1174" name="object 117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098651" y="3963390"/>
            <a:ext cx="12179" cy="10985"/>
          </a:xfrm>
          <a:prstGeom prst="rect">
            <a:avLst/>
          </a:prstGeom>
        </p:spPr>
      </p:pic>
      <p:pic>
        <p:nvPicPr>
          <p:cNvPr id="1175" name="object 117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333995" y="3370834"/>
            <a:ext cx="7073" cy="7899"/>
          </a:xfrm>
          <a:prstGeom prst="rect">
            <a:avLst/>
          </a:prstGeom>
        </p:spPr>
      </p:pic>
      <p:pic>
        <p:nvPicPr>
          <p:cNvPr id="1176" name="object 117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390362" y="5277358"/>
            <a:ext cx="14503" cy="12204"/>
          </a:xfrm>
          <a:prstGeom prst="rect">
            <a:avLst/>
          </a:prstGeom>
        </p:spPr>
      </p:pic>
      <p:pic>
        <p:nvPicPr>
          <p:cNvPr id="1177" name="object 1177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6209626" y="5936780"/>
            <a:ext cx="17957" cy="33528"/>
          </a:xfrm>
          <a:prstGeom prst="rect">
            <a:avLst/>
          </a:prstGeom>
        </p:spPr>
      </p:pic>
      <p:pic>
        <p:nvPicPr>
          <p:cNvPr id="1178" name="object 117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349332" y="4692396"/>
            <a:ext cx="14884" cy="10858"/>
          </a:xfrm>
          <a:prstGeom prst="rect">
            <a:avLst/>
          </a:prstGeom>
        </p:spPr>
      </p:pic>
      <p:pic>
        <p:nvPicPr>
          <p:cNvPr id="1179" name="object 117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863862" y="4689094"/>
            <a:ext cx="8953" cy="5308"/>
          </a:xfrm>
          <a:prstGeom prst="rect">
            <a:avLst/>
          </a:prstGeom>
        </p:spPr>
      </p:pic>
      <p:pic>
        <p:nvPicPr>
          <p:cNvPr id="1180" name="object 118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2009762" y="5553278"/>
            <a:ext cx="7150" cy="11302"/>
          </a:xfrm>
          <a:prstGeom prst="rect">
            <a:avLst/>
          </a:prstGeom>
        </p:spPr>
      </p:pic>
      <p:pic>
        <p:nvPicPr>
          <p:cNvPr id="1181" name="object 118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50080" y="1755597"/>
            <a:ext cx="12128" cy="10502"/>
          </a:xfrm>
          <a:prstGeom prst="rect">
            <a:avLst/>
          </a:prstGeom>
        </p:spPr>
      </p:pic>
      <p:pic>
        <p:nvPicPr>
          <p:cNvPr id="1182" name="object 118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35930" y="5687631"/>
            <a:ext cx="11112" cy="12268"/>
          </a:xfrm>
          <a:prstGeom prst="rect">
            <a:avLst/>
          </a:prstGeom>
        </p:spPr>
      </p:pic>
      <p:pic>
        <p:nvPicPr>
          <p:cNvPr id="1183" name="object 1183"/>
          <p:cNvPicPr/>
          <p:nvPr/>
        </p:nvPicPr>
        <p:blipFill>
          <a:blip r:embed="rId690" cstate="print"/>
          <a:stretch>
            <a:fillRect/>
          </a:stretch>
        </p:blipFill>
        <p:spPr>
          <a:xfrm>
            <a:off x="2426091" y="2233155"/>
            <a:ext cx="14251" cy="39268"/>
          </a:xfrm>
          <a:prstGeom prst="rect">
            <a:avLst/>
          </a:prstGeom>
        </p:spPr>
      </p:pic>
      <p:pic>
        <p:nvPicPr>
          <p:cNvPr id="1184" name="object 118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565778" y="6091377"/>
            <a:ext cx="7226" cy="9347"/>
          </a:xfrm>
          <a:prstGeom prst="rect">
            <a:avLst/>
          </a:prstGeom>
        </p:spPr>
      </p:pic>
      <p:pic>
        <p:nvPicPr>
          <p:cNvPr id="1185" name="object 1185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6214186" y="4746231"/>
            <a:ext cx="44919" cy="18681"/>
          </a:xfrm>
          <a:prstGeom prst="rect">
            <a:avLst/>
          </a:prstGeom>
        </p:spPr>
      </p:pic>
      <p:pic>
        <p:nvPicPr>
          <p:cNvPr id="1186" name="object 118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03967" y="5651779"/>
            <a:ext cx="13855" cy="9690"/>
          </a:xfrm>
          <a:prstGeom prst="rect">
            <a:avLst/>
          </a:prstGeom>
        </p:spPr>
      </p:pic>
      <p:pic>
        <p:nvPicPr>
          <p:cNvPr id="1187" name="object 118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52480" y="1942680"/>
            <a:ext cx="5143" cy="6019"/>
          </a:xfrm>
          <a:prstGeom prst="rect">
            <a:avLst/>
          </a:prstGeom>
        </p:spPr>
      </p:pic>
      <p:pic>
        <p:nvPicPr>
          <p:cNvPr id="1188" name="object 1188"/>
          <p:cNvPicPr/>
          <p:nvPr/>
        </p:nvPicPr>
        <p:blipFill>
          <a:blip r:embed="rId692" cstate="print"/>
          <a:stretch>
            <a:fillRect/>
          </a:stretch>
        </p:blipFill>
        <p:spPr>
          <a:xfrm>
            <a:off x="2204377" y="2379979"/>
            <a:ext cx="73532" cy="98297"/>
          </a:xfrm>
          <a:prstGeom prst="rect">
            <a:avLst/>
          </a:prstGeom>
        </p:spPr>
      </p:pic>
      <p:pic>
        <p:nvPicPr>
          <p:cNvPr id="1189" name="object 118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097492" y="4632705"/>
            <a:ext cx="10299" cy="9994"/>
          </a:xfrm>
          <a:prstGeom prst="rect">
            <a:avLst/>
          </a:prstGeom>
        </p:spPr>
      </p:pic>
      <p:pic>
        <p:nvPicPr>
          <p:cNvPr id="1190" name="object 1190"/>
          <p:cNvPicPr/>
          <p:nvPr/>
        </p:nvPicPr>
        <p:blipFill>
          <a:blip r:embed="rId628" cstate="print"/>
          <a:stretch>
            <a:fillRect/>
          </a:stretch>
        </p:blipFill>
        <p:spPr>
          <a:xfrm>
            <a:off x="5992063" y="5481396"/>
            <a:ext cx="17640" cy="32511"/>
          </a:xfrm>
          <a:prstGeom prst="rect">
            <a:avLst/>
          </a:prstGeom>
        </p:spPr>
      </p:pic>
      <p:pic>
        <p:nvPicPr>
          <p:cNvPr id="1191" name="object 11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92525" y="4877587"/>
            <a:ext cx="9550" cy="12115"/>
          </a:xfrm>
          <a:prstGeom prst="rect">
            <a:avLst/>
          </a:prstGeom>
        </p:spPr>
      </p:pic>
      <p:pic>
        <p:nvPicPr>
          <p:cNvPr id="1192" name="object 119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943506" y="3297301"/>
            <a:ext cx="9575" cy="8978"/>
          </a:xfrm>
          <a:prstGeom prst="rect">
            <a:avLst/>
          </a:prstGeom>
        </p:spPr>
      </p:pic>
      <p:pic>
        <p:nvPicPr>
          <p:cNvPr id="1193" name="object 119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123459" y="5245950"/>
            <a:ext cx="5664" cy="10528"/>
          </a:xfrm>
          <a:prstGeom prst="rect">
            <a:avLst/>
          </a:prstGeom>
        </p:spPr>
      </p:pic>
      <p:pic>
        <p:nvPicPr>
          <p:cNvPr id="1194" name="object 119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691030" y="1279664"/>
            <a:ext cx="10198" cy="7848"/>
          </a:xfrm>
          <a:prstGeom prst="rect">
            <a:avLst/>
          </a:prstGeom>
        </p:spPr>
      </p:pic>
      <p:pic>
        <p:nvPicPr>
          <p:cNvPr id="1195" name="object 119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460784" y="3950386"/>
            <a:ext cx="13182" cy="10045"/>
          </a:xfrm>
          <a:prstGeom prst="rect">
            <a:avLst/>
          </a:prstGeom>
        </p:spPr>
      </p:pic>
      <p:pic>
        <p:nvPicPr>
          <p:cNvPr id="1196" name="object 119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025743" y="2308186"/>
            <a:ext cx="11366" cy="8623"/>
          </a:xfrm>
          <a:prstGeom prst="rect">
            <a:avLst/>
          </a:prstGeom>
        </p:spPr>
      </p:pic>
      <p:pic>
        <p:nvPicPr>
          <p:cNvPr id="1197" name="object 119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392290" y="2391410"/>
            <a:ext cx="6083" cy="6057"/>
          </a:xfrm>
          <a:prstGeom prst="rect">
            <a:avLst/>
          </a:prstGeom>
        </p:spPr>
      </p:pic>
      <p:pic>
        <p:nvPicPr>
          <p:cNvPr id="1198" name="object 119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153472" y="1177912"/>
            <a:ext cx="13625" cy="11683"/>
          </a:xfrm>
          <a:prstGeom prst="rect">
            <a:avLst/>
          </a:prstGeom>
        </p:spPr>
      </p:pic>
      <p:pic>
        <p:nvPicPr>
          <p:cNvPr id="1199" name="object 119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51503" y="3208489"/>
            <a:ext cx="12369" cy="9220"/>
          </a:xfrm>
          <a:prstGeom prst="rect">
            <a:avLst/>
          </a:prstGeom>
        </p:spPr>
      </p:pic>
      <p:pic>
        <p:nvPicPr>
          <p:cNvPr id="1200" name="object 120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380411" y="5323039"/>
            <a:ext cx="11112" cy="11074"/>
          </a:xfrm>
          <a:prstGeom prst="rect">
            <a:avLst/>
          </a:prstGeom>
        </p:spPr>
      </p:pic>
      <p:pic>
        <p:nvPicPr>
          <p:cNvPr id="1201" name="object 1201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85325" y="987907"/>
            <a:ext cx="21098" cy="14122"/>
          </a:xfrm>
          <a:prstGeom prst="rect">
            <a:avLst/>
          </a:prstGeom>
        </p:spPr>
      </p:pic>
      <p:pic>
        <p:nvPicPr>
          <p:cNvPr id="1202" name="object 120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303526" y="1461071"/>
            <a:ext cx="4699" cy="4394"/>
          </a:xfrm>
          <a:prstGeom prst="rect">
            <a:avLst/>
          </a:prstGeom>
        </p:spPr>
      </p:pic>
      <p:pic>
        <p:nvPicPr>
          <p:cNvPr id="1203" name="object 1203"/>
          <p:cNvPicPr/>
          <p:nvPr/>
        </p:nvPicPr>
        <p:blipFill>
          <a:blip r:embed="rId693" cstate="print"/>
          <a:stretch>
            <a:fillRect/>
          </a:stretch>
        </p:blipFill>
        <p:spPr>
          <a:xfrm>
            <a:off x="5653392" y="5157673"/>
            <a:ext cx="32461" cy="53720"/>
          </a:xfrm>
          <a:prstGeom prst="rect">
            <a:avLst/>
          </a:prstGeom>
        </p:spPr>
      </p:pic>
      <p:pic>
        <p:nvPicPr>
          <p:cNvPr id="1204" name="object 120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688183" y="1552397"/>
            <a:ext cx="10921" cy="11531"/>
          </a:xfrm>
          <a:prstGeom prst="rect">
            <a:avLst/>
          </a:prstGeom>
        </p:spPr>
      </p:pic>
      <p:pic>
        <p:nvPicPr>
          <p:cNvPr id="1205" name="object 1205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967550" y="4134548"/>
            <a:ext cx="8596" cy="7391"/>
          </a:xfrm>
          <a:prstGeom prst="rect">
            <a:avLst/>
          </a:prstGeom>
        </p:spPr>
      </p:pic>
      <p:pic>
        <p:nvPicPr>
          <p:cNvPr id="1206" name="object 120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765376" y="1358874"/>
            <a:ext cx="11302" cy="12344"/>
          </a:xfrm>
          <a:prstGeom prst="rect">
            <a:avLst/>
          </a:prstGeom>
        </p:spPr>
      </p:pic>
      <p:pic>
        <p:nvPicPr>
          <p:cNvPr id="1207" name="object 120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004130" y="4142625"/>
            <a:ext cx="7653" cy="9194"/>
          </a:xfrm>
          <a:prstGeom prst="rect">
            <a:avLst/>
          </a:prstGeom>
        </p:spPr>
      </p:pic>
      <p:pic>
        <p:nvPicPr>
          <p:cNvPr id="1208" name="object 120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008593" y="2744762"/>
            <a:ext cx="7226" cy="7226"/>
          </a:xfrm>
          <a:prstGeom prst="rect">
            <a:avLst/>
          </a:prstGeom>
        </p:spPr>
      </p:pic>
      <p:pic>
        <p:nvPicPr>
          <p:cNvPr id="1209" name="object 120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170220" y="6582680"/>
            <a:ext cx="9575" cy="14472"/>
          </a:xfrm>
          <a:prstGeom prst="rect">
            <a:avLst/>
          </a:prstGeom>
        </p:spPr>
      </p:pic>
      <p:pic>
        <p:nvPicPr>
          <p:cNvPr id="1210" name="object 121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941975" y="2489923"/>
            <a:ext cx="7740" cy="8356"/>
          </a:xfrm>
          <a:prstGeom prst="rect">
            <a:avLst/>
          </a:prstGeom>
        </p:spPr>
      </p:pic>
      <p:pic>
        <p:nvPicPr>
          <p:cNvPr id="1211" name="object 121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089892" y="1257846"/>
            <a:ext cx="10868" cy="8356"/>
          </a:xfrm>
          <a:prstGeom prst="rect">
            <a:avLst/>
          </a:prstGeom>
        </p:spPr>
      </p:pic>
      <p:pic>
        <p:nvPicPr>
          <p:cNvPr id="1212" name="object 1212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838827" y="3652659"/>
            <a:ext cx="9867" cy="6565"/>
          </a:xfrm>
          <a:prstGeom prst="rect">
            <a:avLst/>
          </a:prstGeom>
        </p:spPr>
      </p:pic>
      <p:pic>
        <p:nvPicPr>
          <p:cNvPr id="1213" name="object 121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557185" y="3410000"/>
            <a:ext cx="7315" cy="7950"/>
          </a:xfrm>
          <a:prstGeom prst="rect">
            <a:avLst/>
          </a:prstGeom>
        </p:spPr>
      </p:pic>
      <p:pic>
        <p:nvPicPr>
          <p:cNvPr id="1214" name="object 121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516128" y="4368584"/>
            <a:ext cx="12166" cy="11899"/>
          </a:xfrm>
          <a:prstGeom prst="rect">
            <a:avLst/>
          </a:prstGeom>
        </p:spPr>
      </p:pic>
      <p:pic>
        <p:nvPicPr>
          <p:cNvPr id="1215" name="object 121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149303" y="4045115"/>
            <a:ext cx="9639" cy="11480"/>
          </a:xfrm>
          <a:prstGeom prst="rect">
            <a:avLst/>
          </a:prstGeom>
        </p:spPr>
      </p:pic>
      <p:pic>
        <p:nvPicPr>
          <p:cNvPr id="1216" name="object 121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63470" y="5719495"/>
            <a:ext cx="11328" cy="12484"/>
          </a:xfrm>
          <a:prstGeom prst="rect">
            <a:avLst/>
          </a:prstGeom>
        </p:spPr>
      </p:pic>
      <p:pic>
        <p:nvPicPr>
          <p:cNvPr id="1217" name="object 1217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672619" y="2663926"/>
            <a:ext cx="9925" cy="25577"/>
          </a:xfrm>
          <a:prstGeom prst="rect">
            <a:avLst/>
          </a:prstGeom>
        </p:spPr>
      </p:pic>
      <p:pic>
        <p:nvPicPr>
          <p:cNvPr id="1218" name="object 121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87657" y="4230217"/>
            <a:ext cx="11264" cy="8166"/>
          </a:xfrm>
          <a:prstGeom prst="rect">
            <a:avLst/>
          </a:prstGeom>
        </p:spPr>
      </p:pic>
      <p:pic>
        <p:nvPicPr>
          <p:cNvPr id="1219" name="object 121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399842" y="4618735"/>
            <a:ext cx="8293" cy="11468"/>
          </a:xfrm>
          <a:prstGeom prst="rect">
            <a:avLst/>
          </a:prstGeom>
        </p:spPr>
      </p:pic>
      <p:pic>
        <p:nvPicPr>
          <p:cNvPr id="1220" name="object 122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522732" y="2629598"/>
            <a:ext cx="10363" cy="12166"/>
          </a:xfrm>
          <a:prstGeom prst="rect">
            <a:avLst/>
          </a:prstGeom>
        </p:spPr>
      </p:pic>
      <p:pic>
        <p:nvPicPr>
          <p:cNvPr id="1221" name="object 122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39855" y="1198638"/>
            <a:ext cx="7340" cy="6591"/>
          </a:xfrm>
          <a:prstGeom prst="rect">
            <a:avLst/>
          </a:prstGeom>
        </p:spPr>
      </p:pic>
      <p:pic>
        <p:nvPicPr>
          <p:cNvPr id="1222" name="object 122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440254" y="1666201"/>
            <a:ext cx="10896" cy="12369"/>
          </a:xfrm>
          <a:prstGeom prst="rect">
            <a:avLst/>
          </a:prstGeom>
        </p:spPr>
      </p:pic>
      <p:pic>
        <p:nvPicPr>
          <p:cNvPr id="1223" name="object 122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886538" y="3972674"/>
            <a:ext cx="9601" cy="9321"/>
          </a:xfrm>
          <a:prstGeom prst="rect">
            <a:avLst/>
          </a:prstGeom>
        </p:spPr>
      </p:pic>
      <p:pic>
        <p:nvPicPr>
          <p:cNvPr id="1224" name="object 122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760902" y="1300670"/>
            <a:ext cx="4237" cy="4711"/>
          </a:xfrm>
          <a:prstGeom prst="rect">
            <a:avLst/>
          </a:prstGeom>
        </p:spPr>
      </p:pic>
      <p:pic>
        <p:nvPicPr>
          <p:cNvPr id="1225" name="object 122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457050" y="6491827"/>
            <a:ext cx="9448" cy="10641"/>
          </a:xfrm>
          <a:prstGeom prst="rect">
            <a:avLst/>
          </a:prstGeom>
        </p:spPr>
      </p:pic>
      <p:pic>
        <p:nvPicPr>
          <p:cNvPr id="1226" name="object 122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830430" y="5329529"/>
            <a:ext cx="14782" cy="10960"/>
          </a:xfrm>
          <a:prstGeom prst="rect">
            <a:avLst/>
          </a:prstGeom>
        </p:spPr>
      </p:pic>
      <p:pic>
        <p:nvPicPr>
          <p:cNvPr id="1227" name="object 1227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1944611" y="4625606"/>
            <a:ext cx="10731" cy="17424"/>
          </a:xfrm>
          <a:prstGeom prst="rect">
            <a:avLst/>
          </a:prstGeom>
        </p:spPr>
      </p:pic>
      <p:pic>
        <p:nvPicPr>
          <p:cNvPr id="1228" name="object 1228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2334196" y="5714060"/>
            <a:ext cx="40754" cy="17081"/>
          </a:xfrm>
          <a:prstGeom prst="rect">
            <a:avLst/>
          </a:prstGeom>
        </p:spPr>
      </p:pic>
      <p:pic>
        <p:nvPicPr>
          <p:cNvPr id="1229" name="object 12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42461" y="1280426"/>
            <a:ext cx="11178" cy="12014"/>
          </a:xfrm>
          <a:prstGeom prst="rect">
            <a:avLst/>
          </a:prstGeom>
        </p:spPr>
      </p:pic>
      <p:pic>
        <p:nvPicPr>
          <p:cNvPr id="1230" name="object 123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254093" y="5948248"/>
            <a:ext cx="5461" cy="10642"/>
          </a:xfrm>
          <a:prstGeom prst="rect">
            <a:avLst/>
          </a:prstGeom>
        </p:spPr>
      </p:pic>
      <p:pic>
        <p:nvPicPr>
          <p:cNvPr id="1231" name="object 123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505974" y="2007349"/>
            <a:ext cx="12585" cy="11963"/>
          </a:xfrm>
          <a:prstGeom prst="rect">
            <a:avLst/>
          </a:prstGeom>
        </p:spPr>
      </p:pic>
      <p:pic>
        <p:nvPicPr>
          <p:cNvPr id="1232" name="object 123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905838" y="2678963"/>
            <a:ext cx="10833" cy="11709"/>
          </a:xfrm>
          <a:prstGeom prst="rect">
            <a:avLst/>
          </a:prstGeom>
        </p:spPr>
      </p:pic>
      <p:pic>
        <p:nvPicPr>
          <p:cNvPr id="1233" name="object 123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3878071" y="2101342"/>
            <a:ext cx="10388" cy="6692"/>
          </a:xfrm>
          <a:prstGeom prst="rect">
            <a:avLst/>
          </a:prstGeom>
        </p:spPr>
      </p:pic>
      <p:pic>
        <p:nvPicPr>
          <p:cNvPr id="1234" name="object 123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751643" y="3917950"/>
            <a:ext cx="6959" cy="7785"/>
          </a:xfrm>
          <a:prstGeom prst="rect">
            <a:avLst/>
          </a:prstGeom>
        </p:spPr>
      </p:pic>
      <p:pic>
        <p:nvPicPr>
          <p:cNvPr id="1235" name="object 123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592884" y="4442320"/>
            <a:ext cx="8699" cy="10960"/>
          </a:xfrm>
          <a:prstGeom prst="rect">
            <a:avLst/>
          </a:prstGeom>
        </p:spPr>
      </p:pic>
      <p:pic>
        <p:nvPicPr>
          <p:cNvPr id="1236" name="object 123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441731" y="5483745"/>
            <a:ext cx="6972" cy="9220"/>
          </a:xfrm>
          <a:prstGeom prst="rect">
            <a:avLst/>
          </a:prstGeom>
        </p:spPr>
      </p:pic>
      <p:pic>
        <p:nvPicPr>
          <p:cNvPr id="1237" name="object 1237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5746102" y="2567978"/>
            <a:ext cx="20662" cy="34569"/>
          </a:xfrm>
          <a:prstGeom prst="rect">
            <a:avLst/>
          </a:prstGeom>
        </p:spPr>
      </p:pic>
      <p:pic>
        <p:nvPicPr>
          <p:cNvPr id="1238" name="object 1238"/>
          <p:cNvPicPr/>
          <p:nvPr/>
        </p:nvPicPr>
        <p:blipFill>
          <a:blip r:embed="rId694" cstate="print"/>
          <a:stretch>
            <a:fillRect/>
          </a:stretch>
        </p:blipFill>
        <p:spPr>
          <a:xfrm>
            <a:off x="985413" y="3383407"/>
            <a:ext cx="74062" cy="73634"/>
          </a:xfrm>
          <a:prstGeom prst="rect">
            <a:avLst/>
          </a:prstGeom>
        </p:spPr>
      </p:pic>
      <p:pic>
        <p:nvPicPr>
          <p:cNvPr id="1239" name="object 123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66800" y="1310487"/>
            <a:ext cx="6869" cy="7670"/>
          </a:xfrm>
          <a:prstGeom prst="rect">
            <a:avLst/>
          </a:prstGeom>
        </p:spPr>
      </p:pic>
      <p:pic>
        <p:nvPicPr>
          <p:cNvPr id="1240" name="object 124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460720" y="2517152"/>
            <a:ext cx="8597" cy="10452"/>
          </a:xfrm>
          <a:prstGeom prst="rect">
            <a:avLst/>
          </a:prstGeom>
        </p:spPr>
      </p:pic>
      <p:pic>
        <p:nvPicPr>
          <p:cNvPr id="1241" name="object 1241"/>
          <p:cNvPicPr/>
          <p:nvPr/>
        </p:nvPicPr>
        <p:blipFill>
          <a:blip r:embed="rId695" cstate="print"/>
          <a:stretch>
            <a:fillRect/>
          </a:stretch>
        </p:blipFill>
        <p:spPr>
          <a:xfrm>
            <a:off x="5639180" y="5057656"/>
            <a:ext cx="48310" cy="33012"/>
          </a:xfrm>
          <a:prstGeom prst="rect">
            <a:avLst/>
          </a:prstGeom>
        </p:spPr>
      </p:pic>
      <p:pic>
        <p:nvPicPr>
          <p:cNvPr id="1242" name="object 1242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37371" y="1338414"/>
            <a:ext cx="11177" cy="8775"/>
          </a:xfrm>
          <a:prstGeom prst="rect">
            <a:avLst/>
          </a:prstGeom>
        </p:spPr>
      </p:pic>
      <p:pic>
        <p:nvPicPr>
          <p:cNvPr id="1243" name="object 124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762516" y="1886661"/>
            <a:ext cx="10591" cy="4902"/>
          </a:xfrm>
          <a:prstGeom prst="rect">
            <a:avLst/>
          </a:prstGeom>
        </p:spPr>
      </p:pic>
      <p:pic>
        <p:nvPicPr>
          <p:cNvPr id="1244" name="object 124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64358" y="2829280"/>
            <a:ext cx="9803" cy="11366"/>
          </a:xfrm>
          <a:prstGeom prst="rect">
            <a:avLst/>
          </a:prstGeom>
        </p:spPr>
      </p:pic>
      <p:pic>
        <p:nvPicPr>
          <p:cNvPr id="1245" name="object 124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475260" y="4026496"/>
            <a:ext cx="13385" cy="9982"/>
          </a:xfrm>
          <a:prstGeom prst="rect">
            <a:avLst/>
          </a:prstGeom>
        </p:spPr>
      </p:pic>
      <p:pic>
        <p:nvPicPr>
          <p:cNvPr id="1246" name="object 124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09029" y="4662309"/>
            <a:ext cx="12103" cy="11404"/>
          </a:xfrm>
          <a:prstGeom prst="rect">
            <a:avLst/>
          </a:prstGeom>
        </p:spPr>
      </p:pic>
      <p:pic>
        <p:nvPicPr>
          <p:cNvPr id="1247" name="object 124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8148" y="1339189"/>
            <a:ext cx="10645" cy="11264"/>
          </a:xfrm>
          <a:prstGeom prst="rect">
            <a:avLst/>
          </a:prstGeom>
        </p:spPr>
      </p:pic>
      <p:pic>
        <p:nvPicPr>
          <p:cNvPr id="1248" name="object 124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561005" y="3099066"/>
            <a:ext cx="8559" cy="11341"/>
          </a:xfrm>
          <a:prstGeom prst="rect">
            <a:avLst/>
          </a:prstGeom>
        </p:spPr>
      </p:pic>
      <p:pic>
        <p:nvPicPr>
          <p:cNvPr id="1249" name="object 124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76828" y="6035954"/>
            <a:ext cx="11404" cy="10744"/>
          </a:xfrm>
          <a:prstGeom prst="rect">
            <a:avLst/>
          </a:prstGeom>
        </p:spPr>
      </p:pic>
      <p:pic>
        <p:nvPicPr>
          <p:cNvPr id="1250" name="object 1250"/>
          <p:cNvPicPr/>
          <p:nvPr/>
        </p:nvPicPr>
        <p:blipFill>
          <a:blip r:embed="rId696" cstate="print"/>
          <a:stretch>
            <a:fillRect/>
          </a:stretch>
        </p:blipFill>
        <p:spPr>
          <a:xfrm>
            <a:off x="4315663" y="4843945"/>
            <a:ext cx="21437" cy="52705"/>
          </a:xfrm>
          <a:prstGeom prst="rect">
            <a:avLst/>
          </a:prstGeom>
        </p:spPr>
      </p:pic>
      <p:pic>
        <p:nvPicPr>
          <p:cNvPr id="1251" name="object 1251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971880" y="4762030"/>
            <a:ext cx="6337" cy="10261"/>
          </a:xfrm>
          <a:prstGeom prst="rect">
            <a:avLst/>
          </a:prstGeom>
        </p:spPr>
      </p:pic>
      <p:pic>
        <p:nvPicPr>
          <p:cNvPr id="1252" name="object 125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588272" y="1941982"/>
            <a:ext cx="6184" cy="9982"/>
          </a:xfrm>
          <a:prstGeom prst="rect">
            <a:avLst/>
          </a:prstGeom>
        </p:spPr>
      </p:pic>
      <p:pic>
        <p:nvPicPr>
          <p:cNvPr id="1253" name="object 1253"/>
          <p:cNvPicPr/>
          <p:nvPr/>
        </p:nvPicPr>
        <p:blipFill>
          <a:blip r:embed="rId697" cstate="print"/>
          <a:stretch>
            <a:fillRect/>
          </a:stretch>
        </p:blipFill>
        <p:spPr>
          <a:xfrm>
            <a:off x="6251702" y="4561179"/>
            <a:ext cx="33972" cy="68643"/>
          </a:xfrm>
          <a:prstGeom prst="rect">
            <a:avLst/>
          </a:prstGeom>
        </p:spPr>
      </p:pic>
      <p:pic>
        <p:nvPicPr>
          <p:cNvPr id="1254" name="object 125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59149" y="2169515"/>
            <a:ext cx="9271" cy="10388"/>
          </a:xfrm>
          <a:prstGeom prst="rect">
            <a:avLst/>
          </a:prstGeom>
        </p:spPr>
      </p:pic>
      <p:pic>
        <p:nvPicPr>
          <p:cNvPr id="1255" name="object 125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2313" y="3088767"/>
            <a:ext cx="6372" cy="10934"/>
          </a:xfrm>
          <a:prstGeom prst="rect">
            <a:avLst/>
          </a:prstGeom>
        </p:spPr>
      </p:pic>
      <p:pic>
        <p:nvPicPr>
          <p:cNvPr id="1256" name="object 125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582627" y="4798161"/>
            <a:ext cx="11671" cy="10477"/>
          </a:xfrm>
          <a:prstGeom prst="rect">
            <a:avLst/>
          </a:prstGeom>
        </p:spPr>
      </p:pic>
      <p:pic>
        <p:nvPicPr>
          <p:cNvPr id="1257" name="object 125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375442" y="2417216"/>
            <a:ext cx="8762" cy="7543"/>
          </a:xfrm>
          <a:prstGeom prst="rect">
            <a:avLst/>
          </a:prstGeom>
        </p:spPr>
      </p:pic>
      <p:pic>
        <p:nvPicPr>
          <p:cNvPr id="1258" name="object 125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16136" y="3643503"/>
            <a:ext cx="13409" cy="11696"/>
          </a:xfrm>
          <a:prstGeom prst="rect">
            <a:avLst/>
          </a:prstGeom>
        </p:spPr>
      </p:pic>
      <p:pic>
        <p:nvPicPr>
          <p:cNvPr id="1259" name="object 125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24034" y="5656922"/>
            <a:ext cx="7683" cy="9512"/>
          </a:xfrm>
          <a:prstGeom prst="rect">
            <a:avLst/>
          </a:prstGeom>
        </p:spPr>
      </p:pic>
      <p:pic>
        <p:nvPicPr>
          <p:cNvPr id="1260" name="object 126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65724" y="1514436"/>
            <a:ext cx="6249" cy="6210"/>
          </a:xfrm>
          <a:prstGeom prst="rect">
            <a:avLst/>
          </a:prstGeom>
        </p:spPr>
      </p:pic>
      <p:pic>
        <p:nvPicPr>
          <p:cNvPr id="1261" name="object 126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94814" y="1457007"/>
            <a:ext cx="11642" cy="5346"/>
          </a:xfrm>
          <a:prstGeom prst="rect">
            <a:avLst/>
          </a:prstGeom>
        </p:spPr>
      </p:pic>
      <p:pic>
        <p:nvPicPr>
          <p:cNvPr id="1262" name="object 126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400461" y="5110670"/>
            <a:ext cx="15697" cy="10642"/>
          </a:xfrm>
          <a:prstGeom prst="rect">
            <a:avLst/>
          </a:prstGeom>
        </p:spPr>
      </p:pic>
      <p:pic>
        <p:nvPicPr>
          <p:cNvPr id="1263" name="object 126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918287" y="5135727"/>
            <a:ext cx="8293" cy="11709"/>
          </a:xfrm>
          <a:prstGeom prst="rect">
            <a:avLst/>
          </a:prstGeom>
        </p:spPr>
      </p:pic>
      <p:pic>
        <p:nvPicPr>
          <p:cNvPr id="1264" name="object 1264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304239" y="2948774"/>
            <a:ext cx="9537" cy="13093"/>
          </a:xfrm>
          <a:prstGeom prst="rect">
            <a:avLst/>
          </a:prstGeom>
        </p:spPr>
      </p:pic>
      <p:pic>
        <p:nvPicPr>
          <p:cNvPr id="1265" name="object 126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373535" y="6445387"/>
            <a:ext cx="9194" cy="7416"/>
          </a:xfrm>
          <a:prstGeom prst="rect">
            <a:avLst/>
          </a:prstGeom>
        </p:spPr>
      </p:pic>
      <p:pic>
        <p:nvPicPr>
          <p:cNvPr id="1266" name="object 1266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606999" y="4322991"/>
            <a:ext cx="10883" cy="15913"/>
          </a:xfrm>
          <a:prstGeom prst="rect">
            <a:avLst/>
          </a:prstGeom>
        </p:spPr>
      </p:pic>
      <p:pic>
        <p:nvPicPr>
          <p:cNvPr id="1267" name="object 12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70111" y="3337331"/>
            <a:ext cx="14157" cy="9982"/>
          </a:xfrm>
          <a:prstGeom prst="rect">
            <a:avLst/>
          </a:prstGeom>
        </p:spPr>
      </p:pic>
      <p:pic>
        <p:nvPicPr>
          <p:cNvPr id="1268" name="object 126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419733" y="3525329"/>
            <a:ext cx="13157" cy="11582"/>
          </a:xfrm>
          <a:prstGeom prst="rect">
            <a:avLst/>
          </a:prstGeom>
        </p:spPr>
      </p:pic>
      <p:pic>
        <p:nvPicPr>
          <p:cNvPr id="1269" name="object 126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706509" y="5814898"/>
            <a:ext cx="14097" cy="14554"/>
          </a:xfrm>
          <a:prstGeom prst="rect">
            <a:avLst/>
          </a:prstGeom>
        </p:spPr>
      </p:pic>
      <p:pic>
        <p:nvPicPr>
          <p:cNvPr id="1270" name="object 127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49049" y="3618357"/>
            <a:ext cx="9202" cy="13119"/>
          </a:xfrm>
          <a:prstGeom prst="rect">
            <a:avLst/>
          </a:prstGeom>
        </p:spPr>
      </p:pic>
      <p:pic>
        <p:nvPicPr>
          <p:cNvPr id="1271" name="object 127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933587" y="3642702"/>
            <a:ext cx="11277" cy="13157"/>
          </a:xfrm>
          <a:prstGeom prst="rect">
            <a:avLst/>
          </a:prstGeom>
        </p:spPr>
      </p:pic>
      <p:pic>
        <p:nvPicPr>
          <p:cNvPr id="1272" name="object 127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434878" y="4551273"/>
            <a:ext cx="16129" cy="11455"/>
          </a:xfrm>
          <a:prstGeom prst="rect">
            <a:avLst/>
          </a:prstGeom>
        </p:spPr>
      </p:pic>
      <p:pic>
        <p:nvPicPr>
          <p:cNvPr id="1273" name="object 127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708592" y="3830142"/>
            <a:ext cx="15887" cy="11747"/>
          </a:xfrm>
          <a:prstGeom prst="rect">
            <a:avLst/>
          </a:prstGeom>
        </p:spPr>
      </p:pic>
      <p:pic>
        <p:nvPicPr>
          <p:cNvPr id="1274" name="object 127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07474" y="3869855"/>
            <a:ext cx="10452" cy="7200"/>
          </a:xfrm>
          <a:prstGeom prst="rect">
            <a:avLst/>
          </a:prstGeom>
        </p:spPr>
      </p:pic>
      <p:pic>
        <p:nvPicPr>
          <p:cNvPr id="1275" name="object 127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166627" y="1822615"/>
            <a:ext cx="10580" cy="11150"/>
          </a:xfrm>
          <a:prstGeom prst="rect">
            <a:avLst/>
          </a:prstGeom>
        </p:spPr>
      </p:pic>
      <p:pic>
        <p:nvPicPr>
          <p:cNvPr id="1276" name="object 12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847738" y="4399965"/>
            <a:ext cx="15862" cy="11531"/>
          </a:xfrm>
          <a:prstGeom prst="rect">
            <a:avLst/>
          </a:prstGeom>
        </p:spPr>
      </p:pic>
      <p:pic>
        <p:nvPicPr>
          <p:cNvPr id="1277" name="object 1277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890773" y="2226043"/>
            <a:ext cx="11150" cy="5219"/>
          </a:xfrm>
          <a:prstGeom prst="rect">
            <a:avLst/>
          </a:prstGeom>
        </p:spPr>
      </p:pic>
      <p:pic>
        <p:nvPicPr>
          <p:cNvPr id="1278" name="object 127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208375" y="2305354"/>
            <a:ext cx="9474" cy="9423"/>
          </a:xfrm>
          <a:prstGeom prst="rect">
            <a:avLst/>
          </a:prstGeom>
        </p:spPr>
      </p:pic>
      <p:pic>
        <p:nvPicPr>
          <p:cNvPr id="1279" name="object 127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522912" y="2856534"/>
            <a:ext cx="5930" cy="5803"/>
          </a:xfrm>
          <a:prstGeom prst="rect">
            <a:avLst/>
          </a:prstGeom>
        </p:spPr>
      </p:pic>
      <p:pic>
        <p:nvPicPr>
          <p:cNvPr id="1280" name="object 12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926937" y="6245174"/>
            <a:ext cx="12966" cy="11404"/>
          </a:xfrm>
          <a:prstGeom prst="rect">
            <a:avLst/>
          </a:prstGeom>
        </p:spPr>
      </p:pic>
      <p:pic>
        <p:nvPicPr>
          <p:cNvPr id="1281" name="object 128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71821" y="2860801"/>
            <a:ext cx="9204" cy="7480"/>
          </a:xfrm>
          <a:prstGeom prst="rect">
            <a:avLst/>
          </a:prstGeom>
        </p:spPr>
      </p:pic>
      <p:pic>
        <p:nvPicPr>
          <p:cNvPr id="1282" name="object 128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418499" y="2138426"/>
            <a:ext cx="11455" cy="11518"/>
          </a:xfrm>
          <a:prstGeom prst="rect">
            <a:avLst/>
          </a:prstGeom>
        </p:spPr>
      </p:pic>
      <p:pic>
        <p:nvPicPr>
          <p:cNvPr id="1283" name="object 128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676353" y="2931756"/>
            <a:ext cx="6426" cy="5905"/>
          </a:xfrm>
          <a:prstGeom prst="rect">
            <a:avLst/>
          </a:prstGeom>
        </p:spPr>
      </p:pic>
      <p:pic>
        <p:nvPicPr>
          <p:cNvPr id="1284" name="object 128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086921" y="4747895"/>
            <a:ext cx="9639" cy="9448"/>
          </a:xfrm>
          <a:prstGeom prst="rect">
            <a:avLst/>
          </a:prstGeom>
        </p:spPr>
      </p:pic>
      <p:pic>
        <p:nvPicPr>
          <p:cNvPr id="1285" name="object 1285"/>
          <p:cNvPicPr/>
          <p:nvPr/>
        </p:nvPicPr>
        <p:blipFill>
          <a:blip r:embed="rId698" cstate="print"/>
          <a:stretch>
            <a:fillRect/>
          </a:stretch>
        </p:blipFill>
        <p:spPr>
          <a:xfrm>
            <a:off x="3431908" y="6584530"/>
            <a:ext cx="67284" cy="67467"/>
          </a:xfrm>
          <a:prstGeom prst="rect">
            <a:avLst/>
          </a:prstGeom>
        </p:spPr>
      </p:pic>
      <p:pic>
        <p:nvPicPr>
          <p:cNvPr id="1286" name="object 128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147983" y="4752733"/>
            <a:ext cx="8737" cy="11645"/>
          </a:xfrm>
          <a:prstGeom prst="rect">
            <a:avLst/>
          </a:prstGeom>
        </p:spPr>
      </p:pic>
      <p:pic>
        <p:nvPicPr>
          <p:cNvPr id="1287" name="object 1287"/>
          <p:cNvPicPr/>
          <p:nvPr/>
        </p:nvPicPr>
        <p:blipFill>
          <a:blip r:embed="rId699" cstate="print"/>
          <a:stretch>
            <a:fillRect/>
          </a:stretch>
        </p:blipFill>
        <p:spPr>
          <a:xfrm>
            <a:off x="4504173" y="5801931"/>
            <a:ext cx="35556" cy="65430"/>
          </a:xfrm>
          <a:prstGeom prst="rect">
            <a:avLst/>
          </a:prstGeom>
        </p:spPr>
      </p:pic>
      <p:pic>
        <p:nvPicPr>
          <p:cNvPr id="1288" name="object 128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79777" y="1796491"/>
            <a:ext cx="7066" cy="7645"/>
          </a:xfrm>
          <a:prstGeom prst="rect">
            <a:avLst/>
          </a:prstGeom>
        </p:spPr>
      </p:pic>
      <p:pic>
        <p:nvPicPr>
          <p:cNvPr id="1289" name="object 128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829875" y="6057595"/>
            <a:ext cx="11112" cy="10261"/>
          </a:xfrm>
          <a:prstGeom prst="rect">
            <a:avLst/>
          </a:prstGeom>
        </p:spPr>
      </p:pic>
      <p:pic>
        <p:nvPicPr>
          <p:cNvPr id="1290" name="object 1290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6344348" y="2626347"/>
            <a:ext cx="31457" cy="8788"/>
          </a:xfrm>
          <a:prstGeom prst="rect">
            <a:avLst/>
          </a:prstGeom>
        </p:spPr>
      </p:pic>
      <p:pic>
        <p:nvPicPr>
          <p:cNvPr id="1291" name="object 12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600348" y="5693118"/>
            <a:ext cx="11493" cy="10871"/>
          </a:xfrm>
          <a:prstGeom prst="rect">
            <a:avLst/>
          </a:prstGeom>
        </p:spPr>
      </p:pic>
      <p:pic>
        <p:nvPicPr>
          <p:cNvPr id="1292" name="object 12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745505" y="3006547"/>
            <a:ext cx="13004" cy="11112"/>
          </a:xfrm>
          <a:prstGeom prst="rect">
            <a:avLst/>
          </a:prstGeom>
        </p:spPr>
      </p:pic>
      <p:pic>
        <p:nvPicPr>
          <p:cNvPr id="1293" name="object 129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82614" y="3043123"/>
            <a:ext cx="5715" cy="7315"/>
          </a:xfrm>
          <a:prstGeom prst="rect">
            <a:avLst/>
          </a:prstGeom>
        </p:spPr>
      </p:pic>
      <p:pic>
        <p:nvPicPr>
          <p:cNvPr id="1294" name="object 129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76447" y="3150641"/>
            <a:ext cx="7627" cy="7480"/>
          </a:xfrm>
          <a:prstGeom prst="rect">
            <a:avLst/>
          </a:prstGeom>
        </p:spPr>
      </p:pic>
      <p:pic>
        <p:nvPicPr>
          <p:cNvPr id="1295" name="object 129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183218" y="5347614"/>
            <a:ext cx="9702" cy="8724"/>
          </a:xfrm>
          <a:prstGeom prst="rect">
            <a:avLst/>
          </a:prstGeom>
        </p:spPr>
      </p:pic>
      <p:pic>
        <p:nvPicPr>
          <p:cNvPr id="1296" name="object 129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521508" y="4156240"/>
            <a:ext cx="8026" cy="11531"/>
          </a:xfrm>
          <a:prstGeom prst="rect">
            <a:avLst/>
          </a:prstGeom>
        </p:spPr>
      </p:pic>
      <p:pic>
        <p:nvPicPr>
          <p:cNvPr id="1297" name="object 129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947125" y="3258743"/>
            <a:ext cx="6718" cy="6464"/>
          </a:xfrm>
          <a:prstGeom prst="rect">
            <a:avLst/>
          </a:prstGeom>
        </p:spPr>
      </p:pic>
      <p:pic>
        <p:nvPicPr>
          <p:cNvPr id="1298" name="object 129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534494" y="6226187"/>
            <a:ext cx="10731" cy="10947"/>
          </a:xfrm>
          <a:prstGeom prst="rect">
            <a:avLst/>
          </a:prstGeom>
        </p:spPr>
      </p:pic>
      <p:pic>
        <p:nvPicPr>
          <p:cNvPr id="1299" name="object 129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4058246" y="5955766"/>
            <a:ext cx="12090" cy="12979"/>
          </a:xfrm>
          <a:prstGeom prst="rect">
            <a:avLst/>
          </a:prstGeom>
        </p:spPr>
      </p:pic>
      <p:pic>
        <p:nvPicPr>
          <p:cNvPr id="1300" name="object 130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993087" y="5612523"/>
            <a:ext cx="10515" cy="13474"/>
          </a:xfrm>
          <a:prstGeom prst="rect">
            <a:avLst/>
          </a:prstGeom>
        </p:spPr>
      </p:pic>
      <p:pic>
        <p:nvPicPr>
          <p:cNvPr id="1301" name="object 130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240673" y="2231859"/>
            <a:ext cx="8343" cy="9639"/>
          </a:xfrm>
          <a:prstGeom prst="rect">
            <a:avLst/>
          </a:prstGeom>
        </p:spPr>
      </p:pic>
      <p:pic>
        <p:nvPicPr>
          <p:cNvPr id="1302" name="object 130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53219" y="1736344"/>
            <a:ext cx="8064" cy="7950"/>
          </a:xfrm>
          <a:prstGeom prst="rect">
            <a:avLst/>
          </a:prstGeom>
        </p:spPr>
      </p:pic>
      <p:pic>
        <p:nvPicPr>
          <p:cNvPr id="1303" name="object 130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045130" y="3818305"/>
            <a:ext cx="6059" cy="7289"/>
          </a:xfrm>
          <a:prstGeom prst="rect">
            <a:avLst/>
          </a:prstGeom>
        </p:spPr>
      </p:pic>
      <p:pic>
        <p:nvPicPr>
          <p:cNvPr id="1304" name="object 130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669643" y="4497959"/>
            <a:ext cx="13106" cy="10642"/>
          </a:xfrm>
          <a:prstGeom prst="rect">
            <a:avLst/>
          </a:prstGeom>
        </p:spPr>
      </p:pic>
      <p:pic>
        <p:nvPicPr>
          <p:cNvPr id="1305" name="object 1305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924499" y="3855224"/>
            <a:ext cx="12204" cy="12560"/>
          </a:xfrm>
          <a:prstGeom prst="rect">
            <a:avLst/>
          </a:prstGeom>
        </p:spPr>
      </p:pic>
      <p:pic>
        <p:nvPicPr>
          <p:cNvPr id="1306" name="object 130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10131" y="1918004"/>
            <a:ext cx="8705" cy="10134"/>
          </a:xfrm>
          <a:prstGeom prst="rect">
            <a:avLst/>
          </a:prstGeom>
        </p:spPr>
      </p:pic>
      <p:pic>
        <p:nvPicPr>
          <p:cNvPr id="1307" name="object 130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7023913" y="4808778"/>
            <a:ext cx="8813" cy="12090"/>
          </a:xfrm>
          <a:prstGeom prst="rect">
            <a:avLst/>
          </a:prstGeom>
        </p:spPr>
      </p:pic>
      <p:pic>
        <p:nvPicPr>
          <p:cNvPr id="1308" name="object 130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45064" y="5505793"/>
            <a:ext cx="8762" cy="12573"/>
          </a:xfrm>
          <a:prstGeom prst="rect">
            <a:avLst/>
          </a:prstGeom>
        </p:spPr>
      </p:pic>
      <p:pic>
        <p:nvPicPr>
          <p:cNvPr id="1309" name="object 130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339325" y="3241382"/>
            <a:ext cx="11582" cy="12750"/>
          </a:xfrm>
          <a:prstGeom prst="rect">
            <a:avLst/>
          </a:prstGeom>
        </p:spPr>
      </p:pic>
      <p:pic>
        <p:nvPicPr>
          <p:cNvPr id="1310" name="object 131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52481" y="4478108"/>
            <a:ext cx="8420" cy="10934"/>
          </a:xfrm>
          <a:prstGeom prst="rect">
            <a:avLst/>
          </a:prstGeom>
        </p:spPr>
      </p:pic>
      <p:pic>
        <p:nvPicPr>
          <p:cNvPr id="1311" name="object 131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531611" y="6134671"/>
            <a:ext cx="11175" cy="11899"/>
          </a:xfrm>
          <a:prstGeom prst="rect">
            <a:avLst/>
          </a:prstGeom>
        </p:spPr>
      </p:pic>
      <p:pic>
        <p:nvPicPr>
          <p:cNvPr id="1312" name="object 1312"/>
          <p:cNvPicPr/>
          <p:nvPr/>
        </p:nvPicPr>
        <p:blipFill>
          <a:blip r:embed="rId535" cstate="print"/>
          <a:stretch>
            <a:fillRect/>
          </a:stretch>
        </p:blipFill>
        <p:spPr>
          <a:xfrm>
            <a:off x="5939066" y="4285996"/>
            <a:ext cx="20345" cy="35394"/>
          </a:xfrm>
          <a:prstGeom prst="rect">
            <a:avLst/>
          </a:prstGeom>
        </p:spPr>
      </p:pic>
      <p:pic>
        <p:nvPicPr>
          <p:cNvPr id="1313" name="object 131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905263" y="2002828"/>
            <a:ext cx="7405" cy="10706"/>
          </a:xfrm>
          <a:prstGeom prst="rect">
            <a:avLst/>
          </a:prstGeom>
        </p:spPr>
      </p:pic>
      <p:pic>
        <p:nvPicPr>
          <p:cNvPr id="1314" name="object 131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97934" y="2739707"/>
            <a:ext cx="10807" cy="11429"/>
          </a:xfrm>
          <a:prstGeom prst="rect">
            <a:avLst/>
          </a:prstGeom>
        </p:spPr>
      </p:pic>
      <p:pic>
        <p:nvPicPr>
          <p:cNvPr id="1315" name="object 1315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594602" y="3365296"/>
            <a:ext cx="7150" cy="12382"/>
          </a:xfrm>
          <a:prstGeom prst="rect">
            <a:avLst/>
          </a:prstGeom>
        </p:spPr>
      </p:pic>
      <p:pic>
        <p:nvPicPr>
          <p:cNvPr id="1316" name="object 131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25897" y="1880666"/>
            <a:ext cx="8784" cy="9144"/>
          </a:xfrm>
          <a:prstGeom prst="rect">
            <a:avLst/>
          </a:prstGeom>
        </p:spPr>
      </p:pic>
      <p:pic>
        <p:nvPicPr>
          <p:cNvPr id="1317" name="object 131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480860" y="4161675"/>
            <a:ext cx="12268" cy="10617"/>
          </a:xfrm>
          <a:prstGeom prst="rect">
            <a:avLst/>
          </a:prstGeom>
        </p:spPr>
      </p:pic>
      <p:pic>
        <p:nvPicPr>
          <p:cNvPr id="1318" name="object 131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1203958" y="2104644"/>
            <a:ext cx="14504" cy="13906"/>
          </a:xfrm>
          <a:prstGeom prst="rect">
            <a:avLst/>
          </a:prstGeom>
        </p:spPr>
      </p:pic>
      <p:pic>
        <p:nvPicPr>
          <p:cNvPr id="1319" name="object 131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941078" y="2521419"/>
            <a:ext cx="11074" cy="6845"/>
          </a:xfrm>
          <a:prstGeom prst="rect">
            <a:avLst/>
          </a:prstGeom>
        </p:spPr>
      </p:pic>
      <p:pic>
        <p:nvPicPr>
          <p:cNvPr id="1320" name="object 132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06197" y="5091138"/>
            <a:ext cx="10680" cy="10515"/>
          </a:xfrm>
          <a:prstGeom prst="rect">
            <a:avLst/>
          </a:prstGeom>
        </p:spPr>
      </p:pic>
      <p:pic>
        <p:nvPicPr>
          <p:cNvPr id="1321" name="object 1321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939571" y="3502875"/>
            <a:ext cx="6502" cy="11582"/>
          </a:xfrm>
          <a:prstGeom prst="rect">
            <a:avLst/>
          </a:prstGeom>
        </p:spPr>
      </p:pic>
      <p:pic>
        <p:nvPicPr>
          <p:cNvPr id="1322" name="object 132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70862" y="1898726"/>
            <a:ext cx="10397" cy="11137"/>
          </a:xfrm>
          <a:prstGeom prst="rect">
            <a:avLst/>
          </a:prstGeom>
        </p:spPr>
      </p:pic>
      <p:pic>
        <p:nvPicPr>
          <p:cNvPr id="1323" name="object 1323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926092" y="2578658"/>
            <a:ext cx="10515" cy="6959"/>
          </a:xfrm>
          <a:prstGeom prst="rect">
            <a:avLst/>
          </a:prstGeom>
        </p:spPr>
      </p:pic>
      <p:pic>
        <p:nvPicPr>
          <p:cNvPr id="1324" name="object 132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400814" y="5392483"/>
            <a:ext cx="13055" cy="10794"/>
          </a:xfrm>
          <a:prstGeom prst="rect">
            <a:avLst/>
          </a:prstGeom>
        </p:spPr>
      </p:pic>
      <p:pic>
        <p:nvPicPr>
          <p:cNvPr id="1325" name="object 132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656714" y="3359937"/>
            <a:ext cx="9639" cy="12611"/>
          </a:xfrm>
          <a:prstGeom prst="rect">
            <a:avLst/>
          </a:prstGeom>
        </p:spPr>
      </p:pic>
      <p:pic>
        <p:nvPicPr>
          <p:cNvPr id="1326" name="object 1326"/>
          <p:cNvPicPr/>
          <p:nvPr/>
        </p:nvPicPr>
        <p:blipFill>
          <a:blip r:embed="rId701" cstate="print"/>
          <a:stretch>
            <a:fillRect/>
          </a:stretch>
        </p:blipFill>
        <p:spPr>
          <a:xfrm>
            <a:off x="328183" y="4481474"/>
            <a:ext cx="24198" cy="13627"/>
          </a:xfrm>
          <a:prstGeom prst="rect">
            <a:avLst/>
          </a:prstGeom>
        </p:spPr>
      </p:pic>
      <p:pic>
        <p:nvPicPr>
          <p:cNvPr id="1327" name="object 1327"/>
          <p:cNvPicPr/>
          <p:nvPr/>
        </p:nvPicPr>
        <p:blipFill>
          <a:blip r:embed="rId522" cstate="print"/>
          <a:stretch>
            <a:fillRect/>
          </a:stretch>
        </p:blipFill>
        <p:spPr>
          <a:xfrm>
            <a:off x="795567" y="3800030"/>
            <a:ext cx="32180" cy="20980"/>
          </a:xfrm>
          <a:prstGeom prst="rect">
            <a:avLst/>
          </a:prstGeom>
        </p:spPr>
      </p:pic>
      <p:pic>
        <p:nvPicPr>
          <p:cNvPr id="1328" name="object 132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757922" y="3139160"/>
            <a:ext cx="13468" cy="9855"/>
          </a:xfrm>
          <a:prstGeom prst="rect">
            <a:avLst/>
          </a:prstGeom>
        </p:spPr>
      </p:pic>
      <p:pic>
        <p:nvPicPr>
          <p:cNvPr id="1329" name="object 132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944728" y="3558984"/>
            <a:ext cx="11772" cy="11175"/>
          </a:xfrm>
          <a:prstGeom prst="rect">
            <a:avLst/>
          </a:prstGeom>
        </p:spPr>
      </p:pic>
      <p:pic>
        <p:nvPicPr>
          <p:cNvPr id="1330" name="object 133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070467" y="4386529"/>
            <a:ext cx="9697" cy="10706"/>
          </a:xfrm>
          <a:prstGeom prst="rect">
            <a:avLst/>
          </a:prstGeom>
        </p:spPr>
      </p:pic>
      <p:pic>
        <p:nvPicPr>
          <p:cNvPr id="1331" name="object 1331"/>
          <p:cNvPicPr/>
          <p:nvPr/>
        </p:nvPicPr>
        <p:blipFill>
          <a:blip r:embed="rId702" cstate="print"/>
          <a:stretch>
            <a:fillRect/>
          </a:stretch>
        </p:blipFill>
        <p:spPr>
          <a:xfrm>
            <a:off x="4746409" y="3061169"/>
            <a:ext cx="29044" cy="41973"/>
          </a:xfrm>
          <a:prstGeom prst="rect">
            <a:avLst/>
          </a:prstGeom>
        </p:spPr>
      </p:pic>
      <p:pic>
        <p:nvPicPr>
          <p:cNvPr id="1332" name="object 1332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288125" y="4289894"/>
            <a:ext cx="10541" cy="11747"/>
          </a:xfrm>
          <a:prstGeom prst="rect">
            <a:avLst/>
          </a:prstGeom>
        </p:spPr>
      </p:pic>
      <p:pic>
        <p:nvPicPr>
          <p:cNvPr id="1333" name="object 1333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5452871" y="4918443"/>
            <a:ext cx="12522" cy="25641"/>
          </a:xfrm>
          <a:prstGeom prst="rect">
            <a:avLst/>
          </a:prstGeom>
        </p:spPr>
      </p:pic>
      <p:pic>
        <p:nvPicPr>
          <p:cNvPr id="1334" name="object 1334"/>
          <p:cNvPicPr/>
          <p:nvPr/>
        </p:nvPicPr>
        <p:blipFill>
          <a:blip r:embed="rId704" cstate="print"/>
          <a:stretch>
            <a:fillRect/>
          </a:stretch>
        </p:blipFill>
        <p:spPr>
          <a:xfrm>
            <a:off x="1908340" y="4269041"/>
            <a:ext cx="63525" cy="64096"/>
          </a:xfrm>
          <a:prstGeom prst="rect">
            <a:avLst/>
          </a:prstGeom>
        </p:spPr>
      </p:pic>
      <p:pic>
        <p:nvPicPr>
          <p:cNvPr id="1335" name="object 133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6545998" y="5673852"/>
            <a:ext cx="12839" cy="11798"/>
          </a:xfrm>
          <a:prstGeom prst="rect">
            <a:avLst/>
          </a:prstGeom>
        </p:spPr>
      </p:pic>
      <p:pic>
        <p:nvPicPr>
          <p:cNvPr id="1336" name="object 133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689155" y="6164211"/>
            <a:ext cx="11137" cy="9677"/>
          </a:xfrm>
          <a:prstGeom prst="rect">
            <a:avLst/>
          </a:prstGeom>
        </p:spPr>
      </p:pic>
      <p:pic>
        <p:nvPicPr>
          <p:cNvPr id="1337" name="object 1337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1857298" y="2464028"/>
            <a:ext cx="11112" cy="17424"/>
          </a:xfrm>
          <a:prstGeom prst="rect">
            <a:avLst/>
          </a:prstGeom>
        </p:spPr>
      </p:pic>
      <p:pic>
        <p:nvPicPr>
          <p:cNvPr id="1338" name="object 133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058560" y="5085270"/>
            <a:ext cx="6832" cy="7505"/>
          </a:xfrm>
          <a:prstGeom prst="rect">
            <a:avLst/>
          </a:prstGeom>
        </p:spPr>
      </p:pic>
      <p:pic>
        <p:nvPicPr>
          <p:cNvPr id="1339" name="object 133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895970" y="6114580"/>
            <a:ext cx="11125" cy="11010"/>
          </a:xfrm>
          <a:prstGeom prst="rect">
            <a:avLst/>
          </a:prstGeom>
        </p:spPr>
      </p:pic>
      <p:pic>
        <p:nvPicPr>
          <p:cNvPr id="1340" name="object 134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286692" y="5571591"/>
            <a:ext cx="9385" cy="9537"/>
          </a:xfrm>
          <a:prstGeom prst="rect">
            <a:avLst/>
          </a:prstGeom>
        </p:spPr>
      </p:pic>
      <p:pic>
        <p:nvPicPr>
          <p:cNvPr id="1341" name="object 1341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89705" y="3789984"/>
            <a:ext cx="16793" cy="19405"/>
          </a:xfrm>
          <a:prstGeom prst="rect">
            <a:avLst/>
          </a:prstGeom>
        </p:spPr>
      </p:pic>
      <p:pic>
        <p:nvPicPr>
          <p:cNvPr id="1342" name="object 1342"/>
          <p:cNvPicPr/>
          <p:nvPr/>
        </p:nvPicPr>
        <p:blipFill>
          <a:blip r:embed="rId705" cstate="print"/>
          <a:stretch>
            <a:fillRect/>
          </a:stretch>
        </p:blipFill>
        <p:spPr>
          <a:xfrm>
            <a:off x="6349555" y="4518558"/>
            <a:ext cx="104114" cy="76200"/>
          </a:xfrm>
          <a:prstGeom prst="rect">
            <a:avLst/>
          </a:prstGeom>
        </p:spPr>
      </p:pic>
      <p:pic>
        <p:nvPicPr>
          <p:cNvPr id="1343" name="object 134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08094" y="2229345"/>
            <a:ext cx="9636" cy="8801"/>
          </a:xfrm>
          <a:prstGeom prst="rect">
            <a:avLst/>
          </a:prstGeom>
        </p:spPr>
      </p:pic>
      <p:pic>
        <p:nvPicPr>
          <p:cNvPr id="1344" name="object 1344"/>
          <p:cNvPicPr/>
          <p:nvPr/>
        </p:nvPicPr>
        <p:blipFill>
          <a:blip r:embed="rId706" cstate="print"/>
          <a:stretch>
            <a:fillRect/>
          </a:stretch>
        </p:blipFill>
        <p:spPr>
          <a:xfrm>
            <a:off x="4014012" y="3901160"/>
            <a:ext cx="30200" cy="9144"/>
          </a:xfrm>
          <a:prstGeom prst="rect">
            <a:avLst/>
          </a:prstGeom>
        </p:spPr>
      </p:pic>
      <p:pic>
        <p:nvPicPr>
          <p:cNvPr id="1345" name="object 134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154792" y="3577691"/>
            <a:ext cx="10134" cy="10947"/>
          </a:xfrm>
          <a:prstGeom prst="rect">
            <a:avLst/>
          </a:prstGeom>
        </p:spPr>
      </p:pic>
      <p:pic>
        <p:nvPicPr>
          <p:cNvPr id="1346" name="object 134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253291" y="3328911"/>
            <a:ext cx="13436" cy="11341"/>
          </a:xfrm>
          <a:prstGeom prst="rect">
            <a:avLst/>
          </a:prstGeom>
        </p:spPr>
      </p:pic>
      <p:pic>
        <p:nvPicPr>
          <p:cNvPr id="1347" name="object 134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14342" y="3135452"/>
            <a:ext cx="7658" cy="8039"/>
          </a:xfrm>
          <a:prstGeom prst="rect">
            <a:avLst/>
          </a:prstGeom>
        </p:spPr>
      </p:pic>
      <p:pic>
        <p:nvPicPr>
          <p:cNvPr id="1348" name="object 134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223514" y="5756579"/>
            <a:ext cx="10172" cy="12204"/>
          </a:xfrm>
          <a:prstGeom prst="rect">
            <a:avLst/>
          </a:prstGeom>
        </p:spPr>
      </p:pic>
      <p:pic>
        <p:nvPicPr>
          <p:cNvPr id="1349" name="object 134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803273" y="2829598"/>
            <a:ext cx="10134" cy="9855"/>
          </a:xfrm>
          <a:prstGeom prst="rect">
            <a:avLst/>
          </a:prstGeom>
        </p:spPr>
      </p:pic>
      <p:pic>
        <p:nvPicPr>
          <p:cNvPr id="1350" name="object 135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516464" y="2946831"/>
            <a:ext cx="7175" cy="7620"/>
          </a:xfrm>
          <a:prstGeom prst="rect">
            <a:avLst/>
          </a:prstGeom>
        </p:spPr>
      </p:pic>
      <p:pic>
        <p:nvPicPr>
          <p:cNvPr id="1351" name="object 1351"/>
          <p:cNvPicPr/>
          <p:nvPr/>
        </p:nvPicPr>
        <p:blipFill>
          <a:blip r:embed="rId703" cstate="print"/>
          <a:stretch>
            <a:fillRect/>
          </a:stretch>
        </p:blipFill>
        <p:spPr>
          <a:xfrm>
            <a:off x="4958956" y="3279775"/>
            <a:ext cx="12217" cy="25781"/>
          </a:xfrm>
          <a:prstGeom prst="rect">
            <a:avLst/>
          </a:prstGeom>
        </p:spPr>
      </p:pic>
      <p:pic>
        <p:nvPicPr>
          <p:cNvPr id="1352" name="object 135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766358" y="3493084"/>
            <a:ext cx="10795" cy="10579"/>
          </a:xfrm>
          <a:prstGeom prst="rect">
            <a:avLst/>
          </a:prstGeom>
        </p:spPr>
      </p:pic>
      <p:pic>
        <p:nvPicPr>
          <p:cNvPr id="1353" name="object 1353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61038" y="5967615"/>
            <a:ext cx="22504" cy="13436"/>
          </a:xfrm>
          <a:prstGeom prst="rect">
            <a:avLst/>
          </a:prstGeom>
        </p:spPr>
      </p:pic>
      <p:pic>
        <p:nvPicPr>
          <p:cNvPr id="1354" name="object 135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381574" y="4956365"/>
            <a:ext cx="14122" cy="18618"/>
          </a:xfrm>
          <a:prstGeom prst="rect">
            <a:avLst/>
          </a:prstGeom>
        </p:spPr>
      </p:pic>
      <p:pic>
        <p:nvPicPr>
          <p:cNvPr id="1355" name="object 1355"/>
          <p:cNvPicPr/>
          <p:nvPr/>
        </p:nvPicPr>
        <p:blipFill>
          <a:blip r:embed="rId707" cstate="print"/>
          <a:stretch>
            <a:fillRect/>
          </a:stretch>
        </p:blipFill>
        <p:spPr>
          <a:xfrm>
            <a:off x="5540527" y="4994795"/>
            <a:ext cx="22694" cy="26276"/>
          </a:xfrm>
          <a:prstGeom prst="rect">
            <a:avLst/>
          </a:prstGeom>
        </p:spPr>
      </p:pic>
      <p:pic>
        <p:nvPicPr>
          <p:cNvPr id="1356" name="object 135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742738" y="6219050"/>
            <a:ext cx="10236" cy="11188"/>
          </a:xfrm>
          <a:prstGeom prst="rect">
            <a:avLst/>
          </a:prstGeom>
        </p:spPr>
      </p:pic>
      <p:pic>
        <p:nvPicPr>
          <p:cNvPr id="1357" name="object 135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26332" y="3026854"/>
            <a:ext cx="9652" cy="6756"/>
          </a:xfrm>
          <a:prstGeom prst="rect">
            <a:avLst/>
          </a:prstGeom>
        </p:spPr>
      </p:pic>
      <p:pic>
        <p:nvPicPr>
          <p:cNvPr id="1358" name="object 135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515914" y="6018161"/>
            <a:ext cx="11175" cy="12052"/>
          </a:xfrm>
          <a:prstGeom prst="rect">
            <a:avLst/>
          </a:prstGeom>
        </p:spPr>
      </p:pic>
      <p:pic>
        <p:nvPicPr>
          <p:cNvPr id="1359" name="object 135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317718" y="5412041"/>
            <a:ext cx="8597" cy="8559"/>
          </a:xfrm>
          <a:prstGeom prst="rect">
            <a:avLst/>
          </a:prstGeom>
        </p:spPr>
      </p:pic>
      <p:pic>
        <p:nvPicPr>
          <p:cNvPr id="1360" name="object 136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2497797" y="6256578"/>
            <a:ext cx="17589" cy="13182"/>
          </a:xfrm>
          <a:prstGeom prst="rect">
            <a:avLst/>
          </a:prstGeom>
        </p:spPr>
      </p:pic>
      <p:pic>
        <p:nvPicPr>
          <p:cNvPr id="1361" name="object 136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873022" y="3905453"/>
            <a:ext cx="9787" cy="8953"/>
          </a:xfrm>
          <a:prstGeom prst="rect">
            <a:avLst/>
          </a:prstGeom>
        </p:spPr>
      </p:pic>
      <p:pic>
        <p:nvPicPr>
          <p:cNvPr id="1362" name="object 136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194795" y="3614267"/>
            <a:ext cx="7315" cy="7848"/>
          </a:xfrm>
          <a:prstGeom prst="rect">
            <a:avLst/>
          </a:prstGeom>
        </p:spPr>
      </p:pic>
      <p:pic>
        <p:nvPicPr>
          <p:cNvPr id="1363" name="object 1363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4925491" y="6241783"/>
            <a:ext cx="15760" cy="10464"/>
          </a:xfrm>
          <a:prstGeom prst="rect">
            <a:avLst/>
          </a:prstGeom>
        </p:spPr>
      </p:pic>
      <p:pic>
        <p:nvPicPr>
          <p:cNvPr id="1364" name="object 1364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815647" y="4117251"/>
            <a:ext cx="11860" cy="23266"/>
          </a:xfrm>
          <a:prstGeom prst="rect">
            <a:avLst/>
          </a:prstGeom>
        </p:spPr>
      </p:pic>
      <p:pic>
        <p:nvPicPr>
          <p:cNvPr id="1365" name="object 136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017610" y="4176560"/>
            <a:ext cx="9898" cy="9321"/>
          </a:xfrm>
          <a:prstGeom prst="rect">
            <a:avLst/>
          </a:prstGeom>
        </p:spPr>
      </p:pic>
      <p:pic>
        <p:nvPicPr>
          <p:cNvPr id="1366" name="object 136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943049" y="5132463"/>
            <a:ext cx="9537" cy="9601"/>
          </a:xfrm>
          <a:prstGeom prst="rect">
            <a:avLst/>
          </a:prstGeom>
        </p:spPr>
      </p:pic>
      <p:pic>
        <p:nvPicPr>
          <p:cNvPr id="1367" name="object 136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818841" y="4363173"/>
            <a:ext cx="12750" cy="10706"/>
          </a:xfrm>
          <a:prstGeom prst="rect">
            <a:avLst/>
          </a:prstGeom>
        </p:spPr>
      </p:pic>
      <p:pic>
        <p:nvPicPr>
          <p:cNvPr id="1368" name="object 136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1374343" y="2172055"/>
            <a:ext cx="23139" cy="12433"/>
          </a:xfrm>
          <a:prstGeom prst="rect">
            <a:avLst/>
          </a:prstGeom>
        </p:spPr>
      </p:pic>
      <p:pic>
        <p:nvPicPr>
          <p:cNvPr id="1369" name="object 136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416846" y="6397857"/>
            <a:ext cx="12839" cy="11932"/>
          </a:xfrm>
          <a:prstGeom prst="rect">
            <a:avLst/>
          </a:prstGeom>
        </p:spPr>
      </p:pic>
      <p:pic>
        <p:nvPicPr>
          <p:cNvPr id="1370" name="object 137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948355" y="3797211"/>
            <a:ext cx="11391" cy="12433"/>
          </a:xfrm>
          <a:prstGeom prst="rect">
            <a:avLst/>
          </a:prstGeom>
        </p:spPr>
      </p:pic>
      <p:pic>
        <p:nvPicPr>
          <p:cNvPr id="1371" name="object 137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890289" y="6487047"/>
            <a:ext cx="14528" cy="12531"/>
          </a:xfrm>
          <a:prstGeom prst="rect">
            <a:avLst/>
          </a:prstGeom>
        </p:spPr>
      </p:pic>
      <p:pic>
        <p:nvPicPr>
          <p:cNvPr id="1372" name="object 137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2094" y="3330511"/>
            <a:ext cx="7592" cy="9893"/>
          </a:xfrm>
          <a:prstGeom prst="rect">
            <a:avLst/>
          </a:prstGeom>
        </p:spPr>
      </p:pic>
      <p:pic>
        <p:nvPicPr>
          <p:cNvPr id="1373" name="object 137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597827" y="5281968"/>
            <a:ext cx="9448" cy="11582"/>
          </a:xfrm>
          <a:prstGeom prst="rect">
            <a:avLst/>
          </a:prstGeom>
        </p:spPr>
      </p:pic>
      <p:pic>
        <p:nvPicPr>
          <p:cNvPr id="1374" name="object 1374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4801387" y="4404245"/>
            <a:ext cx="39674" cy="29222"/>
          </a:xfrm>
          <a:prstGeom prst="rect">
            <a:avLst/>
          </a:prstGeom>
        </p:spPr>
      </p:pic>
      <p:pic>
        <p:nvPicPr>
          <p:cNvPr id="1375" name="object 1375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6430086" y="5704395"/>
            <a:ext cx="5626" cy="10858"/>
          </a:xfrm>
          <a:prstGeom prst="rect">
            <a:avLst/>
          </a:prstGeom>
        </p:spPr>
      </p:pic>
      <p:pic>
        <p:nvPicPr>
          <p:cNvPr id="1376" name="object 137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229502" y="5658091"/>
            <a:ext cx="11214" cy="12992"/>
          </a:xfrm>
          <a:prstGeom prst="rect">
            <a:avLst/>
          </a:prstGeom>
        </p:spPr>
      </p:pic>
      <p:pic>
        <p:nvPicPr>
          <p:cNvPr id="1377" name="object 137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876645" y="4675847"/>
            <a:ext cx="9385" cy="11455"/>
          </a:xfrm>
          <a:prstGeom prst="rect">
            <a:avLst/>
          </a:prstGeom>
        </p:spPr>
      </p:pic>
      <p:pic>
        <p:nvPicPr>
          <p:cNvPr id="1378" name="object 1378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089503" y="3627170"/>
            <a:ext cx="9766" cy="11620"/>
          </a:xfrm>
          <a:prstGeom prst="rect">
            <a:avLst/>
          </a:prstGeom>
        </p:spPr>
      </p:pic>
      <p:pic>
        <p:nvPicPr>
          <p:cNvPr id="1379" name="object 1379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6610515" y="3715677"/>
            <a:ext cx="17678" cy="23952"/>
          </a:xfrm>
          <a:prstGeom prst="rect">
            <a:avLst/>
          </a:prstGeom>
        </p:spPr>
      </p:pic>
      <p:pic>
        <p:nvPicPr>
          <p:cNvPr id="1380" name="object 138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974473" y="6211150"/>
            <a:ext cx="6972" cy="8788"/>
          </a:xfrm>
          <a:prstGeom prst="rect">
            <a:avLst/>
          </a:prstGeom>
        </p:spPr>
      </p:pic>
      <p:pic>
        <p:nvPicPr>
          <p:cNvPr id="1381" name="object 138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888282" y="5718111"/>
            <a:ext cx="7213" cy="6654"/>
          </a:xfrm>
          <a:prstGeom prst="rect">
            <a:avLst/>
          </a:prstGeom>
        </p:spPr>
      </p:pic>
      <p:pic>
        <p:nvPicPr>
          <p:cNvPr id="1382" name="object 138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94830" y="5260733"/>
            <a:ext cx="9893" cy="9613"/>
          </a:xfrm>
          <a:prstGeom prst="rect">
            <a:avLst/>
          </a:prstGeom>
        </p:spPr>
      </p:pic>
      <p:pic>
        <p:nvPicPr>
          <p:cNvPr id="1383" name="object 138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51768" y="2822752"/>
            <a:ext cx="10482" cy="12090"/>
          </a:xfrm>
          <a:prstGeom prst="rect">
            <a:avLst/>
          </a:prstGeom>
        </p:spPr>
      </p:pic>
      <p:pic>
        <p:nvPicPr>
          <p:cNvPr id="1384" name="object 1384"/>
          <p:cNvPicPr/>
          <p:nvPr/>
        </p:nvPicPr>
        <p:blipFill>
          <a:blip r:embed="rId709" cstate="print"/>
          <a:stretch>
            <a:fillRect/>
          </a:stretch>
        </p:blipFill>
        <p:spPr>
          <a:xfrm>
            <a:off x="3621824" y="5819330"/>
            <a:ext cx="39204" cy="15138"/>
          </a:xfrm>
          <a:prstGeom prst="rect">
            <a:avLst/>
          </a:prstGeom>
        </p:spPr>
      </p:pic>
      <p:pic>
        <p:nvPicPr>
          <p:cNvPr id="1385" name="object 138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049600" y="3491636"/>
            <a:ext cx="7010" cy="12649"/>
          </a:xfrm>
          <a:prstGeom prst="rect">
            <a:avLst/>
          </a:prstGeom>
        </p:spPr>
      </p:pic>
      <p:pic>
        <p:nvPicPr>
          <p:cNvPr id="1386" name="object 1386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789321" y="3927779"/>
            <a:ext cx="10829" cy="20472"/>
          </a:xfrm>
          <a:prstGeom prst="rect">
            <a:avLst/>
          </a:prstGeom>
        </p:spPr>
      </p:pic>
      <p:pic>
        <p:nvPicPr>
          <p:cNvPr id="1387" name="object 138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441272" y="4097286"/>
            <a:ext cx="10579" cy="10833"/>
          </a:xfrm>
          <a:prstGeom prst="rect">
            <a:avLst/>
          </a:prstGeom>
        </p:spPr>
      </p:pic>
      <p:pic>
        <p:nvPicPr>
          <p:cNvPr id="1388" name="object 138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91632" y="2689504"/>
            <a:ext cx="14157" cy="11531"/>
          </a:xfrm>
          <a:prstGeom prst="rect">
            <a:avLst/>
          </a:prstGeom>
        </p:spPr>
      </p:pic>
      <p:pic>
        <p:nvPicPr>
          <p:cNvPr id="1389" name="object 138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027656" y="3642334"/>
            <a:ext cx="12115" cy="12966"/>
          </a:xfrm>
          <a:prstGeom prst="rect">
            <a:avLst/>
          </a:prstGeom>
        </p:spPr>
      </p:pic>
      <p:pic>
        <p:nvPicPr>
          <p:cNvPr id="1390" name="object 139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5647" y="4498365"/>
            <a:ext cx="8749" cy="10452"/>
          </a:xfrm>
          <a:prstGeom prst="rect">
            <a:avLst/>
          </a:prstGeom>
        </p:spPr>
      </p:pic>
      <p:pic>
        <p:nvPicPr>
          <p:cNvPr id="1391" name="object 13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294458" y="5541759"/>
            <a:ext cx="10909" cy="9321"/>
          </a:xfrm>
          <a:prstGeom prst="rect">
            <a:avLst/>
          </a:prstGeom>
        </p:spPr>
      </p:pic>
      <p:pic>
        <p:nvPicPr>
          <p:cNvPr id="1392" name="object 1392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239325" y="3119526"/>
            <a:ext cx="14287" cy="10236"/>
          </a:xfrm>
          <a:prstGeom prst="rect">
            <a:avLst/>
          </a:prstGeom>
        </p:spPr>
      </p:pic>
      <p:pic>
        <p:nvPicPr>
          <p:cNvPr id="1393" name="object 1393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778640" y="3072917"/>
            <a:ext cx="9017" cy="7150"/>
          </a:xfrm>
          <a:prstGeom prst="rect">
            <a:avLst/>
          </a:prstGeom>
        </p:spPr>
      </p:pic>
      <p:pic>
        <p:nvPicPr>
          <p:cNvPr id="1394" name="object 1394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121628" y="5594350"/>
            <a:ext cx="21158" cy="13652"/>
          </a:xfrm>
          <a:prstGeom prst="rect">
            <a:avLst/>
          </a:prstGeom>
        </p:spPr>
      </p:pic>
      <p:pic>
        <p:nvPicPr>
          <p:cNvPr id="1395" name="object 139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935187" y="5357748"/>
            <a:ext cx="9194" cy="11556"/>
          </a:xfrm>
          <a:prstGeom prst="rect">
            <a:avLst/>
          </a:prstGeom>
        </p:spPr>
      </p:pic>
      <p:pic>
        <p:nvPicPr>
          <p:cNvPr id="1396" name="object 139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85146" y="4139603"/>
            <a:ext cx="9398" cy="12534"/>
          </a:xfrm>
          <a:prstGeom prst="rect">
            <a:avLst/>
          </a:prstGeom>
        </p:spPr>
      </p:pic>
      <p:pic>
        <p:nvPicPr>
          <p:cNvPr id="1397" name="object 139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359211" y="4352290"/>
            <a:ext cx="7340" cy="10566"/>
          </a:xfrm>
          <a:prstGeom prst="rect">
            <a:avLst/>
          </a:prstGeom>
        </p:spPr>
      </p:pic>
      <p:pic>
        <p:nvPicPr>
          <p:cNvPr id="1398" name="object 1398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5882678" y="5737136"/>
            <a:ext cx="11645" cy="11264"/>
          </a:xfrm>
          <a:prstGeom prst="rect">
            <a:avLst/>
          </a:prstGeom>
        </p:spPr>
      </p:pic>
      <p:pic>
        <p:nvPicPr>
          <p:cNvPr id="1399" name="object 1399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4047769" y="4665675"/>
            <a:ext cx="9753" cy="31051"/>
          </a:xfrm>
          <a:prstGeom prst="rect">
            <a:avLst/>
          </a:prstGeom>
        </p:spPr>
      </p:pic>
      <p:pic>
        <p:nvPicPr>
          <p:cNvPr id="1400" name="object 140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16123" y="2644711"/>
            <a:ext cx="13215" cy="9791"/>
          </a:xfrm>
          <a:prstGeom prst="rect">
            <a:avLst/>
          </a:prstGeom>
        </p:spPr>
      </p:pic>
      <p:pic>
        <p:nvPicPr>
          <p:cNvPr id="1401" name="object 1401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70494" y="2891485"/>
            <a:ext cx="10077" cy="6489"/>
          </a:xfrm>
          <a:prstGeom prst="rect">
            <a:avLst/>
          </a:prstGeom>
        </p:spPr>
      </p:pic>
      <p:pic>
        <p:nvPicPr>
          <p:cNvPr id="1402" name="object 140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329845" y="4369739"/>
            <a:ext cx="11214" cy="12242"/>
          </a:xfrm>
          <a:prstGeom prst="rect">
            <a:avLst/>
          </a:prstGeom>
        </p:spPr>
      </p:pic>
      <p:pic>
        <p:nvPicPr>
          <p:cNvPr id="1403" name="object 140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603802" y="5143042"/>
            <a:ext cx="10947" cy="9918"/>
          </a:xfrm>
          <a:prstGeom prst="rect">
            <a:avLst/>
          </a:prstGeom>
        </p:spPr>
      </p:pic>
      <p:pic>
        <p:nvPicPr>
          <p:cNvPr id="1404" name="object 140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749308" y="3358273"/>
            <a:ext cx="10706" cy="10414"/>
          </a:xfrm>
          <a:prstGeom prst="rect">
            <a:avLst/>
          </a:prstGeom>
        </p:spPr>
      </p:pic>
      <p:pic>
        <p:nvPicPr>
          <p:cNvPr id="1405" name="object 140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736314" y="6372804"/>
            <a:ext cx="11277" cy="11117"/>
          </a:xfrm>
          <a:prstGeom prst="rect">
            <a:avLst/>
          </a:prstGeom>
        </p:spPr>
      </p:pic>
      <p:pic>
        <p:nvPicPr>
          <p:cNvPr id="1406" name="object 1406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15940" y="3858311"/>
            <a:ext cx="13893" cy="11010"/>
          </a:xfrm>
          <a:prstGeom prst="rect">
            <a:avLst/>
          </a:prstGeom>
        </p:spPr>
      </p:pic>
      <p:pic>
        <p:nvPicPr>
          <p:cNvPr id="1407" name="object 140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053288" y="4561344"/>
            <a:ext cx="9478" cy="12407"/>
          </a:xfrm>
          <a:prstGeom prst="rect">
            <a:avLst/>
          </a:prstGeom>
        </p:spPr>
      </p:pic>
      <p:pic>
        <p:nvPicPr>
          <p:cNvPr id="1408" name="object 1408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3879608" y="5532653"/>
            <a:ext cx="24053" cy="34315"/>
          </a:xfrm>
          <a:prstGeom prst="rect">
            <a:avLst/>
          </a:prstGeom>
        </p:spPr>
      </p:pic>
      <p:pic>
        <p:nvPicPr>
          <p:cNvPr id="1409" name="object 140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278722" y="4343044"/>
            <a:ext cx="7404" cy="7645"/>
          </a:xfrm>
          <a:prstGeom prst="rect">
            <a:avLst/>
          </a:prstGeom>
        </p:spPr>
      </p:pic>
      <p:pic>
        <p:nvPicPr>
          <p:cNvPr id="1410" name="object 1410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1969376" y="5510339"/>
            <a:ext cx="20916" cy="16637"/>
          </a:xfrm>
          <a:prstGeom prst="rect">
            <a:avLst/>
          </a:prstGeom>
        </p:spPr>
      </p:pic>
      <p:pic>
        <p:nvPicPr>
          <p:cNvPr id="1411" name="object 141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18193" y="5552947"/>
            <a:ext cx="9829" cy="11074"/>
          </a:xfrm>
          <a:prstGeom prst="rect">
            <a:avLst/>
          </a:prstGeom>
        </p:spPr>
      </p:pic>
      <p:pic>
        <p:nvPicPr>
          <p:cNvPr id="1412" name="object 141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765497" y="5311444"/>
            <a:ext cx="9791" cy="11709"/>
          </a:xfrm>
          <a:prstGeom prst="rect">
            <a:avLst/>
          </a:prstGeom>
        </p:spPr>
      </p:pic>
      <p:pic>
        <p:nvPicPr>
          <p:cNvPr id="1413" name="object 1413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634953" y="3436530"/>
            <a:ext cx="15976" cy="14897"/>
          </a:xfrm>
          <a:prstGeom prst="rect">
            <a:avLst/>
          </a:prstGeom>
        </p:spPr>
      </p:pic>
      <p:pic>
        <p:nvPicPr>
          <p:cNvPr id="1414" name="object 141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646542" y="3023844"/>
            <a:ext cx="11366" cy="11493"/>
          </a:xfrm>
          <a:prstGeom prst="rect">
            <a:avLst/>
          </a:prstGeom>
        </p:spPr>
      </p:pic>
      <p:pic>
        <p:nvPicPr>
          <p:cNvPr id="1415" name="object 141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62159" y="3140443"/>
            <a:ext cx="7054" cy="9004"/>
          </a:xfrm>
          <a:prstGeom prst="rect">
            <a:avLst/>
          </a:prstGeom>
        </p:spPr>
      </p:pic>
      <p:pic>
        <p:nvPicPr>
          <p:cNvPr id="1416" name="object 141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485068" y="3616032"/>
            <a:ext cx="6629" cy="6591"/>
          </a:xfrm>
          <a:prstGeom prst="rect">
            <a:avLst/>
          </a:prstGeom>
        </p:spPr>
      </p:pic>
      <p:pic>
        <p:nvPicPr>
          <p:cNvPr id="1417" name="object 141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615940" y="3972331"/>
            <a:ext cx="10477" cy="12026"/>
          </a:xfrm>
          <a:prstGeom prst="rect">
            <a:avLst/>
          </a:prstGeom>
        </p:spPr>
      </p:pic>
      <p:pic>
        <p:nvPicPr>
          <p:cNvPr id="1418" name="object 1418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4344885" y="5272303"/>
            <a:ext cx="16332" cy="19050"/>
          </a:xfrm>
          <a:prstGeom prst="rect">
            <a:avLst/>
          </a:prstGeom>
        </p:spPr>
      </p:pic>
      <p:pic>
        <p:nvPicPr>
          <p:cNvPr id="1419" name="object 1419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420948" y="4168863"/>
            <a:ext cx="9601" cy="8788"/>
          </a:xfrm>
          <a:prstGeom prst="rect">
            <a:avLst/>
          </a:prstGeom>
        </p:spPr>
      </p:pic>
      <p:pic>
        <p:nvPicPr>
          <p:cNvPr id="1420" name="object 1420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911509" y="6633704"/>
            <a:ext cx="11468" cy="10234"/>
          </a:xfrm>
          <a:prstGeom prst="rect">
            <a:avLst/>
          </a:prstGeom>
        </p:spPr>
      </p:pic>
      <p:pic>
        <p:nvPicPr>
          <p:cNvPr id="1421" name="object 142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768333" y="4467059"/>
            <a:ext cx="10236" cy="10680"/>
          </a:xfrm>
          <a:prstGeom prst="rect">
            <a:avLst/>
          </a:prstGeom>
        </p:spPr>
      </p:pic>
      <p:pic>
        <p:nvPicPr>
          <p:cNvPr id="1422" name="object 1422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776302" y="4605197"/>
            <a:ext cx="16713" cy="20193"/>
          </a:xfrm>
          <a:prstGeom prst="rect">
            <a:avLst/>
          </a:prstGeom>
        </p:spPr>
      </p:pic>
      <p:pic>
        <p:nvPicPr>
          <p:cNvPr id="1423" name="object 142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331620" y="4144327"/>
            <a:ext cx="8559" cy="7683"/>
          </a:xfrm>
          <a:prstGeom prst="rect">
            <a:avLst/>
          </a:prstGeom>
        </p:spPr>
      </p:pic>
      <p:pic>
        <p:nvPicPr>
          <p:cNvPr id="1424" name="object 142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713082" y="3683457"/>
            <a:ext cx="8318" cy="10528"/>
          </a:xfrm>
          <a:prstGeom prst="rect">
            <a:avLst/>
          </a:prstGeom>
        </p:spPr>
      </p:pic>
      <p:pic>
        <p:nvPicPr>
          <p:cNvPr id="1425" name="object 142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493831" y="5398160"/>
            <a:ext cx="10706" cy="11455"/>
          </a:xfrm>
          <a:prstGeom prst="rect">
            <a:avLst/>
          </a:prstGeom>
        </p:spPr>
      </p:pic>
      <p:pic>
        <p:nvPicPr>
          <p:cNvPr id="1426" name="object 1426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149594" y="3986491"/>
            <a:ext cx="8953" cy="10642"/>
          </a:xfrm>
          <a:prstGeom prst="rect">
            <a:avLst/>
          </a:prstGeom>
        </p:spPr>
      </p:pic>
      <p:pic>
        <p:nvPicPr>
          <p:cNvPr id="1427" name="object 142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326411" y="3624186"/>
            <a:ext cx="8763" cy="10045"/>
          </a:xfrm>
          <a:prstGeom prst="rect">
            <a:avLst/>
          </a:prstGeom>
        </p:spPr>
      </p:pic>
      <p:pic>
        <p:nvPicPr>
          <p:cNvPr id="1428" name="object 1428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144018" y="3648151"/>
            <a:ext cx="9302" cy="8585"/>
          </a:xfrm>
          <a:prstGeom prst="rect">
            <a:avLst/>
          </a:prstGeom>
        </p:spPr>
      </p:pic>
      <p:pic>
        <p:nvPicPr>
          <p:cNvPr id="1429" name="object 142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7056297" y="3980776"/>
            <a:ext cx="8140" cy="8127"/>
          </a:xfrm>
          <a:prstGeom prst="rect">
            <a:avLst/>
          </a:prstGeom>
        </p:spPr>
      </p:pic>
      <p:pic>
        <p:nvPicPr>
          <p:cNvPr id="1430" name="object 143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705400" y="4957648"/>
            <a:ext cx="5753" cy="6718"/>
          </a:xfrm>
          <a:prstGeom prst="rect">
            <a:avLst/>
          </a:prstGeom>
        </p:spPr>
      </p:pic>
      <p:pic>
        <p:nvPicPr>
          <p:cNvPr id="1431" name="object 1431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5731916" y="5209285"/>
            <a:ext cx="7277" cy="11341"/>
          </a:xfrm>
          <a:prstGeom prst="rect">
            <a:avLst/>
          </a:prstGeom>
        </p:spPr>
      </p:pic>
      <p:pic>
        <p:nvPicPr>
          <p:cNvPr id="1432" name="object 143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860626" y="3152368"/>
            <a:ext cx="12623" cy="10401"/>
          </a:xfrm>
          <a:prstGeom prst="rect">
            <a:avLst/>
          </a:prstGeom>
        </p:spPr>
      </p:pic>
      <p:pic>
        <p:nvPicPr>
          <p:cNvPr id="1433" name="object 1433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060703" y="3641636"/>
            <a:ext cx="6494" cy="6515"/>
          </a:xfrm>
          <a:prstGeom prst="rect">
            <a:avLst/>
          </a:prstGeom>
        </p:spPr>
      </p:pic>
      <p:pic>
        <p:nvPicPr>
          <p:cNvPr id="1434" name="object 1434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1017158" y="2765551"/>
            <a:ext cx="9763" cy="9232"/>
          </a:xfrm>
          <a:prstGeom prst="rect">
            <a:avLst/>
          </a:prstGeom>
        </p:spPr>
      </p:pic>
      <p:pic>
        <p:nvPicPr>
          <p:cNvPr id="1435" name="object 1435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121670" y="4373410"/>
            <a:ext cx="8788" cy="10007"/>
          </a:xfrm>
          <a:prstGeom prst="rect">
            <a:avLst/>
          </a:prstGeom>
        </p:spPr>
      </p:pic>
      <p:pic>
        <p:nvPicPr>
          <p:cNvPr id="1436" name="object 143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075095" y="3736365"/>
            <a:ext cx="11328" cy="12496"/>
          </a:xfrm>
          <a:prstGeom prst="rect">
            <a:avLst/>
          </a:prstGeom>
        </p:spPr>
      </p:pic>
      <p:pic>
        <p:nvPicPr>
          <p:cNvPr id="1437" name="object 143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369406" y="384352"/>
            <a:ext cx="9975" cy="11810"/>
          </a:xfrm>
          <a:prstGeom prst="rect">
            <a:avLst/>
          </a:prstGeom>
        </p:spPr>
      </p:pic>
      <p:pic>
        <p:nvPicPr>
          <p:cNvPr id="1438" name="object 143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38723" y="1730159"/>
            <a:ext cx="4013" cy="4521"/>
          </a:xfrm>
          <a:prstGeom prst="rect">
            <a:avLst/>
          </a:prstGeom>
        </p:spPr>
      </p:pic>
      <p:pic>
        <p:nvPicPr>
          <p:cNvPr id="1439" name="object 143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763306" y="943381"/>
            <a:ext cx="3797" cy="3619"/>
          </a:xfrm>
          <a:prstGeom prst="rect">
            <a:avLst/>
          </a:prstGeom>
        </p:spPr>
      </p:pic>
      <p:pic>
        <p:nvPicPr>
          <p:cNvPr id="1440" name="object 144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936629" y="1846452"/>
            <a:ext cx="4305" cy="4292"/>
          </a:xfrm>
          <a:prstGeom prst="rect">
            <a:avLst/>
          </a:prstGeom>
        </p:spPr>
      </p:pic>
      <p:pic>
        <p:nvPicPr>
          <p:cNvPr id="1441" name="object 144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749785" y="2069757"/>
            <a:ext cx="4483" cy="5714"/>
          </a:xfrm>
          <a:prstGeom prst="rect">
            <a:avLst/>
          </a:prstGeom>
        </p:spPr>
      </p:pic>
      <p:pic>
        <p:nvPicPr>
          <p:cNvPr id="1442" name="object 144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280302" y="6226365"/>
            <a:ext cx="11391" cy="13195"/>
          </a:xfrm>
          <a:prstGeom prst="rect">
            <a:avLst/>
          </a:prstGeom>
        </p:spPr>
      </p:pic>
      <p:pic>
        <p:nvPicPr>
          <p:cNvPr id="1443" name="object 144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484916" y="1790636"/>
            <a:ext cx="3822" cy="4254"/>
          </a:xfrm>
          <a:prstGeom prst="rect">
            <a:avLst/>
          </a:prstGeom>
        </p:spPr>
      </p:pic>
      <p:pic>
        <p:nvPicPr>
          <p:cNvPr id="1444" name="object 1444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1018821" y="4239602"/>
            <a:ext cx="14593" cy="13588"/>
          </a:xfrm>
          <a:prstGeom prst="rect">
            <a:avLst/>
          </a:prstGeom>
        </p:spPr>
      </p:pic>
      <p:pic>
        <p:nvPicPr>
          <p:cNvPr id="1445" name="object 1445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5178843" y="1982012"/>
            <a:ext cx="14033" cy="11620"/>
          </a:xfrm>
          <a:prstGeom prst="rect">
            <a:avLst/>
          </a:prstGeom>
        </p:spPr>
      </p:pic>
      <p:pic>
        <p:nvPicPr>
          <p:cNvPr id="1446" name="object 144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098580" y="1988896"/>
            <a:ext cx="4927" cy="4318"/>
          </a:xfrm>
          <a:prstGeom prst="rect">
            <a:avLst/>
          </a:prstGeom>
        </p:spPr>
      </p:pic>
      <p:pic>
        <p:nvPicPr>
          <p:cNvPr id="1447" name="object 144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640834" y="1906892"/>
            <a:ext cx="3390" cy="3416"/>
          </a:xfrm>
          <a:prstGeom prst="rect">
            <a:avLst/>
          </a:prstGeom>
        </p:spPr>
      </p:pic>
      <p:pic>
        <p:nvPicPr>
          <p:cNvPr id="1448" name="object 144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827695" y="1260259"/>
            <a:ext cx="3860" cy="4305"/>
          </a:xfrm>
          <a:prstGeom prst="rect">
            <a:avLst/>
          </a:prstGeom>
        </p:spPr>
      </p:pic>
      <p:pic>
        <p:nvPicPr>
          <p:cNvPr id="1449" name="object 144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627579" y="1444332"/>
            <a:ext cx="5003" cy="5499"/>
          </a:xfrm>
          <a:prstGeom prst="rect">
            <a:avLst/>
          </a:prstGeom>
        </p:spPr>
      </p:pic>
      <p:pic>
        <p:nvPicPr>
          <p:cNvPr id="1450" name="object 145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97930" y="2221280"/>
            <a:ext cx="3606" cy="3733"/>
          </a:xfrm>
          <a:prstGeom prst="rect">
            <a:avLst/>
          </a:prstGeom>
        </p:spPr>
      </p:pic>
      <p:pic>
        <p:nvPicPr>
          <p:cNvPr id="1451" name="object 145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122459" y="1113993"/>
            <a:ext cx="4456" cy="4229"/>
          </a:xfrm>
          <a:prstGeom prst="rect">
            <a:avLst/>
          </a:prstGeom>
        </p:spPr>
      </p:pic>
      <p:pic>
        <p:nvPicPr>
          <p:cNvPr id="1452" name="object 145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719942" y="1989823"/>
            <a:ext cx="3416" cy="4127"/>
          </a:xfrm>
          <a:prstGeom prst="rect">
            <a:avLst/>
          </a:prstGeom>
        </p:spPr>
      </p:pic>
      <p:pic>
        <p:nvPicPr>
          <p:cNvPr id="1453" name="object 145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543388" y="1714741"/>
            <a:ext cx="4114" cy="4711"/>
          </a:xfrm>
          <a:prstGeom prst="rect">
            <a:avLst/>
          </a:prstGeom>
        </p:spPr>
      </p:pic>
      <p:grpSp>
        <p:nvGrpSpPr>
          <p:cNvPr id="1454" name="object 1454"/>
          <p:cNvGrpSpPr/>
          <p:nvPr/>
        </p:nvGrpSpPr>
        <p:grpSpPr>
          <a:xfrm>
            <a:off x="6221526" y="2355024"/>
            <a:ext cx="40005" cy="8890"/>
            <a:chOff x="6221526" y="2355024"/>
            <a:chExt cx="40005" cy="8890"/>
          </a:xfrm>
        </p:grpSpPr>
        <p:pic>
          <p:nvPicPr>
            <p:cNvPr id="1455" name="object 1455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6221526" y="2355024"/>
              <a:ext cx="3924" cy="3606"/>
            </a:xfrm>
            <a:prstGeom prst="rect">
              <a:avLst/>
            </a:prstGeom>
          </p:spPr>
        </p:pic>
        <p:pic>
          <p:nvPicPr>
            <p:cNvPr id="1456" name="object 1456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6256718" y="2358224"/>
              <a:ext cx="4749" cy="5397"/>
            </a:xfrm>
            <a:prstGeom prst="rect">
              <a:avLst/>
            </a:prstGeom>
          </p:spPr>
        </p:pic>
      </p:grpSp>
      <p:pic>
        <p:nvPicPr>
          <p:cNvPr id="1457" name="object 145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613658" y="1761744"/>
            <a:ext cx="4483" cy="4927"/>
          </a:xfrm>
          <a:prstGeom prst="rect">
            <a:avLst/>
          </a:prstGeom>
        </p:spPr>
      </p:pic>
      <p:pic>
        <p:nvPicPr>
          <p:cNvPr id="1458" name="object 145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255742" y="2172652"/>
            <a:ext cx="4546" cy="4203"/>
          </a:xfrm>
          <a:prstGeom prst="rect">
            <a:avLst/>
          </a:prstGeom>
        </p:spPr>
      </p:pic>
      <p:pic>
        <p:nvPicPr>
          <p:cNvPr id="1459" name="object 145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326390" y="2425979"/>
            <a:ext cx="4952" cy="5651"/>
          </a:xfrm>
          <a:prstGeom prst="rect">
            <a:avLst/>
          </a:prstGeom>
        </p:spPr>
      </p:pic>
      <p:pic>
        <p:nvPicPr>
          <p:cNvPr id="1460" name="object 146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605665" y="2276348"/>
            <a:ext cx="6032" cy="5549"/>
          </a:xfrm>
          <a:prstGeom prst="rect">
            <a:avLst/>
          </a:prstGeom>
        </p:spPr>
      </p:pic>
      <p:pic>
        <p:nvPicPr>
          <p:cNvPr id="1461" name="object 146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827293" y="2380894"/>
            <a:ext cx="3670" cy="4241"/>
          </a:xfrm>
          <a:prstGeom prst="rect">
            <a:avLst/>
          </a:prstGeom>
        </p:spPr>
      </p:pic>
      <p:pic>
        <p:nvPicPr>
          <p:cNvPr id="1462" name="object 146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170641" y="1996808"/>
            <a:ext cx="3810" cy="4457"/>
          </a:xfrm>
          <a:prstGeom prst="rect">
            <a:avLst/>
          </a:prstGeom>
        </p:spPr>
      </p:pic>
      <p:pic>
        <p:nvPicPr>
          <p:cNvPr id="1463" name="object 146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19421" y="2075916"/>
            <a:ext cx="3924" cy="3937"/>
          </a:xfrm>
          <a:prstGeom prst="rect">
            <a:avLst/>
          </a:prstGeom>
        </p:spPr>
      </p:pic>
      <p:pic>
        <p:nvPicPr>
          <p:cNvPr id="1464" name="object 1464"/>
          <p:cNvPicPr/>
          <p:nvPr/>
        </p:nvPicPr>
        <p:blipFill>
          <a:blip r:embed="rId712" cstate="print"/>
          <a:stretch>
            <a:fillRect/>
          </a:stretch>
        </p:blipFill>
        <p:spPr>
          <a:xfrm>
            <a:off x="2642781" y="4410240"/>
            <a:ext cx="37109" cy="15290"/>
          </a:xfrm>
          <a:prstGeom prst="rect">
            <a:avLst/>
          </a:prstGeom>
        </p:spPr>
      </p:pic>
      <p:pic>
        <p:nvPicPr>
          <p:cNvPr id="1465" name="object 146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085960" y="1785696"/>
            <a:ext cx="4368" cy="4940"/>
          </a:xfrm>
          <a:prstGeom prst="rect">
            <a:avLst/>
          </a:prstGeom>
        </p:spPr>
      </p:pic>
      <p:pic>
        <p:nvPicPr>
          <p:cNvPr id="1466" name="object 146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384336" y="1667116"/>
            <a:ext cx="3695" cy="3860"/>
          </a:xfrm>
          <a:prstGeom prst="rect">
            <a:avLst/>
          </a:prstGeom>
        </p:spPr>
      </p:pic>
      <p:pic>
        <p:nvPicPr>
          <p:cNvPr id="1467" name="object 146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042792" y="1814576"/>
            <a:ext cx="4483" cy="4648"/>
          </a:xfrm>
          <a:prstGeom prst="rect">
            <a:avLst/>
          </a:prstGeom>
        </p:spPr>
      </p:pic>
      <p:pic>
        <p:nvPicPr>
          <p:cNvPr id="1468" name="object 1468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6418567" y="2631528"/>
            <a:ext cx="6908" cy="7747"/>
          </a:xfrm>
          <a:prstGeom prst="rect">
            <a:avLst/>
          </a:prstGeom>
        </p:spPr>
      </p:pic>
      <p:pic>
        <p:nvPicPr>
          <p:cNvPr id="1469" name="object 146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888852" y="2316657"/>
            <a:ext cx="6718" cy="6184"/>
          </a:xfrm>
          <a:prstGeom prst="rect">
            <a:avLst/>
          </a:prstGeom>
        </p:spPr>
      </p:pic>
      <p:pic>
        <p:nvPicPr>
          <p:cNvPr id="1470" name="object 1470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2188108" y="1693862"/>
            <a:ext cx="5397" cy="5181"/>
          </a:xfrm>
          <a:prstGeom prst="rect">
            <a:avLst/>
          </a:prstGeom>
        </p:spPr>
      </p:pic>
      <p:pic>
        <p:nvPicPr>
          <p:cNvPr id="1471" name="object 1471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2805188" y="1860791"/>
            <a:ext cx="6908" cy="6121"/>
          </a:xfrm>
          <a:prstGeom prst="rect">
            <a:avLst/>
          </a:prstGeom>
        </p:spPr>
      </p:pic>
      <p:pic>
        <p:nvPicPr>
          <p:cNvPr id="1472" name="object 147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075313" y="2413355"/>
            <a:ext cx="4851" cy="5118"/>
          </a:xfrm>
          <a:prstGeom prst="rect">
            <a:avLst/>
          </a:prstGeom>
        </p:spPr>
      </p:pic>
      <p:pic>
        <p:nvPicPr>
          <p:cNvPr id="1473" name="object 1473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4079379" y="2190470"/>
            <a:ext cx="15849" cy="7607"/>
          </a:xfrm>
          <a:prstGeom prst="rect">
            <a:avLst/>
          </a:prstGeom>
        </p:spPr>
      </p:pic>
      <p:pic>
        <p:nvPicPr>
          <p:cNvPr id="1474" name="object 147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796584" y="2596895"/>
            <a:ext cx="4178" cy="4648"/>
          </a:xfrm>
          <a:prstGeom prst="rect">
            <a:avLst/>
          </a:prstGeom>
        </p:spPr>
      </p:pic>
      <p:pic>
        <p:nvPicPr>
          <p:cNvPr id="1475" name="object 147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387347" y="1615821"/>
            <a:ext cx="4597" cy="4699"/>
          </a:xfrm>
          <a:prstGeom prst="rect">
            <a:avLst/>
          </a:prstGeom>
        </p:spPr>
      </p:pic>
      <p:pic>
        <p:nvPicPr>
          <p:cNvPr id="1476" name="object 147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69619" y="1382356"/>
            <a:ext cx="4146" cy="4241"/>
          </a:xfrm>
          <a:prstGeom prst="rect">
            <a:avLst/>
          </a:prstGeom>
        </p:spPr>
      </p:pic>
      <p:pic>
        <p:nvPicPr>
          <p:cNvPr id="1477" name="object 147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071852" y="1808810"/>
            <a:ext cx="3987" cy="4140"/>
          </a:xfrm>
          <a:prstGeom prst="rect">
            <a:avLst/>
          </a:prstGeom>
        </p:spPr>
      </p:pic>
      <p:pic>
        <p:nvPicPr>
          <p:cNvPr id="1478" name="object 147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106020" y="2764917"/>
            <a:ext cx="5245" cy="6159"/>
          </a:xfrm>
          <a:prstGeom prst="rect">
            <a:avLst/>
          </a:prstGeom>
        </p:spPr>
      </p:pic>
      <p:pic>
        <p:nvPicPr>
          <p:cNvPr id="1479" name="object 147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563126" y="1940826"/>
            <a:ext cx="4495" cy="4864"/>
          </a:xfrm>
          <a:prstGeom prst="rect">
            <a:avLst/>
          </a:prstGeom>
        </p:spPr>
      </p:pic>
      <p:pic>
        <p:nvPicPr>
          <p:cNvPr id="1480" name="object 148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764040" y="2007285"/>
            <a:ext cx="3886" cy="3886"/>
          </a:xfrm>
          <a:prstGeom prst="rect">
            <a:avLst/>
          </a:prstGeom>
        </p:spPr>
      </p:pic>
      <p:pic>
        <p:nvPicPr>
          <p:cNvPr id="1481" name="object 1481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694457" y="1997049"/>
            <a:ext cx="6845" cy="7378"/>
          </a:xfrm>
          <a:prstGeom prst="rect">
            <a:avLst/>
          </a:prstGeom>
        </p:spPr>
      </p:pic>
      <p:pic>
        <p:nvPicPr>
          <p:cNvPr id="1482" name="object 148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406499" y="1706181"/>
            <a:ext cx="3860" cy="3352"/>
          </a:xfrm>
          <a:prstGeom prst="rect">
            <a:avLst/>
          </a:prstGeom>
        </p:spPr>
      </p:pic>
      <p:pic>
        <p:nvPicPr>
          <p:cNvPr id="1483" name="object 1483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736526" y="2742031"/>
            <a:ext cx="5651" cy="5372"/>
          </a:xfrm>
          <a:prstGeom prst="rect">
            <a:avLst/>
          </a:prstGeom>
        </p:spPr>
      </p:pic>
      <p:pic>
        <p:nvPicPr>
          <p:cNvPr id="1484" name="object 148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561569" y="2942056"/>
            <a:ext cx="5664" cy="5118"/>
          </a:xfrm>
          <a:prstGeom prst="rect">
            <a:avLst/>
          </a:prstGeom>
        </p:spPr>
      </p:pic>
      <p:pic>
        <p:nvPicPr>
          <p:cNvPr id="1485" name="object 148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508630" y="2025802"/>
            <a:ext cx="5968" cy="6692"/>
          </a:xfrm>
          <a:prstGeom prst="rect">
            <a:avLst/>
          </a:prstGeom>
        </p:spPr>
      </p:pic>
      <p:pic>
        <p:nvPicPr>
          <p:cNvPr id="1486" name="object 148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030825" y="2703741"/>
            <a:ext cx="5270" cy="5841"/>
          </a:xfrm>
          <a:prstGeom prst="rect">
            <a:avLst/>
          </a:prstGeom>
        </p:spPr>
      </p:pic>
      <p:pic>
        <p:nvPicPr>
          <p:cNvPr id="1487" name="object 148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92958" y="1544650"/>
            <a:ext cx="4183" cy="4483"/>
          </a:xfrm>
          <a:prstGeom prst="rect">
            <a:avLst/>
          </a:prstGeom>
        </p:spPr>
      </p:pic>
      <p:pic>
        <p:nvPicPr>
          <p:cNvPr id="1488" name="object 1488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64975" y="1628216"/>
            <a:ext cx="7315" cy="7632"/>
          </a:xfrm>
          <a:prstGeom prst="rect">
            <a:avLst/>
          </a:prstGeom>
        </p:spPr>
      </p:pic>
      <p:pic>
        <p:nvPicPr>
          <p:cNvPr id="1489" name="object 148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75794" y="1583537"/>
            <a:ext cx="4171" cy="3708"/>
          </a:xfrm>
          <a:prstGeom prst="rect">
            <a:avLst/>
          </a:prstGeom>
        </p:spPr>
      </p:pic>
      <p:pic>
        <p:nvPicPr>
          <p:cNvPr id="1490" name="object 149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7876" y="1690916"/>
            <a:ext cx="4297" cy="4457"/>
          </a:xfrm>
          <a:prstGeom prst="rect">
            <a:avLst/>
          </a:prstGeom>
        </p:spPr>
      </p:pic>
      <p:pic>
        <p:nvPicPr>
          <p:cNvPr id="1491" name="object 1491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003787" y="5265826"/>
            <a:ext cx="12344" cy="8915"/>
          </a:xfrm>
          <a:prstGeom prst="rect">
            <a:avLst/>
          </a:prstGeom>
        </p:spPr>
      </p:pic>
      <p:pic>
        <p:nvPicPr>
          <p:cNvPr id="1492" name="object 149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6358877" y="3109645"/>
            <a:ext cx="6057" cy="5753"/>
          </a:xfrm>
          <a:prstGeom prst="rect">
            <a:avLst/>
          </a:prstGeom>
        </p:spPr>
      </p:pic>
      <p:pic>
        <p:nvPicPr>
          <p:cNvPr id="1493" name="object 1493"/>
          <p:cNvPicPr/>
          <p:nvPr/>
        </p:nvPicPr>
        <p:blipFill>
          <a:blip r:embed="rId700" cstate="print"/>
          <a:stretch>
            <a:fillRect/>
          </a:stretch>
        </p:blipFill>
        <p:spPr>
          <a:xfrm>
            <a:off x="2830754" y="2269401"/>
            <a:ext cx="32803" cy="10528"/>
          </a:xfrm>
          <a:prstGeom prst="rect">
            <a:avLst/>
          </a:prstGeom>
        </p:spPr>
      </p:pic>
      <p:pic>
        <p:nvPicPr>
          <p:cNvPr id="1494" name="object 149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081109" y="1869058"/>
            <a:ext cx="6436" cy="6362"/>
          </a:xfrm>
          <a:prstGeom prst="rect">
            <a:avLst/>
          </a:prstGeom>
        </p:spPr>
      </p:pic>
      <p:pic>
        <p:nvPicPr>
          <p:cNvPr id="1495" name="object 1495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434249" y="1978914"/>
            <a:ext cx="7340" cy="6451"/>
          </a:xfrm>
          <a:prstGeom prst="rect">
            <a:avLst/>
          </a:prstGeom>
        </p:spPr>
      </p:pic>
      <p:pic>
        <p:nvPicPr>
          <p:cNvPr id="1496" name="object 149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261163" y="1954352"/>
            <a:ext cx="5777" cy="5651"/>
          </a:xfrm>
          <a:prstGeom prst="rect">
            <a:avLst/>
          </a:prstGeom>
        </p:spPr>
      </p:pic>
      <p:pic>
        <p:nvPicPr>
          <p:cNvPr id="1497" name="object 1497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3221774" y="2429179"/>
            <a:ext cx="5842" cy="5524"/>
          </a:xfrm>
          <a:prstGeom prst="rect">
            <a:avLst/>
          </a:prstGeom>
        </p:spPr>
      </p:pic>
      <p:pic>
        <p:nvPicPr>
          <p:cNvPr id="1498" name="object 149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454576" y="4199382"/>
            <a:ext cx="13783" cy="7785"/>
          </a:xfrm>
          <a:prstGeom prst="rect">
            <a:avLst/>
          </a:prstGeom>
        </p:spPr>
      </p:pic>
      <p:pic>
        <p:nvPicPr>
          <p:cNvPr id="1499" name="object 1499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432884" y="3930040"/>
            <a:ext cx="19875" cy="24612"/>
          </a:xfrm>
          <a:prstGeom prst="rect">
            <a:avLst/>
          </a:prstGeom>
        </p:spPr>
      </p:pic>
      <p:pic>
        <p:nvPicPr>
          <p:cNvPr id="1500" name="object 1500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112632" y="2233891"/>
            <a:ext cx="6248" cy="6540"/>
          </a:xfrm>
          <a:prstGeom prst="rect">
            <a:avLst/>
          </a:prstGeom>
        </p:spPr>
      </p:pic>
      <p:grpSp>
        <p:nvGrpSpPr>
          <p:cNvPr id="1501" name="object 1501"/>
          <p:cNvGrpSpPr/>
          <p:nvPr/>
        </p:nvGrpSpPr>
        <p:grpSpPr>
          <a:xfrm>
            <a:off x="2755239" y="2404313"/>
            <a:ext cx="41910" cy="5715"/>
            <a:chOff x="2755239" y="2404313"/>
            <a:chExt cx="41910" cy="5715"/>
          </a:xfrm>
        </p:grpSpPr>
        <p:pic>
          <p:nvPicPr>
            <p:cNvPr id="1502" name="object 1502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2792348" y="2404313"/>
              <a:ext cx="4419" cy="4521"/>
            </a:xfrm>
            <a:prstGeom prst="rect">
              <a:avLst/>
            </a:prstGeom>
          </p:spPr>
        </p:pic>
        <p:pic>
          <p:nvPicPr>
            <p:cNvPr id="1503" name="object 1503"/>
            <p:cNvPicPr/>
            <p:nvPr/>
          </p:nvPicPr>
          <p:blipFill>
            <a:blip r:embed="rId691" cstate="print"/>
            <a:stretch>
              <a:fillRect/>
            </a:stretch>
          </p:blipFill>
          <p:spPr>
            <a:xfrm>
              <a:off x="2755239" y="2405443"/>
              <a:ext cx="4152" cy="4178"/>
            </a:xfrm>
            <a:prstGeom prst="rect">
              <a:avLst/>
            </a:prstGeom>
          </p:spPr>
        </p:pic>
      </p:grpSp>
      <p:pic>
        <p:nvPicPr>
          <p:cNvPr id="1504" name="object 1504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383938" y="5764022"/>
            <a:ext cx="8077" cy="8153"/>
          </a:xfrm>
          <a:prstGeom prst="rect">
            <a:avLst/>
          </a:prstGeom>
        </p:spPr>
      </p:pic>
      <p:pic>
        <p:nvPicPr>
          <p:cNvPr id="1505" name="object 150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070279" y="2039620"/>
            <a:ext cx="4485" cy="3390"/>
          </a:xfrm>
          <a:prstGeom prst="rect">
            <a:avLst/>
          </a:prstGeom>
        </p:spPr>
      </p:pic>
      <p:pic>
        <p:nvPicPr>
          <p:cNvPr id="1506" name="object 1506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356367" y="1911654"/>
            <a:ext cx="6221" cy="5587"/>
          </a:xfrm>
          <a:prstGeom prst="rect">
            <a:avLst/>
          </a:prstGeom>
        </p:spPr>
      </p:pic>
      <p:pic>
        <p:nvPicPr>
          <p:cNvPr id="1507" name="object 150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1171022" y="2178138"/>
            <a:ext cx="5935" cy="5499"/>
          </a:xfrm>
          <a:prstGeom prst="rect">
            <a:avLst/>
          </a:prstGeom>
        </p:spPr>
      </p:pic>
      <p:pic>
        <p:nvPicPr>
          <p:cNvPr id="1508" name="object 1508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981667" y="2615260"/>
            <a:ext cx="5930" cy="6883"/>
          </a:xfrm>
          <a:prstGeom prst="rect">
            <a:avLst/>
          </a:prstGeom>
        </p:spPr>
      </p:pic>
      <p:pic>
        <p:nvPicPr>
          <p:cNvPr id="1509" name="object 1509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628805" y="6460017"/>
            <a:ext cx="7416" cy="6847"/>
          </a:xfrm>
          <a:prstGeom prst="rect">
            <a:avLst/>
          </a:prstGeom>
        </p:spPr>
      </p:pic>
      <p:pic>
        <p:nvPicPr>
          <p:cNvPr id="1510" name="object 1510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6010021" y="6026289"/>
            <a:ext cx="17602" cy="6057"/>
          </a:xfrm>
          <a:prstGeom prst="rect">
            <a:avLst/>
          </a:prstGeom>
        </p:spPr>
      </p:pic>
      <p:pic>
        <p:nvPicPr>
          <p:cNvPr id="1511" name="object 1511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6495224" y="3053892"/>
            <a:ext cx="15227" cy="15354"/>
          </a:xfrm>
          <a:prstGeom prst="rect">
            <a:avLst/>
          </a:prstGeom>
        </p:spPr>
      </p:pic>
      <p:pic>
        <p:nvPicPr>
          <p:cNvPr id="1512" name="object 1512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333062" y="3096247"/>
            <a:ext cx="7315" cy="6845"/>
          </a:xfrm>
          <a:prstGeom prst="rect">
            <a:avLst/>
          </a:prstGeom>
        </p:spPr>
      </p:pic>
      <p:pic>
        <p:nvPicPr>
          <p:cNvPr id="1513" name="object 1513"/>
          <p:cNvPicPr/>
          <p:nvPr/>
        </p:nvPicPr>
        <p:blipFill>
          <a:blip r:embed="rId662" cstate="print"/>
          <a:stretch>
            <a:fillRect/>
          </a:stretch>
        </p:blipFill>
        <p:spPr>
          <a:xfrm>
            <a:off x="3466414" y="3399561"/>
            <a:ext cx="65646" cy="72478"/>
          </a:xfrm>
          <a:prstGeom prst="rect">
            <a:avLst/>
          </a:prstGeom>
        </p:spPr>
      </p:pic>
      <p:pic>
        <p:nvPicPr>
          <p:cNvPr id="1514" name="object 1514"/>
          <p:cNvPicPr/>
          <p:nvPr/>
        </p:nvPicPr>
        <p:blipFill>
          <a:blip r:embed="rId672" cstate="print"/>
          <a:stretch>
            <a:fillRect/>
          </a:stretch>
        </p:blipFill>
        <p:spPr>
          <a:xfrm>
            <a:off x="6878066" y="4621619"/>
            <a:ext cx="42456" cy="34696"/>
          </a:xfrm>
          <a:prstGeom prst="rect">
            <a:avLst/>
          </a:prstGeom>
        </p:spPr>
      </p:pic>
      <p:pic>
        <p:nvPicPr>
          <p:cNvPr id="1515" name="object 1515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447679" y="3165005"/>
            <a:ext cx="6375" cy="7378"/>
          </a:xfrm>
          <a:prstGeom prst="rect">
            <a:avLst/>
          </a:prstGeom>
        </p:spPr>
      </p:pic>
      <p:pic>
        <p:nvPicPr>
          <p:cNvPr id="1516" name="object 151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2503665" y="5678779"/>
            <a:ext cx="13969" cy="12141"/>
          </a:xfrm>
          <a:prstGeom prst="rect">
            <a:avLst/>
          </a:prstGeom>
        </p:spPr>
      </p:pic>
      <p:pic>
        <p:nvPicPr>
          <p:cNvPr id="1517" name="object 1517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4503153" y="3266973"/>
            <a:ext cx="8127" cy="9042"/>
          </a:xfrm>
          <a:prstGeom prst="rect">
            <a:avLst/>
          </a:prstGeom>
        </p:spPr>
      </p:pic>
      <p:pic>
        <p:nvPicPr>
          <p:cNvPr id="1518" name="object 1518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4633658" y="3296386"/>
            <a:ext cx="16954" cy="8636"/>
          </a:xfrm>
          <a:prstGeom prst="rect">
            <a:avLst/>
          </a:prstGeom>
        </p:spPr>
      </p:pic>
      <p:pic>
        <p:nvPicPr>
          <p:cNvPr id="1519" name="object 1519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878198" y="4019550"/>
            <a:ext cx="10426" cy="11836"/>
          </a:xfrm>
          <a:prstGeom prst="rect">
            <a:avLst/>
          </a:prstGeom>
        </p:spPr>
      </p:pic>
      <p:pic>
        <p:nvPicPr>
          <p:cNvPr id="1520" name="object 1520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6480" y="2656014"/>
            <a:ext cx="6842" cy="8166"/>
          </a:xfrm>
          <a:prstGeom prst="rect">
            <a:avLst/>
          </a:prstGeom>
        </p:spPr>
      </p:pic>
      <p:pic>
        <p:nvPicPr>
          <p:cNvPr id="1521" name="object 1521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765327" y="3461054"/>
            <a:ext cx="19314" cy="23609"/>
          </a:xfrm>
          <a:prstGeom prst="rect">
            <a:avLst/>
          </a:prstGeom>
        </p:spPr>
      </p:pic>
      <p:pic>
        <p:nvPicPr>
          <p:cNvPr id="1522" name="object 1522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968583" y="3528720"/>
            <a:ext cx="6879" cy="9258"/>
          </a:xfrm>
          <a:prstGeom prst="rect">
            <a:avLst/>
          </a:prstGeom>
        </p:spPr>
      </p:pic>
      <p:pic>
        <p:nvPicPr>
          <p:cNvPr id="1523" name="object 152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416059" y="3412363"/>
            <a:ext cx="6371" cy="7569"/>
          </a:xfrm>
          <a:prstGeom prst="rect">
            <a:avLst/>
          </a:prstGeom>
        </p:spPr>
      </p:pic>
      <p:pic>
        <p:nvPicPr>
          <p:cNvPr id="1524" name="object 1524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2163178" y="5446725"/>
            <a:ext cx="15519" cy="10083"/>
          </a:xfrm>
          <a:prstGeom prst="rect">
            <a:avLst/>
          </a:prstGeom>
        </p:spPr>
      </p:pic>
      <p:pic>
        <p:nvPicPr>
          <p:cNvPr id="1525" name="object 1525"/>
          <p:cNvPicPr/>
          <p:nvPr/>
        </p:nvPicPr>
        <p:blipFill>
          <a:blip r:embed="rId715" cstate="print"/>
          <a:stretch>
            <a:fillRect/>
          </a:stretch>
        </p:blipFill>
        <p:spPr>
          <a:xfrm>
            <a:off x="541764" y="2709227"/>
            <a:ext cx="74184" cy="89827"/>
          </a:xfrm>
          <a:prstGeom prst="rect">
            <a:avLst/>
          </a:prstGeom>
        </p:spPr>
      </p:pic>
      <p:pic>
        <p:nvPicPr>
          <p:cNvPr id="1526" name="object 152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728863" y="3731247"/>
            <a:ext cx="5930" cy="7912"/>
          </a:xfrm>
          <a:prstGeom prst="rect">
            <a:avLst/>
          </a:prstGeom>
        </p:spPr>
      </p:pic>
      <p:pic>
        <p:nvPicPr>
          <p:cNvPr id="1527" name="object 152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5250713" y="3804399"/>
            <a:ext cx="14033" cy="8762"/>
          </a:xfrm>
          <a:prstGeom prst="rect">
            <a:avLst/>
          </a:prstGeom>
        </p:spPr>
      </p:pic>
      <p:pic>
        <p:nvPicPr>
          <p:cNvPr id="1528" name="object 152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635222" y="5405945"/>
            <a:ext cx="10337" cy="12280"/>
          </a:xfrm>
          <a:prstGeom prst="rect">
            <a:avLst/>
          </a:prstGeom>
        </p:spPr>
      </p:pic>
      <p:pic>
        <p:nvPicPr>
          <p:cNvPr id="1529" name="object 15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454789" y="4415853"/>
            <a:ext cx="8508" cy="14160"/>
          </a:xfrm>
          <a:prstGeom prst="rect">
            <a:avLst/>
          </a:prstGeom>
        </p:spPr>
      </p:pic>
      <p:pic>
        <p:nvPicPr>
          <p:cNvPr id="1530" name="object 1530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964597" y="4212323"/>
            <a:ext cx="14465" cy="11861"/>
          </a:xfrm>
          <a:prstGeom prst="rect">
            <a:avLst/>
          </a:prstGeom>
        </p:spPr>
      </p:pic>
      <p:pic>
        <p:nvPicPr>
          <p:cNvPr id="1531" name="object 1531"/>
          <p:cNvPicPr/>
          <p:nvPr/>
        </p:nvPicPr>
        <p:blipFill>
          <a:blip r:embed="rId554" cstate="print"/>
          <a:stretch>
            <a:fillRect/>
          </a:stretch>
        </p:blipFill>
        <p:spPr>
          <a:xfrm>
            <a:off x="6125857" y="5100942"/>
            <a:ext cx="21043" cy="29260"/>
          </a:xfrm>
          <a:prstGeom prst="rect">
            <a:avLst/>
          </a:prstGeom>
        </p:spPr>
      </p:pic>
      <p:pic>
        <p:nvPicPr>
          <p:cNvPr id="1532" name="object 153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369796" y="3446614"/>
            <a:ext cx="8839" cy="14846"/>
          </a:xfrm>
          <a:prstGeom prst="rect">
            <a:avLst/>
          </a:prstGeom>
        </p:spPr>
      </p:pic>
      <p:pic>
        <p:nvPicPr>
          <p:cNvPr id="1533" name="object 1533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345758" y="4247451"/>
            <a:ext cx="6007" cy="7061"/>
          </a:xfrm>
          <a:prstGeom prst="rect">
            <a:avLst/>
          </a:prstGeom>
        </p:spPr>
      </p:pic>
      <p:pic>
        <p:nvPicPr>
          <p:cNvPr id="1534" name="object 1534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1763674" y="5344972"/>
            <a:ext cx="12471" cy="7531"/>
          </a:xfrm>
          <a:prstGeom prst="rect">
            <a:avLst/>
          </a:prstGeom>
        </p:spPr>
      </p:pic>
      <p:pic>
        <p:nvPicPr>
          <p:cNvPr id="1535" name="object 1535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334755" y="5416499"/>
            <a:ext cx="10769" cy="12992"/>
          </a:xfrm>
          <a:prstGeom prst="rect">
            <a:avLst/>
          </a:prstGeom>
        </p:spPr>
      </p:pic>
      <p:pic>
        <p:nvPicPr>
          <p:cNvPr id="1536" name="object 1536"/>
          <p:cNvPicPr/>
          <p:nvPr/>
        </p:nvPicPr>
        <p:blipFill>
          <a:blip r:embed="rId616" cstate="print"/>
          <a:stretch>
            <a:fillRect/>
          </a:stretch>
        </p:blipFill>
        <p:spPr>
          <a:xfrm>
            <a:off x="3175190" y="4547374"/>
            <a:ext cx="36918" cy="11518"/>
          </a:xfrm>
          <a:prstGeom prst="rect">
            <a:avLst/>
          </a:prstGeom>
        </p:spPr>
      </p:pic>
      <p:pic>
        <p:nvPicPr>
          <p:cNvPr id="1537" name="object 1537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6024486" y="6397359"/>
            <a:ext cx="9004" cy="13961"/>
          </a:xfrm>
          <a:prstGeom prst="rect">
            <a:avLst/>
          </a:prstGeom>
        </p:spPr>
      </p:pic>
      <p:pic>
        <p:nvPicPr>
          <p:cNvPr id="1538" name="object 153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833001" y="5036616"/>
            <a:ext cx="8547" cy="10325"/>
          </a:xfrm>
          <a:prstGeom prst="rect">
            <a:avLst/>
          </a:prstGeom>
        </p:spPr>
      </p:pic>
      <p:pic>
        <p:nvPicPr>
          <p:cNvPr id="1539" name="object 153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817738" y="3878935"/>
            <a:ext cx="10109" cy="11620"/>
          </a:xfrm>
          <a:prstGeom prst="rect">
            <a:avLst/>
          </a:prstGeom>
        </p:spPr>
      </p:pic>
      <p:pic>
        <p:nvPicPr>
          <p:cNvPr id="1540" name="object 154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514202" y="3663937"/>
            <a:ext cx="10553" cy="12458"/>
          </a:xfrm>
          <a:prstGeom prst="rect">
            <a:avLst/>
          </a:prstGeom>
        </p:spPr>
      </p:pic>
      <p:pic>
        <p:nvPicPr>
          <p:cNvPr id="1541" name="object 1541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946325" y="3674224"/>
            <a:ext cx="14632" cy="10833"/>
          </a:xfrm>
          <a:prstGeom prst="rect">
            <a:avLst/>
          </a:prstGeom>
        </p:spPr>
      </p:pic>
      <p:pic>
        <p:nvPicPr>
          <p:cNvPr id="1542" name="object 154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7149262" y="5384533"/>
            <a:ext cx="6654" cy="7823"/>
          </a:xfrm>
          <a:prstGeom prst="rect">
            <a:avLst/>
          </a:prstGeom>
        </p:spPr>
      </p:pic>
      <p:pic>
        <p:nvPicPr>
          <p:cNvPr id="1543" name="object 1543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272171" y="4411776"/>
            <a:ext cx="13561" cy="19024"/>
          </a:xfrm>
          <a:prstGeom prst="rect">
            <a:avLst/>
          </a:prstGeom>
        </p:spPr>
      </p:pic>
      <p:pic>
        <p:nvPicPr>
          <p:cNvPr id="1544" name="object 1544"/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485413" y="3030980"/>
            <a:ext cx="35035" cy="21528"/>
          </a:xfrm>
          <a:prstGeom prst="rect">
            <a:avLst/>
          </a:prstGeom>
        </p:spPr>
      </p:pic>
      <p:pic>
        <p:nvPicPr>
          <p:cNvPr id="1545" name="object 1545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53642" y="4845849"/>
            <a:ext cx="19168" cy="7505"/>
          </a:xfrm>
          <a:prstGeom prst="rect">
            <a:avLst/>
          </a:prstGeom>
        </p:spPr>
      </p:pic>
      <p:pic>
        <p:nvPicPr>
          <p:cNvPr id="1546" name="object 1546"/>
          <p:cNvPicPr/>
          <p:nvPr/>
        </p:nvPicPr>
        <p:blipFill>
          <a:blip r:embed="rId716" cstate="print"/>
          <a:stretch>
            <a:fillRect/>
          </a:stretch>
        </p:blipFill>
        <p:spPr>
          <a:xfrm>
            <a:off x="3711486" y="5783046"/>
            <a:ext cx="43980" cy="48209"/>
          </a:xfrm>
          <a:prstGeom prst="rect">
            <a:avLst/>
          </a:prstGeom>
        </p:spPr>
      </p:pic>
      <p:pic>
        <p:nvPicPr>
          <p:cNvPr id="1547" name="object 1547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6132614" y="4362640"/>
            <a:ext cx="25336" cy="14160"/>
          </a:xfrm>
          <a:prstGeom prst="rect">
            <a:avLst/>
          </a:prstGeom>
        </p:spPr>
      </p:pic>
      <p:pic>
        <p:nvPicPr>
          <p:cNvPr id="1548" name="object 1548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2126195" y="5495023"/>
            <a:ext cx="5499" cy="7429"/>
          </a:xfrm>
          <a:prstGeom prst="rect">
            <a:avLst/>
          </a:prstGeom>
        </p:spPr>
      </p:pic>
      <p:pic>
        <p:nvPicPr>
          <p:cNvPr id="1549" name="object 1549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242310" y="5351157"/>
            <a:ext cx="14528" cy="12814"/>
          </a:xfrm>
          <a:prstGeom prst="rect">
            <a:avLst/>
          </a:prstGeom>
        </p:spPr>
      </p:pic>
      <p:pic>
        <p:nvPicPr>
          <p:cNvPr id="1550" name="object 1550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5273598" y="4370019"/>
            <a:ext cx="19913" cy="15976"/>
          </a:xfrm>
          <a:prstGeom prst="rect">
            <a:avLst/>
          </a:prstGeom>
        </p:spPr>
      </p:pic>
      <p:pic>
        <p:nvPicPr>
          <p:cNvPr id="1551" name="object 1551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171482" y="5003368"/>
            <a:ext cx="7378" cy="7556"/>
          </a:xfrm>
          <a:prstGeom prst="rect">
            <a:avLst/>
          </a:prstGeom>
        </p:spPr>
      </p:pic>
      <p:pic>
        <p:nvPicPr>
          <p:cNvPr id="1552" name="object 1552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1627365" y="2973539"/>
            <a:ext cx="18948" cy="7315"/>
          </a:xfrm>
          <a:prstGeom prst="rect">
            <a:avLst/>
          </a:prstGeom>
        </p:spPr>
      </p:pic>
      <p:pic>
        <p:nvPicPr>
          <p:cNvPr id="1553" name="object 1553"/>
          <p:cNvPicPr/>
          <p:nvPr/>
        </p:nvPicPr>
        <p:blipFill>
          <a:blip r:embed="rId663" cstate="print"/>
          <a:stretch>
            <a:fillRect/>
          </a:stretch>
        </p:blipFill>
        <p:spPr>
          <a:xfrm>
            <a:off x="4647984" y="5614377"/>
            <a:ext cx="10147" cy="15951"/>
          </a:xfrm>
          <a:prstGeom prst="rect">
            <a:avLst/>
          </a:prstGeom>
        </p:spPr>
      </p:pic>
      <p:pic>
        <p:nvPicPr>
          <p:cNvPr id="1554" name="object 1554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1501965" y="3581120"/>
            <a:ext cx="7442" cy="7277"/>
          </a:xfrm>
          <a:prstGeom prst="rect">
            <a:avLst/>
          </a:prstGeom>
        </p:spPr>
      </p:pic>
      <p:pic>
        <p:nvPicPr>
          <p:cNvPr id="1555" name="object 155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483954" y="3610813"/>
            <a:ext cx="6032" cy="7251"/>
          </a:xfrm>
          <a:prstGeom prst="rect">
            <a:avLst/>
          </a:prstGeom>
        </p:spPr>
      </p:pic>
      <p:pic>
        <p:nvPicPr>
          <p:cNvPr id="1556" name="object 1556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2921825" y="4973408"/>
            <a:ext cx="39344" cy="24307"/>
          </a:xfrm>
          <a:prstGeom prst="rect">
            <a:avLst/>
          </a:prstGeom>
        </p:spPr>
      </p:pic>
      <p:pic>
        <p:nvPicPr>
          <p:cNvPr id="1557" name="object 155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090933" y="3992676"/>
            <a:ext cx="6151" cy="7975"/>
          </a:xfrm>
          <a:prstGeom prst="rect">
            <a:avLst/>
          </a:prstGeom>
        </p:spPr>
      </p:pic>
      <p:pic>
        <p:nvPicPr>
          <p:cNvPr id="1558" name="object 1558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920274" y="4664671"/>
            <a:ext cx="14528" cy="10414"/>
          </a:xfrm>
          <a:prstGeom prst="rect">
            <a:avLst/>
          </a:prstGeom>
        </p:spPr>
      </p:pic>
      <p:pic>
        <p:nvPicPr>
          <p:cNvPr id="1559" name="object 1559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578180" y="5731116"/>
            <a:ext cx="16611" cy="17703"/>
          </a:xfrm>
          <a:prstGeom prst="rect">
            <a:avLst/>
          </a:prstGeom>
        </p:spPr>
      </p:pic>
      <p:pic>
        <p:nvPicPr>
          <p:cNvPr id="1560" name="object 1560"/>
          <p:cNvPicPr/>
          <p:nvPr/>
        </p:nvPicPr>
        <p:blipFill>
          <a:blip r:embed="rId634" cstate="print"/>
          <a:stretch>
            <a:fillRect/>
          </a:stretch>
        </p:blipFill>
        <p:spPr>
          <a:xfrm>
            <a:off x="3769309" y="4417111"/>
            <a:ext cx="24206" cy="27914"/>
          </a:xfrm>
          <a:prstGeom prst="rect">
            <a:avLst/>
          </a:prstGeom>
        </p:spPr>
      </p:pic>
      <p:pic>
        <p:nvPicPr>
          <p:cNvPr id="1561" name="object 156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292375" y="5329313"/>
            <a:ext cx="6184" cy="16916"/>
          </a:xfrm>
          <a:prstGeom prst="rect">
            <a:avLst/>
          </a:prstGeom>
        </p:spPr>
      </p:pic>
      <p:pic>
        <p:nvPicPr>
          <p:cNvPr id="1562" name="object 156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745581" y="3923728"/>
            <a:ext cx="8790" cy="7823"/>
          </a:xfrm>
          <a:prstGeom prst="rect">
            <a:avLst/>
          </a:prstGeom>
        </p:spPr>
      </p:pic>
      <p:pic>
        <p:nvPicPr>
          <p:cNvPr id="1563" name="object 1563"/>
          <p:cNvPicPr/>
          <p:nvPr/>
        </p:nvPicPr>
        <p:blipFill>
          <a:blip r:embed="rId601" cstate="print"/>
          <a:stretch>
            <a:fillRect/>
          </a:stretch>
        </p:blipFill>
        <p:spPr>
          <a:xfrm>
            <a:off x="4979619" y="4913007"/>
            <a:ext cx="80175" cy="64554"/>
          </a:xfrm>
          <a:prstGeom prst="rect">
            <a:avLst/>
          </a:prstGeom>
        </p:spPr>
      </p:pic>
      <p:pic>
        <p:nvPicPr>
          <p:cNvPr id="1564" name="object 1564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5831116" y="5099253"/>
            <a:ext cx="12166" cy="16154"/>
          </a:xfrm>
          <a:prstGeom prst="rect">
            <a:avLst/>
          </a:prstGeom>
        </p:spPr>
      </p:pic>
      <p:pic>
        <p:nvPicPr>
          <p:cNvPr id="1565" name="object 1565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256555" y="3730434"/>
            <a:ext cx="7404" cy="8470"/>
          </a:xfrm>
          <a:prstGeom prst="rect">
            <a:avLst/>
          </a:prstGeom>
        </p:spPr>
      </p:pic>
      <p:pic>
        <p:nvPicPr>
          <p:cNvPr id="1566" name="object 1566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4380268" y="4559680"/>
            <a:ext cx="12064" cy="15951"/>
          </a:xfrm>
          <a:prstGeom prst="rect">
            <a:avLst/>
          </a:prstGeom>
        </p:spPr>
      </p:pic>
      <p:pic>
        <p:nvPicPr>
          <p:cNvPr id="1567" name="object 1567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3807243" y="4056535"/>
            <a:ext cx="23507" cy="12785"/>
          </a:xfrm>
          <a:prstGeom prst="rect">
            <a:avLst/>
          </a:prstGeom>
        </p:spPr>
      </p:pic>
      <p:pic>
        <p:nvPicPr>
          <p:cNvPr id="1568" name="object 1568"/>
          <p:cNvPicPr/>
          <p:nvPr/>
        </p:nvPicPr>
        <p:blipFill>
          <a:blip r:embed="rId717" cstate="print"/>
          <a:stretch>
            <a:fillRect/>
          </a:stretch>
        </p:blipFill>
        <p:spPr>
          <a:xfrm>
            <a:off x="1745373" y="5875870"/>
            <a:ext cx="104952" cy="77635"/>
          </a:xfrm>
          <a:prstGeom prst="rect">
            <a:avLst/>
          </a:prstGeom>
        </p:spPr>
      </p:pic>
      <p:pic>
        <p:nvPicPr>
          <p:cNvPr id="1569" name="object 1569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6201054" y="5175948"/>
            <a:ext cx="23926" cy="15468"/>
          </a:xfrm>
          <a:prstGeom prst="rect">
            <a:avLst/>
          </a:prstGeom>
        </p:spPr>
      </p:pic>
      <p:pic>
        <p:nvPicPr>
          <p:cNvPr id="1570" name="object 1570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94820" y="2617393"/>
            <a:ext cx="11328" cy="13373"/>
          </a:xfrm>
          <a:prstGeom prst="rect">
            <a:avLst/>
          </a:prstGeom>
        </p:spPr>
      </p:pic>
      <p:pic>
        <p:nvPicPr>
          <p:cNvPr id="1571" name="object 1571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6166649" y="6265087"/>
            <a:ext cx="17513" cy="17513"/>
          </a:xfrm>
          <a:prstGeom prst="rect">
            <a:avLst/>
          </a:prstGeom>
        </p:spPr>
      </p:pic>
      <p:pic>
        <p:nvPicPr>
          <p:cNvPr id="1572" name="object 157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589849" y="4169181"/>
            <a:ext cx="7658" cy="16040"/>
          </a:xfrm>
          <a:prstGeom prst="rect">
            <a:avLst/>
          </a:prstGeom>
        </p:spPr>
      </p:pic>
      <p:pic>
        <p:nvPicPr>
          <p:cNvPr id="1573" name="object 1573"/>
          <p:cNvPicPr/>
          <p:nvPr/>
        </p:nvPicPr>
        <p:blipFill>
          <a:blip r:embed="rId647" cstate="print"/>
          <a:stretch>
            <a:fillRect/>
          </a:stretch>
        </p:blipFill>
        <p:spPr>
          <a:xfrm>
            <a:off x="4982057" y="5380291"/>
            <a:ext cx="10426" cy="22898"/>
          </a:xfrm>
          <a:prstGeom prst="rect">
            <a:avLst/>
          </a:prstGeom>
        </p:spPr>
      </p:pic>
      <p:pic>
        <p:nvPicPr>
          <p:cNvPr id="1574" name="object 1574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5347538" y="4806708"/>
            <a:ext cx="7543" cy="7315"/>
          </a:xfrm>
          <a:prstGeom prst="rect">
            <a:avLst/>
          </a:prstGeom>
        </p:spPr>
      </p:pic>
      <p:pic>
        <p:nvPicPr>
          <p:cNvPr id="1575" name="object 1575"/>
          <p:cNvPicPr/>
          <p:nvPr/>
        </p:nvPicPr>
        <p:blipFill>
          <a:blip r:embed="rId691" cstate="print"/>
          <a:stretch>
            <a:fillRect/>
          </a:stretch>
        </p:blipFill>
        <p:spPr>
          <a:xfrm>
            <a:off x="2885630" y="4153306"/>
            <a:ext cx="5956" cy="7048"/>
          </a:xfrm>
          <a:prstGeom prst="rect">
            <a:avLst/>
          </a:prstGeom>
        </p:spPr>
      </p:pic>
      <p:pic>
        <p:nvPicPr>
          <p:cNvPr id="1576" name="object 1576"/>
          <p:cNvPicPr/>
          <p:nvPr/>
        </p:nvPicPr>
        <p:blipFill>
          <a:blip r:embed="rId640" cstate="print"/>
          <a:stretch>
            <a:fillRect/>
          </a:stretch>
        </p:blipFill>
        <p:spPr>
          <a:xfrm>
            <a:off x="3459276" y="4445215"/>
            <a:ext cx="10896" cy="12458"/>
          </a:xfrm>
          <a:prstGeom prst="rect">
            <a:avLst/>
          </a:prstGeom>
        </p:spPr>
      </p:pic>
      <p:pic>
        <p:nvPicPr>
          <p:cNvPr id="1577" name="object 1577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2241042" y="6207633"/>
            <a:ext cx="9080" cy="14655"/>
          </a:xfrm>
          <a:prstGeom prst="rect">
            <a:avLst/>
          </a:prstGeom>
        </p:spPr>
      </p:pic>
      <p:pic>
        <p:nvPicPr>
          <p:cNvPr id="1578" name="object 1578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4410163" y="3897490"/>
            <a:ext cx="16662" cy="13017"/>
          </a:xfrm>
          <a:prstGeom prst="rect">
            <a:avLst/>
          </a:prstGeom>
        </p:spPr>
      </p:pic>
      <p:pic>
        <p:nvPicPr>
          <p:cNvPr id="1579" name="object 1579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5824308" y="4228960"/>
            <a:ext cx="17386" cy="5270"/>
          </a:xfrm>
          <a:prstGeom prst="rect">
            <a:avLst/>
          </a:prstGeom>
        </p:spPr>
      </p:pic>
      <p:pic>
        <p:nvPicPr>
          <p:cNvPr id="1580" name="object 1580"/>
          <p:cNvPicPr/>
          <p:nvPr/>
        </p:nvPicPr>
        <p:blipFill>
          <a:blip r:embed="rId718" cstate="print"/>
          <a:stretch>
            <a:fillRect/>
          </a:stretch>
        </p:blipFill>
        <p:spPr>
          <a:xfrm>
            <a:off x="4317606" y="4935207"/>
            <a:ext cx="66903" cy="70319"/>
          </a:xfrm>
          <a:prstGeom prst="rect">
            <a:avLst/>
          </a:prstGeom>
        </p:spPr>
      </p:pic>
      <p:pic>
        <p:nvPicPr>
          <p:cNvPr id="1581" name="object 158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936450" y="6464762"/>
            <a:ext cx="7734" cy="13972"/>
          </a:xfrm>
          <a:prstGeom prst="rect">
            <a:avLst/>
          </a:prstGeom>
        </p:spPr>
      </p:pic>
      <p:pic>
        <p:nvPicPr>
          <p:cNvPr id="1582" name="object 1582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3986504" y="6370162"/>
            <a:ext cx="7721" cy="7447"/>
          </a:xfrm>
          <a:prstGeom prst="rect">
            <a:avLst/>
          </a:prstGeom>
        </p:spPr>
      </p:pic>
      <p:pic>
        <p:nvPicPr>
          <p:cNvPr id="1583" name="object 1583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475534" y="4151223"/>
            <a:ext cx="10172" cy="11391"/>
          </a:xfrm>
          <a:prstGeom prst="rect">
            <a:avLst/>
          </a:prstGeom>
        </p:spPr>
      </p:pic>
      <p:pic>
        <p:nvPicPr>
          <p:cNvPr id="1584" name="object 1584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3402" y="3262731"/>
            <a:ext cx="12903" cy="7099"/>
          </a:xfrm>
          <a:prstGeom prst="rect">
            <a:avLst/>
          </a:prstGeom>
        </p:spPr>
      </p:pic>
      <p:pic>
        <p:nvPicPr>
          <p:cNvPr id="1585" name="object 1585"/>
          <p:cNvPicPr/>
          <p:nvPr/>
        </p:nvPicPr>
        <p:blipFill>
          <a:blip r:embed="rId574" cstate="print"/>
          <a:stretch>
            <a:fillRect/>
          </a:stretch>
        </p:blipFill>
        <p:spPr>
          <a:xfrm>
            <a:off x="4149356" y="4827066"/>
            <a:ext cx="11061" cy="16306"/>
          </a:xfrm>
          <a:prstGeom prst="rect">
            <a:avLst/>
          </a:prstGeom>
        </p:spPr>
      </p:pic>
      <p:pic>
        <p:nvPicPr>
          <p:cNvPr id="1586" name="object 1586"/>
          <p:cNvPicPr/>
          <p:nvPr/>
        </p:nvPicPr>
        <p:blipFill>
          <a:blip r:embed="rId620" cstate="print"/>
          <a:stretch>
            <a:fillRect/>
          </a:stretch>
        </p:blipFill>
        <p:spPr>
          <a:xfrm>
            <a:off x="4719561" y="3927881"/>
            <a:ext cx="24968" cy="13868"/>
          </a:xfrm>
          <a:prstGeom prst="rect">
            <a:avLst/>
          </a:prstGeom>
        </p:spPr>
      </p:pic>
      <p:pic>
        <p:nvPicPr>
          <p:cNvPr id="1587" name="object 1587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62288" y="3268662"/>
            <a:ext cx="11243" cy="10147"/>
          </a:xfrm>
          <a:prstGeom prst="rect">
            <a:avLst/>
          </a:prstGeom>
        </p:spPr>
      </p:pic>
      <p:pic>
        <p:nvPicPr>
          <p:cNvPr id="1588" name="object 1588"/>
          <p:cNvPicPr/>
          <p:nvPr/>
        </p:nvPicPr>
        <p:blipFill>
          <a:blip r:embed="rId719" cstate="print"/>
          <a:stretch>
            <a:fillRect/>
          </a:stretch>
        </p:blipFill>
        <p:spPr>
          <a:xfrm>
            <a:off x="5670753" y="4982794"/>
            <a:ext cx="29362" cy="33121"/>
          </a:xfrm>
          <a:prstGeom prst="rect">
            <a:avLst/>
          </a:prstGeom>
        </p:spPr>
      </p:pic>
      <p:pic>
        <p:nvPicPr>
          <p:cNvPr id="1589" name="object 1589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4805464" y="3977894"/>
            <a:ext cx="7251" cy="7023"/>
          </a:xfrm>
          <a:prstGeom prst="rect">
            <a:avLst/>
          </a:prstGeom>
        </p:spPr>
      </p:pic>
      <p:pic>
        <p:nvPicPr>
          <p:cNvPr id="1590" name="object 1590"/>
          <p:cNvPicPr/>
          <p:nvPr/>
        </p:nvPicPr>
        <p:blipFill>
          <a:blip r:embed="rId668" cstate="print"/>
          <a:stretch>
            <a:fillRect/>
          </a:stretch>
        </p:blipFill>
        <p:spPr>
          <a:xfrm>
            <a:off x="6536258" y="5954966"/>
            <a:ext cx="6375" cy="7531"/>
          </a:xfrm>
          <a:prstGeom prst="rect">
            <a:avLst/>
          </a:prstGeom>
        </p:spPr>
      </p:pic>
      <p:pic>
        <p:nvPicPr>
          <p:cNvPr id="1591" name="object 1591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161334" y="2865297"/>
            <a:ext cx="11339" cy="15252"/>
          </a:xfrm>
          <a:prstGeom prst="rect">
            <a:avLst/>
          </a:prstGeom>
        </p:spPr>
      </p:pic>
      <p:pic>
        <p:nvPicPr>
          <p:cNvPr id="1592" name="object 1592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3989082" y="5190820"/>
            <a:ext cx="8597" cy="14630"/>
          </a:xfrm>
          <a:prstGeom prst="rect">
            <a:avLst/>
          </a:prstGeom>
        </p:spPr>
      </p:pic>
      <p:pic>
        <p:nvPicPr>
          <p:cNvPr id="1593" name="object 1593"/>
          <p:cNvPicPr/>
          <p:nvPr/>
        </p:nvPicPr>
        <p:blipFill>
          <a:blip r:embed="rId511" cstate="print"/>
          <a:stretch>
            <a:fillRect/>
          </a:stretch>
        </p:blipFill>
        <p:spPr>
          <a:xfrm>
            <a:off x="795971" y="3535184"/>
            <a:ext cx="25966" cy="20497"/>
          </a:xfrm>
          <a:prstGeom prst="rect">
            <a:avLst/>
          </a:prstGeom>
        </p:spPr>
      </p:pic>
      <p:pic>
        <p:nvPicPr>
          <p:cNvPr id="1594" name="object 1594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3788181" y="5649264"/>
            <a:ext cx="7480" cy="6997"/>
          </a:xfrm>
          <a:prstGeom prst="rect">
            <a:avLst/>
          </a:prstGeom>
        </p:spPr>
      </p:pic>
      <p:pic>
        <p:nvPicPr>
          <p:cNvPr id="1595" name="object 1595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4621390" y="3816642"/>
            <a:ext cx="21158" cy="17462"/>
          </a:xfrm>
          <a:prstGeom prst="rect">
            <a:avLst/>
          </a:prstGeom>
        </p:spPr>
      </p:pic>
      <p:pic>
        <p:nvPicPr>
          <p:cNvPr id="1596" name="object 1596"/>
          <p:cNvPicPr/>
          <p:nvPr/>
        </p:nvPicPr>
        <p:blipFill>
          <a:blip r:embed="rId528" cstate="print"/>
          <a:stretch>
            <a:fillRect/>
          </a:stretch>
        </p:blipFill>
        <p:spPr>
          <a:xfrm>
            <a:off x="5659170" y="6218313"/>
            <a:ext cx="21501" cy="22148"/>
          </a:xfrm>
          <a:prstGeom prst="rect">
            <a:avLst/>
          </a:prstGeom>
        </p:spPr>
      </p:pic>
      <p:pic>
        <p:nvPicPr>
          <p:cNvPr id="1597" name="object 159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4921059" y="2401887"/>
            <a:ext cx="4991" cy="7988"/>
          </a:xfrm>
          <a:prstGeom prst="rect">
            <a:avLst/>
          </a:prstGeom>
        </p:spPr>
      </p:pic>
      <p:pic>
        <p:nvPicPr>
          <p:cNvPr id="1598" name="object 1598"/>
          <p:cNvPicPr/>
          <p:nvPr/>
        </p:nvPicPr>
        <p:blipFill>
          <a:blip r:embed="rId685" cstate="print"/>
          <a:stretch>
            <a:fillRect/>
          </a:stretch>
        </p:blipFill>
        <p:spPr>
          <a:xfrm>
            <a:off x="6169342" y="2883039"/>
            <a:ext cx="6070" cy="5714"/>
          </a:xfrm>
          <a:prstGeom prst="rect">
            <a:avLst/>
          </a:prstGeom>
        </p:spPr>
      </p:pic>
      <p:pic>
        <p:nvPicPr>
          <p:cNvPr id="1599" name="object 1599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010607" y="2839491"/>
            <a:ext cx="12738" cy="4457"/>
          </a:xfrm>
          <a:prstGeom prst="rect">
            <a:avLst/>
          </a:prstGeom>
        </p:spPr>
      </p:pic>
      <p:pic>
        <p:nvPicPr>
          <p:cNvPr id="1600" name="object 1600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5905690" y="3166313"/>
            <a:ext cx="5334" cy="2616"/>
          </a:xfrm>
          <a:prstGeom prst="rect">
            <a:avLst/>
          </a:prstGeom>
        </p:spPr>
      </p:pic>
      <p:pic>
        <p:nvPicPr>
          <p:cNvPr id="1601" name="object 1601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6329616" y="3412959"/>
            <a:ext cx="8140" cy="2298"/>
          </a:xfrm>
          <a:prstGeom prst="rect">
            <a:avLst/>
          </a:prstGeom>
        </p:spPr>
      </p:pic>
      <p:pic>
        <p:nvPicPr>
          <p:cNvPr id="1602" name="object 1602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970185" y="2994050"/>
            <a:ext cx="5283" cy="6654"/>
          </a:xfrm>
          <a:prstGeom prst="rect">
            <a:avLst/>
          </a:prstGeom>
        </p:spPr>
      </p:pic>
      <p:pic>
        <p:nvPicPr>
          <p:cNvPr id="1603" name="object 1603"/>
          <p:cNvPicPr/>
          <p:nvPr/>
        </p:nvPicPr>
        <p:blipFill>
          <a:blip r:embed="rId708" cstate="print"/>
          <a:stretch>
            <a:fillRect/>
          </a:stretch>
        </p:blipFill>
        <p:spPr>
          <a:xfrm>
            <a:off x="5786411" y="3595751"/>
            <a:ext cx="38684" cy="35915"/>
          </a:xfrm>
          <a:prstGeom prst="rect">
            <a:avLst/>
          </a:prstGeom>
        </p:spPr>
      </p:pic>
      <p:pic>
        <p:nvPicPr>
          <p:cNvPr id="1604" name="object 1604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4989728" y="3568458"/>
            <a:ext cx="8343" cy="2260"/>
          </a:xfrm>
          <a:prstGeom prst="rect">
            <a:avLst/>
          </a:prstGeom>
        </p:spPr>
      </p:pic>
      <p:pic>
        <p:nvPicPr>
          <p:cNvPr id="1605" name="object 1605"/>
          <p:cNvPicPr/>
          <p:nvPr/>
        </p:nvPicPr>
        <p:blipFill>
          <a:blip r:embed="rId545" cstate="print"/>
          <a:stretch>
            <a:fillRect/>
          </a:stretch>
        </p:blipFill>
        <p:spPr>
          <a:xfrm>
            <a:off x="4615865" y="3730688"/>
            <a:ext cx="17678" cy="22313"/>
          </a:xfrm>
          <a:prstGeom prst="rect">
            <a:avLst/>
          </a:prstGeom>
        </p:spPr>
      </p:pic>
      <p:pic>
        <p:nvPicPr>
          <p:cNvPr id="1606" name="object 1606"/>
          <p:cNvPicPr/>
          <p:nvPr/>
        </p:nvPicPr>
        <p:blipFill>
          <a:blip r:embed="rId531" cstate="print"/>
          <a:stretch>
            <a:fillRect/>
          </a:stretch>
        </p:blipFill>
        <p:spPr>
          <a:xfrm>
            <a:off x="3344633" y="4467631"/>
            <a:ext cx="21120" cy="20053"/>
          </a:xfrm>
          <a:prstGeom prst="rect">
            <a:avLst/>
          </a:prstGeom>
        </p:spPr>
      </p:pic>
      <p:pic>
        <p:nvPicPr>
          <p:cNvPr id="1607" name="object 1607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538149" y="2798330"/>
            <a:ext cx="5180" cy="6934"/>
          </a:xfrm>
          <a:prstGeom prst="rect">
            <a:avLst/>
          </a:prstGeom>
        </p:spPr>
      </p:pic>
      <p:pic>
        <p:nvPicPr>
          <p:cNvPr id="1608" name="object 1608"/>
          <p:cNvPicPr/>
          <p:nvPr/>
        </p:nvPicPr>
        <p:blipFill>
          <a:blip r:embed="rId710" cstate="print"/>
          <a:stretch>
            <a:fillRect/>
          </a:stretch>
        </p:blipFill>
        <p:spPr>
          <a:xfrm>
            <a:off x="1398714" y="3191116"/>
            <a:ext cx="11645" cy="32804"/>
          </a:xfrm>
          <a:prstGeom prst="rect">
            <a:avLst/>
          </a:prstGeom>
        </p:spPr>
      </p:pic>
      <p:pic>
        <p:nvPicPr>
          <p:cNvPr id="1609" name="object 1609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1752498" y="3478606"/>
            <a:ext cx="5397" cy="7353"/>
          </a:xfrm>
          <a:prstGeom prst="rect">
            <a:avLst/>
          </a:prstGeom>
        </p:spPr>
      </p:pic>
      <p:pic>
        <p:nvPicPr>
          <p:cNvPr id="1610" name="object 1610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4312780" y="4343272"/>
            <a:ext cx="2095" cy="8534"/>
          </a:xfrm>
          <a:prstGeom prst="rect">
            <a:avLst/>
          </a:prstGeom>
        </p:spPr>
      </p:pic>
      <p:pic>
        <p:nvPicPr>
          <p:cNvPr id="1611" name="object 1611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2427185" y="5990183"/>
            <a:ext cx="44653" cy="19037"/>
          </a:xfrm>
          <a:prstGeom prst="rect">
            <a:avLst/>
          </a:prstGeom>
        </p:spPr>
      </p:pic>
      <p:pic>
        <p:nvPicPr>
          <p:cNvPr id="1612" name="object 1612"/>
          <p:cNvPicPr/>
          <p:nvPr/>
        </p:nvPicPr>
        <p:blipFill>
          <a:blip r:embed="rId596" cstate="print"/>
          <a:stretch>
            <a:fillRect/>
          </a:stretch>
        </p:blipFill>
        <p:spPr>
          <a:xfrm>
            <a:off x="6350774" y="5594413"/>
            <a:ext cx="16522" cy="10706"/>
          </a:xfrm>
          <a:prstGeom prst="rect">
            <a:avLst/>
          </a:prstGeom>
        </p:spPr>
      </p:pic>
      <p:pic>
        <p:nvPicPr>
          <p:cNvPr id="1613" name="object 1613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1228600" y="4488510"/>
            <a:ext cx="2199" cy="8318"/>
          </a:xfrm>
          <a:prstGeom prst="rect">
            <a:avLst/>
          </a:prstGeom>
        </p:spPr>
      </p:pic>
      <p:pic>
        <p:nvPicPr>
          <p:cNvPr id="1614" name="object 1614"/>
          <p:cNvPicPr/>
          <p:nvPr/>
        </p:nvPicPr>
        <p:blipFill>
          <a:blip r:embed="rId711" cstate="print"/>
          <a:stretch>
            <a:fillRect/>
          </a:stretch>
        </p:blipFill>
        <p:spPr>
          <a:xfrm>
            <a:off x="5337365" y="5944031"/>
            <a:ext cx="26847" cy="38684"/>
          </a:xfrm>
          <a:prstGeom prst="rect">
            <a:avLst/>
          </a:prstGeom>
        </p:spPr>
      </p:pic>
      <p:pic>
        <p:nvPicPr>
          <p:cNvPr id="1615" name="object 1615"/>
          <p:cNvPicPr/>
          <p:nvPr/>
        </p:nvPicPr>
        <p:blipFill>
          <a:blip r:embed="rId720" cstate="print"/>
          <a:stretch>
            <a:fillRect/>
          </a:stretch>
        </p:blipFill>
        <p:spPr>
          <a:xfrm>
            <a:off x="1835988" y="5548020"/>
            <a:ext cx="75806" cy="64414"/>
          </a:xfrm>
          <a:prstGeom prst="rect">
            <a:avLst/>
          </a:prstGeom>
        </p:spPr>
      </p:pic>
      <p:pic>
        <p:nvPicPr>
          <p:cNvPr id="1616" name="object 1616"/>
          <p:cNvPicPr/>
          <p:nvPr/>
        </p:nvPicPr>
        <p:blipFill>
          <a:blip r:embed="rId689" cstate="print"/>
          <a:stretch>
            <a:fillRect/>
          </a:stretch>
        </p:blipFill>
        <p:spPr>
          <a:xfrm>
            <a:off x="3801427" y="6041644"/>
            <a:ext cx="5905" cy="6908"/>
          </a:xfrm>
          <a:prstGeom prst="rect">
            <a:avLst/>
          </a:prstGeom>
        </p:spPr>
      </p:pic>
      <p:pic>
        <p:nvPicPr>
          <p:cNvPr id="1617" name="object 1617"/>
          <p:cNvPicPr/>
          <p:nvPr/>
        </p:nvPicPr>
        <p:blipFill>
          <a:blip r:embed="rId641" cstate="print"/>
          <a:stretch>
            <a:fillRect/>
          </a:stretch>
        </p:blipFill>
        <p:spPr>
          <a:xfrm>
            <a:off x="3399726" y="6051689"/>
            <a:ext cx="13068" cy="8534"/>
          </a:xfrm>
          <a:prstGeom prst="rect">
            <a:avLst/>
          </a:prstGeom>
        </p:spPr>
      </p:pic>
      <p:pic>
        <p:nvPicPr>
          <p:cNvPr id="1618" name="object 1618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1810080" y="5768975"/>
            <a:ext cx="2476" cy="8509"/>
          </a:xfrm>
          <a:prstGeom prst="rect">
            <a:avLst/>
          </a:prstGeom>
        </p:spPr>
      </p:pic>
      <p:pic>
        <p:nvPicPr>
          <p:cNvPr id="1619" name="object 1619"/>
          <p:cNvPicPr/>
          <p:nvPr/>
        </p:nvPicPr>
        <p:blipFill>
          <a:blip r:embed="rId644" cstate="print"/>
          <a:stretch>
            <a:fillRect/>
          </a:stretch>
        </p:blipFill>
        <p:spPr>
          <a:xfrm>
            <a:off x="5320906" y="6538826"/>
            <a:ext cx="18973" cy="11328"/>
          </a:xfrm>
          <a:prstGeom prst="rect">
            <a:avLst/>
          </a:prstGeom>
        </p:spPr>
      </p:pic>
      <p:pic>
        <p:nvPicPr>
          <p:cNvPr id="1620" name="object 1620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2587066" y="5992761"/>
            <a:ext cx="3263" cy="12585"/>
          </a:xfrm>
          <a:prstGeom prst="rect">
            <a:avLst/>
          </a:prstGeom>
        </p:spPr>
      </p:pic>
      <p:pic>
        <p:nvPicPr>
          <p:cNvPr id="1621" name="object 1621"/>
          <p:cNvPicPr/>
          <p:nvPr/>
        </p:nvPicPr>
        <p:blipFill>
          <a:blip r:embed="rId629" cstate="print"/>
          <a:stretch>
            <a:fillRect/>
          </a:stretch>
        </p:blipFill>
        <p:spPr>
          <a:xfrm>
            <a:off x="5459209" y="4429645"/>
            <a:ext cx="11087" cy="23507"/>
          </a:xfrm>
          <a:prstGeom prst="rect">
            <a:avLst/>
          </a:prstGeom>
        </p:spPr>
      </p:pic>
      <p:pic>
        <p:nvPicPr>
          <p:cNvPr id="1622" name="object 1622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2293886" y="4297527"/>
            <a:ext cx="9486" cy="15506"/>
          </a:xfrm>
          <a:prstGeom prst="rect">
            <a:avLst/>
          </a:prstGeom>
        </p:spPr>
      </p:pic>
      <p:pic>
        <p:nvPicPr>
          <p:cNvPr id="1623" name="object 1623"/>
          <p:cNvPicPr/>
          <p:nvPr/>
        </p:nvPicPr>
        <p:blipFill>
          <a:blip r:embed="rId714" cstate="print"/>
          <a:stretch>
            <a:fillRect/>
          </a:stretch>
        </p:blipFill>
        <p:spPr>
          <a:xfrm>
            <a:off x="3319894" y="4515129"/>
            <a:ext cx="12611" cy="3200"/>
          </a:xfrm>
          <a:prstGeom prst="rect">
            <a:avLst/>
          </a:prstGeom>
        </p:spPr>
      </p:pic>
      <p:pic>
        <p:nvPicPr>
          <p:cNvPr id="1624" name="object 1624"/>
          <p:cNvPicPr/>
          <p:nvPr/>
        </p:nvPicPr>
        <p:blipFill>
          <a:blip r:embed="rId595" cstate="print"/>
          <a:stretch>
            <a:fillRect/>
          </a:stretch>
        </p:blipFill>
        <p:spPr>
          <a:xfrm>
            <a:off x="1743329" y="4589818"/>
            <a:ext cx="20065" cy="16116"/>
          </a:xfrm>
          <a:prstGeom prst="rect">
            <a:avLst/>
          </a:prstGeom>
        </p:spPr>
      </p:pic>
      <p:pic>
        <p:nvPicPr>
          <p:cNvPr id="1625" name="object 1625"/>
          <p:cNvPicPr/>
          <p:nvPr/>
        </p:nvPicPr>
        <p:blipFill>
          <a:blip r:embed="rId684" cstate="print"/>
          <a:stretch>
            <a:fillRect/>
          </a:stretch>
        </p:blipFill>
        <p:spPr>
          <a:xfrm>
            <a:off x="4407052" y="5286705"/>
            <a:ext cx="4991" cy="15849"/>
          </a:xfrm>
          <a:prstGeom prst="rect">
            <a:avLst/>
          </a:prstGeom>
        </p:spPr>
      </p:pic>
      <p:pic>
        <p:nvPicPr>
          <p:cNvPr id="1626" name="object 1626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3702697" y="4335729"/>
            <a:ext cx="3441" cy="13106"/>
          </a:xfrm>
          <a:prstGeom prst="rect">
            <a:avLst/>
          </a:prstGeom>
        </p:spPr>
      </p:pic>
      <p:pic>
        <p:nvPicPr>
          <p:cNvPr id="1627" name="object 1627"/>
          <p:cNvPicPr/>
          <p:nvPr/>
        </p:nvPicPr>
        <p:blipFill>
          <a:blip r:embed="rId713" cstate="print"/>
          <a:stretch>
            <a:fillRect/>
          </a:stretch>
        </p:blipFill>
        <p:spPr>
          <a:xfrm>
            <a:off x="1575180" y="3456444"/>
            <a:ext cx="12090" cy="3200"/>
          </a:xfrm>
          <a:prstGeom prst="rect">
            <a:avLst/>
          </a:prstGeom>
        </p:spPr>
      </p:pic>
      <p:pic>
        <p:nvPicPr>
          <p:cNvPr id="1628" name="object 1628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3824160" y="5061318"/>
            <a:ext cx="3454" cy="12661"/>
          </a:xfrm>
          <a:prstGeom prst="rect">
            <a:avLst/>
          </a:prstGeom>
        </p:spPr>
      </p:pic>
      <p:pic>
        <p:nvPicPr>
          <p:cNvPr id="1629" name="object 1629"/>
          <p:cNvPicPr/>
          <p:nvPr/>
        </p:nvPicPr>
        <p:blipFill>
          <a:blip r:embed="rId665" cstate="print"/>
          <a:stretch>
            <a:fillRect/>
          </a:stretch>
        </p:blipFill>
        <p:spPr>
          <a:xfrm>
            <a:off x="5708396" y="3276574"/>
            <a:ext cx="9207" cy="15506"/>
          </a:xfrm>
          <a:prstGeom prst="rect">
            <a:avLst/>
          </a:prstGeom>
        </p:spPr>
      </p:pic>
      <p:grpSp>
        <p:nvGrpSpPr>
          <p:cNvPr id="1630" name="object 1630"/>
          <p:cNvGrpSpPr/>
          <p:nvPr/>
        </p:nvGrpSpPr>
        <p:grpSpPr>
          <a:xfrm>
            <a:off x="6461" y="4666945"/>
            <a:ext cx="3188970" cy="2045970"/>
            <a:chOff x="6461" y="4666945"/>
            <a:chExt cx="3188970" cy="2045970"/>
          </a:xfrm>
        </p:grpSpPr>
        <p:sp>
          <p:nvSpPr>
            <p:cNvPr id="1631" name="object 1631"/>
            <p:cNvSpPr/>
            <p:nvPr/>
          </p:nvSpPr>
          <p:spPr>
            <a:xfrm>
              <a:off x="6461" y="4668812"/>
              <a:ext cx="1555115" cy="2038350"/>
            </a:xfrm>
            <a:custGeom>
              <a:avLst/>
              <a:gdLst/>
              <a:ahLst/>
              <a:cxnLst/>
              <a:rect l="l" t="t" r="r" b="b"/>
              <a:pathLst>
                <a:path w="1555115" h="2038350">
                  <a:moveTo>
                    <a:pt x="1554838" y="0"/>
                  </a:moveTo>
                  <a:lnTo>
                    <a:pt x="0" y="0"/>
                  </a:lnTo>
                  <a:lnTo>
                    <a:pt x="0" y="2038330"/>
                  </a:lnTo>
                  <a:lnTo>
                    <a:pt x="1554838" y="2038330"/>
                  </a:lnTo>
                  <a:lnTo>
                    <a:pt x="1554838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149261" y="4666945"/>
              <a:ext cx="2046605" cy="2045970"/>
            </a:xfrm>
            <a:custGeom>
              <a:avLst/>
              <a:gdLst/>
              <a:ahLst/>
              <a:cxnLst/>
              <a:rect l="l" t="t" r="r" b="b"/>
              <a:pathLst>
                <a:path w="2046605" h="2045970">
                  <a:moveTo>
                    <a:pt x="1636864" y="0"/>
                  </a:moveTo>
                  <a:lnTo>
                    <a:pt x="0" y="0"/>
                  </a:lnTo>
                  <a:lnTo>
                    <a:pt x="0" y="408940"/>
                  </a:lnTo>
                  <a:lnTo>
                    <a:pt x="0" y="1637030"/>
                  </a:lnTo>
                  <a:lnTo>
                    <a:pt x="409219" y="1637030"/>
                  </a:lnTo>
                  <a:lnTo>
                    <a:pt x="409219" y="408940"/>
                  </a:lnTo>
                  <a:lnTo>
                    <a:pt x="1636864" y="408940"/>
                  </a:lnTo>
                  <a:lnTo>
                    <a:pt x="1636864" y="0"/>
                  </a:lnTo>
                  <a:close/>
                </a:path>
                <a:path w="2046605" h="2045970">
                  <a:moveTo>
                    <a:pt x="2046084" y="408940"/>
                  </a:moveTo>
                  <a:lnTo>
                    <a:pt x="1636877" y="408940"/>
                  </a:lnTo>
                  <a:lnTo>
                    <a:pt x="1636877" y="1637030"/>
                  </a:lnTo>
                  <a:lnTo>
                    <a:pt x="409219" y="1637030"/>
                  </a:lnTo>
                  <a:lnTo>
                    <a:pt x="409219" y="2045970"/>
                  </a:lnTo>
                  <a:lnTo>
                    <a:pt x="2046084" y="2045970"/>
                  </a:lnTo>
                  <a:lnTo>
                    <a:pt x="2046084" y="1637030"/>
                  </a:lnTo>
                  <a:lnTo>
                    <a:pt x="2046084" y="40894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3" name="object 1633"/>
          <p:cNvSpPr/>
          <p:nvPr/>
        </p:nvSpPr>
        <p:spPr>
          <a:xfrm>
            <a:off x="3706964" y="4666856"/>
            <a:ext cx="2107565" cy="2045970"/>
          </a:xfrm>
          <a:custGeom>
            <a:avLst/>
            <a:gdLst/>
            <a:ahLst/>
            <a:cxnLst/>
            <a:rect l="l" t="t" r="r" b="b"/>
            <a:pathLst>
              <a:path w="2107565" h="2045970">
                <a:moveTo>
                  <a:pt x="1402969" y="0"/>
                </a:moveTo>
                <a:lnTo>
                  <a:pt x="704557" y="0"/>
                </a:lnTo>
                <a:lnTo>
                  <a:pt x="0" y="2045658"/>
                </a:lnTo>
                <a:lnTo>
                  <a:pt x="540270" y="2045658"/>
                </a:lnTo>
                <a:lnTo>
                  <a:pt x="664933" y="1665174"/>
                </a:lnTo>
                <a:lnTo>
                  <a:pt x="1976419" y="1665174"/>
                </a:lnTo>
                <a:lnTo>
                  <a:pt x="1844681" y="1282636"/>
                </a:lnTo>
                <a:lnTo>
                  <a:pt x="781697" y="1282636"/>
                </a:lnTo>
                <a:lnTo>
                  <a:pt x="1053503" y="380365"/>
                </a:lnTo>
                <a:lnTo>
                  <a:pt x="1533958" y="380365"/>
                </a:lnTo>
                <a:lnTo>
                  <a:pt x="1402969" y="0"/>
                </a:lnTo>
                <a:close/>
              </a:path>
              <a:path w="2107565" h="2045970">
                <a:moveTo>
                  <a:pt x="1976419" y="1665174"/>
                </a:moveTo>
                <a:lnTo>
                  <a:pt x="1442415" y="1665174"/>
                </a:lnTo>
                <a:lnTo>
                  <a:pt x="1567205" y="2045658"/>
                </a:lnTo>
                <a:lnTo>
                  <a:pt x="2107450" y="2045658"/>
                </a:lnTo>
                <a:lnTo>
                  <a:pt x="1976419" y="1665174"/>
                </a:lnTo>
                <a:close/>
              </a:path>
              <a:path w="2107565" h="2045970">
                <a:moveTo>
                  <a:pt x="1533958" y="380365"/>
                </a:moveTo>
                <a:lnTo>
                  <a:pt x="1053503" y="380365"/>
                </a:lnTo>
                <a:lnTo>
                  <a:pt x="1325740" y="1282636"/>
                </a:lnTo>
                <a:lnTo>
                  <a:pt x="1844681" y="1282636"/>
                </a:lnTo>
                <a:lnTo>
                  <a:pt x="1533958" y="380365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4" name="object 1634"/>
          <p:cNvGrpSpPr/>
          <p:nvPr/>
        </p:nvGrpSpPr>
        <p:grpSpPr>
          <a:xfrm>
            <a:off x="5706617" y="4622736"/>
            <a:ext cx="3627120" cy="2134235"/>
            <a:chOff x="5706617" y="4622736"/>
            <a:chExt cx="3627120" cy="2134235"/>
          </a:xfrm>
        </p:grpSpPr>
        <p:sp>
          <p:nvSpPr>
            <p:cNvPr id="1635" name="object 1635"/>
            <p:cNvSpPr/>
            <p:nvPr/>
          </p:nvSpPr>
          <p:spPr>
            <a:xfrm>
              <a:off x="7860220" y="4666945"/>
              <a:ext cx="1473200" cy="2045970"/>
            </a:xfrm>
            <a:custGeom>
              <a:avLst/>
              <a:gdLst/>
              <a:ahLst/>
              <a:cxnLst/>
              <a:rect l="l" t="t" r="r" b="b"/>
              <a:pathLst>
                <a:path w="1473200" h="2045970">
                  <a:moveTo>
                    <a:pt x="1473073" y="0"/>
                  </a:moveTo>
                  <a:lnTo>
                    <a:pt x="0" y="0"/>
                  </a:lnTo>
                  <a:lnTo>
                    <a:pt x="0" y="491490"/>
                  </a:lnTo>
                  <a:lnTo>
                    <a:pt x="464426" y="491490"/>
                  </a:lnTo>
                  <a:lnTo>
                    <a:pt x="464426" y="2045970"/>
                  </a:lnTo>
                  <a:lnTo>
                    <a:pt x="1008557" y="2045970"/>
                  </a:lnTo>
                  <a:lnTo>
                    <a:pt x="1008557" y="491490"/>
                  </a:lnTo>
                  <a:lnTo>
                    <a:pt x="1473073" y="491490"/>
                  </a:lnTo>
                  <a:lnTo>
                    <a:pt x="1473073" y="0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5706617" y="4622736"/>
              <a:ext cx="2146935" cy="2134235"/>
            </a:xfrm>
            <a:custGeom>
              <a:avLst/>
              <a:gdLst/>
              <a:ahLst/>
              <a:cxnLst/>
              <a:rect l="l" t="t" r="r" b="b"/>
              <a:pathLst>
                <a:path w="2146934" h="2134234">
                  <a:moveTo>
                    <a:pt x="1073289" y="0"/>
                  </a:moveTo>
                  <a:lnTo>
                    <a:pt x="1031701" y="753"/>
                  </a:lnTo>
                  <a:lnTo>
                    <a:pt x="989248" y="3060"/>
                  </a:lnTo>
                  <a:lnTo>
                    <a:pt x="946067" y="6989"/>
                  </a:lnTo>
                  <a:lnTo>
                    <a:pt x="902292" y="12608"/>
                  </a:lnTo>
                  <a:lnTo>
                    <a:pt x="858062" y="19986"/>
                  </a:lnTo>
                  <a:lnTo>
                    <a:pt x="813513" y="29192"/>
                  </a:lnTo>
                  <a:lnTo>
                    <a:pt x="768779" y="40294"/>
                  </a:lnTo>
                  <a:lnTo>
                    <a:pt x="723999" y="53360"/>
                  </a:lnTo>
                  <a:lnTo>
                    <a:pt x="679309" y="68460"/>
                  </a:lnTo>
                  <a:lnTo>
                    <a:pt x="634844" y="85663"/>
                  </a:lnTo>
                  <a:lnTo>
                    <a:pt x="590741" y="105035"/>
                  </a:lnTo>
                  <a:lnTo>
                    <a:pt x="547137" y="126648"/>
                  </a:lnTo>
                  <a:lnTo>
                    <a:pt x="504168" y="150568"/>
                  </a:lnTo>
                  <a:lnTo>
                    <a:pt x="461970" y="176864"/>
                  </a:lnTo>
                  <a:lnTo>
                    <a:pt x="420679" y="205606"/>
                  </a:lnTo>
                  <a:lnTo>
                    <a:pt x="380432" y="236861"/>
                  </a:lnTo>
                  <a:lnTo>
                    <a:pt x="341366" y="270698"/>
                  </a:lnTo>
                  <a:lnTo>
                    <a:pt x="303617" y="307187"/>
                  </a:lnTo>
                  <a:lnTo>
                    <a:pt x="267320" y="346395"/>
                  </a:lnTo>
                  <a:lnTo>
                    <a:pt x="232613" y="388391"/>
                  </a:lnTo>
                  <a:lnTo>
                    <a:pt x="207625" y="421806"/>
                  </a:lnTo>
                  <a:lnTo>
                    <a:pt x="183328" y="457037"/>
                  </a:lnTo>
                  <a:lnTo>
                    <a:pt x="159877" y="494056"/>
                  </a:lnTo>
                  <a:lnTo>
                    <a:pt x="137424" y="532833"/>
                  </a:lnTo>
                  <a:lnTo>
                    <a:pt x="116121" y="573339"/>
                  </a:lnTo>
                  <a:lnTo>
                    <a:pt x="96121" y="615544"/>
                  </a:lnTo>
                  <a:lnTo>
                    <a:pt x="77578" y="659419"/>
                  </a:lnTo>
                  <a:lnTo>
                    <a:pt x="60644" y="704935"/>
                  </a:lnTo>
                  <a:lnTo>
                    <a:pt x="45472" y="752061"/>
                  </a:lnTo>
                  <a:lnTo>
                    <a:pt x="32214" y="800770"/>
                  </a:lnTo>
                  <a:lnTo>
                    <a:pt x="21025" y="851032"/>
                  </a:lnTo>
                  <a:lnTo>
                    <a:pt x="12055" y="902816"/>
                  </a:lnTo>
                  <a:lnTo>
                    <a:pt x="5460" y="956094"/>
                  </a:lnTo>
                  <a:lnTo>
                    <a:pt x="1390" y="1010837"/>
                  </a:lnTo>
                  <a:lnTo>
                    <a:pt x="0" y="1067015"/>
                  </a:lnTo>
                  <a:lnTo>
                    <a:pt x="1390" y="1123161"/>
                  </a:lnTo>
                  <a:lnTo>
                    <a:pt x="5460" y="1177880"/>
                  </a:lnTo>
                  <a:lnTo>
                    <a:pt x="12055" y="1231143"/>
                  </a:lnTo>
                  <a:lnTo>
                    <a:pt x="21025" y="1282917"/>
                  </a:lnTo>
                  <a:lnTo>
                    <a:pt x="32214" y="1333173"/>
                  </a:lnTo>
                  <a:lnTo>
                    <a:pt x="45472" y="1381879"/>
                  </a:lnTo>
                  <a:lnTo>
                    <a:pt x="60644" y="1429003"/>
                  </a:lnTo>
                  <a:lnTo>
                    <a:pt x="77578" y="1474514"/>
                  </a:lnTo>
                  <a:lnTo>
                    <a:pt x="96121" y="1518383"/>
                  </a:lnTo>
                  <a:lnTo>
                    <a:pt x="116121" y="1560576"/>
                  </a:lnTo>
                  <a:lnTo>
                    <a:pt x="137424" y="1601064"/>
                  </a:lnTo>
                  <a:lnTo>
                    <a:pt x="159877" y="1639815"/>
                  </a:lnTo>
                  <a:lnTo>
                    <a:pt x="183328" y="1676798"/>
                  </a:lnTo>
                  <a:lnTo>
                    <a:pt x="207625" y="1711982"/>
                  </a:lnTo>
                  <a:lnTo>
                    <a:pt x="232613" y="1745336"/>
                  </a:lnTo>
                  <a:lnTo>
                    <a:pt x="267320" y="1787391"/>
                  </a:lnTo>
                  <a:lnTo>
                    <a:pt x="303617" y="1826649"/>
                  </a:lnTo>
                  <a:lnTo>
                    <a:pt x="341366" y="1863179"/>
                  </a:lnTo>
                  <a:lnTo>
                    <a:pt x="380432" y="1897050"/>
                  </a:lnTo>
                  <a:lnTo>
                    <a:pt x="420679" y="1928332"/>
                  </a:lnTo>
                  <a:lnTo>
                    <a:pt x="461970" y="1957094"/>
                  </a:lnTo>
                  <a:lnTo>
                    <a:pt x="504168" y="1983406"/>
                  </a:lnTo>
                  <a:lnTo>
                    <a:pt x="547137" y="2007335"/>
                  </a:lnTo>
                  <a:lnTo>
                    <a:pt x="590741" y="2028953"/>
                  </a:lnTo>
                  <a:lnTo>
                    <a:pt x="634844" y="2048327"/>
                  </a:lnTo>
                  <a:lnTo>
                    <a:pt x="679309" y="2065527"/>
                  </a:lnTo>
                  <a:lnTo>
                    <a:pt x="723999" y="2080623"/>
                  </a:lnTo>
                  <a:lnTo>
                    <a:pt x="768779" y="2093683"/>
                  </a:lnTo>
                  <a:lnTo>
                    <a:pt x="813513" y="2104778"/>
                  </a:lnTo>
                  <a:lnTo>
                    <a:pt x="858062" y="2113975"/>
                  </a:lnTo>
                  <a:lnTo>
                    <a:pt x="902292" y="2121345"/>
                  </a:lnTo>
                  <a:lnTo>
                    <a:pt x="946067" y="2126957"/>
                  </a:lnTo>
                  <a:lnTo>
                    <a:pt x="989248" y="2130880"/>
                  </a:lnTo>
                  <a:lnTo>
                    <a:pt x="1031701" y="2133183"/>
                  </a:lnTo>
                  <a:lnTo>
                    <a:pt x="1073289" y="2133935"/>
                  </a:lnTo>
                  <a:lnTo>
                    <a:pt x="1115053" y="2133335"/>
                  </a:lnTo>
                  <a:lnTo>
                    <a:pt x="1157981" y="2131467"/>
                  </a:lnTo>
                  <a:lnTo>
                    <a:pt x="1201904" y="2128233"/>
                  </a:lnTo>
                  <a:lnTo>
                    <a:pt x="1246652" y="2123530"/>
                  </a:lnTo>
                  <a:lnTo>
                    <a:pt x="1292055" y="2117259"/>
                  </a:lnTo>
                  <a:lnTo>
                    <a:pt x="1337945" y="2109320"/>
                  </a:lnTo>
                  <a:lnTo>
                    <a:pt x="1384151" y="2099611"/>
                  </a:lnTo>
                  <a:lnTo>
                    <a:pt x="1430503" y="2088033"/>
                  </a:lnTo>
                  <a:lnTo>
                    <a:pt x="1476833" y="2074486"/>
                  </a:lnTo>
                  <a:lnTo>
                    <a:pt x="1522971" y="2058868"/>
                  </a:lnTo>
                  <a:lnTo>
                    <a:pt x="1568746" y="2041079"/>
                  </a:lnTo>
                  <a:lnTo>
                    <a:pt x="1613990" y="2021020"/>
                  </a:lnTo>
                  <a:lnTo>
                    <a:pt x="1658533" y="1998589"/>
                  </a:lnTo>
                  <a:lnTo>
                    <a:pt x="1702205" y="1973686"/>
                  </a:lnTo>
                  <a:lnTo>
                    <a:pt x="1744837" y="1946211"/>
                  </a:lnTo>
                  <a:lnTo>
                    <a:pt x="1786259" y="1916064"/>
                  </a:lnTo>
                  <a:lnTo>
                    <a:pt x="1826302" y="1883144"/>
                  </a:lnTo>
                  <a:lnTo>
                    <a:pt x="1864796" y="1847351"/>
                  </a:lnTo>
                  <a:lnTo>
                    <a:pt x="1901571" y="1808583"/>
                  </a:lnTo>
                  <a:lnTo>
                    <a:pt x="1936457" y="1766742"/>
                  </a:lnTo>
                  <a:lnTo>
                    <a:pt x="1961134" y="1733055"/>
                  </a:lnTo>
                  <a:lnTo>
                    <a:pt x="1984599" y="1697059"/>
                  </a:lnTo>
                  <a:lnTo>
                    <a:pt x="2006780" y="1658861"/>
                  </a:lnTo>
                  <a:lnTo>
                    <a:pt x="2027604" y="1618565"/>
                  </a:lnTo>
                  <a:lnTo>
                    <a:pt x="2046999" y="1576277"/>
                  </a:lnTo>
                  <a:lnTo>
                    <a:pt x="2064892" y="1532103"/>
                  </a:lnTo>
                  <a:lnTo>
                    <a:pt x="2081210" y="1486147"/>
                  </a:lnTo>
                  <a:lnTo>
                    <a:pt x="2095881" y="1438515"/>
                  </a:lnTo>
                  <a:lnTo>
                    <a:pt x="2108831" y="1389313"/>
                  </a:lnTo>
                  <a:lnTo>
                    <a:pt x="2119988" y="1338645"/>
                  </a:lnTo>
                  <a:lnTo>
                    <a:pt x="2129280" y="1286618"/>
                  </a:lnTo>
                  <a:lnTo>
                    <a:pt x="2136634" y="1233335"/>
                  </a:lnTo>
                  <a:lnTo>
                    <a:pt x="2141976" y="1178904"/>
                  </a:lnTo>
                  <a:lnTo>
                    <a:pt x="2145235" y="1123429"/>
                  </a:lnTo>
                  <a:lnTo>
                    <a:pt x="2146338" y="1067015"/>
                  </a:lnTo>
                  <a:lnTo>
                    <a:pt x="2145760" y="1025248"/>
                  </a:lnTo>
                  <a:lnTo>
                    <a:pt x="2144060" y="983794"/>
                  </a:lnTo>
                  <a:lnTo>
                    <a:pt x="2141285" y="943009"/>
                  </a:lnTo>
                  <a:lnTo>
                    <a:pt x="2137486" y="903249"/>
                  </a:lnTo>
                  <a:lnTo>
                    <a:pt x="1073289" y="903249"/>
                  </a:lnTo>
                  <a:lnTo>
                    <a:pt x="1073289" y="1326730"/>
                  </a:lnTo>
                  <a:lnTo>
                    <a:pt x="1615490" y="1326730"/>
                  </a:lnTo>
                  <a:lnTo>
                    <a:pt x="1600897" y="1379071"/>
                  </a:lnTo>
                  <a:lnTo>
                    <a:pt x="1582910" y="1428637"/>
                  </a:lnTo>
                  <a:lnTo>
                    <a:pt x="1562068" y="1473947"/>
                  </a:lnTo>
                  <a:lnTo>
                    <a:pt x="1538909" y="1513522"/>
                  </a:lnTo>
                  <a:lnTo>
                    <a:pt x="1510882" y="1549706"/>
                  </a:lnTo>
                  <a:lnTo>
                    <a:pt x="1478849" y="1581814"/>
                  </a:lnTo>
                  <a:lnTo>
                    <a:pt x="1443193" y="1609978"/>
                  </a:lnTo>
                  <a:lnTo>
                    <a:pt x="1404295" y="1634332"/>
                  </a:lnTo>
                  <a:lnTo>
                    <a:pt x="1362536" y="1655008"/>
                  </a:lnTo>
                  <a:lnTo>
                    <a:pt x="1318299" y="1672139"/>
                  </a:lnTo>
                  <a:lnTo>
                    <a:pt x="1271965" y="1685857"/>
                  </a:lnTo>
                  <a:lnTo>
                    <a:pt x="1223915" y="1696296"/>
                  </a:lnTo>
                  <a:lnTo>
                    <a:pt x="1174531" y="1703588"/>
                  </a:lnTo>
                  <a:lnTo>
                    <a:pt x="1124196" y="1707866"/>
                  </a:lnTo>
                  <a:lnTo>
                    <a:pt x="1073289" y="1709262"/>
                  </a:lnTo>
                  <a:lnTo>
                    <a:pt x="1024259" y="1707113"/>
                  </a:lnTo>
                  <a:lnTo>
                    <a:pt x="976604" y="1700678"/>
                  </a:lnTo>
                  <a:lnTo>
                    <a:pt x="930513" y="1689976"/>
                  </a:lnTo>
                  <a:lnTo>
                    <a:pt x="886173" y="1675026"/>
                  </a:lnTo>
                  <a:lnTo>
                    <a:pt x="843772" y="1655848"/>
                  </a:lnTo>
                  <a:lnTo>
                    <a:pt x="803497" y="1632461"/>
                  </a:lnTo>
                  <a:lnTo>
                    <a:pt x="765537" y="1604884"/>
                  </a:lnTo>
                  <a:lnTo>
                    <a:pt x="730080" y="1573136"/>
                  </a:lnTo>
                  <a:lnTo>
                    <a:pt x="697312" y="1537235"/>
                  </a:lnTo>
                  <a:lnTo>
                    <a:pt x="667423" y="1497203"/>
                  </a:lnTo>
                  <a:lnTo>
                    <a:pt x="646231" y="1463009"/>
                  </a:lnTo>
                  <a:lnTo>
                    <a:pt x="626781" y="1425856"/>
                  </a:lnTo>
                  <a:lnTo>
                    <a:pt x="609274" y="1385807"/>
                  </a:lnTo>
                  <a:lnTo>
                    <a:pt x="593910" y="1342920"/>
                  </a:lnTo>
                  <a:lnTo>
                    <a:pt x="580891" y="1297259"/>
                  </a:lnTo>
                  <a:lnTo>
                    <a:pt x="570415" y="1248884"/>
                  </a:lnTo>
                  <a:lnTo>
                    <a:pt x="562685" y="1197855"/>
                  </a:lnTo>
                  <a:lnTo>
                    <a:pt x="557899" y="1144235"/>
                  </a:lnTo>
                  <a:lnTo>
                    <a:pt x="556260" y="1088085"/>
                  </a:lnTo>
                  <a:lnTo>
                    <a:pt x="557899" y="1032053"/>
                  </a:lnTo>
                  <a:lnTo>
                    <a:pt x="562685" y="978515"/>
                  </a:lnTo>
                  <a:lnTo>
                    <a:pt x="570415" y="927538"/>
                  </a:lnTo>
                  <a:lnTo>
                    <a:pt x="580891" y="879191"/>
                  </a:lnTo>
                  <a:lnTo>
                    <a:pt x="593910" y="833543"/>
                  </a:lnTo>
                  <a:lnTo>
                    <a:pt x="609274" y="790661"/>
                  </a:lnTo>
                  <a:lnTo>
                    <a:pt x="626781" y="750614"/>
                  </a:lnTo>
                  <a:lnTo>
                    <a:pt x="646231" y="713470"/>
                  </a:lnTo>
                  <a:lnTo>
                    <a:pt x="667423" y="679297"/>
                  </a:lnTo>
                  <a:lnTo>
                    <a:pt x="697312" y="639165"/>
                  </a:lnTo>
                  <a:lnTo>
                    <a:pt x="730080" y="603278"/>
                  </a:lnTo>
                  <a:lnTo>
                    <a:pt x="765537" y="571632"/>
                  </a:lnTo>
                  <a:lnTo>
                    <a:pt x="803497" y="544221"/>
                  </a:lnTo>
                  <a:lnTo>
                    <a:pt x="843772" y="521041"/>
                  </a:lnTo>
                  <a:lnTo>
                    <a:pt x="886173" y="502086"/>
                  </a:lnTo>
                  <a:lnTo>
                    <a:pt x="930513" y="487353"/>
                  </a:lnTo>
                  <a:lnTo>
                    <a:pt x="976604" y="476835"/>
                  </a:lnTo>
                  <a:lnTo>
                    <a:pt x="1024259" y="470528"/>
                  </a:lnTo>
                  <a:lnTo>
                    <a:pt x="1073289" y="468426"/>
                  </a:lnTo>
                  <a:lnTo>
                    <a:pt x="1118899" y="470163"/>
                  </a:lnTo>
                  <a:lnTo>
                    <a:pt x="1164994" y="475375"/>
                  </a:lnTo>
                  <a:lnTo>
                    <a:pt x="1211079" y="484066"/>
                  </a:lnTo>
                  <a:lnTo>
                    <a:pt x="1256656" y="496241"/>
                  </a:lnTo>
                  <a:lnTo>
                    <a:pt x="1301226" y="511902"/>
                  </a:lnTo>
                  <a:lnTo>
                    <a:pt x="1344294" y="531053"/>
                  </a:lnTo>
                  <a:lnTo>
                    <a:pt x="1385362" y="553699"/>
                  </a:lnTo>
                  <a:lnTo>
                    <a:pt x="1423931" y="579842"/>
                  </a:lnTo>
                  <a:lnTo>
                    <a:pt x="1459506" y="609487"/>
                  </a:lnTo>
                  <a:lnTo>
                    <a:pt x="1491589" y="642638"/>
                  </a:lnTo>
                  <a:lnTo>
                    <a:pt x="1519682" y="679297"/>
                  </a:lnTo>
                  <a:lnTo>
                    <a:pt x="1532077" y="698868"/>
                  </a:lnTo>
                  <a:lnTo>
                    <a:pt x="2008085" y="480872"/>
                  </a:lnTo>
                  <a:lnTo>
                    <a:pt x="1974661" y="427366"/>
                  </a:lnTo>
                  <a:lnTo>
                    <a:pt x="1938807" y="377698"/>
                  </a:lnTo>
                  <a:lnTo>
                    <a:pt x="1903920" y="335734"/>
                  </a:lnTo>
                  <a:lnTo>
                    <a:pt x="1867110" y="296713"/>
                  </a:lnTo>
                  <a:lnTo>
                    <a:pt x="1828550" y="260547"/>
                  </a:lnTo>
                  <a:lnTo>
                    <a:pt x="1788413" y="227153"/>
                  </a:lnTo>
                  <a:lnTo>
                    <a:pt x="1746873" y="196444"/>
                  </a:lnTo>
                  <a:lnTo>
                    <a:pt x="1704104" y="168335"/>
                  </a:lnTo>
                  <a:lnTo>
                    <a:pt x="1660277" y="142741"/>
                  </a:lnTo>
                  <a:lnTo>
                    <a:pt x="1615568" y="119576"/>
                  </a:lnTo>
                  <a:lnTo>
                    <a:pt x="1570149" y="98755"/>
                  </a:lnTo>
                  <a:lnTo>
                    <a:pt x="1524193" y="80192"/>
                  </a:lnTo>
                  <a:lnTo>
                    <a:pt x="1477875" y="63803"/>
                  </a:lnTo>
                  <a:lnTo>
                    <a:pt x="1431367" y="49501"/>
                  </a:lnTo>
                  <a:lnTo>
                    <a:pt x="1384843" y="37202"/>
                  </a:lnTo>
                  <a:lnTo>
                    <a:pt x="1338476" y="26819"/>
                  </a:lnTo>
                  <a:lnTo>
                    <a:pt x="1292440" y="18269"/>
                  </a:lnTo>
                  <a:lnTo>
                    <a:pt x="1246908" y="11464"/>
                  </a:lnTo>
                  <a:lnTo>
                    <a:pt x="1202054" y="6320"/>
                  </a:lnTo>
                  <a:lnTo>
                    <a:pt x="1158050" y="2752"/>
                  </a:lnTo>
                  <a:lnTo>
                    <a:pt x="1115071" y="673"/>
                  </a:lnTo>
                  <a:lnTo>
                    <a:pt x="1073289" y="0"/>
                  </a:lnTo>
                  <a:close/>
                </a:path>
              </a:pathLst>
            </a:custGeom>
            <a:solidFill>
              <a:srgbClr val="D9D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5706617" y="4687023"/>
              <a:ext cx="2139950" cy="2070100"/>
            </a:xfrm>
            <a:custGeom>
              <a:avLst/>
              <a:gdLst/>
              <a:ahLst/>
              <a:cxnLst/>
              <a:rect l="l" t="t" r="r" b="b"/>
              <a:pathLst>
                <a:path w="2139950" h="2070100">
                  <a:moveTo>
                    <a:pt x="1472691" y="0"/>
                  </a:moveTo>
                  <a:lnTo>
                    <a:pt x="1167752" y="412584"/>
                  </a:lnTo>
                  <a:lnTo>
                    <a:pt x="1218332" y="423109"/>
                  </a:lnTo>
                  <a:lnTo>
                    <a:pt x="1268114" y="437845"/>
                  </a:lnTo>
                  <a:lnTo>
                    <a:pt x="1316438" y="456798"/>
                  </a:lnTo>
                  <a:lnTo>
                    <a:pt x="1362643" y="479974"/>
                  </a:lnTo>
                  <a:lnTo>
                    <a:pt x="1406067" y="507377"/>
                  </a:lnTo>
                  <a:lnTo>
                    <a:pt x="1446051" y="539014"/>
                  </a:lnTo>
                  <a:lnTo>
                    <a:pt x="1481933" y="574890"/>
                  </a:lnTo>
                  <a:lnTo>
                    <a:pt x="1513052" y="615010"/>
                  </a:lnTo>
                  <a:lnTo>
                    <a:pt x="1525447" y="634580"/>
                  </a:lnTo>
                  <a:lnTo>
                    <a:pt x="2001456" y="416585"/>
                  </a:lnTo>
                  <a:lnTo>
                    <a:pt x="1968031" y="363078"/>
                  </a:lnTo>
                  <a:lnTo>
                    <a:pt x="1932178" y="313410"/>
                  </a:lnTo>
                  <a:lnTo>
                    <a:pt x="1897393" y="271561"/>
                  </a:lnTo>
                  <a:lnTo>
                    <a:pt x="1860696" y="232637"/>
                  </a:lnTo>
                  <a:lnTo>
                    <a:pt x="1822257" y="196554"/>
                  </a:lnTo>
                  <a:lnTo>
                    <a:pt x="1782249" y="163227"/>
                  </a:lnTo>
                  <a:lnTo>
                    <a:pt x="1740843" y="132571"/>
                  </a:lnTo>
                  <a:lnTo>
                    <a:pt x="1698212" y="104503"/>
                  </a:lnTo>
                  <a:lnTo>
                    <a:pt x="1654527" y="78937"/>
                  </a:lnTo>
                  <a:lnTo>
                    <a:pt x="1609961" y="55788"/>
                  </a:lnTo>
                  <a:lnTo>
                    <a:pt x="1564685" y="34972"/>
                  </a:lnTo>
                  <a:lnTo>
                    <a:pt x="1518871" y="16404"/>
                  </a:lnTo>
                  <a:lnTo>
                    <a:pt x="1472691" y="0"/>
                  </a:lnTo>
                  <a:close/>
                </a:path>
                <a:path w="2139950" h="2070100">
                  <a:moveTo>
                    <a:pt x="0" y="1124635"/>
                  </a:moveTo>
                  <a:lnTo>
                    <a:pt x="7648" y="1181052"/>
                  </a:lnTo>
                  <a:lnTo>
                    <a:pt x="17946" y="1235767"/>
                  </a:lnTo>
                  <a:lnTo>
                    <a:pt x="30711" y="1288743"/>
                  </a:lnTo>
                  <a:lnTo>
                    <a:pt x="45755" y="1339943"/>
                  </a:lnTo>
                  <a:lnTo>
                    <a:pt x="62895" y="1389327"/>
                  </a:lnTo>
                  <a:lnTo>
                    <a:pt x="81945" y="1436860"/>
                  </a:lnTo>
                  <a:lnTo>
                    <a:pt x="102719" y="1482502"/>
                  </a:lnTo>
                  <a:lnTo>
                    <a:pt x="125033" y="1526217"/>
                  </a:lnTo>
                  <a:lnTo>
                    <a:pt x="148702" y="1567967"/>
                  </a:lnTo>
                  <a:lnTo>
                    <a:pt x="173634" y="1607851"/>
                  </a:lnTo>
                  <a:lnTo>
                    <a:pt x="199362" y="1645419"/>
                  </a:lnTo>
                  <a:lnTo>
                    <a:pt x="225983" y="1681046"/>
                  </a:lnTo>
                  <a:lnTo>
                    <a:pt x="260690" y="1723102"/>
                  </a:lnTo>
                  <a:lnTo>
                    <a:pt x="296987" y="1762360"/>
                  </a:lnTo>
                  <a:lnTo>
                    <a:pt x="334736" y="1798890"/>
                  </a:lnTo>
                  <a:lnTo>
                    <a:pt x="373802" y="1832762"/>
                  </a:lnTo>
                  <a:lnTo>
                    <a:pt x="414048" y="1864045"/>
                  </a:lnTo>
                  <a:lnTo>
                    <a:pt x="455338" y="1892807"/>
                  </a:lnTo>
                  <a:lnTo>
                    <a:pt x="497535" y="1919119"/>
                  </a:lnTo>
                  <a:lnTo>
                    <a:pt x="540504" y="1943049"/>
                  </a:lnTo>
                  <a:lnTo>
                    <a:pt x="584108" y="1964666"/>
                  </a:lnTo>
                  <a:lnTo>
                    <a:pt x="628210" y="1984041"/>
                  </a:lnTo>
                  <a:lnTo>
                    <a:pt x="672674" y="2001242"/>
                  </a:lnTo>
                  <a:lnTo>
                    <a:pt x="717364" y="2016338"/>
                  </a:lnTo>
                  <a:lnTo>
                    <a:pt x="762144" y="2029399"/>
                  </a:lnTo>
                  <a:lnTo>
                    <a:pt x="806878" y="2040493"/>
                  </a:lnTo>
                  <a:lnTo>
                    <a:pt x="851428" y="2049691"/>
                  </a:lnTo>
                  <a:lnTo>
                    <a:pt x="895658" y="2057061"/>
                  </a:lnTo>
                  <a:lnTo>
                    <a:pt x="939433" y="2062673"/>
                  </a:lnTo>
                  <a:lnTo>
                    <a:pt x="982616" y="2066596"/>
                  </a:lnTo>
                  <a:lnTo>
                    <a:pt x="1025070" y="2068899"/>
                  </a:lnTo>
                  <a:lnTo>
                    <a:pt x="1066660" y="2069651"/>
                  </a:lnTo>
                  <a:lnTo>
                    <a:pt x="1108424" y="2069051"/>
                  </a:lnTo>
                  <a:lnTo>
                    <a:pt x="1151352" y="2067184"/>
                  </a:lnTo>
                  <a:lnTo>
                    <a:pt x="1195275" y="2063949"/>
                  </a:lnTo>
                  <a:lnTo>
                    <a:pt x="1240022" y="2059246"/>
                  </a:lnTo>
                  <a:lnTo>
                    <a:pt x="1285426" y="2052975"/>
                  </a:lnTo>
                  <a:lnTo>
                    <a:pt x="1331315" y="2045036"/>
                  </a:lnTo>
                  <a:lnTo>
                    <a:pt x="1377521" y="2035327"/>
                  </a:lnTo>
                  <a:lnTo>
                    <a:pt x="1423873" y="2023749"/>
                  </a:lnTo>
                  <a:lnTo>
                    <a:pt x="1470203" y="2010201"/>
                  </a:lnTo>
                  <a:lnTo>
                    <a:pt x="1516340" y="1994582"/>
                  </a:lnTo>
                  <a:lnTo>
                    <a:pt x="1562115" y="1976793"/>
                  </a:lnTo>
                  <a:lnTo>
                    <a:pt x="1607358" y="1956734"/>
                  </a:lnTo>
                  <a:lnTo>
                    <a:pt x="1651900" y="1934303"/>
                  </a:lnTo>
                  <a:lnTo>
                    <a:pt x="1695572" y="1909400"/>
                  </a:lnTo>
                  <a:lnTo>
                    <a:pt x="1738203" y="1881925"/>
                  </a:lnTo>
                  <a:lnTo>
                    <a:pt x="1779624" y="1851777"/>
                  </a:lnTo>
                  <a:lnTo>
                    <a:pt x="1819665" y="1818857"/>
                  </a:lnTo>
                  <a:lnTo>
                    <a:pt x="1858157" y="1783063"/>
                  </a:lnTo>
                  <a:lnTo>
                    <a:pt x="1894930" y="1744296"/>
                  </a:lnTo>
                  <a:lnTo>
                    <a:pt x="1929815" y="1702455"/>
                  </a:lnTo>
                  <a:lnTo>
                    <a:pt x="1954494" y="1668770"/>
                  </a:lnTo>
                  <a:lnTo>
                    <a:pt x="1970008" y="1644975"/>
                  </a:lnTo>
                  <a:lnTo>
                    <a:pt x="1066660" y="1644975"/>
                  </a:lnTo>
                  <a:lnTo>
                    <a:pt x="1017632" y="1642825"/>
                  </a:lnTo>
                  <a:lnTo>
                    <a:pt x="969979" y="1636390"/>
                  </a:lnTo>
                  <a:lnTo>
                    <a:pt x="923889" y="1625688"/>
                  </a:lnTo>
                  <a:lnTo>
                    <a:pt x="879549" y="1610739"/>
                  </a:lnTo>
                  <a:lnTo>
                    <a:pt x="837147" y="1591561"/>
                  </a:lnTo>
                  <a:lnTo>
                    <a:pt x="796872" y="1568174"/>
                  </a:lnTo>
                  <a:lnTo>
                    <a:pt x="758910" y="1540596"/>
                  </a:lnTo>
                  <a:lnTo>
                    <a:pt x="723452" y="1508848"/>
                  </a:lnTo>
                  <a:lnTo>
                    <a:pt x="690683" y="1472948"/>
                  </a:lnTo>
                  <a:lnTo>
                    <a:pt x="660793" y="1432915"/>
                  </a:lnTo>
                  <a:lnTo>
                    <a:pt x="659775" y="1431264"/>
                  </a:lnTo>
                  <a:lnTo>
                    <a:pt x="414883" y="1431264"/>
                  </a:lnTo>
                  <a:lnTo>
                    <a:pt x="0" y="1124635"/>
                  </a:lnTo>
                  <a:close/>
                </a:path>
                <a:path w="2139950" h="2070100">
                  <a:moveTo>
                    <a:pt x="1066660" y="838949"/>
                  </a:moveTo>
                  <a:lnTo>
                    <a:pt x="1066660" y="1262430"/>
                  </a:lnTo>
                  <a:lnTo>
                    <a:pt x="1608874" y="1262430"/>
                  </a:lnTo>
                  <a:lnTo>
                    <a:pt x="1594273" y="1314779"/>
                  </a:lnTo>
                  <a:lnTo>
                    <a:pt x="1576282" y="1364348"/>
                  </a:lnTo>
                  <a:lnTo>
                    <a:pt x="1555438" y="1409659"/>
                  </a:lnTo>
                  <a:lnTo>
                    <a:pt x="1532280" y="1449235"/>
                  </a:lnTo>
                  <a:lnTo>
                    <a:pt x="1504252" y="1485419"/>
                  </a:lnTo>
                  <a:lnTo>
                    <a:pt x="1472220" y="1517526"/>
                  </a:lnTo>
                  <a:lnTo>
                    <a:pt x="1436564" y="1545691"/>
                  </a:lnTo>
                  <a:lnTo>
                    <a:pt x="1397665" y="1570045"/>
                  </a:lnTo>
                  <a:lnTo>
                    <a:pt x="1355907" y="1590720"/>
                  </a:lnTo>
                  <a:lnTo>
                    <a:pt x="1311670" y="1607851"/>
                  </a:lnTo>
                  <a:lnTo>
                    <a:pt x="1265335" y="1621570"/>
                  </a:lnTo>
                  <a:lnTo>
                    <a:pt x="1217285" y="1632008"/>
                  </a:lnTo>
                  <a:lnTo>
                    <a:pt x="1167902" y="1639300"/>
                  </a:lnTo>
                  <a:lnTo>
                    <a:pt x="1117566" y="1643578"/>
                  </a:lnTo>
                  <a:lnTo>
                    <a:pt x="1066660" y="1644975"/>
                  </a:lnTo>
                  <a:lnTo>
                    <a:pt x="1970008" y="1644975"/>
                  </a:lnTo>
                  <a:lnTo>
                    <a:pt x="2000144" y="1594578"/>
                  </a:lnTo>
                  <a:lnTo>
                    <a:pt x="2020970" y="1554283"/>
                  </a:lnTo>
                  <a:lnTo>
                    <a:pt x="2040366" y="1511996"/>
                  </a:lnTo>
                  <a:lnTo>
                    <a:pt x="2058260" y="1467821"/>
                  </a:lnTo>
                  <a:lnTo>
                    <a:pt x="2074579" y="1421865"/>
                  </a:lnTo>
                  <a:lnTo>
                    <a:pt x="2089250" y="1374232"/>
                  </a:lnTo>
                  <a:lnTo>
                    <a:pt x="2102201" y="1325029"/>
                  </a:lnTo>
                  <a:lnTo>
                    <a:pt x="2113359" y="1274361"/>
                  </a:lnTo>
                  <a:lnTo>
                    <a:pt x="2122651" y="1222332"/>
                  </a:lnTo>
                  <a:lnTo>
                    <a:pt x="2130004" y="1169049"/>
                  </a:lnTo>
                  <a:lnTo>
                    <a:pt x="2135347" y="1114617"/>
                  </a:lnTo>
                  <a:lnTo>
                    <a:pt x="2138606" y="1059142"/>
                  </a:lnTo>
                  <a:lnTo>
                    <a:pt x="2139708" y="1002728"/>
                  </a:lnTo>
                  <a:lnTo>
                    <a:pt x="2139131" y="960961"/>
                  </a:lnTo>
                  <a:lnTo>
                    <a:pt x="2137430" y="919506"/>
                  </a:lnTo>
                  <a:lnTo>
                    <a:pt x="2134656" y="878721"/>
                  </a:lnTo>
                  <a:lnTo>
                    <a:pt x="2130856" y="838962"/>
                  </a:lnTo>
                  <a:lnTo>
                    <a:pt x="1066660" y="838949"/>
                  </a:lnTo>
                  <a:close/>
                </a:path>
                <a:path w="2139950" h="2070100">
                  <a:moveTo>
                    <a:pt x="571106" y="1219873"/>
                  </a:moveTo>
                  <a:lnTo>
                    <a:pt x="414883" y="1431264"/>
                  </a:lnTo>
                  <a:lnTo>
                    <a:pt x="659775" y="1431264"/>
                  </a:lnTo>
                  <a:lnTo>
                    <a:pt x="638475" y="1396743"/>
                  </a:lnTo>
                  <a:lnTo>
                    <a:pt x="618113" y="1357280"/>
                  </a:lnTo>
                  <a:lnTo>
                    <a:pt x="599942" y="1314600"/>
                  </a:lnTo>
                  <a:lnTo>
                    <a:pt x="584195" y="1268773"/>
                  </a:lnTo>
                  <a:lnTo>
                    <a:pt x="571106" y="1219873"/>
                  </a:lnTo>
                  <a:close/>
                </a:path>
              </a:pathLst>
            </a:custGeom>
            <a:solidFill>
              <a:srgbClr val="B2B3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7860220" y="4666437"/>
              <a:ext cx="1009015" cy="2046605"/>
            </a:xfrm>
            <a:custGeom>
              <a:avLst/>
              <a:gdLst/>
              <a:ahLst/>
              <a:cxnLst/>
              <a:rect l="l" t="t" r="r" b="b"/>
              <a:pathLst>
                <a:path w="1009015" h="2046604">
                  <a:moveTo>
                    <a:pt x="0" y="0"/>
                  </a:moveTo>
                  <a:lnTo>
                    <a:pt x="0" y="491426"/>
                  </a:lnTo>
                  <a:lnTo>
                    <a:pt x="464426" y="491426"/>
                  </a:lnTo>
                  <a:lnTo>
                    <a:pt x="464426" y="2046170"/>
                  </a:lnTo>
                  <a:lnTo>
                    <a:pt x="1008545" y="491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39" name="object 1639"/>
          <p:cNvSpPr/>
          <p:nvPr/>
        </p:nvSpPr>
        <p:spPr>
          <a:xfrm>
            <a:off x="1149267" y="4666437"/>
            <a:ext cx="1637030" cy="1637664"/>
          </a:xfrm>
          <a:custGeom>
            <a:avLst/>
            <a:gdLst/>
            <a:ahLst/>
            <a:cxnLst/>
            <a:rect l="l" t="t" r="r" b="b"/>
            <a:pathLst>
              <a:path w="1637030" h="1637664">
                <a:moveTo>
                  <a:pt x="1636871" y="0"/>
                </a:moveTo>
                <a:lnTo>
                  <a:pt x="0" y="0"/>
                </a:lnTo>
                <a:lnTo>
                  <a:pt x="0" y="507746"/>
                </a:lnTo>
                <a:lnTo>
                  <a:pt x="303955" y="1637082"/>
                </a:lnTo>
                <a:lnTo>
                  <a:pt x="409200" y="1637082"/>
                </a:lnTo>
                <a:lnTo>
                  <a:pt x="409200" y="409536"/>
                </a:lnTo>
                <a:lnTo>
                  <a:pt x="1636871" y="409549"/>
                </a:lnTo>
                <a:lnTo>
                  <a:pt x="1636871" y="0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4371898" y="4666856"/>
            <a:ext cx="1442720" cy="2045970"/>
          </a:xfrm>
          <a:custGeom>
            <a:avLst/>
            <a:gdLst/>
            <a:ahLst/>
            <a:cxnLst/>
            <a:rect l="l" t="t" r="r" b="b"/>
            <a:pathLst>
              <a:path w="1442720" h="2045970">
                <a:moveTo>
                  <a:pt x="1311483" y="1665170"/>
                </a:moveTo>
                <a:lnTo>
                  <a:pt x="777481" y="1665170"/>
                </a:lnTo>
                <a:lnTo>
                  <a:pt x="902271" y="2045658"/>
                </a:lnTo>
                <a:lnTo>
                  <a:pt x="1442516" y="2045662"/>
                </a:lnTo>
                <a:lnTo>
                  <a:pt x="1311483" y="1665170"/>
                </a:lnTo>
                <a:close/>
              </a:path>
              <a:path w="1442720" h="2045970">
                <a:moveTo>
                  <a:pt x="738035" y="0"/>
                </a:moveTo>
                <a:lnTo>
                  <a:pt x="39623" y="0"/>
                </a:lnTo>
                <a:lnTo>
                  <a:pt x="0" y="1665174"/>
                </a:lnTo>
                <a:lnTo>
                  <a:pt x="1311483" y="1665170"/>
                </a:lnTo>
                <a:lnTo>
                  <a:pt x="1179747" y="1282636"/>
                </a:lnTo>
                <a:lnTo>
                  <a:pt x="116763" y="1282636"/>
                </a:lnTo>
                <a:lnTo>
                  <a:pt x="388569" y="380365"/>
                </a:lnTo>
                <a:lnTo>
                  <a:pt x="869024" y="380365"/>
                </a:lnTo>
                <a:lnTo>
                  <a:pt x="738035" y="0"/>
                </a:lnTo>
                <a:close/>
              </a:path>
              <a:path w="1442720" h="2045970">
                <a:moveTo>
                  <a:pt x="869024" y="380365"/>
                </a:moveTo>
                <a:lnTo>
                  <a:pt x="388569" y="380365"/>
                </a:lnTo>
                <a:lnTo>
                  <a:pt x="660806" y="1282636"/>
                </a:lnTo>
                <a:lnTo>
                  <a:pt x="1179747" y="1282636"/>
                </a:lnTo>
                <a:lnTo>
                  <a:pt x="869024" y="380365"/>
                </a:lnTo>
                <a:close/>
              </a:path>
            </a:pathLst>
          </a:custGeom>
          <a:solidFill>
            <a:srgbClr val="B2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1" name="object 1641"/>
          <p:cNvPicPr/>
          <p:nvPr/>
        </p:nvPicPr>
        <p:blipFill>
          <a:blip r:embed="rId721" cstate="print"/>
          <a:stretch>
            <a:fillRect/>
          </a:stretch>
        </p:blipFill>
        <p:spPr>
          <a:xfrm>
            <a:off x="6573659" y="450583"/>
            <a:ext cx="3612527" cy="10256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66"/>
            <a:ext cx="10692130" cy="7557770"/>
            <a:chOff x="0" y="2566"/>
            <a:chExt cx="10692130" cy="7557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66"/>
              <a:ext cx="10692003" cy="75574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2874" y="5896457"/>
              <a:ext cx="4604385" cy="170815"/>
            </a:xfrm>
            <a:custGeom>
              <a:avLst/>
              <a:gdLst/>
              <a:ahLst/>
              <a:cxnLst/>
              <a:rect l="l" t="t" r="r" b="b"/>
              <a:pathLst>
                <a:path w="4604385" h="170814">
                  <a:moveTo>
                    <a:pt x="4604194" y="0"/>
                  </a:moveTo>
                  <a:lnTo>
                    <a:pt x="0" y="0"/>
                  </a:lnTo>
                  <a:lnTo>
                    <a:pt x="0" y="170535"/>
                  </a:lnTo>
                  <a:lnTo>
                    <a:pt x="4604194" y="170535"/>
                  </a:lnTo>
                  <a:lnTo>
                    <a:pt x="4604194" y="0"/>
                  </a:lnTo>
                  <a:close/>
                </a:path>
              </a:pathLst>
            </a:custGeom>
            <a:solidFill>
              <a:srgbClr val="A1A4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7430" y="2517800"/>
              <a:ext cx="3355975" cy="53340"/>
            </a:xfrm>
            <a:custGeom>
              <a:avLst/>
              <a:gdLst/>
              <a:ahLst/>
              <a:cxnLst/>
              <a:rect l="l" t="t" r="r" b="b"/>
              <a:pathLst>
                <a:path w="3355975" h="53339">
                  <a:moveTo>
                    <a:pt x="32105" y="46253"/>
                  </a:moveTo>
                  <a:lnTo>
                    <a:pt x="6819" y="46253"/>
                  </a:lnTo>
                  <a:lnTo>
                    <a:pt x="6819" y="863"/>
                  </a:lnTo>
                  <a:lnTo>
                    <a:pt x="0" y="863"/>
                  </a:lnTo>
                  <a:lnTo>
                    <a:pt x="0" y="52285"/>
                  </a:lnTo>
                  <a:lnTo>
                    <a:pt x="32105" y="52285"/>
                  </a:lnTo>
                  <a:lnTo>
                    <a:pt x="32105" y="46253"/>
                  </a:lnTo>
                  <a:close/>
                </a:path>
                <a:path w="3355975" h="53339">
                  <a:moveTo>
                    <a:pt x="87350" y="21526"/>
                  </a:moveTo>
                  <a:lnTo>
                    <a:pt x="86347" y="16929"/>
                  </a:lnTo>
                  <a:lnTo>
                    <a:pt x="82346" y="8826"/>
                  </a:lnTo>
                  <a:lnTo>
                    <a:pt x="80213" y="6502"/>
                  </a:lnTo>
                  <a:lnTo>
                    <a:pt x="80213" y="33566"/>
                  </a:lnTo>
                  <a:lnTo>
                    <a:pt x="78663" y="38354"/>
                  </a:lnTo>
                  <a:lnTo>
                    <a:pt x="72047" y="45542"/>
                  </a:lnTo>
                  <a:lnTo>
                    <a:pt x="67843" y="47332"/>
                  </a:lnTo>
                  <a:lnTo>
                    <a:pt x="57683" y="47332"/>
                  </a:lnTo>
                  <a:lnTo>
                    <a:pt x="53505" y="45542"/>
                  </a:lnTo>
                  <a:lnTo>
                    <a:pt x="46850" y="38442"/>
                  </a:lnTo>
                  <a:lnTo>
                    <a:pt x="45186" y="33566"/>
                  </a:lnTo>
                  <a:lnTo>
                    <a:pt x="45186" y="19659"/>
                  </a:lnTo>
                  <a:lnTo>
                    <a:pt x="46926" y="14147"/>
                  </a:lnTo>
                  <a:lnTo>
                    <a:pt x="53873" y="7543"/>
                  </a:lnTo>
                  <a:lnTo>
                    <a:pt x="58013" y="5892"/>
                  </a:lnTo>
                  <a:lnTo>
                    <a:pt x="66217" y="5892"/>
                  </a:lnTo>
                  <a:lnTo>
                    <a:pt x="80213" y="33566"/>
                  </a:lnTo>
                  <a:lnTo>
                    <a:pt x="80213" y="6502"/>
                  </a:lnTo>
                  <a:lnTo>
                    <a:pt x="79654" y="5892"/>
                  </a:lnTo>
                  <a:lnTo>
                    <a:pt x="79438" y="5664"/>
                  </a:lnTo>
                  <a:lnTo>
                    <a:pt x="71818" y="1130"/>
                  </a:lnTo>
                  <a:lnTo>
                    <a:pt x="67538" y="0"/>
                  </a:lnTo>
                  <a:lnTo>
                    <a:pt x="55537" y="0"/>
                  </a:lnTo>
                  <a:lnTo>
                    <a:pt x="49618" y="2400"/>
                  </a:lnTo>
                  <a:lnTo>
                    <a:pt x="40449" y="12052"/>
                  </a:lnTo>
                  <a:lnTo>
                    <a:pt x="38150" y="18732"/>
                  </a:lnTo>
                  <a:lnTo>
                    <a:pt x="38176" y="31864"/>
                  </a:lnTo>
                  <a:lnTo>
                    <a:pt x="57899" y="53149"/>
                  </a:lnTo>
                  <a:lnTo>
                    <a:pt x="67221" y="53149"/>
                  </a:lnTo>
                  <a:lnTo>
                    <a:pt x="71386" y="52095"/>
                  </a:lnTo>
                  <a:lnTo>
                    <a:pt x="79108" y="47879"/>
                  </a:lnTo>
                  <a:lnTo>
                    <a:pt x="79629" y="47332"/>
                  </a:lnTo>
                  <a:lnTo>
                    <a:pt x="82092" y="44754"/>
                  </a:lnTo>
                  <a:lnTo>
                    <a:pt x="86309" y="36537"/>
                  </a:lnTo>
                  <a:lnTo>
                    <a:pt x="87350" y="31864"/>
                  </a:lnTo>
                  <a:lnTo>
                    <a:pt x="87350" y="21526"/>
                  </a:lnTo>
                  <a:close/>
                </a:path>
                <a:path w="3355975" h="53339">
                  <a:moveTo>
                    <a:pt x="136550" y="863"/>
                  </a:moveTo>
                  <a:lnTo>
                    <a:pt x="130022" y="863"/>
                  </a:lnTo>
                  <a:lnTo>
                    <a:pt x="130022" y="41224"/>
                  </a:lnTo>
                  <a:lnTo>
                    <a:pt x="103035" y="863"/>
                  </a:lnTo>
                  <a:lnTo>
                    <a:pt x="96037" y="863"/>
                  </a:lnTo>
                  <a:lnTo>
                    <a:pt x="96037" y="52285"/>
                  </a:lnTo>
                  <a:lnTo>
                    <a:pt x="102577" y="52285"/>
                  </a:lnTo>
                  <a:lnTo>
                    <a:pt x="102577" y="11925"/>
                  </a:lnTo>
                  <a:lnTo>
                    <a:pt x="129565" y="52285"/>
                  </a:lnTo>
                  <a:lnTo>
                    <a:pt x="136550" y="52285"/>
                  </a:lnTo>
                  <a:lnTo>
                    <a:pt x="136550" y="863"/>
                  </a:lnTo>
                  <a:close/>
                </a:path>
                <a:path w="3355975" h="53339">
                  <a:moveTo>
                    <a:pt x="190512" y="21717"/>
                  </a:moveTo>
                  <a:lnTo>
                    <a:pt x="189839" y="17627"/>
                  </a:lnTo>
                  <a:lnTo>
                    <a:pt x="187147" y="10490"/>
                  </a:lnTo>
                  <a:lnTo>
                    <a:pt x="185127" y="7581"/>
                  </a:lnTo>
                  <a:lnTo>
                    <a:pt x="184315" y="6896"/>
                  </a:lnTo>
                  <a:lnTo>
                    <a:pt x="183476" y="6184"/>
                  </a:lnTo>
                  <a:lnTo>
                    <a:pt x="183476" y="20802"/>
                  </a:lnTo>
                  <a:lnTo>
                    <a:pt x="183451" y="30200"/>
                  </a:lnTo>
                  <a:lnTo>
                    <a:pt x="169164" y="46253"/>
                  </a:lnTo>
                  <a:lnTo>
                    <a:pt x="154813" y="46253"/>
                  </a:lnTo>
                  <a:lnTo>
                    <a:pt x="154813" y="6896"/>
                  </a:lnTo>
                  <a:lnTo>
                    <a:pt x="169646" y="6896"/>
                  </a:lnTo>
                  <a:lnTo>
                    <a:pt x="183476" y="20802"/>
                  </a:lnTo>
                  <a:lnTo>
                    <a:pt x="183476" y="6184"/>
                  </a:lnTo>
                  <a:lnTo>
                    <a:pt x="180327" y="3505"/>
                  </a:lnTo>
                  <a:lnTo>
                    <a:pt x="177812" y="2273"/>
                  </a:lnTo>
                  <a:lnTo>
                    <a:pt x="172758" y="1092"/>
                  </a:lnTo>
                  <a:lnTo>
                    <a:pt x="169697" y="863"/>
                  </a:lnTo>
                  <a:lnTo>
                    <a:pt x="147980" y="863"/>
                  </a:lnTo>
                  <a:lnTo>
                    <a:pt x="147980" y="52285"/>
                  </a:lnTo>
                  <a:lnTo>
                    <a:pt x="169659" y="52285"/>
                  </a:lnTo>
                  <a:lnTo>
                    <a:pt x="190512" y="30200"/>
                  </a:lnTo>
                  <a:lnTo>
                    <a:pt x="190512" y="21717"/>
                  </a:lnTo>
                  <a:close/>
                </a:path>
                <a:path w="3355975" h="53339">
                  <a:moveTo>
                    <a:pt x="246989" y="21526"/>
                  </a:moveTo>
                  <a:lnTo>
                    <a:pt x="245973" y="16929"/>
                  </a:lnTo>
                  <a:lnTo>
                    <a:pt x="241985" y="8826"/>
                  </a:lnTo>
                  <a:lnTo>
                    <a:pt x="239852" y="6515"/>
                  </a:lnTo>
                  <a:lnTo>
                    <a:pt x="239852" y="33566"/>
                  </a:lnTo>
                  <a:lnTo>
                    <a:pt x="238290" y="38354"/>
                  </a:lnTo>
                  <a:lnTo>
                    <a:pt x="231673" y="45542"/>
                  </a:lnTo>
                  <a:lnTo>
                    <a:pt x="227469" y="47332"/>
                  </a:lnTo>
                  <a:lnTo>
                    <a:pt x="217322" y="47332"/>
                  </a:lnTo>
                  <a:lnTo>
                    <a:pt x="213131" y="45542"/>
                  </a:lnTo>
                  <a:lnTo>
                    <a:pt x="206489" y="38442"/>
                  </a:lnTo>
                  <a:lnTo>
                    <a:pt x="204812" y="33566"/>
                  </a:lnTo>
                  <a:lnTo>
                    <a:pt x="204812" y="19659"/>
                  </a:lnTo>
                  <a:lnTo>
                    <a:pt x="206552" y="14147"/>
                  </a:lnTo>
                  <a:lnTo>
                    <a:pt x="213499" y="7543"/>
                  </a:lnTo>
                  <a:lnTo>
                    <a:pt x="217639" y="5892"/>
                  </a:lnTo>
                  <a:lnTo>
                    <a:pt x="225844" y="5892"/>
                  </a:lnTo>
                  <a:lnTo>
                    <a:pt x="239852" y="33566"/>
                  </a:lnTo>
                  <a:lnTo>
                    <a:pt x="239852" y="6515"/>
                  </a:lnTo>
                  <a:lnTo>
                    <a:pt x="239280" y="5892"/>
                  </a:lnTo>
                  <a:lnTo>
                    <a:pt x="239064" y="5664"/>
                  </a:lnTo>
                  <a:lnTo>
                    <a:pt x="231444" y="1130"/>
                  </a:lnTo>
                  <a:lnTo>
                    <a:pt x="227164" y="0"/>
                  </a:lnTo>
                  <a:lnTo>
                    <a:pt x="215163" y="0"/>
                  </a:lnTo>
                  <a:lnTo>
                    <a:pt x="209245" y="2400"/>
                  </a:lnTo>
                  <a:lnTo>
                    <a:pt x="200075" y="12052"/>
                  </a:lnTo>
                  <a:lnTo>
                    <a:pt x="197777" y="18732"/>
                  </a:lnTo>
                  <a:lnTo>
                    <a:pt x="197802" y="31864"/>
                  </a:lnTo>
                  <a:lnTo>
                    <a:pt x="217538" y="53149"/>
                  </a:lnTo>
                  <a:lnTo>
                    <a:pt x="226847" y="53149"/>
                  </a:lnTo>
                  <a:lnTo>
                    <a:pt x="231013" y="52095"/>
                  </a:lnTo>
                  <a:lnTo>
                    <a:pt x="238734" y="47879"/>
                  </a:lnTo>
                  <a:lnTo>
                    <a:pt x="239255" y="47332"/>
                  </a:lnTo>
                  <a:lnTo>
                    <a:pt x="241719" y="44754"/>
                  </a:lnTo>
                  <a:lnTo>
                    <a:pt x="245935" y="36537"/>
                  </a:lnTo>
                  <a:lnTo>
                    <a:pt x="246989" y="31864"/>
                  </a:lnTo>
                  <a:lnTo>
                    <a:pt x="246989" y="21526"/>
                  </a:lnTo>
                  <a:close/>
                </a:path>
                <a:path w="3355975" h="53339">
                  <a:moveTo>
                    <a:pt x="296176" y="863"/>
                  </a:moveTo>
                  <a:lnTo>
                    <a:pt x="289648" y="863"/>
                  </a:lnTo>
                  <a:lnTo>
                    <a:pt x="289648" y="41224"/>
                  </a:lnTo>
                  <a:lnTo>
                    <a:pt x="262661" y="863"/>
                  </a:lnTo>
                  <a:lnTo>
                    <a:pt x="255663" y="863"/>
                  </a:lnTo>
                  <a:lnTo>
                    <a:pt x="255663" y="52285"/>
                  </a:lnTo>
                  <a:lnTo>
                    <a:pt x="262204" y="52285"/>
                  </a:lnTo>
                  <a:lnTo>
                    <a:pt x="262204" y="11925"/>
                  </a:lnTo>
                  <a:lnTo>
                    <a:pt x="289191" y="52285"/>
                  </a:lnTo>
                  <a:lnTo>
                    <a:pt x="296176" y="52285"/>
                  </a:lnTo>
                  <a:lnTo>
                    <a:pt x="296176" y="863"/>
                  </a:lnTo>
                  <a:close/>
                </a:path>
                <a:path w="3355975" h="53339">
                  <a:moveTo>
                    <a:pt x="366153" y="34378"/>
                  </a:moveTo>
                  <a:lnTo>
                    <a:pt x="359105" y="25704"/>
                  </a:lnTo>
                  <a:lnTo>
                    <a:pt x="359105" y="35458"/>
                  </a:lnTo>
                  <a:lnTo>
                    <a:pt x="359105" y="39027"/>
                  </a:lnTo>
                  <a:lnTo>
                    <a:pt x="349123" y="46253"/>
                  </a:lnTo>
                  <a:lnTo>
                    <a:pt x="334111" y="46253"/>
                  </a:lnTo>
                  <a:lnTo>
                    <a:pt x="334111" y="28511"/>
                  </a:lnTo>
                  <a:lnTo>
                    <a:pt x="349275" y="28511"/>
                  </a:lnTo>
                  <a:lnTo>
                    <a:pt x="359105" y="35458"/>
                  </a:lnTo>
                  <a:lnTo>
                    <a:pt x="359105" y="25704"/>
                  </a:lnTo>
                  <a:lnTo>
                    <a:pt x="356463" y="24930"/>
                  </a:lnTo>
                  <a:lnTo>
                    <a:pt x="358863" y="23723"/>
                  </a:lnTo>
                  <a:lnTo>
                    <a:pt x="360299" y="22479"/>
                  </a:lnTo>
                  <a:lnTo>
                    <a:pt x="360667" y="22161"/>
                  </a:lnTo>
                  <a:lnTo>
                    <a:pt x="363029" y="18275"/>
                  </a:lnTo>
                  <a:lnTo>
                    <a:pt x="363512" y="16611"/>
                  </a:lnTo>
                  <a:lnTo>
                    <a:pt x="363613" y="11582"/>
                  </a:lnTo>
                  <a:lnTo>
                    <a:pt x="362966" y="9385"/>
                  </a:lnTo>
                  <a:lnTo>
                    <a:pt x="361416" y="6896"/>
                  </a:lnTo>
                  <a:lnTo>
                    <a:pt x="360273" y="5054"/>
                  </a:lnTo>
                  <a:lnTo>
                    <a:pt x="358406" y="3454"/>
                  </a:lnTo>
                  <a:lnTo>
                    <a:pt x="356958" y="2832"/>
                  </a:lnTo>
                  <a:lnTo>
                    <a:pt x="356958" y="13093"/>
                  </a:lnTo>
                  <a:lnTo>
                    <a:pt x="356958" y="16611"/>
                  </a:lnTo>
                  <a:lnTo>
                    <a:pt x="348246" y="22479"/>
                  </a:lnTo>
                  <a:lnTo>
                    <a:pt x="334111" y="22479"/>
                  </a:lnTo>
                  <a:lnTo>
                    <a:pt x="334111" y="6896"/>
                  </a:lnTo>
                  <a:lnTo>
                    <a:pt x="348081" y="6896"/>
                  </a:lnTo>
                  <a:lnTo>
                    <a:pt x="356958" y="13093"/>
                  </a:lnTo>
                  <a:lnTo>
                    <a:pt x="356958" y="2832"/>
                  </a:lnTo>
                  <a:lnTo>
                    <a:pt x="353656" y="1371"/>
                  </a:lnTo>
                  <a:lnTo>
                    <a:pt x="350507" y="863"/>
                  </a:lnTo>
                  <a:lnTo>
                    <a:pt x="327291" y="863"/>
                  </a:lnTo>
                  <a:lnTo>
                    <a:pt x="327291" y="52285"/>
                  </a:lnTo>
                  <a:lnTo>
                    <a:pt x="350189" y="52285"/>
                  </a:lnTo>
                  <a:lnTo>
                    <a:pt x="363537" y="46253"/>
                  </a:lnTo>
                  <a:lnTo>
                    <a:pt x="365633" y="42037"/>
                  </a:lnTo>
                  <a:lnTo>
                    <a:pt x="366153" y="39789"/>
                  </a:lnTo>
                  <a:lnTo>
                    <a:pt x="366153" y="34378"/>
                  </a:lnTo>
                  <a:close/>
                </a:path>
                <a:path w="3355975" h="53339">
                  <a:moveTo>
                    <a:pt x="407301" y="46253"/>
                  </a:moveTo>
                  <a:lnTo>
                    <a:pt x="382016" y="46253"/>
                  </a:lnTo>
                  <a:lnTo>
                    <a:pt x="382016" y="863"/>
                  </a:lnTo>
                  <a:lnTo>
                    <a:pt x="375196" y="863"/>
                  </a:lnTo>
                  <a:lnTo>
                    <a:pt x="375196" y="52285"/>
                  </a:lnTo>
                  <a:lnTo>
                    <a:pt x="407301" y="52285"/>
                  </a:lnTo>
                  <a:lnTo>
                    <a:pt x="407301" y="46253"/>
                  </a:lnTo>
                  <a:close/>
                </a:path>
                <a:path w="3355975" h="53339">
                  <a:moveTo>
                    <a:pt x="455955" y="863"/>
                  </a:moveTo>
                  <a:lnTo>
                    <a:pt x="449135" y="863"/>
                  </a:lnTo>
                  <a:lnTo>
                    <a:pt x="449135" y="37007"/>
                  </a:lnTo>
                  <a:lnTo>
                    <a:pt x="448081" y="41376"/>
                  </a:lnTo>
                  <a:lnTo>
                    <a:pt x="443839" y="45910"/>
                  </a:lnTo>
                  <a:lnTo>
                    <a:pt x="440283" y="47040"/>
                  </a:lnTo>
                  <a:lnTo>
                    <a:pt x="432396" y="47040"/>
                  </a:lnTo>
                  <a:lnTo>
                    <a:pt x="422402" y="35013"/>
                  </a:lnTo>
                  <a:lnTo>
                    <a:pt x="422402" y="863"/>
                  </a:lnTo>
                  <a:lnTo>
                    <a:pt x="415582" y="863"/>
                  </a:lnTo>
                  <a:lnTo>
                    <a:pt x="415582" y="36004"/>
                  </a:lnTo>
                  <a:lnTo>
                    <a:pt x="416242" y="40309"/>
                  </a:lnTo>
                  <a:lnTo>
                    <a:pt x="418846" y="46609"/>
                  </a:lnTo>
                  <a:lnTo>
                    <a:pt x="421030" y="48996"/>
                  </a:lnTo>
                  <a:lnTo>
                    <a:pt x="427151" y="52324"/>
                  </a:lnTo>
                  <a:lnTo>
                    <a:pt x="431088" y="53149"/>
                  </a:lnTo>
                  <a:lnTo>
                    <a:pt x="440842" y="53149"/>
                  </a:lnTo>
                  <a:lnTo>
                    <a:pt x="455955" y="35737"/>
                  </a:lnTo>
                  <a:lnTo>
                    <a:pt x="455955" y="863"/>
                  </a:lnTo>
                  <a:close/>
                </a:path>
                <a:path w="3355975" h="53339">
                  <a:moveTo>
                    <a:pt x="505828" y="46253"/>
                  </a:moveTo>
                  <a:lnTo>
                    <a:pt x="474281" y="46253"/>
                  </a:lnTo>
                  <a:lnTo>
                    <a:pt x="474281" y="28727"/>
                  </a:lnTo>
                  <a:lnTo>
                    <a:pt x="502666" y="28727"/>
                  </a:lnTo>
                  <a:lnTo>
                    <a:pt x="502666" y="22694"/>
                  </a:lnTo>
                  <a:lnTo>
                    <a:pt x="474281" y="22694"/>
                  </a:lnTo>
                  <a:lnTo>
                    <a:pt x="474281" y="6896"/>
                  </a:lnTo>
                  <a:lnTo>
                    <a:pt x="504596" y="6896"/>
                  </a:lnTo>
                  <a:lnTo>
                    <a:pt x="504596" y="863"/>
                  </a:lnTo>
                  <a:lnTo>
                    <a:pt x="467461" y="863"/>
                  </a:lnTo>
                  <a:lnTo>
                    <a:pt x="467461" y="52285"/>
                  </a:lnTo>
                  <a:lnTo>
                    <a:pt x="505828" y="52285"/>
                  </a:lnTo>
                  <a:lnTo>
                    <a:pt x="505828" y="46253"/>
                  </a:lnTo>
                  <a:close/>
                </a:path>
                <a:path w="3355975" h="53339">
                  <a:moveTo>
                    <a:pt x="873493" y="863"/>
                  </a:moveTo>
                  <a:lnTo>
                    <a:pt x="864387" y="863"/>
                  </a:lnTo>
                  <a:lnTo>
                    <a:pt x="852004" y="36626"/>
                  </a:lnTo>
                  <a:lnTo>
                    <a:pt x="849249" y="44881"/>
                  </a:lnTo>
                  <a:lnTo>
                    <a:pt x="834631" y="863"/>
                  </a:lnTo>
                  <a:lnTo>
                    <a:pt x="824433" y="863"/>
                  </a:lnTo>
                  <a:lnTo>
                    <a:pt x="824433" y="52285"/>
                  </a:lnTo>
                  <a:lnTo>
                    <a:pt x="830973" y="52285"/>
                  </a:lnTo>
                  <a:lnTo>
                    <a:pt x="830973" y="8470"/>
                  </a:lnTo>
                  <a:lnTo>
                    <a:pt x="845820" y="52285"/>
                  </a:lnTo>
                  <a:lnTo>
                    <a:pt x="851941" y="52285"/>
                  </a:lnTo>
                  <a:lnTo>
                    <a:pt x="866952" y="9271"/>
                  </a:lnTo>
                  <a:lnTo>
                    <a:pt x="866952" y="52285"/>
                  </a:lnTo>
                  <a:lnTo>
                    <a:pt x="873493" y="52285"/>
                  </a:lnTo>
                  <a:lnTo>
                    <a:pt x="873493" y="863"/>
                  </a:lnTo>
                  <a:close/>
                </a:path>
                <a:path w="3355975" h="53339">
                  <a:moveTo>
                    <a:pt x="926922" y="52285"/>
                  </a:moveTo>
                  <a:lnTo>
                    <a:pt x="920572" y="36703"/>
                  </a:lnTo>
                  <a:lnTo>
                    <a:pt x="918324" y="31178"/>
                  </a:lnTo>
                  <a:lnTo>
                    <a:pt x="911098" y="13423"/>
                  </a:lnTo>
                  <a:lnTo>
                    <a:pt x="911098" y="31178"/>
                  </a:lnTo>
                  <a:lnTo>
                    <a:pt x="893572" y="31178"/>
                  </a:lnTo>
                  <a:lnTo>
                    <a:pt x="899210" y="16078"/>
                  </a:lnTo>
                  <a:lnTo>
                    <a:pt x="900391" y="12814"/>
                  </a:lnTo>
                  <a:lnTo>
                    <a:pt x="901344" y="9525"/>
                  </a:lnTo>
                  <a:lnTo>
                    <a:pt x="902042" y="6172"/>
                  </a:lnTo>
                  <a:lnTo>
                    <a:pt x="902893" y="9004"/>
                  </a:lnTo>
                  <a:lnTo>
                    <a:pt x="904201" y="12814"/>
                  </a:lnTo>
                  <a:lnTo>
                    <a:pt x="911098" y="31178"/>
                  </a:lnTo>
                  <a:lnTo>
                    <a:pt x="911098" y="13423"/>
                  </a:lnTo>
                  <a:lnTo>
                    <a:pt x="908151" y="6172"/>
                  </a:lnTo>
                  <a:lnTo>
                    <a:pt x="905992" y="863"/>
                  </a:lnTo>
                  <a:lnTo>
                    <a:pt x="898512" y="863"/>
                  </a:lnTo>
                  <a:lnTo>
                    <a:pt x="878776" y="52285"/>
                  </a:lnTo>
                  <a:lnTo>
                    <a:pt x="885990" y="52285"/>
                  </a:lnTo>
                  <a:lnTo>
                    <a:pt x="891578" y="36703"/>
                  </a:lnTo>
                  <a:lnTo>
                    <a:pt x="913231" y="36703"/>
                  </a:lnTo>
                  <a:lnTo>
                    <a:pt x="919187" y="52285"/>
                  </a:lnTo>
                  <a:lnTo>
                    <a:pt x="926922" y="52285"/>
                  </a:lnTo>
                  <a:close/>
                </a:path>
                <a:path w="3355975" h="53339">
                  <a:moveTo>
                    <a:pt x="975791" y="35979"/>
                  </a:moveTo>
                  <a:lnTo>
                    <a:pt x="968959" y="34251"/>
                  </a:lnTo>
                  <a:lnTo>
                    <a:pt x="968032" y="38582"/>
                  </a:lnTo>
                  <a:lnTo>
                    <a:pt x="966241" y="41846"/>
                  </a:lnTo>
                  <a:lnTo>
                    <a:pt x="960970" y="46228"/>
                  </a:lnTo>
                  <a:lnTo>
                    <a:pt x="957770" y="47332"/>
                  </a:lnTo>
                  <a:lnTo>
                    <a:pt x="950836" y="47332"/>
                  </a:lnTo>
                  <a:lnTo>
                    <a:pt x="937425" y="30530"/>
                  </a:lnTo>
                  <a:lnTo>
                    <a:pt x="937425" y="22771"/>
                  </a:lnTo>
                  <a:lnTo>
                    <a:pt x="950569" y="5816"/>
                  </a:lnTo>
                  <a:lnTo>
                    <a:pt x="957948" y="5816"/>
                  </a:lnTo>
                  <a:lnTo>
                    <a:pt x="960793" y="6667"/>
                  </a:lnTo>
                  <a:lnTo>
                    <a:pt x="965327" y="10083"/>
                  </a:lnTo>
                  <a:lnTo>
                    <a:pt x="967054" y="12801"/>
                  </a:lnTo>
                  <a:lnTo>
                    <a:pt x="968248" y="16548"/>
                  </a:lnTo>
                  <a:lnTo>
                    <a:pt x="974928" y="14960"/>
                  </a:lnTo>
                  <a:lnTo>
                    <a:pt x="973543" y="10223"/>
                  </a:lnTo>
                  <a:lnTo>
                    <a:pt x="971105" y="6553"/>
                  </a:lnTo>
                  <a:lnTo>
                    <a:pt x="964107" y="1308"/>
                  </a:lnTo>
                  <a:lnTo>
                    <a:pt x="959777" y="0"/>
                  </a:lnTo>
                  <a:lnTo>
                    <a:pt x="950099" y="0"/>
                  </a:lnTo>
                  <a:lnTo>
                    <a:pt x="930389" y="20840"/>
                  </a:lnTo>
                  <a:lnTo>
                    <a:pt x="930389" y="31102"/>
                  </a:lnTo>
                  <a:lnTo>
                    <a:pt x="948994" y="53149"/>
                  </a:lnTo>
                  <a:lnTo>
                    <a:pt x="959878" y="53149"/>
                  </a:lnTo>
                  <a:lnTo>
                    <a:pt x="964399" y="51676"/>
                  </a:lnTo>
                  <a:lnTo>
                    <a:pt x="971804" y="45821"/>
                  </a:lnTo>
                  <a:lnTo>
                    <a:pt x="974356" y="41567"/>
                  </a:lnTo>
                  <a:lnTo>
                    <a:pt x="975791" y="35979"/>
                  </a:lnTo>
                  <a:close/>
                </a:path>
                <a:path w="3355975" h="53339">
                  <a:moveTo>
                    <a:pt x="1026718" y="52285"/>
                  </a:moveTo>
                  <a:lnTo>
                    <a:pt x="1020368" y="36703"/>
                  </a:lnTo>
                  <a:lnTo>
                    <a:pt x="1018120" y="31178"/>
                  </a:lnTo>
                  <a:lnTo>
                    <a:pt x="1010881" y="13411"/>
                  </a:lnTo>
                  <a:lnTo>
                    <a:pt x="1010881" y="31178"/>
                  </a:lnTo>
                  <a:lnTo>
                    <a:pt x="993368" y="31178"/>
                  </a:lnTo>
                  <a:lnTo>
                    <a:pt x="998994" y="16078"/>
                  </a:lnTo>
                  <a:lnTo>
                    <a:pt x="1000188" y="12814"/>
                  </a:lnTo>
                  <a:lnTo>
                    <a:pt x="1001128" y="9525"/>
                  </a:lnTo>
                  <a:lnTo>
                    <a:pt x="1001839" y="6172"/>
                  </a:lnTo>
                  <a:lnTo>
                    <a:pt x="1002690" y="9004"/>
                  </a:lnTo>
                  <a:lnTo>
                    <a:pt x="1003985" y="12814"/>
                  </a:lnTo>
                  <a:lnTo>
                    <a:pt x="1010881" y="31178"/>
                  </a:lnTo>
                  <a:lnTo>
                    <a:pt x="1010881" y="13411"/>
                  </a:lnTo>
                  <a:lnTo>
                    <a:pt x="1007935" y="6172"/>
                  </a:lnTo>
                  <a:lnTo>
                    <a:pt x="1005776" y="863"/>
                  </a:lnTo>
                  <a:lnTo>
                    <a:pt x="998296" y="863"/>
                  </a:lnTo>
                  <a:lnTo>
                    <a:pt x="978560" y="52285"/>
                  </a:lnTo>
                  <a:lnTo>
                    <a:pt x="985786" y="52285"/>
                  </a:lnTo>
                  <a:lnTo>
                    <a:pt x="991362" y="36703"/>
                  </a:lnTo>
                  <a:lnTo>
                    <a:pt x="1013015" y="36703"/>
                  </a:lnTo>
                  <a:lnTo>
                    <a:pt x="1018971" y="52285"/>
                  </a:lnTo>
                  <a:lnTo>
                    <a:pt x="1026718" y="52285"/>
                  </a:lnTo>
                  <a:close/>
                </a:path>
                <a:path w="3355975" h="53339">
                  <a:moveTo>
                    <a:pt x="1077506" y="52285"/>
                  </a:moveTo>
                  <a:lnTo>
                    <a:pt x="1060081" y="29451"/>
                  </a:lnTo>
                  <a:lnTo>
                    <a:pt x="1058875" y="28879"/>
                  </a:lnTo>
                  <a:lnTo>
                    <a:pt x="1063802" y="28194"/>
                  </a:lnTo>
                  <a:lnTo>
                    <a:pt x="1067447" y="26606"/>
                  </a:lnTo>
                  <a:lnTo>
                    <a:pt x="1070305" y="23558"/>
                  </a:lnTo>
                  <a:lnTo>
                    <a:pt x="1072159" y="21602"/>
                  </a:lnTo>
                  <a:lnTo>
                    <a:pt x="1073353" y="18529"/>
                  </a:lnTo>
                  <a:lnTo>
                    <a:pt x="1073353" y="12052"/>
                  </a:lnTo>
                  <a:lnTo>
                    <a:pt x="1072642" y="9461"/>
                  </a:lnTo>
                  <a:lnTo>
                    <a:pt x="1070851" y="6527"/>
                  </a:lnTo>
                  <a:lnTo>
                    <a:pt x="1069797" y="4800"/>
                  </a:lnTo>
                  <a:lnTo>
                    <a:pt x="1067892" y="3175"/>
                  </a:lnTo>
                  <a:lnTo>
                    <a:pt x="1066304" y="2565"/>
                  </a:lnTo>
                  <a:lnTo>
                    <a:pt x="1066304" y="12458"/>
                  </a:lnTo>
                  <a:lnTo>
                    <a:pt x="1066304" y="16560"/>
                  </a:lnTo>
                  <a:lnTo>
                    <a:pt x="1056805" y="23558"/>
                  </a:lnTo>
                  <a:lnTo>
                    <a:pt x="1039088" y="23558"/>
                  </a:lnTo>
                  <a:lnTo>
                    <a:pt x="1039088" y="6527"/>
                  </a:lnTo>
                  <a:lnTo>
                    <a:pt x="1059129" y="6527"/>
                  </a:lnTo>
                  <a:lnTo>
                    <a:pt x="1061910" y="7315"/>
                  </a:lnTo>
                  <a:lnTo>
                    <a:pt x="1065428" y="10452"/>
                  </a:lnTo>
                  <a:lnTo>
                    <a:pt x="1066304" y="12458"/>
                  </a:lnTo>
                  <a:lnTo>
                    <a:pt x="1066304" y="2565"/>
                  </a:lnTo>
                  <a:lnTo>
                    <a:pt x="1063129" y="1320"/>
                  </a:lnTo>
                  <a:lnTo>
                    <a:pt x="1059637" y="863"/>
                  </a:lnTo>
                  <a:lnTo>
                    <a:pt x="1032256" y="863"/>
                  </a:lnTo>
                  <a:lnTo>
                    <a:pt x="1032256" y="52285"/>
                  </a:lnTo>
                  <a:lnTo>
                    <a:pt x="1039088" y="52285"/>
                  </a:lnTo>
                  <a:lnTo>
                    <a:pt x="1039088" y="29451"/>
                  </a:lnTo>
                  <a:lnTo>
                    <a:pt x="1048715" y="29451"/>
                  </a:lnTo>
                  <a:lnTo>
                    <a:pt x="1068997" y="52285"/>
                  </a:lnTo>
                  <a:lnTo>
                    <a:pt x="1077506" y="52285"/>
                  </a:lnTo>
                  <a:close/>
                </a:path>
                <a:path w="3355975" h="53339">
                  <a:moveTo>
                    <a:pt x="1131112" y="21526"/>
                  </a:moveTo>
                  <a:lnTo>
                    <a:pt x="1130109" y="16929"/>
                  </a:lnTo>
                  <a:lnTo>
                    <a:pt x="1126109" y="8826"/>
                  </a:lnTo>
                  <a:lnTo>
                    <a:pt x="1123975" y="6515"/>
                  </a:lnTo>
                  <a:lnTo>
                    <a:pt x="1123975" y="33566"/>
                  </a:lnTo>
                  <a:lnTo>
                    <a:pt x="1122426" y="38354"/>
                  </a:lnTo>
                  <a:lnTo>
                    <a:pt x="1115796" y="45542"/>
                  </a:lnTo>
                  <a:lnTo>
                    <a:pt x="1111592" y="47332"/>
                  </a:lnTo>
                  <a:lnTo>
                    <a:pt x="1101445" y="47332"/>
                  </a:lnTo>
                  <a:lnTo>
                    <a:pt x="1097254" y="45542"/>
                  </a:lnTo>
                  <a:lnTo>
                    <a:pt x="1090612" y="38442"/>
                  </a:lnTo>
                  <a:lnTo>
                    <a:pt x="1088948" y="33566"/>
                  </a:lnTo>
                  <a:lnTo>
                    <a:pt x="1088948" y="19659"/>
                  </a:lnTo>
                  <a:lnTo>
                    <a:pt x="1090688" y="14147"/>
                  </a:lnTo>
                  <a:lnTo>
                    <a:pt x="1097622" y="7543"/>
                  </a:lnTo>
                  <a:lnTo>
                    <a:pt x="1101763" y="5892"/>
                  </a:lnTo>
                  <a:lnTo>
                    <a:pt x="1109967" y="5892"/>
                  </a:lnTo>
                  <a:lnTo>
                    <a:pt x="1123975" y="33566"/>
                  </a:lnTo>
                  <a:lnTo>
                    <a:pt x="1123975" y="6515"/>
                  </a:lnTo>
                  <a:lnTo>
                    <a:pt x="1123403" y="5892"/>
                  </a:lnTo>
                  <a:lnTo>
                    <a:pt x="1123200" y="5664"/>
                  </a:lnTo>
                  <a:lnTo>
                    <a:pt x="1115580" y="1130"/>
                  </a:lnTo>
                  <a:lnTo>
                    <a:pt x="1111300" y="0"/>
                  </a:lnTo>
                  <a:lnTo>
                    <a:pt x="1099286" y="0"/>
                  </a:lnTo>
                  <a:lnTo>
                    <a:pt x="1093381" y="2400"/>
                  </a:lnTo>
                  <a:lnTo>
                    <a:pt x="1084211" y="12052"/>
                  </a:lnTo>
                  <a:lnTo>
                    <a:pt x="1081913" y="18732"/>
                  </a:lnTo>
                  <a:lnTo>
                    <a:pt x="1081925" y="31864"/>
                  </a:lnTo>
                  <a:lnTo>
                    <a:pt x="1101661" y="53149"/>
                  </a:lnTo>
                  <a:lnTo>
                    <a:pt x="1110983" y="53149"/>
                  </a:lnTo>
                  <a:lnTo>
                    <a:pt x="1115148" y="52095"/>
                  </a:lnTo>
                  <a:lnTo>
                    <a:pt x="1122870" y="47879"/>
                  </a:lnTo>
                  <a:lnTo>
                    <a:pt x="1123378" y="47332"/>
                  </a:lnTo>
                  <a:lnTo>
                    <a:pt x="1125842" y="44754"/>
                  </a:lnTo>
                  <a:lnTo>
                    <a:pt x="1130058" y="36537"/>
                  </a:lnTo>
                  <a:lnTo>
                    <a:pt x="1131112" y="31864"/>
                  </a:lnTo>
                  <a:lnTo>
                    <a:pt x="1131112" y="21526"/>
                  </a:lnTo>
                  <a:close/>
                </a:path>
                <a:path w="3355975" h="53339">
                  <a:moveTo>
                    <a:pt x="1180312" y="863"/>
                  </a:moveTo>
                  <a:lnTo>
                    <a:pt x="1173772" y="863"/>
                  </a:lnTo>
                  <a:lnTo>
                    <a:pt x="1173772" y="41224"/>
                  </a:lnTo>
                  <a:lnTo>
                    <a:pt x="1146784" y="863"/>
                  </a:lnTo>
                  <a:lnTo>
                    <a:pt x="1139799" y="863"/>
                  </a:lnTo>
                  <a:lnTo>
                    <a:pt x="1139799" y="52285"/>
                  </a:lnTo>
                  <a:lnTo>
                    <a:pt x="1146327" y="52285"/>
                  </a:lnTo>
                  <a:lnTo>
                    <a:pt x="1146327" y="11925"/>
                  </a:lnTo>
                  <a:lnTo>
                    <a:pt x="1173314" y="52285"/>
                  </a:lnTo>
                  <a:lnTo>
                    <a:pt x="1180312" y="52285"/>
                  </a:lnTo>
                  <a:lnTo>
                    <a:pt x="1180312" y="863"/>
                  </a:lnTo>
                  <a:close/>
                </a:path>
                <a:path w="3355975" h="53339">
                  <a:moveTo>
                    <a:pt x="1257528" y="26073"/>
                  </a:moveTo>
                  <a:lnTo>
                    <a:pt x="1235760" y="26073"/>
                  </a:lnTo>
                  <a:lnTo>
                    <a:pt x="1235760" y="32105"/>
                  </a:lnTo>
                  <a:lnTo>
                    <a:pt x="1250848" y="32105"/>
                  </a:lnTo>
                  <a:lnTo>
                    <a:pt x="1250848" y="41744"/>
                  </a:lnTo>
                  <a:lnTo>
                    <a:pt x="1249400" y="43053"/>
                  </a:lnTo>
                  <a:lnTo>
                    <a:pt x="1247279" y="44259"/>
                  </a:lnTo>
                  <a:lnTo>
                    <a:pt x="1241679" y="46545"/>
                  </a:lnTo>
                  <a:lnTo>
                    <a:pt x="1238808" y="47117"/>
                  </a:lnTo>
                  <a:lnTo>
                    <a:pt x="1232471" y="47117"/>
                  </a:lnTo>
                  <a:lnTo>
                    <a:pt x="1217015" y="31038"/>
                  </a:lnTo>
                  <a:lnTo>
                    <a:pt x="1217015" y="22720"/>
                  </a:lnTo>
                  <a:lnTo>
                    <a:pt x="1232649" y="5816"/>
                  </a:lnTo>
                  <a:lnTo>
                    <a:pt x="1238351" y="5816"/>
                  </a:lnTo>
                  <a:lnTo>
                    <a:pt x="1250607" y="16941"/>
                  </a:lnTo>
                  <a:lnTo>
                    <a:pt x="1256753" y="15265"/>
                  </a:lnTo>
                  <a:lnTo>
                    <a:pt x="1239431" y="0"/>
                  </a:lnTo>
                  <a:lnTo>
                    <a:pt x="1230591" y="0"/>
                  </a:lnTo>
                  <a:lnTo>
                    <a:pt x="1209979" y="21818"/>
                  </a:lnTo>
                  <a:lnTo>
                    <a:pt x="1209979" y="31864"/>
                  </a:lnTo>
                  <a:lnTo>
                    <a:pt x="1231188" y="53149"/>
                  </a:lnTo>
                  <a:lnTo>
                    <a:pt x="1239977" y="53149"/>
                  </a:lnTo>
                  <a:lnTo>
                    <a:pt x="1243634" y="52489"/>
                  </a:lnTo>
                  <a:lnTo>
                    <a:pt x="1250746" y="49796"/>
                  </a:lnTo>
                  <a:lnTo>
                    <a:pt x="1254188" y="47790"/>
                  </a:lnTo>
                  <a:lnTo>
                    <a:pt x="1257528" y="45135"/>
                  </a:lnTo>
                  <a:lnTo>
                    <a:pt x="1257528" y="26073"/>
                  </a:lnTo>
                  <a:close/>
                </a:path>
                <a:path w="3355975" h="53339">
                  <a:moveTo>
                    <a:pt x="1312964" y="52285"/>
                  </a:moveTo>
                  <a:lnTo>
                    <a:pt x="1295539" y="29451"/>
                  </a:lnTo>
                  <a:lnTo>
                    <a:pt x="1294333" y="28879"/>
                  </a:lnTo>
                  <a:lnTo>
                    <a:pt x="1299260" y="28194"/>
                  </a:lnTo>
                  <a:lnTo>
                    <a:pt x="1302905" y="26606"/>
                  </a:lnTo>
                  <a:lnTo>
                    <a:pt x="1305775" y="23558"/>
                  </a:lnTo>
                  <a:lnTo>
                    <a:pt x="1307630" y="21602"/>
                  </a:lnTo>
                  <a:lnTo>
                    <a:pt x="1308811" y="18529"/>
                  </a:lnTo>
                  <a:lnTo>
                    <a:pt x="1308811" y="12052"/>
                  </a:lnTo>
                  <a:lnTo>
                    <a:pt x="1308100" y="9461"/>
                  </a:lnTo>
                  <a:lnTo>
                    <a:pt x="1306309" y="6527"/>
                  </a:lnTo>
                  <a:lnTo>
                    <a:pt x="1305255" y="4800"/>
                  </a:lnTo>
                  <a:lnTo>
                    <a:pt x="1303350" y="3175"/>
                  </a:lnTo>
                  <a:lnTo>
                    <a:pt x="1301775" y="2565"/>
                  </a:lnTo>
                  <a:lnTo>
                    <a:pt x="1301775" y="12458"/>
                  </a:lnTo>
                  <a:lnTo>
                    <a:pt x="1301775" y="16560"/>
                  </a:lnTo>
                  <a:lnTo>
                    <a:pt x="1292263" y="23558"/>
                  </a:lnTo>
                  <a:lnTo>
                    <a:pt x="1274546" y="23558"/>
                  </a:lnTo>
                  <a:lnTo>
                    <a:pt x="1274546" y="6527"/>
                  </a:lnTo>
                  <a:lnTo>
                    <a:pt x="1294599" y="6527"/>
                  </a:lnTo>
                  <a:lnTo>
                    <a:pt x="1297381" y="7315"/>
                  </a:lnTo>
                  <a:lnTo>
                    <a:pt x="1300899" y="10452"/>
                  </a:lnTo>
                  <a:lnTo>
                    <a:pt x="1301775" y="12458"/>
                  </a:lnTo>
                  <a:lnTo>
                    <a:pt x="1301775" y="2565"/>
                  </a:lnTo>
                  <a:lnTo>
                    <a:pt x="1298587" y="1320"/>
                  </a:lnTo>
                  <a:lnTo>
                    <a:pt x="1295095" y="863"/>
                  </a:lnTo>
                  <a:lnTo>
                    <a:pt x="1267714" y="863"/>
                  </a:lnTo>
                  <a:lnTo>
                    <a:pt x="1267714" y="52285"/>
                  </a:lnTo>
                  <a:lnTo>
                    <a:pt x="1274546" y="52285"/>
                  </a:lnTo>
                  <a:lnTo>
                    <a:pt x="1274546" y="29451"/>
                  </a:lnTo>
                  <a:lnTo>
                    <a:pt x="1284185" y="29451"/>
                  </a:lnTo>
                  <a:lnTo>
                    <a:pt x="1304467" y="52285"/>
                  </a:lnTo>
                  <a:lnTo>
                    <a:pt x="1312964" y="52285"/>
                  </a:lnTo>
                  <a:close/>
                </a:path>
                <a:path w="3355975" h="53339">
                  <a:moveTo>
                    <a:pt x="1357960" y="46253"/>
                  </a:moveTo>
                  <a:lnTo>
                    <a:pt x="1326426" y="46253"/>
                  </a:lnTo>
                  <a:lnTo>
                    <a:pt x="1326426" y="28727"/>
                  </a:lnTo>
                  <a:lnTo>
                    <a:pt x="1354797" y="28727"/>
                  </a:lnTo>
                  <a:lnTo>
                    <a:pt x="1354797" y="22694"/>
                  </a:lnTo>
                  <a:lnTo>
                    <a:pt x="1326426" y="22694"/>
                  </a:lnTo>
                  <a:lnTo>
                    <a:pt x="1326426" y="6896"/>
                  </a:lnTo>
                  <a:lnTo>
                    <a:pt x="1356741" y="6896"/>
                  </a:lnTo>
                  <a:lnTo>
                    <a:pt x="1356741" y="863"/>
                  </a:lnTo>
                  <a:lnTo>
                    <a:pt x="1319593" y="863"/>
                  </a:lnTo>
                  <a:lnTo>
                    <a:pt x="1319593" y="52285"/>
                  </a:lnTo>
                  <a:lnTo>
                    <a:pt x="1357960" y="52285"/>
                  </a:lnTo>
                  <a:lnTo>
                    <a:pt x="1357960" y="46253"/>
                  </a:lnTo>
                  <a:close/>
                </a:path>
                <a:path w="3355975" h="53339">
                  <a:moveTo>
                    <a:pt x="1405864" y="46253"/>
                  </a:moveTo>
                  <a:lnTo>
                    <a:pt x="1374330" y="46253"/>
                  </a:lnTo>
                  <a:lnTo>
                    <a:pt x="1374330" y="28727"/>
                  </a:lnTo>
                  <a:lnTo>
                    <a:pt x="1402702" y="28727"/>
                  </a:lnTo>
                  <a:lnTo>
                    <a:pt x="1402702" y="22694"/>
                  </a:lnTo>
                  <a:lnTo>
                    <a:pt x="1374330" y="22694"/>
                  </a:lnTo>
                  <a:lnTo>
                    <a:pt x="1374330" y="6896"/>
                  </a:lnTo>
                  <a:lnTo>
                    <a:pt x="1404645" y="6896"/>
                  </a:lnTo>
                  <a:lnTo>
                    <a:pt x="1404645" y="863"/>
                  </a:lnTo>
                  <a:lnTo>
                    <a:pt x="1367510" y="863"/>
                  </a:lnTo>
                  <a:lnTo>
                    <a:pt x="1367510" y="52285"/>
                  </a:lnTo>
                  <a:lnTo>
                    <a:pt x="1405864" y="52285"/>
                  </a:lnTo>
                  <a:lnTo>
                    <a:pt x="1405864" y="46253"/>
                  </a:lnTo>
                  <a:close/>
                </a:path>
                <a:path w="3355975" h="53339">
                  <a:moveTo>
                    <a:pt x="1455724" y="863"/>
                  </a:moveTo>
                  <a:lnTo>
                    <a:pt x="1449184" y="863"/>
                  </a:lnTo>
                  <a:lnTo>
                    <a:pt x="1449184" y="41224"/>
                  </a:lnTo>
                  <a:lnTo>
                    <a:pt x="1422196" y="863"/>
                  </a:lnTo>
                  <a:lnTo>
                    <a:pt x="1415211" y="863"/>
                  </a:lnTo>
                  <a:lnTo>
                    <a:pt x="1415211" y="52285"/>
                  </a:lnTo>
                  <a:lnTo>
                    <a:pt x="1421739" y="52285"/>
                  </a:lnTo>
                  <a:lnTo>
                    <a:pt x="1421739" y="11925"/>
                  </a:lnTo>
                  <a:lnTo>
                    <a:pt x="1448727" y="52285"/>
                  </a:lnTo>
                  <a:lnTo>
                    <a:pt x="1455724" y="52285"/>
                  </a:lnTo>
                  <a:lnTo>
                    <a:pt x="1455724" y="863"/>
                  </a:lnTo>
                  <a:close/>
                </a:path>
                <a:path w="3355975" h="53339">
                  <a:moveTo>
                    <a:pt x="1870087" y="863"/>
                  </a:moveTo>
                  <a:lnTo>
                    <a:pt x="1829384" y="863"/>
                  </a:lnTo>
                  <a:lnTo>
                    <a:pt x="1829384" y="6896"/>
                  </a:lnTo>
                  <a:lnTo>
                    <a:pt x="1846326" y="6896"/>
                  </a:lnTo>
                  <a:lnTo>
                    <a:pt x="1846326" y="52285"/>
                  </a:lnTo>
                  <a:lnTo>
                    <a:pt x="1853145" y="52285"/>
                  </a:lnTo>
                  <a:lnTo>
                    <a:pt x="1853145" y="6896"/>
                  </a:lnTo>
                  <a:lnTo>
                    <a:pt x="1870087" y="6896"/>
                  </a:lnTo>
                  <a:lnTo>
                    <a:pt x="1870087" y="863"/>
                  </a:lnTo>
                  <a:close/>
                </a:path>
                <a:path w="3355975" h="53339">
                  <a:moveTo>
                    <a:pt x="1885073" y="863"/>
                  </a:moveTo>
                  <a:lnTo>
                    <a:pt x="1878253" y="863"/>
                  </a:lnTo>
                  <a:lnTo>
                    <a:pt x="1878253" y="52285"/>
                  </a:lnTo>
                  <a:lnTo>
                    <a:pt x="1885073" y="52285"/>
                  </a:lnTo>
                  <a:lnTo>
                    <a:pt x="1885073" y="863"/>
                  </a:lnTo>
                  <a:close/>
                </a:path>
                <a:path w="3355975" h="53339">
                  <a:moveTo>
                    <a:pt x="1945932" y="863"/>
                  </a:moveTo>
                  <a:lnTo>
                    <a:pt x="1936838" y="863"/>
                  </a:lnTo>
                  <a:lnTo>
                    <a:pt x="1924469" y="36626"/>
                  </a:lnTo>
                  <a:lnTo>
                    <a:pt x="1921713" y="44881"/>
                  </a:lnTo>
                  <a:lnTo>
                    <a:pt x="1907095" y="863"/>
                  </a:lnTo>
                  <a:lnTo>
                    <a:pt x="1896910" y="863"/>
                  </a:lnTo>
                  <a:lnTo>
                    <a:pt x="1896910" y="52285"/>
                  </a:lnTo>
                  <a:lnTo>
                    <a:pt x="1903437" y="52285"/>
                  </a:lnTo>
                  <a:lnTo>
                    <a:pt x="1903437" y="8470"/>
                  </a:lnTo>
                  <a:lnTo>
                    <a:pt x="1918271" y="52285"/>
                  </a:lnTo>
                  <a:lnTo>
                    <a:pt x="1924405" y="52285"/>
                  </a:lnTo>
                  <a:lnTo>
                    <a:pt x="1939404" y="9271"/>
                  </a:lnTo>
                  <a:lnTo>
                    <a:pt x="1939404" y="52285"/>
                  </a:lnTo>
                  <a:lnTo>
                    <a:pt x="1945932" y="52285"/>
                  </a:lnTo>
                  <a:lnTo>
                    <a:pt x="1945932" y="863"/>
                  </a:lnTo>
                  <a:close/>
                </a:path>
                <a:path w="3355975" h="53339">
                  <a:moveTo>
                    <a:pt x="1995335" y="46253"/>
                  </a:moveTo>
                  <a:lnTo>
                    <a:pt x="1963813" y="46253"/>
                  </a:lnTo>
                  <a:lnTo>
                    <a:pt x="1963813" y="28727"/>
                  </a:lnTo>
                  <a:lnTo>
                    <a:pt x="1992172" y="28727"/>
                  </a:lnTo>
                  <a:lnTo>
                    <a:pt x="1992172" y="22694"/>
                  </a:lnTo>
                  <a:lnTo>
                    <a:pt x="1963813" y="22694"/>
                  </a:lnTo>
                  <a:lnTo>
                    <a:pt x="1963813" y="6896"/>
                  </a:lnTo>
                  <a:lnTo>
                    <a:pt x="1994103" y="6896"/>
                  </a:lnTo>
                  <a:lnTo>
                    <a:pt x="1994103" y="863"/>
                  </a:lnTo>
                  <a:lnTo>
                    <a:pt x="1956993" y="863"/>
                  </a:lnTo>
                  <a:lnTo>
                    <a:pt x="1956993" y="52285"/>
                  </a:lnTo>
                  <a:lnTo>
                    <a:pt x="1995335" y="52285"/>
                  </a:lnTo>
                  <a:lnTo>
                    <a:pt x="1995335" y="46253"/>
                  </a:lnTo>
                  <a:close/>
                </a:path>
                <a:path w="3355975" h="53339">
                  <a:moveTo>
                    <a:pt x="2036533" y="46253"/>
                  </a:moveTo>
                  <a:lnTo>
                    <a:pt x="2011260" y="46253"/>
                  </a:lnTo>
                  <a:lnTo>
                    <a:pt x="2011260" y="863"/>
                  </a:lnTo>
                  <a:lnTo>
                    <a:pt x="2004441" y="863"/>
                  </a:lnTo>
                  <a:lnTo>
                    <a:pt x="2004441" y="52285"/>
                  </a:lnTo>
                  <a:lnTo>
                    <a:pt x="2036533" y="52285"/>
                  </a:lnTo>
                  <a:lnTo>
                    <a:pt x="2036533" y="46253"/>
                  </a:lnTo>
                  <a:close/>
                </a:path>
                <a:path w="3355975" h="53339">
                  <a:moveTo>
                    <a:pt x="2083130" y="46253"/>
                  </a:moveTo>
                  <a:lnTo>
                    <a:pt x="2051621" y="46253"/>
                  </a:lnTo>
                  <a:lnTo>
                    <a:pt x="2051621" y="28727"/>
                  </a:lnTo>
                  <a:lnTo>
                    <a:pt x="2079967" y="28727"/>
                  </a:lnTo>
                  <a:lnTo>
                    <a:pt x="2079967" y="22694"/>
                  </a:lnTo>
                  <a:lnTo>
                    <a:pt x="2051621" y="22694"/>
                  </a:lnTo>
                  <a:lnTo>
                    <a:pt x="2051621" y="6896"/>
                  </a:lnTo>
                  <a:lnTo>
                    <a:pt x="2081911" y="6896"/>
                  </a:lnTo>
                  <a:lnTo>
                    <a:pt x="2081911" y="863"/>
                  </a:lnTo>
                  <a:lnTo>
                    <a:pt x="2044801" y="863"/>
                  </a:lnTo>
                  <a:lnTo>
                    <a:pt x="2044801" y="52285"/>
                  </a:lnTo>
                  <a:lnTo>
                    <a:pt x="2083130" y="52285"/>
                  </a:lnTo>
                  <a:lnTo>
                    <a:pt x="2083130" y="46253"/>
                  </a:lnTo>
                  <a:close/>
                </a:path>
                <a:path w="3355975" h="53339">
                  <a:moveTo>
                    <a:pt x="2131161" y="35026"/>
                  </a:moveTo>
                  <a:lnTo>
                    <a:pt x="2105507" y="20739"/>
                  </a:lnTo>
                  <a:lnTo>
                    <a:pt x="2102091" y="19494"/>
                  </a:lnTo>
                  <a:lnTo>
                    <a:pt x="2099449" y="17119"/>
                  </a:lnTo>
                  <a:lnTo>
                    <a:pt x="2098776" y="15595"/>
                  </a:lnTo>
                  <a:lnTo>
                    <a:pt x="2098776" y="11620"/>
                  </a:lnTo>
                  <a:lnTo>
                    <a:pt x="2099729" y="9804"/>
                  </a:lnTo>
                  <a:lnTo>
                    <a:pt x="2103475" y="6781"/>
                  </a:lnTo>
                  <a:lnTo>
                    <a:pt x="2106485" y="6032"/>
                  </a:lnTo>
                  <a:lnTo>
                    <a:pt x="2114550" y="6032"/>
                  </a:lnTo>
                  <a:lnTo>
                    <a:pt x="2117534" y="6858"/>
                  </a:lnTo>
                  <a:lnTo>
                    <a:pt x="2121585" y="10172"/>
                  </a:lnTo>
                  <a:lnTo>
                    <a:pt x="2122767" y="12623"/>
                  </a:lnTo>
                  <a:lnTo>
                    <a:pt x="2123109" y="15875"/>
                  </a:lnTo>
                  <a:lnTo>
                    <a:pt x="2129650" y="15367"/>
                  </a:lnTo>
                  <a:lnTo>
                    <a:pt x="2114143" y="0"/>
                  </a:lnTo>
                  <a:lnTo>
                    <a:pt x="2106879" y="0"/>
                  </a:lnTo>
                  <a:lnTo>
                    <a:pt x="2092248" y="11582"/>
                  </a:lnTo>
                  <a:lnTo>
                    <a:pt x="2092248" y="16560"/>
                  </a:lnTo>
                  <a:lnTo>
                    <a:pt x="2114169" y="29743"/>
                  </a:lnTo>
                  <a:lnTo>
                    <a:pt x="2117217" y="30581"/>
                  </a:lnTo>
                  <a:lnTo>
                    <a:pt x="2120747" y="31940"/>
                  </a:lnTo>
                  <a:lnTo>
                    <a:pt x="2122284" y="32943"/>
                  </a:lnTo>
                  <a:lnTo>
                    <a:pt x="2124151" y="35356"/>
                  </a:lnTo>
                  <a:lnTo>
                    <a:pt x="2124621" y="36753"/>
                  </a:lnTo>
                  <a:lnTo>
                    <a:pt x="2124621" y="39941"/>
                  </a:lnTo>
                  <a:lnTo>
                    <a:pt x="2114461" y="47117"/>
                  </a:lnTo>
                  <a:lnTo>
                    <a:pt x="2108949" y="47117"/>
                  </a:lnTo>
                  <a:lnTo>
                    <a:pt x="2096693" y="35191"/>
                  </a:lnTo>
                  <a:lnTo>
                    <a:pt x="2090305" y="35775"/>
                  </a:lnTo>
                  <a:lnTo>
                    <a:pt x="2107539" y="53149"/>
                  </a:lnTo>
                  <a:lnTo>
                    <a:pt x="2115858" y="53149"/>
                  </a:lnTo>
                  <a:lnTo>
                    <a:pt x="2131161" y="40525"/>
                  </a:lnTo>
                  <a:lnTo>
                    <a:pt x="2131161" y="35026"/>
                  </a:lnTo>
                  <a:close/>
                </a:path>
                <a:path w="3355975" h="53339">
                  <a:moveTo>
                    <a:pt x="2179040" y="35026"/>
                  </a:moveTo>
                  <a:lnTo>
                    <a:pt x="2153374" y="20739"/>
                  </a:lnTo>
                  <a:lnTo>
                    <a:pt x="2149970" y="19494"/>
                  </a:lnTo>
                  <a:lnTo>
                    <a:pt x="2147328" y="17119"/>
                  </a:lnTo>
                  <a:lnTo>
                    <a:pt x="2146655" y="15595"/>
                  </a:lnTo>
                  <a:lnTo>
                    <a:pt x="2146655" y="11620"/>
                  </a:lnTo>
                  <a:lnTo>
                    <a:pt x="2147608" y="9804"/>
                  </a:lnTo>
                  <a:lnTo>
                    <a:pt x="2151354" y="6781"/>
                  </a:lnTo>
                  <a:lnTo>
                    <a:pt x="2154364" y="6032"/>
                  </a:lnTo>
                  <a:lnTo>
                    <a:pt x="2162429" y="6032"/>
                  </a:lnTo>
                  <a:lnTo>
                    <a:pt x="2165413" y="6858"/>
                  </a:lnTo>
                  <a:lnTo>
                    <a:pt x="2169464" y="10172"/>
                  </a:lnTo>
                  <a:lnTo>
                    <a:pt x="2170646" y="12623"/>
                  </a:lnTo>
                  <a:lnTo>
                    <a:pt x="2170988" y="15875"/>
                  </a:lnTo>
                  <a:lnTo>
                    <a:pt x="2177529" y="15367"/>
                  </a:lnTo>
                  <a:lnTo>
                    <a:pt x="2162022" y="0"/>
                  </a:lnTo>
                  <a:lnTo>
                    <a:pt x="2154758" y="0"/>
                  </a:lnTo>
                  <a:lnTo>
                    <a:pt x="2140127" y="11582"/>
                  </a:lnTo>
                  <a:lnTo>
                    <a:pt x="2140127" y="16560"/>
                  </a:lnTo>
                  <a:lnTo>
                    <a:pt x="2162048" y="29743"/>
                  </a:lnTo>
                  <a:lnTo>
                    <a:pt x="2165096" y="30581"/>
                  </a:lnTo>
                  <a:lnTo>
                    <a:pt x="2168626" y="31940"/>
                  </a:lnTo>
                  <a:lnTo>
                    <a:pt x="2170163" y="32943"/>
                  </a:lnTo>
                  <a:lnTo>
                    <a:pt x="2172030" y="35356"/>
                  </a:lnTo>
                  <a:lnTo>
                    <a:pt x="2172500" y="36753"/>
                  </a:lnTo>
                  <a:lnTo>
                    <a:pt x="2172500" y="39941"/>
                  </a:lnTo>
                  <a:lnTo>
                    <a:pt x="2162340" y="47117"/>
                  </a:lnTo>
                  <a:lnTo>
                    <a:pt x="2156828" y="47117"/>
                  </a:lnTo>
                  <a:lnTo>
                    <a:pt x="2144572" y="35191"/>
                  </a:lnTo>
                  <a:lnTo>
                    <a:pt x="2138184" y="35775"/>
                  </a:lnTo>
                  <a:lnTo>
                    <a:pt x="2155418" y="53149"/>
                  </a:lnTo>
                  <a:lnTo>
                    <a:pt x="2163737" y="53149"/>
                  </a:lnTo>
                  <a:lnTo>
                    <a:pt x="2179040" y="40525"/>
                  </a:lnTo>
                  <a:lnTo>
                    <a:pt x="2179040" y="35026"/>
                  </a:lnTo>
                  <a:close/>
                </a:path>
                <a:path w="3355975" h="53339">
                  <a:moveTo>
                    <a:pt x="2254034" y="26073"/>
                  </a:moveTo>
                  <a:lnTo>
                    <a:pt x="2232279" y="26073"/>
                  </a:lnTo>
                  <a:lnTo>
                    <a:pt x="2232279" y="32105"/>
                  </a:lnTo>
                  <a:lnTo>
                    <a:pt x="2247366" y="32105"/>
                  </a:lnTo>
                  <a:lnTo>
                    <a:pt x="2247366" y="41744"/>
                  </a:lnTo>
                  <a:lnTo>
                    <a:pt x="2245918" y="43053"/>
                  </a:lnTo>
                  <a:lnTo>
                    <a:pt x="2243798" y="44259"/>
                  </a:lnTo>
                  <a:lnTo>
                    <a:pt x="2238197" y="46545"/>
                  </a:lnTo>
                  <a:lnTo>
                    <a:pt x="2235327" y="47117"/>
                  </a:lnTo>
                  <a:lnTo>
                    <a:pt x="2228989" y="47117"/>
                  </a:lnTo>
                  <a:lnTo>
                    <a:pt x="2213546" y="31038"/>
                  </a:lnTo>
                  <a:lnTo>
                    <a:pt x="2213546" y="22720"/>
                  </a:lnTo>
                  <a:lnTo>
                    <a:pt x="2229180" y="5816"/>
                  </a:lnTo>
                  <a:lnTo>
                    <a:pt x="2234869" y="5816"/>
                  </a:lnTo>
                  <a:lnTo>
                    <a:pt x="2247125" y="16941"/>
                  </a:lnTo>
                  <a:lnTo>
                    <a:pt x="2253259" y="15265"/>
                  </a:lnTo>
                  <a:lnTo>
                    <a:pt x="2235949" y="0"/>
                  </a:lnTo>
                  <a:lnTo>
                    <a:pt x="2227110" y="0"/>
                  </a:lnTo>
                  <a:lnTo>
                    <a:pt x="2206510" y="21818"/>
                  </a:lnTo>
                  <a:lnTo>
                    <a:pt x="2206510" y="31864"/>
                  </a:lnTo>
                  <a:lnTo>
                    <a:pt x="2227719" y="53149"/>
                  </a:lnTo>
                  <a:lnTo>
                    <a:pt x="2236495" y="53149"/>
                  </a:lnTo>
                  <a:lnTo>
                    <a:pt x="2240153" y="52489"/>
                  </a:lnTo>
                  <a:lnTo>
                    <a:pt x="2247252" y="49796"/>
                  </a:lnTo>
                  <a:lnTo>
                    <a:pt x="2250694" y="47790"/>
                  </a:lnTo>
                  <a:lnTo>
                    <a:pt x="2254034" y="45135"/>
                  </a:lnTo>
                  <a:lnTo>
                    <a:pt x="2254034" y="26073"/>
                  </a:lnTo>
                  <a:close/>
                </a:path>
                <a:path w="3355975" h="53339">
                  <a:moveTo>
                    <a:pt x="2309431" y="52285"/>
                  </a:moveTo>
                  <a:lnTo>
                    <a:pt x="2292019" y="29451"/>
                  </a:lnTo>
                  <a:lnTo>
                    <a:pt x="2290813" y="28879"/>
                  </a:lnTo>
                  <a:lnTo>
                    <a:pt x="2295741" y="28194"/>
                  </a:lnTo>
                  <a:lnTo>
                    <a:pt x="2299385" y="26606"/>
                  </a:lnTo>
                  <a:lnTo>
                    <a:pt x="2302243" y="23558"/>
                  </a:lnTo>
                  <a:lnTo>
                    <a:pt x="2304097" y="21602"/>
                  </a:lnTo>
                  <a:lnTo>
                    <a:pt x="2305278" y="18529"/>
                  </a:lnTo>
                  <a:lnTo>
                    <a:pt x="2305278" y="12052"/>
                  </a:lnTo>
                  <a:lnTo>
                    <a:pt x="2304580" y="9461"/>
                  </a:lnTo>
                  <a:lnTo>
                    <a:pt x="2302776" y="6527"/>
                  </a:lnTo>
                  <a:lnTo>
                    <a:pt x="2301722" y="4800"/>
                  </a:lnTo>
                  <a:lnTo>
                    <a:pt x="2299830" y="3175"/>
                  </a:lnTo>
                  <a:lnTo>
                    <a:pt x="2298242" y="2565"/>
                  </a:lnTo>
                  <a:lnTo>
                    <a:pt x="2298242" y="12458"/>
                  </a:lnTo>
                  <a:lnTo>
                    <a:pt x="2298242" y="16560"/>
                  </a:lnTo>
                  <a:lnTo>
                    <a:pt x="2288743" y="23558"/>
                  </a:lnTo>
                  <a:lnTo>
                    <a:pt x="2271039" y="23558"/>
                  </a:lnTo>
                  <a:lnTo>
                    <a:pt x="2271039" y="6527"/>
                  </a:lnTo>
                  <a:lnTo>
                    <a:pt x="2291080" y="6527"/>
                  </a:lnTo>
                  <a:lnTo>
                    <a:pt x="2293861" y="7315"/>
                  </a:lnTo>
                  <a:lnTo>
                    <a:pt x="2297366" y="10452"/>
                  </a:lnTo>
                  <a:lnTo>
                    <a:pt x="2298242" y="12458"/>
                  </a:lnTo>
                  <a:lnTo>
                    <a:pt x="2298242" y="2565"/>
                  </a:lnTo>
                  <a:lnTo>
                    <a:pt x="2295067" y="1320"/>
                  </a:lnTo>
                  <a:lnTo>
                    <a:pt x="2291575" y="863"/>
                  </a:lnTo>
                  <a:lnTo>
                    <a:pt x="2264219" y="863"/>
                  </a:lnTo>
                  <a:lnTo>
                    <a:pt x="2264219" y="52285"/>
                  </a:lnTo>
                  <a:lnTo>
                    <a:pt x="2271039" y="52285"/>
                  </a:lnTo>
                  <a:lnTo>
                    <a:pt x="2271039" y="29451"/>
                  </a:lnTo>
                  <a:lnTo>
                    <a:pt x="2280666" y="29451"/>
                  </a:lnTo>
                  <a:lnTo>
                    <a:pt x="2300935" y="52285"/>
                  </a:lnTo>
                  <a:lnTo>
                    <a:pt x="2309431" y="52285"/>
                  </a:lnTo>
                  <a:close/>
                </a:path>
                <a:path w="3355975" h="53339">
                  <a:moveTo>
                    <a:pt x="2354389" y="46253"/>
                  </a:moveTo>
                  <a:lnTo>
                    <a:pt x="2322880" y="46253"/>
                  </a:lnTo>
                  <a:lnTo>
                    <a:pt x="2322880" y="28727"/>
                  </a:lnTo>
                  <a:lnTo>
                    <a:pt x="2351240" y="28727"/>
                  </a:lnTo>
                  <a:lnTo>
                    <a:pt x="2351240" y="22694"/>
                  </a:lnTo>
                  <a:lnTo>
                    <a:pt x="2322880" y="22694"/>
                  </a:lnTo>
                  <a:lnTo>
                    <a:pt x="2322880" y="6896"/>
                  </a:lnTo>
                  <a:lnTo>
                    <a:pt x="2353170" y="6896"/>
                  </a:lnTo>
                  <a:lnTo>
                    <a:pt x="2353170" y="863"/>
                  </a:lnTo>
                  <a:lnTo>
                    <a:pt x="2316061" y="863"/>
                  </a:lnTo>
                  <a:lnTo>
                    <a:pt x="2316061" y="52285"/>
                  </a:lnTo>
                  <a:lnTo>
                    <a:pt x="2354389" y="52285"/>
                  </a:lnTo>
                  <a:lnTo>
                    <a:pt x="2354389" y="46253"/>
                  </a:lnTo>
                  <a:close/>
                </a:path>
                <a:path w="3355975" h="53339">
                  <a:moveTo>
                    <a:pt x="2405634" y="863"/>
                  </a:moveTo>
                  <a:lnTo>
                    <a:pt x="2397696" y="863"/>
                  </a:lnTo>
                  <a:lnTo>
                    <a:pt x="2383637" y="22377"/>
                  </a:lnTo>
                  <a:lnTo>
                    <a:pt x="2382062" y="25082"/>
                  </a:lnTo>
                  <a:lnTo>
                    <a:pt x="2380462" y="22186"/>
                  </a:lnTo>
                  <a:lnTo>
                    <a:pt x="2378710" y="19304"/>
                  </a:lnTo>
                  <a:lnTo>
                    <a:pt x="2366657" y="863"/>
                  </a:lnTo>
                  <a:lnTo>
                    <a:pt x="2358466" y="863"/>
                  </a:lnTo>
                  <a:lnTo>
                    <a:pt x="2378291" y="30505"/>
                  </a:lnTo>
                  <a:lnTo>
                    <a:pt x="2378291" y="52285"/>
                  </a:lnTo>
                  <a:lnTo>
                    <a:pt x="2385098" y="52285"/>
                  </a:lnTo>
                  <a:lnTo>
                    <a:pt x="2385098" y="30505"/>
                  </a:lnTo>
                  <a:lnTo>
                    <a:pt x="2405634" y="863"/>
                  </a:lnTo>
                  <a:close/>
                </a:path>
                <a:path w="3355975" h="53339">
                  <a:moveTo>
                    <a:pt x="2830690" y="35026"/>
                  </a:moveTo>
                  <a:lnTo>
                    <a:pt x="2805036" y="20739"/>
                  </a:lnTo>
                  <a:lnTo>
                    <a:pt x="2801632" y="19494"/>
                  </a:lnTo>
                  <a:lnTo>
                    <a:pt x="2798991" y="17119"/>
                  </a:lnTo>
                  <a:lnTo>
                    <a:pt x="2798318" y="15595"/>
                  </a:lnTo>
                  <a:lnTo>
                    <a:pt x="2798318" y="11620"/>
                  </a:lnTo>
                  <a:lnTo>
                    <a:pt x="2799257" y="9804"/>
                  </a:lnTo>
                  <a:lnTo>
                    <a:pt x="2803017" y="6781"/>
                  </a:lnTo>
                  <a:lnTo>
                    <a:pt x="2806014" y="6032"/>
                  </a:lnTo>
                  <a:lnTo>
                    <a:pt x="2814078" y="6032"/>
                  </a:lnTo>
                  <a:lnTo>
                    <a:pt x="2817076" y="6858"/>
                  </a:lnTo>
                  <a:lnTo>
                    <a:pt x="2821114" y="10172"/>
                  </a:lnTo>
                  <a:lnTo>
                    <a:pt x="2822308" y="12623"/>
                  </a:lnTo>
                  <a:lnTo>
                    <a:pt x="2822651" y="15875"/>
                  </a:lnTo>
                  <a:lnTo>
                    <a:pt x="2829191" y="15367"/>
                  </a:lnTo>
                  <a:lnTo>
                    <a:pt x="2813672" y="0"/>
                  </a:lnTo>
                  <a:lnTo>
                    <a:pt x="2806420" y="0"/>
                  </a:lnTo>
                  <a:lnTo>
                    <a:pt x="2791790" y="11582"/>
                  </a:lnTo>
                  <a:lnTo>
                    <a:pt x="2791790" y="16560"/>
                  </a:lnTo>
                  <a:lnTo>
                    <a:pt x="2813697" y="29743"/>
                  </a:lnTo>
                  <a:lnTo>
                    <a:pt x="2816745" y="30581"/>
                  </a:lnTo>
                  <a:lnTo>
                    <a:pt x="2820276" y="31940"/>
                  </a:lnTo>
                  <a:lnTo>
                    <a:pt x="2821825" y="32943"/>
                  </a:lnTo>
                  <a:lnTo>
                    <a:pt x="2823692" y="35356"/>
                  </a:lnTo>
                  <a:lnTo>
                    <a:pt x="2824162" y="36753"/>
                  </a:lnTo>
                  <a:lnTo>
                    <a:pt x="2824162" y="39941"/>
                  </a:lnTo>
                  <a:lnTo>
                    <a:pt x="2814002" y="47117"/>
                  </a:lnTo>
                  <a:lnTo>
                    <a:pt x="2808478" y="47117"/>
                  </a:lnTo>
                  <a:lnTo>
                    <a:pt x="2796235" y="35191"/>
                  </a:lnTo>
                  <a:lnTo>
                    <a:pt x="2789847" y="35775"/>
                  </a:lnTo>
                  <a:lnTo>
                    <a:pt x="2807081" y="53149"/>
                  </a:lnTo>
                  <a:lnTo>
                    <a:pt x="2815386" y="53149"/>
                  </a:lnTo>
                  <a:lnTo>
                    <a:pt x="2830690" y="40525"/>
                  </a:lnTo>
                  <a:lnTo>
                    <a:pt x="2830690" y="35026"/>
                  </a:lnTo>
                  <a:close/>
                </a:path>
                <a:path w="3355975" h="53339">
                  <a:moveTo>
                    <a:pt x="2882430" y="52285"/>
                  </a:moveTo>
                  <a:lnTo>
                    <a:pt x="2876080" y="36703"/>
                  </a:lnTo>
                  <a:lnTo>
                    <a:pt x="2873832" y="31178"/>
                  </a:lnTo>
                  <a:lnTo>
                    <a:pt x="2866618" y="13436"/>
                  </a:lnTo>
                  <a:lnTo>
                    <a:pt x="2866618" y="31178"/>
                  </a:lnTo>
                  <a:lnTo>
                    <a:pt x="2849105" y="31178"/>
                  </a:lnTo>
                  <a:lnTo>
                    <a:pt x="2854744" y="16078"/>
                  </a:lnTo>
                  <a:lnTo>
                    <a:pt x="2855925" y="12814"/>
                  </a:lnTo>
                  <a:lnTo>
                    <a:pt x="2856865" y="9525"/>
                  </a:lnTo>
                  <a:lnTo>
                    <a:pt x="2857576" y="6172"/>
                  </a:lnTo>
                  <a:lnTo>
                    <a:pt x="2858427" y="9004"/>
                  </a:lnTo>
                  <a:lnTo>
                    <a:pt x="2859722" y="12814"/>
                  </a:lnTo>
                  <a:lnTo>
                    <a:pt x="2866618" y="31178"/>
                  </a:lnTo>
                  <a:lnTo>
                    <a:pt x="2866618" y="13436"/>
                  </a:lnTo>
                  <a:lnTo>
                    <a:pt x="2863672" y="6172"/>
                  </a:lnTo>
                  <a:lnTo>
                    <a:pt x="2861513" y="863"/>
                  </a:lnTo>
                  <a:lnTo>
                    <a:pt x="2854033" y="863"/>
                  </a:lnTo>
                  <a:lnTo>
                    <a:pt x="2834322" y="52285"/>
                  </a:lnTo>
                  <a:lnTo>
                    <a:pt x="2841523" y="52285"/>
                  </a:lnTo>
                  <a:lnTo>
                    <a:pt x="2847098" y="36703"/>
                  </a:lnTo>
                  <a:lnTo>
                    <a:pt x="2868752" y="36703"/>
                  </a:lnTo>
                  <a:lnTo>
                    <a:pt x="2874695" y="52285"/>
                  </a:lnTo>
                  <a:lnTo>
                    <a:pt x="2882430" y="52285"/>
                  </a:lnTo>
                  <a:close/>
                </a:path>
                <a:path w="3355975" h="53339">
                  <a:moveTo>
                    <a:pt x="2928315" y="863"/>
                  </a:moveTo>
                  <a:lnTo>
                    <a:pt x="2921495" y="863"/>
                  </a:lnTo>
                  <a:lnTo>
                    <a:pt x="2921495" y="22047"/>
                  </a:lnTo>
                  <a:lnTo>
                    <a:pt x="2894939" y="22047"/>
                  </a:lnTo>
                  <a:lnTo>
                    <a:pt x="2894939" y="863"/>
                  </a:lnTo>
                  <a:lnTo>
                    <a:pt x="2888119" y="863"/>
                  </a:lnTo>
                  <a:lnTo>
                    <a:pt x="2888119" y="52285"/>
                  </a:lnTo>
                  <a:lnTo>
                    <a:pt x="2894939" y="52285"/>
                  </a:lnTo>
                  <a:lnTo>
                    <a:pt x="2894939" y="28079"/>
                  </a:lnTo>
                  <a:lnTo>
                    <a:pt x="2921495" y="28079"/>
                  </a:lnTo>
                  <a:lnTo>
                    <a:pt x="2921495" y="52285"/>
                  </a:lnTo>
                  <a:lnTo>
                    <a:pt x="2928315" y="52285"/>
                  </a:lnTo>
                  <a:lnTo>
                    <a:pt x="2928315" y="863"/>
                  </a:lnTo>
                  <a:close/>
                </a:path>
                <a:path w="3355975" h="53339">
                  <a:moveTo>
                    <a:pt x="2982150" y="52285"/>
                  </a:moveTo>
                  <a:lnTo>
                    <a:pt x="2975800" y="36703"/>
                  </a:lnTo>
                  <a:lnTo>
                    <a:pt x="2973552" y="31178"/>
                  </a:lnTo>
                  <a:lnTo>
                    <a:pt x="2966339" y="13436"/>
                  </a:lnTo>
                  <a:lnTo>
                    <a:pt x="2966339" y="31178"/>
                  </a:lnTo>
                  <a:lnTo>
                    <a:pt x="2948825" y="31178"/>
                  </a:lnTo>
                  <a:lnTo>
                    <a:pt x="2954464" y="16078"/>
                  </a:lnTo>
                  <a:lnTo>
                    <a:pt x="2955645" y="12814"/>
                  </a:lnTo>
                  <a:lnTo>
                    <a:pt x="2956585" y="9525"/>
                  </a:lnTo>
                  <a:lnTo>
                    <a:pt x="2957296" y="6172"/>
                  </a:lnTo>
                  <a:lnTo>
                    <a:pt x="2958147" y="9004"/>
                  </a:lnTo>
                  <a:lnTo>
                    <a:pt x="2959443" y="12814"/>
                  </a:lnTo>
                  <a:lnTo>
                    <a:pt x="2966339" y="31178"/>
                  </a:lnTo>
                  <a:lnTo>
                    <a:pt x="2966339" y="13436"/>
                  </a:lnTo>
                  <a:lnTo>
                    <a:pt x="2963392" y="6172"/>
                  </a:lnTo>
                  <a:lnTo>
                    <a:pt x="2961233" y="863"/>
                  </a:lnTo>
                  <a:lnTo>
                    <a:pt x="2953753" y="863"/>
                  </a:lnTo>
                  <a:lnTo>
                    <a:pt x="2934030" y="52285"/>
                  </a:lnTo>
                  <a:lnTo>
                    <a:pt x="2941243" y="52285"/>
                  </a:lnTo>
                  <a:lnTo>
                    <a:pt x="2946819" y="36703"/>
                  </a:lnTo>
                  <a:lnTo>
                    <a:pt x="2968472" y="36703"/>
                  </a:lnTo>
                  <a:lnTo>
                    <a:pt x="2974416" y="52285"/>
                  </a:lnTo>
                  <a:lnTo>
                    <a:pt x="2982150" y="52285"/>
                  </a:lnTo>
                  <a:close/>
                </a:path>
                <a:path w="3355975" h="53339">
                  <a:moveTo>
                    <a:pt x="3032912" y="52285"/>
                  </a:moveTo>
                  <a:lnTo>
                    <a:pt x="3015500" y="29451"/>
                  </a:lnTo>
                  <a:lnTo>
                    <a:pt x="3014281" y="28879"/>
                  </a:lnTo>
                  <a:lnTo>
                    <a:pt x="3019221" y="28194"/>
                  </a:lnTo>
                  <a:lnTo>
                    <a:pt x="3022854" y="26606"/>
                  </a:lnTo>
                  <a:lnTo>
                    <a:pt x="3025711" y="23558"/>
                  </a:lnTo>
                  <a:lnTo>
                    <a:pt x="3027565" y="21602"/>
                  </a:lnTo>
                  <a:lnTo>
                    <a:pt x="3028759" y="18529"/>
                  </a:lnTo>
                  <a:lnTo>
                    <a:pt x="3028759" y="12052"/>
                  </a:lnTo>
                  <a:lnTo>
                    <a:pt x="3028048" y="9461"/>
                  </a:lnTo>
                  <a:lnTo>
                    <a:pt x="3026257" y="6527"/>
                  </a:lnTo>
                  <a:lnTo>
                    <a:pt x="3025203" y="4800"/>
                  </a:lnTo>
                  <a:lnTo>
                    <a:pt x="3023298" y="3175"/>
                  </a:lnTo>
                  <a:lnTo>
                    <a:pt x="3021723" y="2565"/>
                  </a:lnTo>
                  <a:lnTo>
                    <a:pt x="3021723" y="12458"/>
                  </a:lnTo>
                  <a:lnTo>
                    <a:pt x="3021723" y="16560"/>
                  </a:lnTo>
                  <a:lnTo>
                    <a:pt x="3021266" y="18084"/>
                  </a:lnTo>
                  <a:lnTo>
                    <a:pt x="3020352" y="19494"/>
                  </a:lnTo>
                  <a:lnTo>
                    <a:pt x="3019463" y="20929"/>
                  </a:lnTo>
                  <a:lnTo>
                    <a:pt x="3018129" y="21958"/>
                  </a:lnTo>
                  <a:lnTo>
                    <a:pt x="3014637" y="23241"/>
                  </a:lnTo>
                  <a:lnTo>
                    <a:pt x="3012224" y="23558"/>
                  </a:lnTo>
                  <a:lnTo>
                    <a:pt x="2994507" y="23558"/>
                  </a:lnTo>
                  <a:lnTo>
                    <a:pt x="2994507" y="6527"/>
                  </a:lnTo>
                  <a:lnTo>
                    <a:pt x="3014548" y="6527"/>
                  </a:lnTo>
                  <a:lnTo>
                    <a:pt x="3017329" y="7315"/>
                  </a:lnTo>
                  <a:lnTo>
                    <a:pt x="3020847" y="10452"/>
                  </a:lnTo>
                  <a:lnTo>
                    <a:pt x="3021723" y="12458"/>
                  </a:lnTo>
                  <a:lnTo>
                    <a:pt x="3021723" y="2565"/>
                  </a:lnTo>
                  <a:lnTo>
                    <a:pt x="3018536" y="1320"/>
                  </a:lnTo>
                  <a:lnTo>
                    <a:pt x="3015056" y="863"/>
                  </a:lnTo>
                  <a:lnTo>
                    <a:pt x="2987687" y="863"/>
                  </a:lnTo>
                  <a:lnTo>
                    <a:pt x="2987687" y="52285"/>
                  </a:lnTo>
                  <a:lnTo>
                    <a:pt x="2994507" y="52285"/>
                  </a:lnTo>
                  <a:lnTo>
                    <a:pt x="2994507" y="29451"/>
                  </a:lnTo>
                  <a:lnTo>
                    <a:pt x="3004147" y="29451"/>
                  </a:lnTo>
                  <a:lnTo>
                    <a:pt x="3024416" y="52285"/>
                  </a:lnTo>
                  <a:lnTo>
                    <a:pt x="3032912" y="52285"/>
                  </a:lnTo>
                  <a:close/>
                </a:path>
                <a:path w="3355975" h="53339">
                  <a:moveTo>
                    <a:pt x="3081871" y="52285"/>
                  </a:moveTo>
                  <a:lnTo>
                    <a:pt x="3075521" y="36703"/>
                  </a:lnTo>
                  <a:lnTo>
                    <a:pt x="3073273" y="31178"/>
                  </a:lnTo>
                  <a:lnTo>
                    <a:pt x="3066059" y="13449"/>
                  </a:lnTo>
                  <a:lnTo>
                    <a:pt x="3066059" y="31178"/>
                  </a:lnTo>
                  <a:lnTo>
                    <a:pt x="3048546" y="31178"/>
                  </a:lnTo>
                  <a:lnTo>
                    <a:pt x="3054185" y="16078"/>
                  </a:lnTo>
                  <a:lnTo>
                    <a:pt x="3055366" y="12814"/>
                  </a:lnTo>
                  <a:lnTo>
                    <a:pt x="3056305" y="9525"/>
                  </a:lnTo>
                  <a:lnTo>
                    <a:pt x="3057017" y="6172"/>
                  </a:lnTo>
                  <a:lnTo>
                    <a:pt x="3057868" y="9004"/>
                  </a:lnTo>
                  <a:lnTo>
                    <a:pt x="3059163" y="12814"/>
                  </a:lnTo>
                  <a:lnTo>
                    <a:pt x="3066059" y="31178"/>
                  </a:lnTo>
                  <a:lnTo>
                    <a:pt x="3066059" y="13449"/>
                  </a:lnTo>
                  <a:lnTo>
                    <a:pt x="3063100" y="6172"/>
                  </a:lnTo>
                  <a:lnTo>
                    <a:pt x="3060941" y="863"/>
                  </a:lnTo>
                  <a:lnTo>
                    <a:pt x="3053473" y="863"/>
                  </a:lnTo>
                  <a:lnTo>
                    <a:pt x="3033750" y="52285"/>
                  </a:lnTo>
                  <a:lnTo>
                    <a:pt x="3040964" y="52285"/>
                  </a:lnTo>
                  <a:lnTo>
                    <a:pt x="3046539" y="36703"/>
                  </a:lnTo>
                  <a:lnTo>
                    <a:pt x="3068180" y="36703"/>
                  </a:lnTo>
                  <a:lnTo>
                    <a:pt x="3074136" y="52285"/>
                  </a:lnTo>
                  <a:lnTo>
                    <a:pt x="3081871" y="52285"/>
                  </a:lnTo>
                  <a:close/>
                </a:path>
                <a:path w="3355975" h="53339">
                  <a:moveTo>
                    <a:pt x="3150641" y="35979"/>
                  </a:moveTo>
                  <a:lnTo>
                    <a:pt x="3143821" y="34251"/>
                  </a:lnTo>
                  <a:lnTo>
                    <a:pt x="3142894" y="38582"/>
                  </a:lnTo>
                  <a:lnTo>
                    <a:pt x="3141103" y="41846"/>
                  </a:lnTo>
                  <a:lnTo>
                    <a:pt x="3135846" y="46228"/>
                  </a:lnTo>
                  <a:lnTo>
                    <a:pt x="3132632" y="47332"/>
                  </a:lnTo>
                  <a:lnTo>
                    <a:pt x="3125711" y="47332"/>
                  </a:lnTo>
                  <a:lnTo>
                    <a:pt x="3112312" y="30530"/>
                  </a:lnTo>
                  <a:lnTo>
                    <a:pt x="3112312" y="22771"/>
                  </a:lnTo>
                  <a:lnTo>
                    <a:pt x="3125444" y="5816"/>
                  </a:lnTo>
                  <a:lnTo>
                    <a:pt x="3132823" y="5816"/>
                  </a:lnTo>
                  <a:lnTo>
                    <a:pt x="3135668" y="6667"/>
                  </a:lnTo>
                  <a:lnTo>
                    <a:pt x="3140189" y="10083"/>
                  </a:lnTo>
                  <a:lnTo>
                    <a:pt x="3141929" y="12801"/>
                  </a:lnTo>
                  <a:lnTo>
                    <a:pt x="3143110" y="16548"/>
                  </a:lnTo>
                  <a:lnTo>
                    <a:pt x="3149790" y="14960"/>
                  </a:lnTo>
                  <a:lnTo>
                    <a:pt x="3148406" y="10223"/>
                  </a:lnTo>
                  <a:lnTo>
                    <a:pt x="3145967" y="6553"/>
                  </a:lnTo>
                  <a:lnTo>
                    <a:pt x="3138970" y="1308"/>
                  </a:lnTo>
                  <a:lnTo>
                    <a:pt x="3134652" y="0"/>
                  </a:lnTo>
                  <a:lnTo>
                    <a:pt x="3124974" y="0"/>
                  </a:lnTo>
                  <a:lnTo>
                    <a:pt x="3105277" y="20840"/>
                  </a:lnTo>
                  <a:lnTo>
                    <a:pt x="3105277" y="31102"/>
                  </a:lnTo>
                  <a:lnTo>
                    <a:pt x="3123869" y="53149"/>
                  </a:lnTo>
                  <a:lnTo>
                    <a:pt x="3134741" y="53149"/>
                  </a:lnTo>
                  <a:lnTo>
                    <a:pt x="3139275" y="51676"/>
                  </a:lnTo>
                  <a:lnTo>
                    <a:pt x="3146653" y="45821"/>
                  </a:lnTo>
                  <a:lnTo>
                    <a:pt x="3149219" y="41567"/>
                  </a:lnTo>
                  <a:lnTo>
                    <a:pt x="3150641" y="35979"/>
                  </a:lnTo>
                  <a:close/>
                </a:path>
                <a:path w="3355975" h="53339">
                  <a:moveTo>
                    <a:pt x="3204413" y="52285"/>
                  </a:moveTo>
                  <a:lnTo>
                    <a:pt x="3187001" y="29451"/>
                  </a:lnTo>
                  <a:lnTo>
                    <a:pt x="3185795" y="28879"/>
                  </a:lnTo>
                  <a:lnTo>
                    <a:pt x="3190722" y="28194"/>
                  </a:lnTo>
                  <a:lnTo>
                    <a:pt x="3194354" y="26606"/>
                  </a:lnTo>
                  <a:lnTo>
                    <a:pt x="3197225" y="23558"/>
                  </a:lnTo>
                  <a:lnTo>
                    <a:pt x="3199079" y="21602"/>
                  </a:lnTo>
                  <a:lnTo>
                    <a:pt x="3200260" y="18529"/>
                  </a:lnTo>
                  <a:lnTo>
                    <a:pt x="3200260" y="12052"/>
                  </a:lnTo>
                  <a:lnTo>
                    <a:pt x="3199549" y="9461"/>
                  </a:lnTo>
                  <a:lnTo>
                    <a:pt x="3197758" y="6527"/>
                  </a:lnTo>
                  <a:lnTo>
                    <a:pt x="3196704" y="4800"/>
                  </a:lnTo>
                  <a:lnTo>
                    <a:pt x="3194812" y="3175"/>
                  </a:lnTo>
                  <a:lnTo>
                    <a:pt x="3193224" y="2565"/>
                  </a:lnTo>
                  <a:lnTo>
                    <a:pt x="3193224" y="12458"/>
                  </a:lnTo>
                  <a:lnTo>
                    <a:pt x="3193224" y="16560"/>
                  </a:lnTo>
                  <a:lnTo>
                    <a:pt x="3183725" y="23558"/>
                  </a:lnTo>
                  <a:lnTo>
                    <a:pt x="3166021" y="23558"/>
                  </a:lnTo>
                  <a:lnTo>
                    <a:pt x="3166021" y="6527"/>
                  </a:lnTo>
                  <a:lnTo>
                    <a:pt x="3186061" y="6527"/>
                  </a:lnTo>
                  <a:lnTo>
                    <a:pt x="3188830" y="7315"/>
                  </a:lnTo>
                  <a:lnTo>
                    <a:pt x="3192348" y="10452"/>
                  </a:lnTo>
                  <a:lnTo>
                    <a:pt x="3193224" y="12458"/>
                  </a:lnTo>
                  <a:lnTo>
                    <a:pt x="3193224" y="2565"/>
                  </a:lnTo>
                  <a:lnTo>
                    <a:pt x="3190036" y="1320"/>
                  </a:lnTo>
                  <a:lnTo>
                    <a:pt x="3186557" y="863"/>
                  </a:lnTo>
                  <a:lnTo>
                    <a:pt x="3159201" y="863"/>
                  </a:lnTo>
                  <a:lnTo>
                    <a:pt x="3159201" y="52285"/>
                  </a:lnTo>
                  <a:lnTo>
                    <a:pt x="3166021" y="52285"/>
                  </a:lnTo>
                  <a:lnTo>
                    <a:pt x="3166021" y="29451"/>
                  </a:lnTo>
                  <a:lnTo>
                    <a:pt x="3175647" y="29451"/>
                  </a:lnTo>
                  <a:lnTo>
                    <a:pt x="3195917" y="52285"/>
                  </a:lnTo>
                  <a:lnTo>
                    <a:pt x="3204413" y="52285"/>
                  </a:lnTo>
                  <a:close/>
                </a:path>
                <a:path w="3355975" h="53339">
                  <a:moveTo>
                    <a:pt x="3249371" y="46253"/>
                  </a:moveTo>
                  <a:lnTo>
                    <a:pt x="3217862" y="46253"/>
                  </a:lnTo>
                  <a:lnTo>
                    <a:pt x="3217862" y="28727"/>
                  </a:lnTo>
                  <a:lnTo>
                    <a:pt x="3246209" y="28727"/>
                  </a:lnTo>
                  <a:lnTo>
                    <a:pt x="3246209" y="22694"/>
                  </a:lnTo>
                  <a:lnTo>
                    <a:pt x="3217862" y="22694"/>
                  </a:lnTo>
                  <a:lnTo>
                    <a:pt x="3217862" y="6896"/>
                  </a:lnTo>
                  <a:lnTo>
                    <a:pt x="3248152" y="6896"/>
                  </a:lnTo>
                  <a:lnTo>
                    <a:pt x="3248152" y="863"/>
                  </a:lnTo>
                  <a:lnTo>
                    <a:pt x="3211042" y="863"/>
                  </a:lnTo>
                  <a:lnTo>
                    <a:pt x="3211042" y="52285"/>
                  </a:lnTo>
                  <a:lnTo>
                    <a:pt x="3249371" y="52285"/>
                  </a:lnTo>
                  <a:lnTo>
                    <a:pt x="3249371" y="46253"/>
                  </a:lnTo>
                  <a:close/>
                </a:path>
                <a:path w="3355975" h="53339">
                  <a:moveTo>
                    <a:pt x="3301263" y="52285"/>
                  </a:moveTo>
                  <a:lnTo>
                    <a:pt x="3294913" y="36703"/>
                  </a:lnTo>
                  <a:lnTo>
                    <a:pt x="3292665" y="31178"/>
                  </a:lnTo>
                  <a:lnTo>
                    <a:pt x="3285439" y="13423"/>
                  </a:lnTo>
                  <a:lnTo>
                    <a:pt x="3285439" y="31178"/>
                  </a:lnTo>
                  <a:lnTo>
                    <a:pt x="3267926" y="31178"/>
                  </a:lnTo>
                  <a:lnTo>
                    <a:pt x="3273564" y="16078"/>
                  </a:lnTo>
                  <a:lnTo>
                    <a:pt x="3274745" y="12814"/>
                  </a:lnTo>
                  <a:lnTo>
                    <a:pt x="3275698" y="9525"/>
                  </a:lnTo>
                  <a:lnTo>
                    <a:pt x="3276396" y="6172"/>
                  </a:lnTo>
                  <a:lnTo>
                    <a:pt x="3277247" y="9004"/>
                  </a:lnTo>
                  <a:lnTo>
                    <a:pt x="3278543" y="12814"/>
                  </a:lnTo>
                  <a:lnTo>
                    <a:pt x="3285439" y="31178"/>
                  </a:lnTo>
                  <a:lnTo>
                    <a:pt x="3285439" y="13423"/>
                  </a:lnTo>
                  <a:lnTo>
                    <a:pt x="3282492" y="6172"/>
                  </a:lnTo>
                  <a:lnTo>
                    <a:pt x="3280333" y="863"/>
                  </a:lnTo>
                  <a:lnTo>
                    <a:pt x="3272853" y="863"/>
                  </a:lnTo>
                  <a:lnTo>
                    <a:pt x="3253143" y="52285"/>
                  </a:lnTo>
                  <a:lnTo>
                    <a:pt x="3260356" y="52285"/>
                  </a:lnTo>
                  <a:lnTo>
                    <a:pt x="3265932" y="36703"/>
                  </a:lnTo>
                  <a:lnTo>
                    <a:pt x="3287572" y="36703"/>
                  </a:lnTo>
                  <a:lnTo>
                    <a:pt x="3293516" y="52285"/>
                  </a:lnTo>
                  <a:lnTo>
                    <a:pt x="3301263" y="52285"/>
                  </a:lnTo>
                  <a:close/>
                </a:path>
                <a:path w="3355975" h="53339">
                  <a:moveTo>
                    <a:pt x="3355543" y="863"/>
                  </a:moveTo>
                  <a:lnTo>
                    <a:pt x="3346437" y="863"/>
                  </a:lnTo>
                  <a:lnTo>
                    <a:pt x="3334067" y="36626"/>
                  </a:lnTo>
                  <a:lnTo>
                    <a:pt x="3331311" y="44881"/>
                  </a:lnTo>
                  <a:lnTo>
                    <a:pt x="3316706" y="863"/>
                  </a:lnTo>
                  <a:lnTo>
                    <a:pt x="3306508" y="863"/>
                  </a:lnTo>
                  <a:lnTo>
                    <a:pt x="3306508" y="52285"/>
                  </a:lnTo>
                  <a:lnTo>
                    <a:pt x="3313049" y="52285"/>
                  </a:lnTo>
                  <a:lnTo>
                    <a:pt x="3313049" y="8470"/>
                  </a:lnTo>
                  <a:lnTo>
                    <a:pt x="3327882" y="52285"/>
                  </a:lnTo>
                  <a:lnTo>
                    <a:pt x="3334004" y="52285"/>
                  </a:lnTo>
                  <a:lnTo>
                    <a:pt x="3349002" y="9271"/>
                  </a:lnTo>
                  <a:lnTo>
                    <a:pt x="3349002" y="52285"/>
                  </a:lnTo>
                  <a:lnTo>
                    <a:pt x="3355543" y="52285"/>
                  </a:lnTo>
                  <a:lnTo>
                    <a:pt x="3355543" y="86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3740" y="2517800"/>
              <a:ext cx="759142" cy="531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5678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857592" y="0"/>
                  </a:moveTo>
                  <a:lnTo>
                    <a:pt x="0" y="0"/>
                  </a:lnTo>
                  <a:lnTo>
                    <a:pt x="0" y="959777"/>
                  </a:lnTo>
                  <a:lnTo>
                    <a:pt x="857592" y="959777"/>
                  </a:lnTo>
                  <a:lnTo>
                    <a:pt x="857592" y="0"/>
                  </a:lnTo>
                  <a:close/>
                </a:path>
              </a:pathLst>
            </a:custGeom>
            <a:solidFill>
              <a:srgbClr val="1C36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678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091" y="2319477"/>
              <a:ext cx="159407" cy="717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5587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857592" y="0"/>
                  </a:moveTo>
                  <a:lnTo>
                    <a:pt x="0" y="0"/>
                  </a:lnTo>
                  <a:lnTo>
                    <a:pt x="0" y="959777"/>
                  </a:lnTo>
                  <a:lnTo>
                    <a:pt x="857592" y="959777"/>
                  </a:lnTo>
                  <a:lnTo>
                    <a:pt x="857592" y="0"/>
                  </a:lnTo>
                  <a:close/>
                </a:path>
              </a:pathLst>
            </a:custGeom>
            <a:solidFill>
              <a:srgbClr val="A9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5587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478" y="2324290"/>
              <a:ext cx="181787" cy="717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75496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857592" y="0"/>
                  </a:moveTo>
                  <a:lnTo>
                    <a:pt x="0" y="0"/>
                  </a:lnTo>
                  <a:lnTo>
                    <a:pt x="0" y="959777"/>
                  </a:lnTo>
                  <a:lnTo>
                    <a:pt x="857592" y="959777"/>
                  </a:lnTo>
                  <a:lnTo>
                    <a:pt x="857592" y="0"/>
                  </a:lnTo>
                  <a:close/>
                </a:path>
              </a:pathLst>
            </a:custGeom>
            <a:solidFill>
              <a:srgbClr val="A1A4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75496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5599" y="2327655"/>
              <a:ext cx="178701" cy="717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325405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857592" y="0"/>
                  </a:moveTo>
                  <a:lnTo>
                    <a:pt x="0" y="0"/>
                  </a:lnTo>
                  <a:lnTo>
                    <a:pt x="0" y="959777"/>
                  </a:lnTo>
                  <a:lnTo>
                    <a:pt x="857592" y="959777"/>
                  </a:lnTo>
                  <a:lnTo>
                    <a:pt x="857592" y="0"/>
                  </a:lnTo>
                  <a:close/>
                </a:path>
              </a:pathLst>
            </a:custGeom>
            <a:solidFill>
              <a:srgbClr val="E1DF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25405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51947" y="2343365"/>
              <a:ext cx="180111" cy="7172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275328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857592" y="0"/>
                  </a:moveTo>
                  <a:lnTo>
                    <a:pt x="0" y="0"/>
                  </a:lnTo>
                  <a:lnTo>
                    <a:pt x="0" y="959777"/>
                  </a:lnTo>
                  <a:lnTo>
                    <a:pt x="857592" y="959777"/>
                  </a:lnTo>
                  <a:lnTo>
                    <a:pt x="857592" y="0"/>
                  </a:lnTo>
                  <a:close/>
                </a:path>
              </a:pathLst>
            </a:custGeom>
            <a:solidFill>
              <a:srgbClr val="0E5F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75328" y="1495818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19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8296" y="2325408"/>
              <a:ext cx="198310" cy="7172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52157" y="3765333"/>
              <a:ext cx="709930" cy="53340"/>
            </a:xfrm>
            <a:custGeom>
              <a:avLst/>
              <a:gdLst/>
              <a:ahLst/>
              <a:cxnLst/>
              <a:rect l="l" t="t" r="r" b="b"/>
              <a:pathLst>
                <a:path w="709930" h="53339">
                  <a:moveTo>
                    <a:pt x="40881" y="35026"/>
                  </a:moveTo>
                  <a:lnTo>
                    <a:pt x="15201" y="20739"/>
                  </a:lnTo>
                  <a:lnTo>
                    <a:pt x="11798" y="19494"/>
                  </a:lnTo>
                  <a:lnTo>
                    <a:pt x="9144" y="17119"/>
                  </a:lnTo>
                  <a:lnTo>
                    <a:pt x="8470" y="15595"/>
                  </a:lnTo>
                  <a:lnTo>
                    <a:pt x="8470" y="11620"/>
                  </a:lnTo>
                  <a:lnTo>
                    <a:pt x="9423" y="9804"/>
                  </a:lnTo>
                  <a:lnTo>
                    <a:pt x="13182" y="6781"/>
                  </a:lnTo>
                  <a:lnTo>
                    <a:pt x="16192" y="6032"/>
                  </a:lnTo>
                  <a:lnTo>
                    <a:pt x="24257" y="6032"/>
                  </a:lnTo>
                  <a:lnTo>
                    <a:pt x="27254" y="6858"/>
                  </a:lnTo>
                  <a:lnTo>
                    <a:pt x="31292" y="10172"/>
                  </a:lnTo>
                  <a:lnTo>
                    <a:pt x="32473" y="12623"/>
                  </a:lnTo>
                  <a:lnTo>
                    <a:pt x="32829" y="15875"/>
                  </a:lnTo>
                  <a:lnTo>
                    <a:pt x="39370" y="15367"/>
                  </a:lnTo>
                  <a:lnTo>
                    <a:pt x="23850" y="0"/>
                  </a:lnTo>
                  <a:lnTo>
                    <a:pt x="16586" y="0"/>
                  </a:lnTo>
                  <a:lnTo>
                    <a:pt x="1943" y="11582"/>
                  </a:lnTo>
                  <a:lnTo>
                    <a:pt x="1943" y="16560"/>
                  </a:lnTo>
                  <a:lnTo>
                    <a:pt x="23876" y="29743"/>
                  </a:lnTo>
                  <a:lnTo>
                    <a:pt x="26924" y="30581"/>
                  </a:lnTo>
                  <a:lnTo>
                    <a:pt x="30454" y="31940"/>
                  </a:lnTo>
                  <a:lnTo>
                    <a:pt x="32004" y="32943"/>
                  </a:lnTo>
                  <a:lnTo>
                    <a:pt x="33870" y="35344"/>
                  </a:lnTo>
                  <a:lnTo>
                    <a:pt x="34340" y="36753"/>
                  </a:lnTo>
                  <a:lnTo>
                    <a:pt x="34340" y="39941"/>
                  </a:lnTo>
                  <a:lnTo>
                    <a:pt x="24168" y="47117"/>
                  </a:lnTo>
                  <a:lnTo>
                    <a:pt x="18656" y="47117"/>
                  </a:lnTo>
                  <a:lnTo>
                    <a:pt x="6388" y="35191"/>
                  </a:lnTo>
                  <a:lnTo>
                    <a:pt x="0" y="35775"/>
                  </a:lnTo>
                  <a:lnTo>
                    <a:pt x="17246" y="53149"/>
                  </a:lnTo>
                  <a:lnTo>
                    <a:pt x="25565" y="53149"/>
                  </a:lnTo>
                  <a:lnTo>
                    <a:pt x="40881" y="40525"/>
                  </a:lnTo>
                  <a:lnTo>
                    <a:pt x="40881" y="35026"/>
                  </a:lnTo>
                  <a:close/>
                </a:path>
                <a:path w="709930" h="53339">
                  <a:moveTo>
                    <a:pt x="97256" y="21526"/>
                  </a:moveTo>
                  <a:lnTo>
                    <a:pt x="96253" y="16929"/>
                  </a:lnTo>
                  <a:lnTo>
                    <a:pt x="92252" y="8826"/>
                  </a:lnTo>
                  <a:lnTo>
                    <a:pt x="90119" y="6502"/>
                  </a:lnTo>
                  <a:lnTo>
                    <a:pt x="90119" y="33566"/>
                  </a:lnTo>
                  <a:lnTo>
                    <a:pt x="88569" y="38354"/>
                  </a:lnTo>
                  <a:lnTo>
                    <a:pt x="81953" y="45542"/>
                  </a:lnTo>
                  <a:lnTo>
                    <a:pt x="77749" y="47332"/>
                  </a:lnTo>
                  <a:lnTo>
                    <a:pt x="67589" y="47332"/>
                  </a:lnTo>
                  <a:lnTo>
                    <a:pt x="63411" y="45542"/>
                  </a:lnTo>
                  <a:lnTo>
                    <a:pt x="56756" y="38442"/>
                  </a:lnTo>
                  <a:lnTo>
                    <a:pt x="55092" y="33566"/>
                  </a:lnTo>
                  <a:lnTo>
                    <a:pt x="55092" y="19659"/>
                  </a:lnTo>
                  <a:lnTo>
                    <a:pt x="56832" y="14147"/>
                  </a:lnTo>
                  <a:lnTo>
                    <a:pt x="63779" y="7543"/>
                  </a:lnTo>
                  <a:lnTo>
                    <a:pt x="67919" y="5892"/>
                  </a:lnTo>
                  <a:lnTo>
                    <a:pt x="76123" y="5892"/>
                  </a:lnTo>
                  <a:lnTo>
                    <a:pt x="90119" y="33566"/>
                  </a:lnTo>
                  <a:lnTo>
                    <a:pt x="90119" y="6502"/>
                  </a:lnTo>
                  <a:lnTo>
                    <a:pt x="89560" y="5892"/>
                  </a:lnTo>
                  <a:lnTo>
                    <a:pt x="89344" y="5664"/>
                  </a:lnTo>
                  <a:lnTo>
                    <a:pt x="81724" y="1130"/>
                  </a:lnTo>
                  <a:lnTo>
                    <a:pt x="77444" y="0"/>
                  </a:lnTo>
                  <a:lnTo>
                    <a:pt x="65443" y="0"/>
                  </a:lnTo>
                  <a:lnTo>
                    <a:pt x="59524" y="2400"/>
                  </a:lnTo>
                  <a:lnTo>
                    <a:pt x="50355" y="12052"/>
                  </a:lnTo>
                  <a:lnTo>
                    <a:pt x="48056" y="18732"/>
                  </a:lnTo>
                  <a:lnTo>
                    <a:pt x="48082" y="31864"/>
                  </a:lnTo>
                  <a:lnTo>
                    <a:pt x="67805" y="53149"/>
                  </a:lnTo>
                  <a:lnTo>
                    <a:pt x="77127" y="53149"/>
                  </a:lnTo>
                  <a:lnTo>
                    <a:pt x="81292" y="52095"/>
                  </a:lnTo>
                  <a:lnTo>
                    <a:pt x="89014" y="47879"/>
                  </a:lnTo>
                  <a:lnTo>
                    <a:pt x="89535" y="47332"/>
                  </a:lnTo>
                  <a:lnTo>
                    <a:pt x="91998" y="44754"/>
                  </a:lnTo>
                  <a:lnTo>
                    <a:pt x="96215" y="36537"/>
                  </a:lnTo>
                  <a:lnTo>
                    <a:pt x="97256" y="31864"/>
                  </a:lnTo>
                  <a:lnTo>
                    <a:pt x="97256" y="21526"/>
                  </a:lnTo>
                  <a:close/>
                </a:path>
                <a:path w="709930" h="53339">
                  <a:moveTo>
                    <a:pt x="141071" y="863"/>
                  </a:moveTo>
                  <a:lnTo>
                    <a:pt x="106375" y="863"/>
                  </a:lnTo>
                  <a:lnTo>
                    <a:pt x="106375" y="52285"/>
                  </a:lnTo>
                  <a:lnTo>
                    <a:pt x="113195" y="52285"/>
                  </a:lnTo>
                  <a:lnTo>
                    <a:pt x="113195" y="28943"/>
                  </a:lnTo>
                  <a:lnTo>
                    <a:pt x="137337" y="28943"/>
                  </a:lnTo>
                  <a:lnTo>
                    <a:pt x="137337" y="22910"/>
                  </a:lnTo>
                  <a:lnTo>
                    <a:pt x="113195" y="22910"/>
                  </a:lnTo>
                  <a:lnTo>
                    <a:pt x="113195" y="6896"/>
                  </a:lnTo>
                  <a:lnTo>
                    <a:pt x="141071" y="6896"/>
                  </a:lnTo>
                  <a:lnTo>
                    <a:pt x="141071" y="863"/>
                  </a:lnTo>
                  <a:close/>
                </a:path>
                <a:path w="709930" h="53339">
                  <a:moveTo>
                    <a:pt x="186753" y="863"/>
                  </a:moveTo>
                  <a:lnTo>
                    <a:pt x="146011" y="863"/>
                  </a:lnTo>
                  <a:lnTo>
                    <a:pt x="146011" y="6896"/>
                  </a:lnTo>
                  <a:lnTo>
                    <a:pt x="162966" y="6896"/>
                  </a:lnTo>
                  <a:lnTo>
                    <a:pt x="162966" y="52285"/>
                  </a:lnTo>
                  <a:lnTo>
                    <a:pt x="169799" y="52285"/>
                  </a:lnTo>
                  <a:lnTo>
                    <a:pt x="169799" y="6896"/>
                  </a:lnTo>
                  <a:lnTo>
                    <a:pt x="186753" y="6896"/>
                  </a:lnTo>
                  <a:lnTo>
                    <a:pt x="186753" y="863"/>
                  </a:lnTo>
                  <a:close/>
                </a:path>
                <a:path w="709930" h="53339">
                  <a:moveTo>
                    <a:pt x="249288" y="863"/>
                  </a:moveTo>
                  <a:lnTo>
                    <a:pt x="208559" y="863"/>
                  </a:lnTo>
                  <a:lnTo>
                    <a:pt x="208559" y="6896"/>
                  </a:lnTo>
                  <a:lnTo>
                    <a:pt x="225513" y="6896"/>
                  </a:lnTo>
                  <a:lnTo>
                    <a:pt x="225513" y="52285"/>
                  </a:lnTo>
                  <a:lnTo>
                    <a:pt x="232346" y="52285"/>
                  </a:lnTo>
                  <a:lnTo>
                    <a:pt x="232346" y="6896"/>
                  </a:lnTo>
                  <a:lnTo>
                    <a:pt x="249288" y="6896"/>
                  </a:lnTo>
                  <a:lnTo>
                    <a:pt x="249288" y="863"/>
                  </a:lnTo>
                  <a:close/>
                </a:path>
                <a:path w="709930" h="53339">
                  <a:moveTo>
                    <a:pt x="303441" y="21526"/>
                  </a:moveTo>
                  <a:lnTo>
                    <a:pt x="302437" y="16929"/>
                  </a:lnTo>
                  <a:lnTo>
                    <a:pt x="298437" y="8826"/>
                  </a:lnTo>
                  <a:lnTo>
                    <a:pt x="296303" y="6502"/>
                  </a:lnTo>
                  <a:lnTo>
                    <a:pt x="296303" y="33566"/>
                  </a:lnTo>
                  <a:lnTo>
                    <a:pt x="294754" y="38354"/>
                  </a:lnTo>
                  <a:lnTo>
                    <a:pt x="288137" y="45542"/>
                  </a:lnTo>
                  <a:lnTo>
                    <a:pt x="283933" y="47332"/>
                  </a:lnTo>
                  <a:lnTo>
                    <a:pt x="273773" y="47332"/>
                  </a:lnTo>
                  <a:lnTo>
                    <a:pt x="269582" y="45542"/>
                  </a:lnTo>
                  <a:lnTo>
                    <a:pt x="262940" y="38442"/>
                  </a:lnTo>
                  <a:lnTo>
                    <a:pt x="261277" y="33566"/>
                  </a:lnTo>
                  <a:lnTo>
                    <a:pt x="261277" y="19659"/>
                  </a:lnTo>
                  <a:lnTo>
                    <a:pt x="263017" y="14147"/>
                  </a:lnTo>
                  <a:lnTo>
                    <a:pt x="269951" y="7543"/>
                  </a:lnTo>
                  <a:lnTo>
                    <a:pt x="274104" y="5892"/>
                  </a:lnTo>
                  <a:lnTo>
                    <a:pt x="282308" y="5892"/>
                  </a:lnTo>
                  <a:lnTo>
                    <a:pt x="296303" y="33566"/>
                  </a:lnTo>
                  <a:lnTo>
                    <a:pt x="296303" y="6502"/>
                  </a:lnTo>
                  <a:lnTo>
                    <a:pt x="295744" y="5892"/>
                  </a:lnTo>
                  <a:lnTo>
                    <a:pt x="295529" y="5664"/>
                  </a:lnTo>
                  <a:lnTo>
                    <a:pt x="287909" y="1130"/>
                  </a:lnTo>
                  <a:lnTo>
                    <a:pt x="283629" y="0"/>
                  </a:lnTo>
                  <a:lnTo>
                    <a:pt x="271627" y="0"/>
                  </a:lnTo>
                  <a:lnTo>
                    <a:pt x="265709" y="2400"/>
                  </a:lnTo>
                  <a:lnTo>
                    <a:pt x="256540" y="12052"/>
                  </a:lnTo>
                  <a:lnTo>
                    <a:pt x="254241" y="18732"/>
                  </a:lnTo>
                  <a:lnTo>
                    <a:pt x="254254" y="31864"/>
                  </a:lnTo>
                  <a:lnTo>
                    <a:pt x="273989" y="53149"/>
                  </a:lnTo>
                  <a:lnTo>
                    <a:pt x="283311" y="53149"/>
                  </a:lnTo>
                  <a:lnTo>
                    <a:pt x="287477" y="52095"/>
                  </a:lnTo>
                  <a:lnTo>
                    <a:pt x="295198" y="47879"/>
                  </a:lnTo>
                  <a:lnTo>
                    <a:pt x="295719" y="47332"/>
                  </a:lnTo>
                  <a:lnTo>
                    <a:pt x="298183" y="44754"/>
                  </a:lnTo>
                  <a:lnTo>
                    <a:pt x="302399" y="36537"/>
                  </a:lnTo>
                  <a:lnTo>
                    <a:pt x="303441" y="31864"/>
                  </a:lnTo>
                  <a:lnTo>
                    <a:pt x="303441" y="21526"/>
                  </a:lnTo>
                  <a:close/>
                </a:path>
                <a:path w="709930" h="53339">
                  <a:moveTo>
                    <a:pt x="352717" y="863"/>
                  </a:moveTo>
                  <a:lnTo>
                    <a:pt x="345884" y="863"/>
                  </a:lnTo>
                  <a:lnTo>
                    <a:pt x="345884" y="37007"/>
                  </a:lnTo>
                  <a:lnTo>
                    <a:pt x="344830" y="41376"/>
                  </a:lnTo>
                  <a:lnTo>
                    <a:pt x="340601" y="45910"/>
                  </a:lnTo>
                  <a:lnTo>
                    <a:pt x="337045" y="47040"/>
                  </a:lnTo>
                  <a:lnTo>
                    <a:pt x="329158" y="47040"/>
                  </a:lnTo>
                  <a:lnTo>
                    <a:pt x="319163" y="35013"/>
                  </a:lnTo>
                  <a:lnTo>
                    <a:pt x="319163" y="863"/>
                  </a:lnTo>
                  <a:lnTo>
                    <a:pt x="312343" y="863"/>
                  </a:lnTo>
                  <a:lnTo>
                    <a:pt x="312343" y="36004"/>
                  </a:lnTo>
                  <a:lnTo>
                    <a:pt x="313004" y="40309"/>
                  </a:lnTo>
                  <a:lnTo>
                    <a:pt x="315607" y="46609"/>
                  </a:lnTo>
                  <a:lnTo>
                    <a:pt x="317792" y="48996"/>
                  </a:lnTo>
                  <a:lnTo>
                    <a:pt x="323913" y="52324"/>
                  </a:lnTo>
                  <a:lnTo>
                    <a:pt x="327850" y="53149"/>
                  </a:lnTo>
                  <a:lnTo>
                    <a:pt x="337604" y="53149"/>
                  </a:lnTo>
                  <a:lnTo>
                    <a:pt x="352717" y="35737"/>
                  </a:lnTo>
                  <a:lnTo>
                    <a:pt x="352717" y="863"/>
                  </a:lnTo>
                  <a:close/>
                </a:path>
                <a:path w="709930" h="53339">
                  <a:moveTo>
                    <a:pt x="407530" y="35979"/>
                  </a:moveTo>
                  <a:lnTo>
                    <a:pt x="400710" y="34251"/>
                  </a:lnTo>
                  <a:lnTo>
                    <a:pt x="399783" y="38582"/>
                  </a:lnTo>
                  <a:lnTo>
                    <a:pt x="397992" y="41846"/>
                  </a:lnTo>
                  <a:lnTo>
                    <a:pt x="392722" y="46228"/>
                  </a:lnTo>
                  <a:lnTo>
                    <a:pt x="389509" y="47332"/>
                  </a:lnTo>
                  <a:lnTo>
                    <a:pt x="382587" y="47332"/>
                  </a:lnTo>
                  <a:lnTo>
                    <a:pt x="369176" y="30530"/>
                  </a:lnTo>
                  <a:lnTo>
                    <a:pt x="369176" y="22771"/>
                  </a:lnTo>
                  <a:lnTo>
                    <a:pt x="382320" y="5816"/>
                  </a:lnTo>
                  <a:lnTo>
                    <a:pt x="389699" y="5816"/>
                  </a:lnTo>
                  <a:lnTo>
                    <a:pt x="392544" y="6667"/>
                  </a:lnTo>
                  <a:lnTo>
                    <a:pt x="397065" y="10083"/>
                  </a:lnTo>
                  <a:lnTo>
                    <a:pt x="398805" y="12801"/>
                  </a:lnTo>
                  <a:lnTo>
                    <a:pt x="399986" y="16548"/>
                  </a:lnTo>
                  <a:lnTo>
                    <a:pt x="406666" y="14960"/>
                  </a:lnTo>
                  <a:lnTo>
                    <a:pt x="405295" y="10223"/>
                  </a:lnTo>
                  <a:lnTo>
                    <a:pt x="402856" y="6540"/>
                  </a:lnTo>
                  <a:lnTo>
                    <a:pt x="395846" y="1295"/>
                  </a:lnTo>
                  <a:lnTo>
                    <a:pt x="391528" y="0"/>
                  </a:lnTo>
                  <a:lnTo>
                    <a:pt x="381850" y="0"/>
                  </a:lnTo>
                  <a:lnTo>
                    <a:pt x="362140" y="20840"/>
                  </a:lnTo>
                  <a:lnTo>
                    <a:pt x="362140" y="31102"/>
                  </a:lnTo>
                  <a:lnTo>
                    <a:pt x="380746" y="53149"/>
                  </a:lnTo>
                  <a:lnTo>
                    <a:pt x="391617" y="53149"/>
                  </a:lnTo>
                  <a:lnTo>
                    <a:pt x="396151" y="51676"/>
                  </a:lnTo>
                  <a:lnTo>
                    <a:pt x="403542" y="45821"/>
                  </a:lnTo>
                  <a:lnTo>
                    <a:pt x="406107" y="41567"/>
                  </a:lnTo>
                  <a:lnTo>
                    <a:pt x="407530" y="35979"/>
                  </a:lnTo>
                  <a:close/>
                </a:path>
                <a:path w="709930" h="53339">
                  <a:moveTo>
                    <a:pt x="456463" y="863"/>
                  </a:moveTo>
                  <a:lnTo>
                    <a:pt x="449643" y="863"/>
                  </a:lnTo>
                  <a:lnTo>
                    <a:pt x="449643" y="22047"/>
                  </a:lnTo>
                  <a:lnTo>
                    <a:pt x="423062" y="22047"/>
                  </a:lnTo>
                  <a:lnTo>
                    <a:pt x="423062" y="863"/>
                  </a:lnTo>
                  <a:lnTo>
                    <a:pt x="416242" y="863"/>
                  </a:lnTo>
                  <a:lnTo>
                    <a:pt x="416242" y="52285"/>
                  </a:lnTo>
                  <a:lnTo>
                    <a:pt x="423062" y="52285"/>
                  </a:lnTo>
                  <a:lnTo>
                    <a:pt x="423062" y="28079"/>
                  </a:lnTo>
                  <a:lnTo>
                    <a:pt x="449643" y="28079"/>
                  </a:lnTo>
                  <a:lnTo>
                    <a:pt x="449643" y="52285"/>
                  </a:lnTo>
                  <a:lnTo>
                    <a:pt x="456463" y="52285"/>
                  </a:lnTo>
                  <a:lnTo>
                    <a:pt x="456463" y="863"/>
                  </a:lnTo>
                  <a:close/>
                </a:path>
                <a:path w="709930" h="53339">
                  <a:moveTo>
                    <a:pt x="549275" y="863"/>
                  </a:moveTo>
                  <a:lnTo>
                    <a:pt x="542442" y="863"/>
                  </a:lnTo>
                  <a:lnTo>
                    <a:pt x="533336" y="38125"/>
                  </a:lnTo>
                  <a:lnTo>
                    <a:pt x="531787" y="45097"/>
                  </a:lnTo>
                  <a:lnTo>
                    <a:pt x="530923" y="39433"/>
                  </a:lnTo>
                  <a:lnTo>
                    <a:pt x="529577" y="33362"/>
                  </a:lnTo>
                  <a:lnTo>
                    <a:pt x="520395" y="863"/>
                  </a:lnTo>
                  <a:lnTo>
                    <a:pt x="512191" y="863"/>
                  </a:lnTo>
                  <a:lnTo>
                    <a:pt x="502475" y="35610"/>
                  </a:lnTo>
                  <a:lnTo>
                    <a:pt x="500100" y="45097"/>
                  </a:lnTo>
                  <a:lnTo>
                    <a:pt x="499465" y="41630"/>
                  </a:lnTo>
                  <a:lnTo>
                    <a:pt x="490181" y="863"/>
                  </a:lnTo>
                  <a:lnTo>
                    <a:pt x="483108" y="863"/>
                  </a:lnTo>
                  <a:lnTo>
                    <a:pt x="496658" y="52285"/>
                  </a:lnTo>
                  <a:lnTo>
                    <a:pt x="503770" y="52285"/>
                  </a:lnTo>
                  <a:lnTo>
                    <a:pt x="514553" y="13093"/>
                  </a:lnTo>
                  <a:lnTo>
                    <a:pt x="516128" y="7073"/>
                  </a:lnTo>
                  <a:lnTo>
                    <a:pt x="528574" y="52285"/>
                  </a:lnTo>
                  <a:lnTo>
                    <a:pt x="535190" y="52285"/>
                  </a:lnTo>
                  <a:lnTo>
                    <a:pt x="549275" y="863"/>
                  </a:lnTo>
                  <a:close/>
                </a:path>
                <a:path w="709930" h="53339">
                  <a:moveTo>
                    <a:pt x="596099" y="863"/>
                  </a:moveTo>
                  <a:lnTo>
                    <a:pt x="589280" y="863"/>
                  </a:lnTo>
                  <a:lnTo>
                    <a:pt x="589280" y="22047"/>
                  </a:lnTo>
                  <a:lnTo>
                    <a:pt x="562698" y="22047"/>
                  </a:lnTo>
                  <a:lnTo>
                    <a:pt x="562698" y="863"/>
                  </a:lnTo>
                  <a:lnTo>
                    <a:pt x="555866" y="863"/>
                  </a:lnTo>
                  <a:lnTo>
                    <a:pt x="555866" y="52285"/>
                  </a:lnTo>
                  <a:lnTo>
                    <a:pt x="562698" y="52285"/>
                  </a:lnTo>
                  <a:lnTo>
                    <a:pt x="562698" y="28079"/>
                  </a:lnTo>
                  <a:lnTo>
                    <a:pt x="589280" y="28079"/>
                  </a:lnTo>
                  <a:lnTo>
                    <a:pt x="589280" y="52285"/>
                  </a:lnTo>
                  <a:lnTo>
                    <a:pt x="596099" y="52285"/>
                  </a:lnTo>
                  <a:lnTo>
                    <a:pt x="596099" y="863"/>
                  </a:lnTo>
                  <a:close/>
                </a:path>
                <a:path w="709930" h="53339">
                  <a:moveTo>
                    <a:pt x="615429" y="863"/>
                  </a:moveTo>
                  <a:lnTo>
                    <a:pt x="608609" y="863"/>
                  </a:lnTo>
                  <a:lnTo>
                    <a:pt x="608609" y="52285"/>
                  </a:lnTo>
                  <a:lnTo>
                    <a:pt x="615429" y="52285"/>
                  </a:lnTo>
                  <a:lnTo>
                    <a:pt x="615429" y="863"/>
                  </a:lnTo>
                  <a:close/>
                </a:path>
                <a:path w="709930" h="53339">
                  <a:moveTo>
                    <a:pt x="664273" y="863"/>
                  </a:moveTo>
                  <a:lnTo>
                    <a:pt x="623544" y="863"/>
                  </a:lnTo>
                  <a:lnTo>
                    <a:pt x="623544" y="6896"/>
                  </a:lnTo>
                  <a:lnTo>
                    <a:pt x="640486" y="6896"/>
                  </a:lnTo>
                  <a:lnTo>
                    <a:pt x="640486" y="52285"/>
                  </a:lnTo>
                  <a:lnTo>
                    <a:pt x="647319" y="52285"/>
                  </a:lnTo>
                  <a:lnTo>
                    <a:pt x="647319" y="6896"/>
                  </a:lnTo>
                  <a:lnTo>
                    <a:pt x="664273" y="6896"/>
                  </a:lnTo>
                  <a:lnTo>
                    <a:pt x="664273" y="863"/>
                  </a:lnTo>
                  <a:close/>
                </a:path>
                <a:path w="709930" h="53339">
                  <a:moveTo>
                    <a:pt x="709803" y="46253"/>
                  </a:moveTo>
                  <a:lnTo>
                    <a:pt x="678268" y="46253"/>
                  </a:lnTo>
                  <a:lnTo>
                    <a:pt x="678268" y="28727"/>
                  </a:lnTo>
                  <a:lnTo>
                    <a:pt x="706640" y="28727"/>
                  </a:lnTo>
                  <a:lnTo>
                    <a:pt x="706640" y="22694"/>
                  </a:lnTo>
                  <a:lnTo>
                    <a:pt x="678268" y="22694"/>
                  </a:lnTo>
                  <a:lnTo>
                    <a:pt x="678268" y="6896"/>
                  </a:lnTo>
                  <a:lnTo>
                    <a:pt x="708583" y="6896"/>
                  </a:lnTo>
                  <a:lnTo>
                    <a:pt x="708583" y="863"/>
                  </a:lnTo>
                  <a:lnTo>
                    <a:pt x="671436" y="863"/>
                  </a:lnTo>
                  <a:lnTo>
                    <a:pt x="671436" y="52285"/>
                  </a:lnTo>
                  <a:lnTo>
                    <a:pt x="709803" y="52285"/>
                  </a:lnTo>
                  <a:lnTo>
                    <a:pt x="709803" y="462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678" y="2744012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20">
                  <a:moveTo>
                    <a:pt x="857592" y="0"/>
                  </a:moveTo>
                  <a:lnTo>
                    <a:pt x="0" y="0"/>
                  </a:lnTo>
                  <a:lnTo>
                    <a:pt x="0" y="959764"/>
                  </a:lnTo>
                  <a:lnTo>
                    <a:pt x="857592" y="959764"/>
                  </a:lnTo>
                  <a:lnTo>
                    <a:pt x="85759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678" y="2744012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20">
                  <a:moveTo>
                    <a:pt x="0" y="0"/>
                  </a:moveTo>
                  <a:lnTo>
                    <a:pt x="857592" y="0"/>
                  </a:lnTo>
                  <a:lnTo>
                    <a:pt x="857592" y="959764"/>
                  </a:lnTo>
                  <a:lnTo>
                    <a:pt x="0" y="9597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7498" y="3588016"/>
              <a:ext cx="148038" cy="715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7543" y="2735021"/>
              <a:ext cx="857592" cy="95976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27543" y="2735021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20">
                  <a:moveTo>
                    <a:pt x="0" y="0"/>
                  </a:moveTo>
                  <a:lnTo>
                    <a:pt x="857580" y="0"/>
                  </a:lnTo>
                  <a:lnTo>
                    <a:pt x="857580" y="959764"/>
                  </a:lnTo>
                  <a:lnTo>
                    <a:pt x="0" y="9597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9622" y="3557943"/>
              <a:ext cx="142036" cy="7157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503934" y="3751338"/>
              <a:ext cx="770255" cy="53340"/>
            </a:xfrm>
            <a:custGeom>
              <a:avLst/>
              <a:gdLst/>
              <a:ahLst/>
              <a:cxnLst/>
              <a:rect l="l" t="t" r="r" b="b"/>
              <a:pathLst>
                <a:path w="770255" h="53339">
                  <a:moveTo>
                    <a:pt x="40525" y="863"/>
                  </a:moveTo>
                  <a:lnTo>
                    <a:pt x="33985" y="863"/>
                  </a:lnTo>
                  <a:lnTo>
                    <a:pt x="33985" y="41236"/>
                  </a:lnTo>
                  <a:lnTo>
                    <a:pt x="6997" y="863"/>
                  </a:lnTo>
                  <a:lnTo>
                    <a:pt x="0" y="863"/>
                  </a:lnTo>
                  <a:lnTo>
                    <a:pt x="0" y="52298"/>
                  </a:lnTo>
                  <a:lnTo>
                    <a:pt x="6540" y="52298"/>
                  </a:lnTo>
                  <a:lnTo>
                    <a:pt x="6540" y="11925"/>
                  </a:lnTo>
                  <a:lnTo>
                    <a:pt x="33528" y="52298"/>
                  </a:lnTo>
                  <a:lnTo>
                    <a:pt x="40525" y="52298"/>
                  </a:lnTo>
                  <a:lnTo>
                    <a:pt x="40525" y="863"/>
                  </a:lnTo>
                  <a:close/>
                </a:path>
                <a:path w="770255" h="53339">
                  <a:moveTo>
                    <a:pt x="94462" y="52298"/>
                  </a:moveTo>
                  <a:lnTo>
                    <a:pt x="88112" y="36703"/>
                  </a:lnTo>
                  <a:lnTo>
                    <a:pt x="85852" y="31178"/>
                  </a:lnTo>
                  <a:lnTo>
                    <a:pt x="78638" y="13449"/>
                  </a:lnTo>
                  <a:lnTo>
                    <a:pt x="78638" y="31178"/>
                  </a:lnTo>
                  <a:lnTo>
                    <a:pt x="61112" y="31178"/>
                  </a:lnTo>
                  <a:lnTo>
                    <a:pt x="66751" y="16078"/>
                  </a:lnTo>
                  <a:lnTo>
                    <a:pt x="67932" y="12814"/>
                  </a:lnTo>
                  <a:lnTo>
                    <a:pt x="68884" y="9525"/>
                  </a:lnTo>
                  <a:lnTo>
                    <a:pt x="69583" y="6172"/>
                  </a:lnTo>
                  <a:lnTo>
                    <a:pt x="70434" y="9004"/>
                  </a:lnTo>
                  <a:lnTo>
                    <a:pt x="71742" y="12814"/>
                  </a:lnTo>
                  <a:lnTo>
                    <a:pt x="78638" y="31178"/>
                  </a:lnTo>
                  <a:lnTo>
                    <a:pt x="78638" y="13449"/>
                  </a:lnTo>
                  <a:lnTo>
                    <a:pt x="75679" y="6172"/>
                  </a:lnTo>
                  <a:lnTo>
                    <a:pt x="73520" y="863"/>
                  </a:lnTo>
                  <a:lnTo>
                    <a:pt x="66040" y="863"/>
                  </a:lnTo>
                  <a:lnTo>
                    <a:pt x="46316" y="52298"/>
                  </a:lnTo>
                  <a:lnTo>
                    <a:pt x="53530" y="52298"/>
                  </a:lnTo>
                  <a:lnTo>
                    <a:pt x="59105" y="36703"/>
                  </a:lnTo>
                  <a:lnTo>
                    <a:pt x="80772" y="36703"/>
                  </a:lnTo>
                  <a:lnTo>
                    <a:pt x="86715" y="52298"/>
                  </a:lnTo>
                  <a:lnTo>
                    <a:pt x="94462" y="52298"/>
                  </a:lnTo>
                  <a:close/>
                </a:path>
                <a:path w="770255" h="53339">
                  <a:moveTo>
                    <a:pt x="131368" y="863"/>
                  </a:moveTo>
                  <a:lnTo>
                    <a:pt x="90652" y="863"/>
                  </a:lnTo>
                  <a:lnTo>
                    <a:pt x="90652" y="6896"/>
                  </a:lnTo>
                  <a:lnTo>
                    <a:pt x="107607" y="6896"/>
                  </a:lnTo>
                  <a:lnTo>
                    <a:pt x="107607" y="52298"/>
                  </a:lnTo>
                  <a:lnTo>
                    <a:pt x="114439" y="52298"/>
                  </a:lnTo>
                  <a:lnTo>
                    <a:pt x="114439" y="6896"/>
                  </a:lnTo>
                  <a:lnTo>
                    <a:pt x="131368" y="6896"/>
                  </a:lnTo>
                  <a:lnTo>
                    <a:pt x="131368" y="863"/>
                  </a:lnTo>
                  <a:close/>
                </a:path>
                <a:path w="770255" h="53339">
                  <a:moveTo>
                    <a:pt x="178930" y="863"/>
                  </a:moveTo>
                  <a:lnTo>
                    <a:pt x="172110" y="863"/>
                  </a:lnTo>
                  <a:lnTo>
                    <a:pt x="172110" y="37020"/>
                  </a:lnTo>
                  <a:lnTo>
                    <a:pt x="171056" y="41376"/>
                  </a:lnTo>
                  <a:lnTo>
                    <a:pt x="166814" y="45910"/>
                  </a:lnTo>
                  <a:lnTo>
                    <a:pt x="163258" y="47053"/>
                  </a:lnTo>
                  <a:lnTo>
                    <a:pt x="155371" y="47053"/>
                  </a:lnTo>
                  <a:lnTo>
                    <a:pt x="145389" y="35013"/>
                  </a:lnTo>
                  <a:lnTo>
                    <a:pt x="145389" y="863"/>
                  </a:lnTo>
                  <a:lnTo>
                    <a:pt x="138557" y="863"/>
                  </a:lnTo>
                  <a:lnTo>
                    <a:pt x="138557" y="36004"/>
                  </a:lnTo>
                  <a:lnTo>
                    <a:pt x="139217" y="40309"/>
                  </a:lnTo>
                  <a:lnTo>
                    <a:pt x="141833" y="46609"/>
                  </a:lnTo>
                  <a:lnTo>
                    <a:pt x="143992" y="48996"/>
                  </a:lnTo>
                  <a:lnTo>
                    <a:pt x="150126" y="52324"/>
                  </a:lnTo>
                  <a:lnTo>
                    <a:pt x="154051" y="53149"/>
                  </a:lnTo>
                  <a:lnTo>
                    <a:pt x="163817" y="53149"/>
                  </a:lnTo>
                  <a:lnTo>
                    <a:pt x="178930" y="35737"/>
                  </a:lnTo>
                  <a:lnTo>
                    <a:pt x="178930" y="863"/>
                  </a:lnTo>
                  <a:close/>
                </a:path>
                <a:path w="770255" h="53339">
                  <a:moveTo>
                    <a:pt x="235673" y="52298"/>
                  </a:moveTo>
                  <a:lnTo>
                    <a:pt x="217043" y="28879"/>
                  </a:lnTo>
                  <a:lnTo>
                    <a:pt x="221983" y="28194"/>
                  </a:lnTo>
                  <a:lnTo>
                    <a:pt x="225615" y="26606"/>
                  </a:lnTo>
                  <a:lnTo>
                    <a:pt x="228485" y="23558"/>
                  </a:lnTo>
                  <a:lnTo>
                    <a:pt x="230339" y="21602"/>
                  </a:lnTo>
                  <a:lnTo>
                    <a:pt x="231521" y="18529"/>
                  </a:lnTo>
                  <a:lnTo>
                    <a:pt x="231521" y="12052"/>
                  </a:lnTo>
                  <a:lnTo>
                    <a:pt x="230822" y="9461"/>
                  </a:lnTo>
                  <a:lnTo>
                    <a:pt x="229019" y="6540"/>
                  </a:lnTo>
                  <a:lnTo>
                    <a:pt x="227965" y="4800"/>
                  </a:lnTo>
                  <a:lnTo>
                    <a:pt x="226072" y="3175"/>
                  </a:lnTo>
                  <a:lnTo>
                    <a:pt x="224485" y="2565"/>
                  </a:lnTo>
                  <a:lnTo>
                    <a:pt x="224485" y="12458"/>
                  </a:lnTo>
                  <a:lnTo>
                    <a:pt x="224485" y="16560"/>
                  </a:lnTo>
                  <a:lnTo>
                    <a:pt x="224028" y="18084"/>
                  </a:lnTo>
                  <a:lnTo>
                    <a:pt x="223113" y="19494"/>
                  </a:lnTo>
                  <a:lnTo>
                    <a:pt x="222224" y="20929"/>
                  </a:lnTo>
                  <a:lnTo>
                    <a:pt x="220891" y="21958"/>
                  </a:lnTo>
                  <a:lnTo>
                    <a:pt x="217398" y="23241"/>
                  </a:lnTo>
                  <a:lnTo>
                    <a:pt x="214985" y="23558"/>
                  </a:lnTo>
                  <a:lnTo>
                    <a:pt x="197256" y="23558"/>
                  </a:lnTo>
                  <a:lnTo>
                    <a:pt x="197256" y="6540"/>
                  </a:lnTo>
                  <a:lnTo>
                    <a:pt x="217309" y="6540"/>
                  </a:lnTo>
                  <a:lnTo>
                    <a:pt x="220091" y="7315"/>
                  </a:lnTo>
                  <a:lnTo>
                    <a:pt x="223608" y="10452"/>
                  </a:lnTo>
                  <a:lnTo>
                    <a:pt x="224485" y="12458"/>
                  </a:lnTo>
                  <a:lnTo>
                    <a:pt x="224485" y="2565"/>
                  </a:lnTo>
                  <a:lnTo>
                    <a:pt x="221297" y="1333"/>
                  </a:lnTo>
                  <a:lnTo>
                    <a:pt x="217817" y="863"/>
                  </a:lnTo>
                  <a:lnTo>
                    <a:pt x="190436" y="863"/>
                  </a:lnTo>
                  <a:lnTo>
                    <a:pt x="190436" y="52298"/>
                  </a:lnTo>
                  <a:lnTo>
                    <a:pt x="197256" y="52298"/>
                  </a:lnTo>
                  <a:lnTo>
                    <a:pt x="197256" y="29451"/>
                  </a:lnTo>
                  <a:lnTo>
                    <a:pt x="206895" y="29451"/>
                  </a:lnTo>
                  <a:lnTo>
                    <a:pt x="227177" y="52298"/>
                  </a:lnTo>
                  <a:lnTo>
                    <a:pt x="235673" y="52298"/>
                  </a:lnTo>
                  <a:close/>
                </a:path>
                <a:path w="770255" h="53339">
                  <a:moveTo>
                    <a:pt x="284683" y="52298"/>
                  </a:moveTo>
                  <a:lnTo>
                    <a:pt x="278333" y="36703"/>
                  </a:lnTo>
                  <a:lnTo>
                    <a:pt x="276072" y="31178"/>
                  </a:lnTo>
                  <a:lnTo>
                    <a:pt x="268859" y="13449"/>
                  </a:lnTo>
                  <a:lnTo>
                    <a:pt x="268859" y="31178"/>
                  </a:lnTo>
                  <a:lnTo>
                    <a:pt x="251333" y="31178"/>
                  </a:lnTo>
                  <a:lnTo>
                    <a:pt x="256971" y="16078"/>
                  </a:lnTo>
                  <a:lnTo>
                    <a:pt x="258152" y="12814"/>
                  </a:lnTo>
                  <a:lnTo>
                    <a:pt x="259092" y="9525"/>
                  </a:lnTo>
                  <a:lnTo>
                    <a:pt x="259803" y="6172"/>
                  </a:lnTo>
                  <a:lnTo>
                    <a:pt x="260654" y="9004"/>
                  </a:lnTo>
                  <a:lnTo>
                    <a:pt x="261950" y="12814"/>
                  </a:lnTo>
                  <a:lnTo>
                    <a:pt x="268859" y="31178"/>
                  </a:lnTo>
                  <a:lnTo>
                    <a:pt x="268859" y="13449"/>
                  </a:lnTo>
                  <a:lnTo>
                    <a:pt x="265899" y="6172"/>
                  </a:lnTo>
                  <a:lnTo>
                    <a:pt x="263740" y="863"/>
                  </a:lnTo>
                  <a:lnTo>
                    <a:pt x="256260" y="863"/>
                  </a:lnTo>
                  <a:lnTo>
                    <a:pt x="236524" y="52298"/>
                  </a:lnTo>
                  <a:lnTo>
                    <a:pt x="243751" y="52298"/>
                  </a:lnTo>
                  <a:lnTo>
                    <a:pt x="249326" y="36703"/>
                  </a:lnTo>
                  <a:lnTo>
                    <a:pt x="270979" y="36703"/>
                  </a:lnTo>
                  <a:lnTo>
                    <a:pt x="276936" y="52298"/>
                  </a:lnTo>
                  <a:lnTo>
                    <a:pt x="284683" y="52298"/>
                  </a:lnTo>
                  <a:close/>
                </a:path>
                <a:path w="770255" h="53339">
                  <a:moveTo>
                    <a:pt x="321906" y="46266"/>
                  </a:moveTo>
                  <a:lnTo>
                    <a:pt x="296621" y="46266"/>
                  </a:lnTo>
                  <a:lnTo>
                    <a:pt x="296621" y="863"/>
                  </a:lnTo>
                  <a:lnTo>
                    <a:pt x="289788" y="863"/>
                  </a:lnTo>
                  <a:lnTo>
                    <a:pt x="289788" y="52298"/>
                  </a:lnTo>
                  <a:lnTo>
                    <a:pt x="321906" y="52298"/>
                  </a:lnTo>
                  <a:lnTo>
                    <a:pt x="321906" y="46266"/>
                  </a:lnTo>
                  <a:close/>
                </a:path>
                <a:path w="770255" h="53339">
                  <a:moveTo>
                    <a:pt x="385546" y="863"/>
                  </a:moveTo>
                  <a:lnTo>
                    <a:pt x="344817" y="863"/>
                  </a:lnTo>
                  <a:lnTo>
                    <a:pt x="344817" y="6896"/>
                  </a:lnTo>
                  <a:lnTo>
                    <a:pt x="361772" y="6896"/>
                  </a:lnTo>
                  <a:lnTo>
                    <a:pt x="361772" y="52298"/>
                  </a:lnTo>
                  <a:lnTo>
                    <a:pt x="368592" y="52298"/>
                  </a:lnTo>
                  <a:lnTo>
                    <a:pt x="368592" y="6896"/>
                  </a:lnTo>
                  <a:lnTo>
                    <a:pt x="385546" y="6896"/>
                  </a:lnTo>
                  <a:lnTo>
                    <a:pt x="385546" y="863"/>
                  </a:lnTo>
                  <a:close/>
                </a:path>
                <a:path w="770255" h="53339">
                  <a:moveTo>
                    <a:pt x="439699" y="21526"/>
                  </a:moveTo>
                  <a:lnTo>
                    <a:pt x="438696" y="16929"/>
                  </a:lnTo>
                  <a:lnTo>
                    <a:pt x="434695" y="8826"/>
                  </a:lnTo>
                  <a:lnTo>
                    <a:pt x="432562" y="6515"/>
                  </a:lnTo>
                  <a:lnTo>
                    <a:pt x="432562" y="33566"/>
                  </a:lnTo>
                  <a:lnTo>
                    <a:pt x="431012" y="38354"/>
                  </a:lnTo>
                  <a:lnTo>
                    <a:pt x="424395" y="45542"/>
                  </a:lnTo>
                  <a:lnTo>
                    <a:pt x="420204" y="47332"/>
                  </a:lnTo>
                  <a:lnTo>
                    <a:pt x="409994" y="47320"/>
                  </a:lnTo>
                  <a:lnTo>
                    <a:pt x="405841" y="45542"/>
                  </a:lnTo>
                  <a:lnTo>
                    <a:pt x="399199" y="38442"/>
                  </a:lnTo>
                  <a:lnTo>
                    <a:pt x="397535" y="33566"/>
                  </a:lnTo>
                  <a:lnTo>
                    <a:pt x="397535" y="19659"/>
                  </a:lnTo>
                  <a:lnTo>
                    <a:pt x="399275" y="14147"/>
                  </a:lnTo>
                  <a:lnTo>
                    <a:pt x="406209" y="7543"/>
                  </a:lnTo>
                  <a:lnTo>
                    <a:pt x="410362" y="5892"/>
                  </a:lnTo>
                  <a:lnTo>
                    <a:pt x="418553" y="5892"/>
                  </a:lnTo>
                  <a:lnTo>
                    <a:pt x="432562" y="33566"/>
                  </a:lnTo>
                  <a:lnTo>
                    <a:pt x="432562" y="6515"/>
                  </a:lnTo>
                  <a:lnTo>
                    <a:pt x="431990" y="5892"/>
                  </a:lnTo>
                  <a:lnTo>
                    <a:pt x="431787" y="5664"/>
                  </a:lnTo>
                  <a:lnTo>
                    <a:pt x="424167" y="1130"/>
                  </a:lnTo>
                  <a:lnTo>
                    <a:pt x="419887" y="0"/>
                  </a:lnTo>
                  <a:lnTo>
                    <a:pt x="407885" y="0"/>
                  </a:lnTo>
                  <a:lnTo>
                    <a:pt x="401967" y="2400"/>
                  </a:lnTo>
                  <a:lnTo>
                    <a:pt x="392798" y="12052"/>
                  </a:lnTo>
                  <a:lnTo>
                    <a:pt x="390499" y="18732"/>
                  </a:lnTo>
                  <a:lnTo>
                    <a:pt x="390512" y="31864"/>
                  </a:lnTo>
                  <a:lnTo>
                    <a:pt x="410248" y="53149"/>
                  </a:lnTo>
                  <a:lnTo>
                    <a:pt x="419569" y="53149"/>
                  </a:lnTo>
                  <a:lnTo>
                    <a:pt x="423735" y="52108"/>
                  </a:lnTo>
                  <a:lnTo>
                    <a:pt x="431457" y="47879"/>
                  </a:lnTo>
                  <a:lnTo>
                    <a:pt x="431977" y="47332"/>
                  </a:lnTo>
                  <a:lnTo>
                    <a:pt x="434441" y="44767"/>
                  </a:lnTo>
                  <a:lnTo>
                    <a:pt x="438645" y="36537"/>
                  </a:lnTo>
                  <a:lnTo>
                    <a:pt x="439699" y="31864"/>
                  </a:lnTo>
                  <a:lnTo>
                    <a:pt x="439699" y="21526"/>
                  </a:lnTo>
                  <a:close/>
                </a:path>
                <a:path w="770255" h="53339">
                  <a:moveTo>
                    <a:pt x="488975" y="863"/>
                  </a:moveTo>
                  <a:lnTo>
                    <a:pt x="482142" y="863"/>
                  </a:lnTo>
                  <a:lnTo>
                    <a:pt x="482142" y="37020"/>
                  </a:lnTo>
                  <a:lnTo>
                    <a:pt x="481088" y="41376"/>
                  </a:lnTo>
                  <a:lnTo>
                    <a:pt x="476859" y="45910"/>
                  </a:lnTo>
                  <a:lnTo>
                    <a:pt x="473303" y="47053"/>
                  </a:lnTo>
                  <a:lnTo>
                    <a:pt x="465416" y="47053"/>
                  </a:lnTo>
                  <a:lnTo>
                    <a:pt x="455422" y="35013"/>
                  </a:lnTo>
                  <a:lnTo>
                    <a:pt x="455422" y="863"/>
                  </a:lnTo>
                  <a:lnTo>
                    <a:pt x="448602" y="863"/>
                  </a:lnTo>
                  <a:lnTo>
                    <a:pt x="448602" y="36004"/>
                  </a:lnTo>
                  <a:lnTo>
                    <a:pt x="449262" y="40309"/>
                  </a:lnTo>
                  <a:lnTo>
                    <a:pt x="451866" y="46609"/>
                  </a:lnTo>
                  <a:lnTo>
                    <a:pt x="454050" y="48996"/>
                  </a:lnTo>
                  <a:lnTo>
                    <a:pt x="460159" y="52324"/>
                  </a:lnTo>
                  <a:lnTo>
                    <a:pt x="464108" y="53149"/>
                  </a:lnTo>
                  <a:lnTo>
                    <a:pt x="473862" y="53149"/>
                  </a:lnTo>
                  <a:lnTo>
                    <a:pt x="488975" y="35737"/>
                  </a:lnTo>
                  <a:lnTo>
                    <a:pt x="488975" y="863"/>
                  </a:lnTo>
                  <a:close/>
                </a:path>
                <a:path w="770255" h="53339">
                  <a:moveTo>
                    <a:pt x="543788" y="35979"/>
                  </a:moveTo>
                  <a:lnTo>
                    <a:pt x="536968" y="34251"/>
                  </a:lnTo>
                  <a:lnTo>
                    <a:pt x="536028" y="38582"/>
                  </a:lnTo>
                  <a:lnTo>
                    <a:pt x="534250" y="41846"/>
                  </a:lnTo>
                  <a:lnTo>
                    <a:pt x="528980" y="46240"/>
                  </a:lnTo>
                  <a:lnTo>
                    <a:pt x="525767" y="47332"/>
                  </a:lnTo>
                  <a:lnTo>
                    <a:pt x="518845" y="47332"/>
                  </a:lnTo>
                  <a:lnTo>
                    <a:pt x="505434" y="30530"/>
                  </a:lnTo>
                  <a:lnTo>
                    <a:pt x="505434" y="22771"/>
                  </a:lnTo>
                  <a:lnTo>
                    <a:pt x="518579" y="5816"/>
                  </a:lnTo>
                  <a:lnTo>
                    <a:pt x="525945" y="5816"/>
                  </a:lnTo>
                  <a:lnTo>
                    <a:pt x="528802" y="6667"/>
                  </a:lnTo>
                  <a:lnTo>
                    <a:pt x="533323" y="10083"/>
                  </a:lnTo>
                  <a:lnTo>
                    <a:pt x="535063" y="12814"/>
                  </a:lnTo>
                  <a:lnTo>
                    <a:pt x="536244" y="16548"/>
                  </a:lnTo>
                  <a:lnTo>
                    <a:pt x="542925" y="14960"/>
                  </a:lnTo>
                  <a:lnTo>
                    <a:pt x="541553" y="10223"/>
                  </a:lnTo>
                  <a:lnTo>
                    <a:pt x="539102" y="6553"/>
                  </a:lnTo>
                  <a:lnTo>
                    <a:pt x="532104" y="1308"/>
                  </a:lnTo>
                  <a:lnTo>
                    <a:pt x="527786" y="0"/>
                  </a:lnTo>
                  <a:lnTo>
                    <a:pt x="518109" y="0"/>
                  </a:lnTo>
                  <a:lnTo>
                    <a:pt x="498398" y="20840"/>
                  </a:lnTo>
                  <a:lnTo>
                    <a:pt x="498398" y="31102"/>
                  </a:lnTo>
                  <a:lnTo>
                    <a:pt x="517004" y="53149"/>
                  </a:lnTo>
                  <a:lnTo>
                    <a:pt x="527875" y="53149"/>
                  </a:lnTo>
                  <a:lnTo>
                    <a:pt x="532409" y="51676"/>
                  </a:lnTo>
                  <a:lnTo>
                    <a:pt x="539800" y="45821"/>
                  </a:lnTo>
                  <a:lnTo>
                    <a:pt x="542366" y="41567"/>
                  </a:lnTo>
                  <a:lnTo>
                    <a:pt x="543788" y="35979"/>
                  </a:lnTo>
                  <a:close/>
                </a:path>
                <a:path w="770255" h="53339">
                  <a:moveTo>
                    <a:pt x="592721" y="863"/>
                  </a:moveTo>
                  <a:lnTo>
                    <a:pt x="585901" y="863"/>
                  </a:lnTo>
                  <a:lnTo>
                    <a:pt x="585901" y="22047"/>
                  </a:lnTo>
                  <a:lnTo>
                    <a:pt x="559320" y="22047"/>
                  </a:lnTo>
                  <a:lnTo>
                    <a:pt x="559320" y="863"/>
                  </a:lnTo>
                  <a:lnTo>
                    <a:pt x="552500" y="863"/>
                  </a:lnTo>
                  <a:lnTo>
                    <a:pt x="552500" y="52298"/>
                  </a:lnTo>
                  <a:lnTo>
                    <a:pt x="559320" y="52298"/>
                  </a:lnTo>
                  <a:lnTo>
                    <a:pt x="559320" y="28092"/>
                  </a:lnTo>
                  <a:lnTo>
                    <a:pt x="585901" y="28092"/>
                  </a:lnTo>
                  <a:lnTo>
                    <a:pt x="585901" y="52298"/>
                  </a:lnTo>
                  <a:lnTo>
                    <a:pt x="592721" y="52298"/>
                  </a:lnTo>
                  <a:lnTo>
                    <a:pt x="592721" y="863"/>
                  </a:lnTo>
                  <a:close/>
                </a:path>
                <a:path w="770255" h="53339">
                  <a:moveTo>
                    <a:pt x="671169" y="21526"/>
                  </a:moveTo>
                  <a:lnTo>
                    <a:pt x="670166" y="16929"/>
                  </a:lnTo>
                  <a:lnTo>
                    <a:pt x="666165" y="8826"/>
                  </a:lnTo>
                  <a:lnTo>
                    <a:pt x="664019" y="6515"/>
                  </a:lnTo>
                  <a:lnTo>
                    <a:pt x="664019" y="33566"/>
                  </a:lnTo>
                  <a:lnTo>
                    <a:pt x="662470" y="38354"/>
                  </a:lnTo>
                  <a:lnTo>
                    <a:pt x="655853" y="45542"/>
                  </a:lnTo>
                  <a:lnTo>
                    <a:pt x="651662" y="47332"/>
                  </a:lnTo>
                  <a:lnTo>
                    <a:pt x="641464" y="47320"/>
                  </a:lnTo>
                  <a:lnTo>
                    <a:pt x="637311" y="45542"/>
                  </a:lnTo>
                  <a:lnTo>
                    <a:pt x="630669" y="38442"/>
                  </a:lnTo>
                  <a:lnTo>
                    <a:pt x="628992" y="33566"/>
                  </a:lnTo>
                  <a:lnTo>
                    <a:pt x="628992" y="19659"/>
                  </a:lnTo>
                  <a:lnTo>
                    <a:pt x="630732" y="14147"/>
                  </a:lnTo>
                  <a:lnTo>
                    <a:pt x="637679" y="7543"/>
                  </a:lnTo>
                  <a:lnTo>
                    <a:pt x="641819" y="5892"/>
                  </a:lnTo>
                  <a:lnTo>
                    <a:pt x="650024" y="5892"/>
                  </a:lnTo>
                  <a:lnTo>
                    <a:pt x="664019" y="33566"/>
                  </a:lnTo>
                  <a:lnTo>
                    <a:pt x="664019" y="6515"/>
                  </a:lnTo>
                  <a:lnTo>
                    <a:pt x="663448" y="5892"/>
                  </a:lnTo>
                  <a:lnTo>
                    <a:pt x="663244" y="5664"/>
                  </a:lnTo>
                  <a:lnTo>
                    <a:pt x="655624" y="1130"/>
                  </a:lnTo>
                  <a:lnTo>
                    <a:pt x="651344" y="0"/>
                  </a:lnTo>
                  <a:lnTo>
                    <a:pt x="639343" y="0"/>
                  </a:lnTo>
                  <a:lnTo>
                    <a:pt x="633425" y="2400"/>
                  </a:lnTo>
                  <a:lnTo>
                    <a:pt x="624255" y="12052"/>
                  </a:lnTo>
                  <a:lnTo>
                    <a:pt x="621957" y="18732"/>
                  </a:lnTo>
                  <a:lnTo>
                    <a:pt x="621969" y="31864"/>
                  </a:lnTo>
                  <a:lnTo>
                    <a:pt x="641718" y="53149"/>
                  </a:lnTo>
                  <a:lnTo>
                    <a:pt x="651027" y="53149"/>
                  </a:lnTo>
                  <a:lnTo>
                    <a:pt x="655193" y="52108"/>
                  </a:lnTo>
                  <a:lnTo>
                    <a:pt x="662914" y="47879"/>
                  </a:lnTo>
                  <a:lnTo>
                    <a:pt x="663435" y="47332"/>
                  </a:lnTo>
                  <a:lnTo>
                    <a:pt x="665899" y="44767"/>
                  </a:lnTo>
                  <a:lnTo>
                    <a:pt x="670115" y="36537"/>
                  </a:lnTo>
                  <a:lnTo>
                    <a:pt x="671169" y="31864"/>
                  </a:lnTo>
                  <a:lnTo>
                    <a:pt x="671169" y="21526"/>
                  </a:lnTo>
                  <a:close/>
                </a:path>
                <a:path w="770255" h="53339">
                  <a:moveTo>
                    <a:pt x="722426" y="52298"/>
                  </a:moveTo>
                  <a:lnTo>
                    <a:pt x="716076" y="36703"/>
                  </a:lnTo>
                  <a:lnTo>
                    <a:pt x="713816" y="31178"/>
                  </a:lnTo>
                  <a:lnTo>
                    <a:pt x="706602" y="13449"/>
                  </a:lnTo>
                  <a:lnTo>
                    <a:pt x="706602" y="31178"/>
                  </a:lnTo>
                  <a:lnTo>
                    <a:pt x="689076" y="31178"/>
                  </a:lnTo>
                  <a:lnTo>
                    <a:pt x="694715" y="16078"/>
                  </a:lnTo>
                  <a:lnTo>
                    <a:pt x="695896" y="12814"/>
                  </a:lnTo>
                  <a:lnTo>
                    <a:pt x="696849" y="9525"/>
                  </a:lnTo>
                  <a:lnTo>
                    <a:pt x="697547" y="6172"/>
                  </a:lnTo>
                  <a:lnTo>
                    <a:pt x="698398" y="9004"/>
                  </a:lnTo>
                  <a:lnTo>
                    <a:pt x="699706" y="12814"/>
                  </a:lnTo>
                  <a:lnTo>
                    <a:pt x="706602" y="31178"/>
                  </a:lnTo>
                  <a:lnTo>
                    <a:pt x="706602" y="13449"/>
                  </a:lnTo>
                  <a:lnTo>
                    <a:pt x="703643" y="6172"/>
                  </a:lnTo>
                  <a:lnTo>
                    <a:pt x="701484" y="863"/>
                  </a:lnTo>
                  <a:lnTo>
                    <a:pt x="694004" y="863"/>
                  </a:lnTo>
                  <a:lnTo>
                    <a:pt x="674281" y="52298"/>
                  </a:lnTo>
                  <a:lnTo>
                    <a:pt x="681494" y="52298"/>
                  </a:lnTo>
                  <a:lnTo>
                    <a:pt x="687070" y="36703"/>
                  </a:lnTo>
                  <a:lnTo>
                    <a:pt x="708736" y="36703"/>
                  </a:lnTo>
                  <a:lnTo>
                    <a:pt x="714679" y="52298"/>
                  </a:lnTo>
                  <a:lnTo>
                    <a:pt x="722426" y="52298"/>
                  </a:lnTo>
                  <a:close/>
                </a:path>
                <a:path w="770255" h="53339">
                  <a:moveTo>
                    <a:pt x="770064" y="52298"/>
                  </a:moveTo>
                  <a:lnTo>
                    <a:pt x="747560" y="21717"/>
                  </a:lnTo>
                  <a:lnTo>
                    <a:pt x="769137" y="863"/>
                  </a:lnTo>
                  <a:lnTo>
                    <a:pt x="759917" y="863"/>
                  </a:lnTo>
                  <a:lnTo>
                    <a:pt x="734364" y="26365"/>
                  </a:lnTo>
                  <a:lnTo>
                    <a:pt x="734364" y="863"/>
                  </a:lnTo>
                  <a:lnTo>
                    <a:pt x="727544" y="863"/>
                  </a:lnTo>
                  <a:lnTo>
                    <a:pt x="727544" y="52298"/>
                  </a:lnTo>
                  <a:lnTo>
                    <a:pt x="734364" y="52298"/>
                  </a:lnTo>
                  <a:lnTo>
                    <a:pt x="734364" y="34480"/>
                  </a:lnTo>
                  <a:lnTo>
                    <a:pt x="742784" y="26339"/>
                  </a:lnTo>
                  <a:lnTo>
                    <a:pt x="761085" y="52298"/>
                  </a:lnTo>
                  <a:lnTo>
                    <a:pt x="770064" y="5229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97353" y="2735021"/>
              <a:ext cx="857592" cy="95976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397353" y="2735021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20">
                  <a:moveTo>
                    <a:pt x="0" y="0"/>
                  </a:moveTo>
                  <a:lnTo>
                    <a:pt x="857592" y="0"/>
                  </a:lnTo>
                  <a:lnTo>
                    <a:pt x="857592" y="959764"/>
                  </a:lnTo>
                  <a:lnTo>
                    <a:pt x="0" y="9597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56915" y="3574694"/>
              <a:ext cx="140131" cy="7157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711994" y="3752849"/>
              <a:ext cx="472440" cy="53340"/>
            </a:xfrm>
            <a:custGeom>
              <a:avLst/>
              <a:gdLst/>
              <a:ahLst/>
              <a:cxnLst/>
              <a:rect l="l" t="t" r="r" b="b"/>
              <a:pathLst>
                <a:path w="472439" h="53339">
                  <a:moveTo>
                    <a:pt x="49060" y="863"/>
                  </a:moveTo>
                  <a:lnTo>
                    <a:pt x="39941" y="863"/>
                  </a:lnTo>
                  <a:lnTo>
                    <a:pt x="27571" y="36626"/>
                  </a:lnTo>
                  <a:lnTo>
                    <a:pt x="24815" y="44881"/>
                  </a:lnTo>
                  <a:lnTo>
                    <a:pt x="10198" y="863"/>
                  </a:lnTo>
                  <a:lnTo>
                    <a:pt x="0" y="863"/>
                  </a:lnTo>
                  <a:lnTo>
                    <a:pt x="0" y="52285"/>
                  </a:lnTo>
                  <a:lnTo>
                    <a:pt x="6527" y="52285"/>
                  </a:lnTo>
                  <a:lnTo>
                    <a:pt x="6527" y="8470"/>
                  </a:lnTo>
                  <a:lnTo>
                    <a:pt x="21374" y="52285"/>
                  </a:lnTo>
                  <a:lnTo>
                    <a:pt x="27508" y="52285"/>
                  </a:lnTo>
                  <a:lnTo>
                    <a:pt x="42519" y="9258"/>
                  </a:lnTo>
                  <a:lnTo>
                    <a:pt x="42519" y="52285"/>
                  </a:lnTo>
                  <a:lnTo>
                    <a:pt x="49060" y="52285"/>
                  </a:lnTo>
                  <a:lnTo>
                    <a:pt x="49060" y="863"/>
                  </a:lnTo>
                  <a:close/>
                </a:path>
                <a:path w="472439" h="53339">
                  <a:moveTo>
                    <a:pt x="102489" y="52285"/>
                  </a:moveTo>
                  <a:lnTo>
                    <a:pt x="96139" y="36703"/>
                  </a:lnTo>
                  <a:lnTo>
                    <a:pt x="93891" y="31178"/>
                  </a:lnTo>
                  <a:lnTo>
                    <a:pt x="86664" y="13449"/>
                  </a:lnTo>
                  <a:lnTo>
                    <a:pt x="86664" y="31178"/>
                  </a:lnTo>
                  <a:lnTo>
                    <a:pt x="69138" y="31178"/>
                  </a:lnTo>
                  <a:lnTo>
                    <a:pt x="74777" y="16078"/>
                  </a:lnTo>
                  <a:lnTo>
                    <a:pt x="75958" y="12814"/>
                  </a:lnTo>
                  <a:lnTo>
                    <a:pt x="76911" y="9525"/>
                  </a:lnTo>
                  <a:lnTo>
                    <a:pt x="77609" y="6172"/>
                  </a:lnTo>
                  <a:lnTo>
                    <a:pt x="78460" y="8991"/>
                  </a:lnTo>
                  <a:lnTo>
                    <a:pt x="79768" y="12814"/>
                  </a:lnTo>
                  <a:lnTo>
                    <a:pt x="86664" y="31178"/>
                  </a:lnTo>
                  <a:lnTo>
                    <a:pt x="86664" y="13449"/>
                  </a:lnTo>
                  <a:lnTo>
                    <a:pt x="83705" y="6172"/>
                  </a:lnTo>
                  <a:lnTo>
                    <a:pt x="81546" y="863"/>
                  </a:lnTo>
                  <a:lnTo>
                    <a:pt x="74066" y="863"/>
                  </a:lnTo>
                  <a:lnTo>
                    <a:pt x="54343" y="52285"/>
                  </a:lnTo>
                  <a:lnTo>
                    <a:pt x="61556" y="52285"/>
                  </a:lnTo>
                  <a:lnTo>
                    <a:pt x="67132" y="36703"/>
                  </a:lnTo>
                  <a:lnTo>
                    <a:pt x="88798" y="36703"/>
                  </a:lnTo>
                  <a:lnTo>
                    <a:pt x="94742" y="52285"/>
                  </a:lnTo>
                  <a:lnTo>
                    <a:pt x="102489" y="52285"/>
                  </a:lnTo>
                  <a:close/>
                </a:path>
                <a:path w="472439" h="53339">
                  <a:moveTo>
                    <a:pt x="139420" y="863"/>
                  </a:moveTo>
                  <a:lnTo>
                    <a:pt x="98679" y="863"/>
                  </a:lnTo>
                  <a:lnTo>
                    <a:pt x="98679" y="6896"/>
                  </a:lnTo>
                  <a:lnTo>
                    <a:pt x="115633" y="6896"/>
                  </a:lnTo>
                  <a:lnTo>
                    <a:pt x="115633" y="52285"/>
                  </a:lnTo>
                  <a:lnTo>
                    <a:pt x="122466" y="52285"/>
                  </a:lnTo>
                  <a:lnTo>
                    <a:pt x="122466" y="6896"/>
                  </a:lnTo>
                  <a:lnTo>
                    <a:pt x="139420" y="6896"/>
                  </a:lnTo>
                  <a:lnTo>
                    <a:pt x="139420" y="863"/>
                  </a:lnTo>
                  <a:close/>
                </a:path>
                <a:path w="472439" h="53339">
                  <a:moveTo>
                    <a:pt x="183299" y="863"/>
                  </a:moveTo>
                  <a:lnTo>
                    <a:pt x="142570" y="863"/>
                  </a:lnTo>
                  <a:lnTo>
                    <a:pt x="142570" y="6896"/>
                  </a:lnTo>
                  <a:lnTo>
                    <a:pt x="159512" y="6896"/>
                  </a:lnTo>
                  <a:lnTo>
                    <a:pt x="159512" y="52285"/>
                  </a:lnTo>
                  <a:lnTo>
                    <a:pt x="166344" y="52285"/>
                  </a:lnTo>
                  <a:lnTo>
                    <a:pt x="166344" y="6896"/>
                  </a:lnTo>
                  <a:lnTo>
                    <a:pt x="183299" y="6896"/>
                  </a:lnTo>
                  <a:lnTo>
                    <a:pt x="183299" y="863"/>
                  </a:lnTo>
                  <a:close/>
                </a:path>
                <a:path w="472439" h="53339">
                  <a:moveTo>
                    <a:pt x="271767" y="863"/>
                  </a:moveTo>
                  <a:lnTo>
                    <a:pt x="264934" y="863"/>
                  </a:lnTo>
                  <a:lnTo>
                    <a:pt x="255841" y="38125"/>
                  </a:lnTo>
                  <a:lnTo>
                    <a:pt x="254279" y="45097"/>
                  </a:lnTo>
                  <a:lnTo>
                    <a:pt x="253415" y="39433"/>
                  </a:lnTo>
                  <a:lnTo>
                    <a:pt x="252082" y="33362"/>
                  </a:lnTo>
                  <a:lnTo>
                    <a:pt x="242900" y="863"/>
                  </a:lnTo>
                  <a:lnTo>
                    <a:pt x="234696" y="863"/>
                  </a:lnTo>
                  <a:lnTo>
                    <a:pt x="224967" y="35610"/>
                  </a:lnTo>
                  <a:lnTo>
                    <a:pt x="222605" y="45097"/>
                  </a:lnTo>
                  <a:lnTo>
                    <a:pt x="221970" y="41617"/>
                  </a:lnTo>
                  <a:lnTo>
                    <a:pt x="212674" y="863"/>
                  </a:lnTo>
                  <a:lnTo>
                    <a:pt x="205613" y="863"/>
                  </a:lnTo>
                  <a:lnTo>
                    <a:pt x="219151" y="52285"/>
                  </a:lnTo>
                  <a:lnTo>
                    <a:pt x="226263" y="52285"/>
                  </a:lnTo>
                  <a:lnTo>
                    <a:pt x="237058" y="13093"/>
                  </a:lnTo>
                  <a:lnTo>
                    <a:pt x="238620" y="7073"/>
                  </a:lnTo>
                  <a:lnTo>
                    <a:pt x="251079" y="52285"/>
                  </a:lnTo>
                  <a:lnTo>
                    <a:pt x="257695" y="52285"/>
                  </a:lnTo>
                  <a:lnTo>
                    <a:pt x="271767" y="863"/>
                  </a:lnTo>
                  <a:close/>
                </a:path>
                <a:path w="472439" h="53339">
                  <a:moveTo>
                    <a:pt x="316585" y="46253"/>
                  </a:moveTo>
                  <a:lnTo>
                    <a:pt x="285051" y="46253"/>
                  </a:lnTo>
                  <a:lnTo>
                    <a:pt x="285051" y="28727"/>
                  </a:lnTo>
                  <a:lnTo>
                    <a:pt x="313423" y="28727"/>
                  </a:lnTo>
                  <a:lnTo>
                    <a:pt x="313423" y="22694"/>
                  </a:lnTo>
                  <a:lnTo>
                    <a:pt x="285051" y="22694"/>
                  </a:lnTo>
                  <a:lnTo>
                    <a:pt x="285051" y="6896"/>
                  </a:lnTo>
                  <a:lnTo>
                    <a:pt x="315366" y="6896"/>
                  </a:lnTo>
                  <a:lnTo>
                    <a:pt x="315366" y="863"/>
                  </a:lnTo>
                  <a:lnTo>
                    <a:pt x="278218" y="863"/>
                  </a:lnTo>
                  <a:lnTo>
                    <a:pt x="278218" y="52285"/>
                  </a:lnTo>
                  <a:lnTo>
                    <a:pt x="316585" y="52285"/>
                  </a:lnTo>
                  <a:lnTo>
                    <a:pt x="316585" y="46253"/>
                  </a:lnTo>
                  <a:close/>
                </a:path>
                <a:path w="472439" h="53339">
                  <a:moveTo>
                    <a:pt x="366433" y="863"/>
                  </a:moveTo>
                  <a:lnTo>
                    <a:pt x="359905" y="863"/>
                  </a:lnTo>
                  <a:lnTo>
                    <a:pt x="359905" y="41224"/>
                  </a:lnTo>
                  <a:lnTo>
                    <a:pt x="332917" y="863"/>
                  </a:lnTo>
                  <a:lnTo>
                    <a:pt x="325920" y="863"/>
                  </a:lnTo>
                  <a:lnTo>
                    <a:pt x="325920" y="52285"/>
                  </a:lnTo>
                  <a:lnTo>
                    <a:pt x="332460" y="52285"/>
                  </a:lnTo>
                  <a:lnTo>
                    <a:pt x="332460" y="11925"/>
                  </a:lnTo>
                  <a:lnTo>
                    <a:pt x="359448" y="52285"/>
                  </a:lnTo>
                  <a:lnTo>
                    <a:pt x="366433" y="52285"/>
                  </a:lnTo>
                  <a:lnTo>
                    <a:pt x="366433" y="863"/>
                  </a:lnTo>
                  <a:close/>
                </a:path>
                <a:path w="472439" h="53339">
                  <a:moveTo>
                    <a:pt x="423697" y="26073"/>
                  </a:moveTo>
                  <a:lnTo>
                    <a:pt x="401929" y="26073"/>
                  </a:lnTo>
                  <a:lnTo>
                    <a:pt x="401929" y="32105"/>
                  </a:lnTo>
                  <a:lnTo>
                    <a:pt x="417017" y="32105"/>
                  </a:lnTo>
                  <a:lnTo>
                    <a:pt x="417017" y="41744"/>
                  </a:lnTo>
                  <a:lnTo>
                    <a:pt x="415569" y="43053"/>
                  </a:lnTo>
                  <a:lnTo>
                    <a:pt x="413448" y="44259"/>
                  </a:lnTo>
                  <a:lnTo>
                    <a:pt x="407847" y="46545"/>
                  </a:lnTo>
                  <a:lnTo>
                    <a:pt x="404977" y="47117"/>
                  </a:lnTo>
                  <a:lnTo>
                    <a:pt x="398640" y="47117"/>
                  </a:lnTo>
                  <a:lnTo>
                    <a:pt x="383184" y="31038"/>
                  </a:lnTo>
                  <a:lnTo>
                    <a:pt x="383184" y="22720"/>
                  </a:lnTo>
                  <a:lnTo>
                    <a:pt x="398818" y="5816"/>
                  </a:lnTo>
                  <a:lnTo>
                    <a:pt x="404520" y="5816"/>
                  </a:lnTo>
                  <a:lnTo>
                    <a:pt x="416775" y="16929"/>
                  </a:lnTo>
                  <a:lnTo>
                    <a:pt x="422922" y="15265"/>
                  </a:lnTo>
                  <a:lnTo>
                    <a:pt x="405599" y="0"/>
                  </a:lnTo>
                  <a:lnTo>
                    <a:pt x="396760" y="0"/>
                  </a:lnTo>
                  <a:lnTo>
                    <a:pt x="376148" y="21818"/>
                  </a:lnTo>
                  <a:lnTo>
                    <a:pt x="376148" y="31864"/>
                  </a:lnTo>
                  <a:lnTo>
                    <a:pt x="397357" y="53149"/>
                  </a:lnTo>
                  <a:lnTo>
                    <a:pt x="406146" y="53149"/>
                  </a:lnTo>
                  <a:lnTo>
                    <a:pt x="409803" y="52476"/>
                  </a:lnTo>
                  <a:lnTo>
                    <a:pt x="416915" y="49796"/>
                  </a:lnTo>
                  <a:lnTo>
                    <a:pt x="420357" y="47790"/>
                  </a:lnTo>
                  <a:lnTo>
                    <a:pt x="423697" y="45135"/>
                  </a:lnTo>
                  <a:lnTo>
                    <a:pt x="423697" y="26073"/>
                  </a:lnTo>
                  <a:close/>
                </a:path>
                <a:path w="472439" h="53339">
                  <a:moveTo>
                    <a:pt x="472249" y="46253"/>
                  </a:moveTo>
                  <a:lnTo>
                    <a:pt x="440715" y="46253"/>
                  </a:lnTo>
                  <a:lnTo>
                    <a:pt x="440715" y="28727"/>
                  </a:lnTo>
                  <a:lnTo>
                    <a:pt x="469087" y="28727"/>
                  </a:lnTo>
                  <a:lnTo>
                    <a:pt x="469087" y="22694"/>
                  </a:lnTo>
                  <a:lnTo>
                    <a:pt x="440715" y="22694"/>
                  </a:lnTo>
                  <a:lnTo>
                    <a:pt x="440715" y="6896"/>
                  </a:lnTo>
                  <a:lnTo>
                    <a:pt x="471030" y="6896"/>
                  </a:lnTo>
                  <a:lnTo>
                    <a:pt x="471030" y="863"/>
                  </a:lnTo>
                  <a:lnTo>
                    <a:pt x="433882" y="863"/>
                  </a:lnTo>
                  <a:lnTo>
                    <a:pt x="433882" y="52285"/>
                  </a:lnTo>
                  <a:lnTo>
                    <a:pt x="472249" y="52285"/>
                  </a:lnTo>
                  <a:lnTo>
                    <a:pt x="472249" y="46253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28060" y="2736636"/>
              <a:ext cx="857591" cy="95977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82630" y="3565118"/>
              <a:ext cx="143888" cy="7157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328060" y="2736634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20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418029" y="3760800"/>
              <a:ext cx="945515" cy="53340"/>
            </a:xfrm>
            <a:custGeom>
              <a:avLst/>
              <a:gdLst/>
              <a:ahLst/>
              <a:cxnLst/>
              <a:rect l="l" t="t" r="r" b="b"/>
              <a:pathLst>
                <a:path w="945514" h="53339">
                  <a:moveTo>
                    <a:pt x="40868" y="35039"/>
                  </a:moveTo>
                  <a:lnTo>
                    <a:pt x="15201" y="20751"/>
                  </a:lnTo>
                  <a:lnTo>
                    <a:pt x="11785" y="19507"/>
                  </a:lnTo>
                  <a:lnTo>
                    <a:pt x="9144" y="17132"/>
                  </a:lnTo>
                  <a:lnTo>
                    <a:pt x="8470" y="15608"/>
                  </a:lnTo>
                  <a:lnTo>
                    <a:pt x="8470" y="11633"/>
                  </a:lnTo>
                  <a:lnTo>
                    <a:pt x="9423" y="9817"/>
                  </a:lnTo>
                  <a:lnTo>
                    <a:pt x="13169" y="6794"/>
                  </a:lnTo>
                  <a:lnTo>
                    <a:pt x="16179" y="6045"/>
                  </a:lnTo>
                  <a:lnTo>
                    <a:pt x="24257" y="6045"/>
                  </a:lnTo>
                  <a:lnTo>
                    <a:pt x="27241" y="6870"/>
                  </a:lnTo>
                  <a:lnTo>
                    <a:pt x="31292" y="10185"/>
                  </a:lnTo>
                  <a:lnTo>
                    <a:pt x="32473" y="12636"/>
                  </a:lnTo>
                  <a:lnTo>
                    <a:pt x="32829" y="15887"/>
                  </a:lnTo>
                  <a:lnTo>
                    <a:pt x="39370" y="15379"/>
                  </a:lnTo>
                  <a:lnTo>
                    <a:pt x="23850" y="0"/>
                  </a:lnTo>
                  <a:lnTo>
                    <a:pt x="16573" y="0"/>
                  </a:lnTo>
                  <a:lnTo>
                    <a:pt x="1943" y="11595"/>
                  </a:lnTo>
                  <a:lnTo>
                    <a:pt x="1943" y="16560"/>
                  </a:lnTo>
                  <a:lnTo>
                    <a:pt x="23863" y="29756"/>
                  </a:lnTo>
                  <a:lnTo>
                    <a:pt x="26924" y="30594"/>
                  </a:lnTo>
                  <a:lnTo>
                    <a:pt x="30454" y="31953"/>
                  </a:lnTo>
                  <a:lnTo>
                    <a:pt x="31991" y="32956"/>
                  </a:lnTo>
                  <a:lnTo>
                    <a:pt x="33870" y="35356"/>
                  </a:lnTo>
                  <a:lnTo>
                    <a:pt x="34328" y="36766"/>
                  </a:lnTo>
                  <a:lnTo>
                    <a:pt x="34328" y="39954"/>
                  </a:lnTo>
                  <a:lnTo>
                    <a:pt x="24168" y="47129"/>
                  </a:lnTo>
                  <a:lnTo>
                    <a:pt x="18643" y="47129"/>
                  </a:lnTo>
                  <a:lnTo>
                    <a:pt x="6388" y="35204"/>
                  </a:lnTo>
                  <a:lnTo>
                    <a:pt x="0" y="35788"/>
                  </a:lnTo>
                  <a:lnTo>
                    <a:pt x="17233" y="53162"/>
                  </a:lnTo>
                  <a:lnTo>
                    <a:pt x="25552" y="53162"/>
                  </a:lnTo>
                  <a:lnTo>
                    <a:pt x="40868" y="40538"/>
                  </a:lnTo>
                  <a:lnTo>
                    <a:pt x="40868" y="35039"/>
                  </a:lnTo>
                  <a:close/>
                </a:path>
                <a:path w="945514" h="53339">
                  <a:moveTo>
                    <a:pt x="97256" y="21539"/>
                  </a:moveTo>
                  <a:lnTo>
                    <a:pt x="96253" y="16941"/>
                  </a:lnTo>
                  <a:lnTo>
                    <a:pt x="92252" y="8839"/>
                  </a:lnTo>
                  <a:lnTo>
                    <a:pt x="90106" y="6515"/>
                  </a:lnTo>
                  <a:lnTo>
                    <a:pt x="90106" y="33578"/>
                  </a:lnTo>
                  <a:lnTo>
                    <a:pt x="88569" y="38366"/>
                  </a:lnTo>
                  <a:lnTo>
                    <a:pt x="81953" y="45554"/>
                  </a:lnTo>
                  <a:lnTo>
                    <a:pt x="77736" y="47345"/>
                  </a:lnTo>
                  <a:lnTo>
                    <a:pt x="67589" y="47345"/>
                  </a:lnTo>
                  <a:lnTo>
                    <a:pt x="63398" y="45554"/>
                  </a:lnTo>
                  <a:lnTo>
                    <a:pt x="56756" y="38455"/>
                  </a:lnTo>
                  <a:lnTo>
                    <a:pt x="55092" y="33578"/>
                  </a:lnTo>
                  <a:lnTo>
                    <a:pt x="55092" y="19672"/>
                  </a:lnTo>
                  <a:lnTo>
                    <a:pt x="56832" y="14160"/>
                  </a:lnTo>
                  <a:lnTo>
                    <a:pt x="63766" y="7556"/>
                  </a:lnTo>
                  <a:lnTo>
                    <a:pt x="67919" y="5905"/>
                  </a:lnTo>
                  <a:lnTo>
                    <a:pt x="76111" y="5905"/>
                  </a:lnTo>
                  <a:lnTo>
                    <a:pt x="90106" y="33578"/>
                  </a:lnTo>
                  <a:lnTo>
                    <a:pt x="90106" y="6515"/>
                  </a:lnTo>
                  <a:lnTo>
                    <a:pt x="89547" y="5905"/>
                  </a:lnTo>
                  <a:lnTo>
                    <a:pt x="89344" y="5676"/>
                  </a:lnTo>
                  <a:lnTo>
                    <a:pt x="81724" y="1143"/>
                  </a:lnTo>
                  <a:lnTo>
                    <a:pt x="77444" y="0"/>
                  </a:lnTo>
                  <a:lnTo>
                    <a:pt x="65443" y="0"/>
                  </a:lnTo>
                  <a:lnTo>
                    <a:pt x="59524" y="2413"/>
                  </a:lnTo>
                  <a:lnTo>
                    <a:pt x="50355" y="12065"/>
                  </a:lnTo>
                  <a:lnTo>
                    <a:pt x="48056" y="18745"/>
                  </a:lnTo>
                  <a:lnTo>
                    <a:pt x="48069" y="31877"/>
                  </a:lnTo>
                  <a:lnTo>
                    <a:pt x="67805" y="53162"/>
                  </a:lnTo>
                  <a:lnTo>
                    <a:pt x="77127" y="53162"/>
                  </a:lnTo>
                  <a:lnTo>
                    <a:pt x="81292" y="52108"/>
                  </a:lnTo>
                  <a:lnTo>
                    <a:pt x="89014" y="47891"/>
                  </a:lnTo>
                  <a:lnTo>
                    <a:pt x="89522" y="47345"/>
                  </a:lnTo>
                  <a:lnTo>
                    <a:pt x="91986" y="44767"/>
                  </a:lnTo>
                  <a:lnTo>
                    <a:pt x="96202" y="36550"/>
                  </a:lnTo>
                  <a:lnTo>
                    <a:pt x="97256" y="31877"/>
                  </a:lnTo>
                  <a:lnTo>
                    <a:pt x="97256" y="21539"/>
                  </a:lnTo>
                  <a:close/>
                </a:path>
                <a:path w="945514" h="53339">
                  <a:moveTo>
                    <a:pt x="141071" y="876"/>
                  </a:moveTo>
                  <a:lnTo>
                    <a:pt x="106375" y="876"/>
                  </a:lnTo>
                  <a:lnTo>
                    <a:pt x="106375" y="52298"/>
                  </a:lnTo>
                  <a:lnTo>
                    <a:pt x="113195" y="52298"/>
                  </a:lnTo>
                  <a:lnTo>
                    <a:pt x="113195" y="28956"/>
                  </a:lnTo>
                  <a:lnTo>
                    <a:pt x="137325" y="28956"/>
                  </a:lnTo>
                  <a:lnTo>
                    <a:pt x="137325" y="22923"/>
                  </a:lnTo>
                  <a:lnTo>
                    <a:pt x="113195" y="22923"/>
                  </a:lnTo>
                  <a:lnTo>
                    <a:pt x="113195" y="6908"/>
                  </a:lnTo>
                  <a:lnTo>
                    <a:pt x="141071" y="6908"/>
                  </a:lnTo>
                  <a:lnTo>
                    <a:pt x="141071" y="876"/>
                  </a:lnTo>
                  <a:close/>
                </a:path>
                <a:path w="945514" h="53339">
                  <a:moveTo>
                    <a:pt x="186740" y="876"/>
                  </a:moveTo>
                  <a:lnTo>
                    <a:pt x="146011" y="876"/>
                  </a:lnTo>
                  <a:lnTo>
                    <a:pt x="146011" y="6908"/>
                  </a:lnTo>
                  <a:lnTo>
                    <a:pt x="162966" y="6908"/>
                  </a:lnTo>
                  <a:lnTo>
                    <a:pt x="162966" y="52298"/>
                  </a:lnTo>
                  <a:lnTo>
                    <a:pt x="169786" y="52298"/>
                  </a:lnTo>
                  <a:lnTo>
                    <a:pt x="169786" y="6908"/>
                  </a:lnTo>
                  <a:lnTo>
                    <a:pt x="186740" y="6908"/>
                  </a:lnTo>
                  <a:lnTo>
                    <a:pt x="186740" y="876"/>
                  </a:lnTo>
                  <a:close/>
                </a:path>
                <a:path w="945514" h="53339">
                  <a:moveTo>
                    <a:pt x="249288" y="876"/>
                  </a:moveTo>
                  <a:lnTo>
                    <a:pt x="208559" y="876"/>
                  </a:lnTo>
                  <a:lnTo>
                    <a:pt x="208559" y="6908"/>
                  </a:lnTo>
                  <a:lnTo>
                    <a:pt x="225513" y="6908"/>
                  </a:lnTo>
                  <a:lnTo>
                    <a:pt x="225513" y="52298"/>
                  </a:lnTo>
                  <a:lnTo>
                    <a:pt x="232333" y="52298"/>
                  </a:lnTo>
                  <a:lnTo>
                    <a:pt x="232333" y="6908"/>
                  </a:lnTo>
                  <a:lnTo>
                    <a:pt x="249288" y="6908"/>
                  </a:lnTo>
                  <a:lnTo>
                    <a:pt x="249288" y="876"/>
                  </a:lnTo>
                  <a:close/>
                </a:path>
                <a:path w="945514" h="53339">
                  <a:moveTo>
                    <a:pt x="303441" y="21539"/>
                  </a:moveTo>
                  <a:lnTo>
                    <a:pt x="302437" y="16941"/>
                  </a:lnTo>
                  <a:lnTo>
                    <a:pt x="298437" y="8839"/>
                  </a:lnTo>
                  <a:lnTo>
                    <a:pt x="296291" y="6515"/>
                  </a:lnTo>
                  <a:lnTo>
                    <a:pt x="296291" y="33578"/>
                  </a:lnTo>
                  <a:lnTo>
                    <a:pt x="294754" y="38366"/>
                  </a:lnTo>
                  <a:lnTo>
                    <a:pt x="288124" y="45554"/>
                  </a:lnTo>
                  <a:lnTo>
                    <a:pt x="283921" y="47345"/>
                  </a:lnTo>
                  <a:lnTo>
                    <a:pt x="273773" y="47345"/>
                  </a:lnTo>
                  <a:lnTo>
                    <a:pt x="269582" y="45554"/>
                  </a:lnTo>
                  <a:lnTo>
                    <a:pt x="262940" y="38455"/>
                  </a:lnTo>
                  <a:lnTo>
                    <a:pt x="261277" y="33578"/>
                  </a:lnTo>
                  <a:lnTo>
                    <a:pt x="261277" y="19672"/>
                  </a:lnTo>
                  <a:lnTo>
                    <a:pt x="263017" y="14160"/>
                  </a:lnTo>
                  <a:lnTo>
                    <a:pt x="269951" y="7556"/>
                  </a:lnTo>
                  <a:lnTo>
                    <a:pt x="274091" y="5905"/>
                  </a:lnTo>
                  <a:lnTo>
                    <a:pt x="282295" y="5905"/>
                  </a:lnTo>
                  <a:lnTo>
                    <a:pt x="296291" y="33578"/>
                  </a:lnTo>
                  <a:lnTo>
                    <a:pt x="296291" y="6515"/>
                  </a:lnTo>
                  <a:lnTo>
                    <a:pt x="295732" y="5905"/>
                  </a:lnTo>
                  <a:lnTo>
                    <a:pt x="295529" y="5676"/>
                  </a:lnTo>
                  <a:lnTo>
                    <a:pt x="287909" y="1143"/>
                  </a:lnTo>
                  <a:lnTo>
                    <a:pt x="283629" y="0"/>
                  </a:lnTo>
                  <a:lnTo>
                    <a:pt x="271614" y="0"/>
                  </a:lnTo>
                  <a:lnTo>
                    <a:pt x="265709" y="2413"/>
                  </a:lnTo>
                  <a:lnTo>
                    <a:pt x="256527" y="12065"/>
                  </a:lnTo>
                  <a:lnTo>
                    <a:pt x="254241" y="18745"/>
                  </a:lnTo>
                  <a:lnTo>
                    <a:pt x="254254" y="31877"/>
                  </a:lnTo>
                  <a:lnTo>
                    <a:pt x="273989" y="53162"/>
                  </a:lnTo>
                  <a:lnTo>
                    <a:pt x="283311" y="53162"/>
                  </a:lnTo>
                  <a:lnTo>
                    <a:pt x="287477" y="52108"/>
                  </a:lnTo>
                  <a:lnTo>
                    <a:pt x="295198" y="47891"/>
                  </a:lnTo>
                  <a:lnTo>
                    <a:pt x="295706" y="47345"/>
                  </a:lnTo>
                  <a:lnTo>
                    <a:pt x="298170" y="44767"/>
                  </a:lnTo>
                  <a:lnTo>
                    <a:pt x="302387" y="36550"/>
                  </a:lnTo>
                  <a:lnTo>
                    <a:pt x="303441" y="31877"/>
                  </a:lnTo>
                  <a:lnTo>
                    <a:pt x="303441" y="21539"/>
                  </a:lnTo>
                  <a:close/>
                </a:path>
                <a:path w="945514" h="53339">
                  <a:moveTo>
                    <a:pt x="352704" y="876"/>
                  </a:moveTo>
                  <a:lnTo>
                    <a:pt x="345884" y="876"/>
                  </a:lnTo>
                  <a:lnTo>
                    <a:pt x="345884" y="37020"/>
                  </a:lnTo>
                  <a:lnTo>
                    <a:pt x="344830" y="41389"/>
                  </a:lnTo>
                  <a:lnTo>
                    <a:pt x="340588" y="45923"/>
                  </a:lnTo>
                  <a:lnTo>
                    <a:pt x="337032" y="47053"/>
                  </a:lnTo>
                  <a:lnTo>
                    <a:pt x="329145" y="47053"/>
                  </a:lnTo>
                  <a:lnTo>
                    <a:pt x="319163" y="35026"/>
                  </a:lnTo>
                  <a:lnTo>
                    <a:pt x="319163" y="876"/>
                  </a:lnTo>
                  <a:lnTo>
                    <a:pt x="312331" y="876"/>
                  </a:lnTo>
                  <a:lnTo>
                    <a:pt x="312331" y="36017"/>
                  </a:lnTo>
                  <a:lnTo>
                    <a:pt x="312991" y="40322"/>
                  </a:lnTo>
                  <a:lnTo>
                    <a:pt x="315607" y="46621"/>
                  </a:lnTo>
                  <a:lnTo>
                    <a:pt x="317792" y="49009"/>
                  </a:lnTo>
                  <a:lnTo>
                    <a:pt x="323900" y="52336"/>
                  </a:lnTo>
                  <a:lnTo>
                    <a:pt x="327837" y="53162"/>
                  </a:lnTo>
                  <a:lnTo>
                    <a:pt x="337604" y="53162"/>
                  </a:lnTo>
                  <a:lnTo>
                    <a:pt x="352704" y="35750"/>
                  </a:lnTo>
                  <a:lnTo>
                    <a:pt x="352704" y="876"/>
                  </a:lnTo>
                  <a:close/>
                </a:path>
                <a:path w="945514" h="53339">
                  <a:moveTo>
                    <a:pt x="407530" y="35979"/>
                  </a:moveTo>
                  <a:lnTo>
                    <a:pt x="400710" y="34264"/>
                  </a:lnTo>
                  <a:lnTo>
                    <a:pt x="399770" y="38595"/>
                  </a:lnTo>
                  <a:lnTo>
                    <a:pt x="397992" y="41846"/>
                  </a:lnTo>
                  <a:lnTo>
                    <a:pt x="392722" y="46240"/>
                  </a:lnTo>
                  <a:lnTo>
                    <a:pt x="389509" y="47345"/>
                  </a:lnTo>
                  <a:lnTo>
                    <a:pt x="382574" y="47345"/>
                  </a:lnTo>
                  <a:lnTo>
                    <a:pt x="369163" y="30543"/>
                  </a:lnTo>
                  <a:lnTo>
                    <a:pt x="369163" y="22783"/>
                  </a:lnTo>
                  <a:lnTo>
                    <a:pt x="382320" y="5829"/>
                  </a:lnTo>
                  <a:lnTo>
                    <a:pt x="389686" y="5829"/>
                  </a:lnTo>
                  <a:lnTo>
                    <a:pt x="392544" y="6680"/>
                  </a:lnTo>
                  <a:lnTo>
                    <a:pt x="397065" y="10096"/>
                  </a:lnTo>
                  <a:lnTo>
                    <a:pt x="398805" y="12814"/>
                  </a:lnTo>
                  <a:lnTo>
                    <a:pt x="399986" y="16560"/>
                  </a:lnTo>
                  <a:lnTo>
                    <a:pt x="406666" y="14973"/>
                  </a:lnTo>
                  <a:lnTo>
                    <a:pt x="405295" y="10236"/>
                  </a:lnTo>
                  <a:lnTo>
                    <a:pt x="402844" y="6553"/>
                  </a:lnTo>
                  <a:lnTo>
                    <a:pt x="395846" y="1308"/>
                  </a:lnTo>
                  <a:lnTo>
                    <a:pt x="391515" y="0"/>
                  </a:lnTo>
                  <a:lnTo>
                    <a:pt x="381850" y="0"/>
                  </a:lnTo>
                  <a:lnTo>
                    <a:pt x="362127" y="20853"/>
                  </a:lnTo>
                  <a:lnTo>
                    <a:pt x="362127" y="31115"/>
                  </a:lnTo>
                  <a:lnTo>
                    <a:pt x="380733" y="53162"/>
                  </a:lnTo>
                  <a:lnTo>
                    <a:pt x="391617" y="53162"/>
                  </a:lnTo>
                  <a:lnTo>
                    <a:pt x="396138" y="51689"/>
                  </a:lnTo>
                  <a:lnTo>
                    <a:pt x="403542" y="45821"/>
                  </a:lnTo>
                  <a:lnTo>
                    <a:pt x="406107" y="41579"/>
                  </a:lnTo>
                  <a:lnTo>
                    <a:pt x="407530" y="35979"/>
                  </a:lnTo>
                  <a:close/>
                </a:path>
                <a:path w="945514" h="53339">
                  <a:moveTo>
                    <a:pt x="456463" y="876"/>
                  </a:moveTo>
                  <a:lnTo>
                    <a:pt x="449630" y="876"/>
                  </a:lnTo>
                  <a:lnTo>
                    <a:pt x="449630" y="22059"/>
                  </a:lnTo>
                  <a:lnTo>
                    <a:pt x="423062" y="22059"/>
                  </a:lnTo>
                  <a:lnTo>
                    <a:pt x="423062" y="876"/>
                  </a:lnTo>
                  <a:lnTo>
                    <a:pt x="416229" y="876"/>
                  </a:lnTo>
                  <a:lnTo>
                    <a:pt x="416229" y="52298"/>
                  </a:lnTo>
                  <a:lnTo>
                    <a:pt x="423062" y="52298"/>
                  </a:lnTo>
                  <a:lnTo>
                    <a:pt x="423062" y="28092"/>
                  </a:lnTo>
                  <a:lnTo>
                    <a:pt x="449630" y="28092"/>
                  </a:lnTo>
                  <a:lnTo>
                    <a:pt x="449630" y="52298"/>
                  </a:lnTo>
                  <a:lnTo>
                    <a:pt x="456463" y="52298"/>
                  </a:lnTo>
                  <a:lnTo>
                    <a:pt x="456463" y="876"/>
                  </a:lnTo>
                  <a:close/>
                </a:path>
                <a:path w="945514" h="53339">
                  <a:moveTo>
                    <a:pt x="526427" y="35039"/>
                  </a:moveTo>
                  <a:lnTo>
                    <a:pt x="500761" y="20751"/>
                  </a:lnTo>
                  <a:lnTo>
                    <a:pt x="497344" y="19507"/>
                  </a:lnTo>
                  <a:lnTo>
                    <a:pt x="494703" y="17132"/>
                  </a:lnTo>
                  <a:lnTo>
                    <a:pt x="494030" y="15608"/>
                  </a:lnTo>
                  <a:lnTo>
                    <a:pt x="494030" y="11633"/>
                  </a:lnTo>
                  <a:lnTo>
                    <a:pt x="494969" y="9817"/>
                  </a:lnTo>
                  <a:lnTo>
                    <a:pt x="498729" y="6794"/>
                  </a:lnTo>
                  <a:lnTo>
                    <a:pt x="501738" y="6045"/>
                  </a:lnTo>
                  <a:lnTo>
                    <a:pt x="509816" y="6045"/>
                  </a:lnTo>
                  <a:lnTo>
                    <a:pt x="512800" y="6870"/>
                  </a:lnTo>
                  <a:lnTo>
                    <a:pt x="516851" y="10185"/>
                  </a:lnTo>
                  <a:lnTo>
                    <a:pt x="518033" y="12636"/>
                  </a:lnTo>
                  <a:lnTo>
                    <a:pt x="518375" y="15887"/>
                  </a:lnTo>
                  <a:lnTo>
                    <a:pt x="524916" y="15379"/>
                  </a:lnTo>
                  <a:lnTo>
                    <a:pt x="509409" y="0"/>
                  </a:lnTo>
                  <a:lnTo>
                    <a:pt x="502132" y="0"/>
                  </a:lnTo>
                  <a:lnTo>
                    <a:pt x="487489" y="11595"/>
                  </a:lnTo>
                  <a:lnTo>
                    <a:pt x="487489" y="16560"/>
                  </a:lnTo>
                  <a:lnTo>
                    <a:pt x="509422" y="29756"/>
                  </a:lnTo>
                  <a:lnTo>
                    <a:pt x="512483" y="30594"/>
                  </a:lnTo>
                  <a:lnTo>
                    <a:pt x="516013" y="31953"/>
                  </a:lnTo>
                  <a:lnTo>
                    <a:pt x="517550" y="32956"/>
                  </a:lnTo>
                  <a:lnTo>
                    <a:pt x="519417" y="35356"/>
                  </a:lnTo>
                  <a:lnTo>
                    <a:pt x="519887" y="36766"/>
                  </a:lnTo>
                  <a:lnTo>
                    <a:pt x="519887" y="39954"/>
                  </a:lnTo>
                  <a:lnTo>
                    <a:pt x="509727" y="47129"/>
                  </a:lnTo>
                  <a:lnTo>
                    <a:pt x="504202" y="47129"/>
                  </a:lnTo>
                  <a:lnTo>
                    <a:pt x="491947" y="35204"/>
                  </a:lnTo>
                  <a:lnTo>
                    <a:pt x="485559" y="35788"/>
                  </a:lnTo>
                  <a:lnTo>
                    <a:pt x="502793" y="53162"/>
                  </a:lnTo>
                  <a:lnTo>
                    <a:pt x="511111" y="53162"/>
                  </a:lnTo>
                  <a:lnTo>
                    <a:pt x="526427" y="40538"/>
                  </a:lnTo>
                  <a:lnTo>
                    <a:pt x="526427" y="35039"/>
                  </a:lnTo>
                  <a:close/>
                </a:path>
                <a:path w="945514" h="53339">
                  <a:moveTo>
                    <a:pt x="543661" y="876"/>
                  </a:moveTo>
                  <a:lnTo>
                    <a:pt x="536841" y="876"/>
                  </a:lnTo>
                  <a:lnTo>
                    <a:pt x="536841" y="52298"/>
                  </a:lnTo>
                  <a:lnTo>
                    <a:pt x="543661" y="52298"/>
                  </a:lnTo>
                  <a:lnTo>
                    <a:pt x="543661" y="876"/>
                  </a:lnTo>
                  <a:close/>
                </a:path>
                <a:path w="945514" h="53339">
                  <a:moveTo>
                    <a:pt x="594156" y="46266"/>
                  </a:moveTo>
                  <a:lnTo>
                    <a:pt x="562622" y="46266"/>
                  </a:lnTo>
                  <a:lnTo>
                    <a:pt x="562622" y="28740"/>
                  </a:lnTo>
                  <a:lnTo>
                    <a:pt x="590994" y="28740"/>
                  </a:lnTo>
                  <a:lnTo>
                    <a:pt x="590994" y="22707"/>
                  </a:lnTo>
                  <a:lnTo>
                    <a:pt x="562622" y="22707"/>
                  </a:lnTo>
                  <a:lnTo>
                    <a:pt x="562622" y="6908"/>
                  </a:lnTo>
                  <a:lnTo>
                    <a:pt x="592937" y="6908"/>
                  </a:lnTo>
                  <a:lnTo>
                    <a:pt x="592937" y="876"/>
                  </a:lnTo>
                  <a:lnTo>
                    <a:pt x="555790" y="876"/>
                  </a:lnTo>
                  <a:lnTo>
                    <a:pt x="555790" y="52298"/>
                  </a:lnTo>
                  <a:lnTo>
                    <a:pt x="594156" y="52298"/>
                  </a:lnTo>
                  <a:lnTo>
                    <a:pt x="594156" y="46266"/>
                  </a:lnTo>
                  <a:close/>
                </a:path>
                <a:path w="945514" h="53339">
                  <a:moveTo>
                    <a:pt x="644004" y="876"/>
                  </a:moveTo>
                  <a:lnTo>
                    <a:pt x="637476" y="876"/>
                  </a:lnTo>
                  <a:lnTo>
                    <a:pt x="637476" y="41236"/>
                  </a:lnTo>
                  <a:lnTo>
                    <a:pt x="610489" y="876"/>
                  </a:lnTo>
                  <a:lnTo>
                    <a:pt x="603491" y="876"/>
                  </a:lnTo>
                  <a:lnTo>
                    <a:pt x="603491" y="52298"/>
                  </a:lnTo>
                  <a:lnTo>
                    <a:pt x="610031" y="52298"/>
                  </a:lnTo>
                  <a:lnTo>
                    <a:pt x="610031" y="11938"/>
                  </a:lnTo>
                  <a:lnTo>
                    <a:pt x="637019" y="52298"/>
                  </a:lnTo>
                  <a:lnTo>
                    <a:pt x="644004" y="52298"/>
                  </a:lnTo>
                  <a:lnTo>
                    <a:pt x="644004" y="876"/>
                  </a:lnTo>
                  <a:close/>
                </a:path>
                <a:path w="945514" h="53339">
                  <a:moveTo>
                    <a:pt x="697953" y="52298"/>
                  </a:moveTo>
                  <a:lnTo>
                    <a:pt x="691603" y="36715"/>
                  </a:lnTo>
                  <a:lnTo>
                    <a:pt x="689356" y="31191"/>
                  </a:lnTo>
                  <a:lnTo>
                    <a:pt x="682129" y="13462"/>
                  </a:lnTo>
                  <a:lnTo>
                    <a:pt x="682129" y="31191"/>
                  </a:lnTo>
                  <a:lnTo>
                    <a:pt x="664603" y="31191"/>
                  </a:lnTo>
                  <a:lnTo>
                    <a:pt x="670242" y="16090"/>
                  </a:lnTo>
                  <a:lnTo>
                    <a:pt x="671423" y="12827"/>
                  </a:lnTo>
                  <a:lnTo>
                    <a:pt x="672363" y="9537"/>
                  </a:lnTo>
                  <a:lnTo>
                    <a:pt x="673074" y="6184"/>
                  </a:lnTo>
                  <a:lnTo>
                    <a:pt x="673925" y="9004"/>
                  </a:lnTo>
                  <a:lnTo>
                    <a:pt x="675220" y="12827"/>
                  </a:lnTo>
                  <a:lnTo>
                    <a:pt x="682129" y="31191"/>
                  </a:lnTo>
                  <a:lnTo>
                    <a:pt x="682129" y="13462"/>
                  </a:lnTo>
                  <a:lnTo>
                    <a:pt x="679170" y="6184"/>
                  </a:lnTo>
                  <a:lnTo>
                    <a:pt x="677011" y="876"/>
                  </a:lnTo>
                  <a:lnTo>
                    <a:pt x="669531" y="876"/>
                  </a:lnTo>
                  <a:lnTo>
                    <a:pt x="649795" y="52298"/>
                  </a:lnTo>
                  <a:lnTo>
                    <a:pt x="657021" y="52298"/>
                  </a:lnTo>
                  <a:lnTo>
                    <a:pt x="662597" y="36715"/>
                  </a:lnTo>
                  <a:lnTo>
                    <a:pt x="684250" y="36715"/>
                  </a:lnTo>
                  <a:lnTo>
                    <a:pt x="690206" y="52298"/>
                  </a:lnTo>
                  <a:lnTo>
                    <a:pt x="697953" y="52298"/>
                  </a:lnTo>
                  <a:close/>
                </a:path>
                <a:path w="945514" h="53339">
                  <a:moveTo>
                    <a:pt x="784796" y="876"/>
                  </a:moveTo>
                  <a:lnTo>
                    <a:pt x="777963" y="876"/>
                  </a:lnTo>
                  <a:lnTo>
                    <a:pt x="768870" y="38138"/>
                  </a:lnTo>
                  <a:lnTo>
                    <a:pt x="767308" y="45110"/>
                  </a:lnTo>
                  <a:lnTo>
                    <a:pt x="766445" y="39446"/>
                  </a:lnTo>
                  <a:lnTo>
                    <a:pt x="765098" y="33375"/>
                  </a:lnTo>
                  <a:lnTo>
                    <a:pt x="755929" y="876"/>
                  </a:lnTo>
                  <a:lnTo>
                    <a:pt x="747725" y="876"/>
                  </a:lnTo>
                  <a:lnTo>
                    <a:pt x="737997" y="35623"/>
                  </a:lnTo>
                  <a:lnTo>
                    <a:pt x="735634" y="45110"/>
                  </a:lnTo>
                  <a:lnTo>
                    <a:pt x="734999" y="41643"/>
                  </a:lnTo>
                  <a:lnTo>
                    <a:pt x="725703" y="876"/>
                  </a:lnTo>
                  <a:lnTo>
                    <a:pt x="718642" y="876"/>
                  </a:lnTo>
                  <a:lnTo>
                    <a:pt x="732180" y="52298"/>
                  </a:lnTo>
                  <a:lnTo>
                    <a:pt x="739292" y="52298"/>
                  </a:lnTo>
                  <a:lnTo>
                    <a:pt x="750087" y="13106"/>
                  </a:lnTo>
                  <a:lnTo>
                    <a:pt x="751649" y="7086"/>
                  </a:lnTo>
                  <a:lnTo>
                    <a:pt x="764095" y="52298"/>
                  </a:lnTo>
                  <a:lnTo>
                    <a:pt x="770724" y="52298"/>
                  </a:lnTo>
                  <a:lnTo>
                    <a:pt x="784796" y="876"/>
                  </a:lnTo>
                  <a:close/>
                </a:path>
                <a:path w="945514" h="53339">
                  <a:moveTo>
                    <a:pt x="838225" y="21539"/>
                  </a:moveTo>
                  <a:lnTo>
                    <a:pt x="837222" y="16941"/>
                  </a:lnTo>
                  <a:lnTo>
                    <a:pt x="833221" y="8839"/>
                  </a:lnTo>
                  <a:lnTo>
                    <a:pt x="831075" y="6515"/>
                  </a:lnTo>
                  <a:lnTo>
                    <a:pt x="831075" y="33578"/>
                  </a:lnTo>
                  <a:lnTo>
                    <a:pt x="829538" y="38366"/>
                  </a:lnTo>
                  <a:lnTo>
                    <a:pt x="822921" y="45554"/>
                  </a:lnTo>
                  <a:lnTo>
                    <a:pt x="818718" y="47345"/>
                  </a:lnTo>
                  <a:lnTo>
                    <a:pt x="808558" y="47345"/>
                  </a:lnTo>
                  <a:lnTo>
                    <a:pt x="804379" y="45554"/>
                  </a:lnTo>
                  <a:lnTo>
                    <a:pt x="797725" y="38455"/>
                  </a:lnTo>
                  <a:lnTo>
                    <a:pt x="796061" y="33578"/>
                  </a:lnTo>
                  <a:lnTo>
                    <a:pt x="796061" y="19672"/>
                  </a:lnTo>
                  <a:lnTo>
                    <a:pt x="797801" y="14160"/>
                  </a:lnTo>
                  <a:lnTo>
                    <a:pt x="804748" y="7556"/>
                  </a:lnTo>
                  <a:lnTo>
                    <a:pt x="808888" y="5905"/>
                  </a:lnTo>
                  <a:lnTo>
                    <a:pt x="817092" y="5905"/>
                  </a:lnTo>
                  <a:lnTo>
                    <a:pt x="831075" y="33578"/>
                  </a:lnTo>
                  <a:lnTo>
                    <a:pt x="831075" y="6515"/>
                  </a:lnTo>
                  <a:lnTo>
                    <a:pt x="830516" y="5905"/>
                  </a:lnTo>
                  <a:lnTo>
                    <a:pt x="830313" y="5676"/>
                  </a:lnTo>
                  <a:lnTo>
                    <a:pt x="822693" y="1143"/>
                  </a:lnTo>
                  <a:lnTo>
                    <a:pt x="818413" y="0"/>
                  </a:lnTo>
                  <a:lnTo>
                    <a:pt x="806411" y="0"/>
                  </a:lnTo>
                  <a:lnTo>
                    <a:pt x="800493" y="2413"/>
                  </a:lnTo>
                  <a:lnTo>
                    <a:pt x="791324" y="12065"/>
                  </a:lnTo>
                  <a:lnTo>
                    <a:pt x="789025" y="18745"/>
                  </a:lnTo>
                  <a:lnTo>
                    <a:pt x="789038" y="31877"/>
                  </a:lnTo>
                  <a:lnTo>
                    <a:pt x="808774" y="53162"/>
                  </a:lnTo>
                  <a:lnTo>
                    <a:pt x="818095" y="53162"/>
                  </a:lnTo>
                  <a:lnTo>
                    <a:pt x="822261" y="52108"/>
                  </a:lnTo>
                  <a:lnTo>
                    <a:pt x="829983" y="47891"/>
                  </a:lnTo>
                  <a:lnTo>
                    <a:pt x="830503" y="47345"/>
                  </a:lnTo>
                  <a:lnTo>
                    <a:pt x="832967" y="44767"/>
                  </a:lnTo>
                  <a:lnTo>
                    <a:pt x="837171" y="36550"/>
                  </a:lnTo>
                  <a:lnTo>
                    <a:pt x="838225" y="31877"/>
                  </a:lnTo>
                  <a:lnTo>
                    <a:pt x="838225" y="21539"/>
                  </a:lnTo>
                  <a:close/>
                </a:path>
                <a:path w="945514" h="53339">
                  <a:moveTo>
                    <a:pt x="894105" y="21539"/>
                  </a:moveTo>
                  <a:lnTo>
                    <a:pt x="893102" y="16941"/>
                  </a:lnTo>
                  <a:lnTo>
                    <a:pt x="889101" y="8839"/>
                  </a:lnTo>
                  <a:lnTo>
                    <a:pt x="886955" y="6515"/>
                  </a:lnTo>
                  <a:lnTo>
                    <a:pt x="886955" y="33578"/>
                  </a:lnTo>
                  <a:lnTo>
                    <a:pt x="885405" y="38366"/>
                  </a:lnTo>
                  <a:lnTo>
                    <a:pt x="878801" y="45554"/>
                  </a:lnTo>
                  <a:lnTo>
                    <a:pt x="874585" y="47345"/>
                  </a:lnTo>
                  <a:lnTo>
                    <a:pt x="864438" y="47345"/>
                  </a:lnTo>
                  <a:lnTo>
                    <a:pt x="860247" y="45554"/>
                  </a:lnTo>
                  <a:lnTo>
                    <a:pt x="853592" y="38455"/>
                  </a:lnTo>
                  <a:lnTo>
                    <a:pt x="851941" y="33578"/>
                  </a:lnTo>
                  <a:lnTo>
                    <a:pt x="851941" y="19672"/>
                  </a:lnTo>
                  <a:lnTo>
                    <a:pt x="853681" y="14160"/>
                  </a:lnTo>
                  <a:lnTo>
                    <a:pt x="860615" y="7556"/>
                  </a:lnTo>
                  <a:lnTo>
                    <a:pt x="864768" y="5905"/>
                  </a:lnTo>
                  <a:lnTo>
                    <a:pt x="872947" y="5905"/>
                  </a:lnTo>
                  <a:lnTo>
                    <a:pt x="886955" y="33578"/>
                  </a:lnTo>
                  <a:lnTo>
                    <a:pt x="886955" y="6515"/>
                  </a:lnTo>
                  <a:lnTo>
                    <a:pt x="886396" y="5905"/>
                  </a:lnTo>
                  <a:lnTo>
                    <a:pt x="886193" y="5676"/>
                  </a:lnTo>
                  <a:lnTo>
                    <a:pt x="878573" y="1143"/>
                  </a:lnTo>
                  <a:lnTo>
                    <a:pt x="874293" y="0"/>
                  </a:lnTo>
                  <a:lnTo>
                    <a:pt x="862291" y="0"/>
                  </a:lnTo>
                  <a:lnTo>
                    <a:pt x="856373" y="2413"/>
                  </a:lnTo>
                  <a:lnTo>
                    <a:pt x="847204" y="12065"/>
                  </a:lnTo>
                  <a:lnTo>
                    <a:pt x="844892" y="18745"/>
                  </a:lnTo>
                  <a:lnTo>
                    <a:pt x="844918" y="31877"/>
                  </a:lnTo>
                  <a:lnTo>
                    <a:pt x="864641" y="53162"/>
                  </a:lnTo>
                  <a:lnTo>
                    <a:pt x="873975" y="53162"/>
                  </a:lnTo>
                  <a:lnTo>
                    <a:pt x="878141" y="52108"/>
                  </a:lnTo>
                  <a:lnTo>
                    <a:pt x="885863" y="47891"/>
                  </a:lnTo>
                  <a:lnTo>
                    <a:pt x="886371" y="47345"/>
                  </a:lnTo>
                  <a:lnTo>
                    <a:pt x="888822" y="44767"/>
                  </a:lnTo>
                  <a:lnTo>
                    <a:pt x="893038" y="36550"/>
                  </a:lnTo>
                  <a:lnTo>
                    <a:pt x="894105" y="31877"/>
                  </a:lnTo>
                  <a:lnTo>
                    <a:pt x="894105" y="21539"/>
                  </a:lnTo>
                  <a:close/>
                </a:path>
                <a:path w="945514" h="53339">
                  <a:moveTo>
                    <a:pt x="945388" y="21729"/>
                  </a:moveTo>
                  <a:lnTo>
                    <a:pt x="944714" y="17640"/>
                  </a:lnTo>
                  <a:lnTo>
                    <a:pt x="942022" y="10502"/>
                  </a:lnTo>
                  <a:lnTo>
                    <a:pt x="940003" y="7594"/>
                  </a:lnTo>
                  <a:lnTo>
                    <a:pt x="939190" y="6908"/>
                  </a:lnTo>
                  <a:lnTo>
                    <a:pt x="938352" y="6197"/>
                  </a:lnTo>
                  <a:lnTo>
                    <a:pt x="938352" y="20815"/>
                  </a:lnTo>
                  <a:lnTo>
                    <a:pt x="938326" y="30213"/>
                  </a:lnTo>
                  <a:lnTo>
                    <a:pt x="924039" y="46266"/>
                  </a:lnTo>
                  <a:lnTo>
                    <a:pt x="909675" y="46266"/>
                  </a:lnTo>
                  <a:lnTo>
                    <a:pt x="909675" y="6908"/>
                  </a:lnTo>
                  <a:lnTo>
                    <a:pt x="924521" y="6908"/>
                  </a:lnTo>
                  <a:lnTo>
                    <a:pt x="938352" y="20815"/>
                  </a:lnTo>
                  <a:lnTo>
                    <a:pt x="938352" y="6197"/>
                  </a:lnTo>
                  <a:lnTo>
                    <a:pt x="935202" y="3517"/>
                  </a:lnTo>
                  <a:lnTo>
                    <a:pt x="932688" y="2286"/>
                  </a:lnTo>
                  <a:lnTo>
                    <a:pt x="927633" y="1104"/>
                  </a:lnTo>
                  <a:lnTo>
                    <a:pt x="924572" y="876"/>
                  </a:lnTo>
                  <a:lnTo>
                    <a:pt x="902855" y="876"/>
                  </a:lnTo>
                  <a:lnTo>
                    <a:pt x="902855" y="52298"/>
                  </a:lnTo>
                  <a:lnTo>
                    <a:pt x="924534" y="52298"/>
                  </a:lnTo>
                  <a:lnTo>
                    <a:pt x="938961" y="46266"/>
                  </a:lnTo>
                  <a:lnTo>
                    <a:pt x="941933" y="42214"/>
                  </a:lnTo>
                  <a:lnTo>
                    <a:pt x="943114" y="39712"/>
                  </a:lnTo>
                  <a:lnTo>
                    <a:pt x="944930" y="33667"/>
                  </a:lnTo>
                  <a:lnTo>
                    <a:pt x="945388" y="30213"/>
                  </a:lnTo>
                  <a:lnTo>
                    <a:pt x="945388" y="2172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75328" y="2736640"/>
              <a:ext cx="857592" cy="9597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55717" y="3579177"/>
              <a:ext cx="148056" cy="7158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75328" y="2736634"/>
              <a:ext cx="857885" cy="960119"/>
            </a:xfrm>
            <a:custGeom>
              <a:avLst/>
              <a:gdLst/>
              <a:ahLst/>
              <a:cxnLst/>
              <a:rect l="l" t="t" r="r" b="b"/>
              <a:pathLst>
                <a:path w="857885" h="960120">
                  <a:moveTo>
                    <a:pt x="0" y="0"/>
                  </a:moveTo>
                  <a:lnTo>
                    <a:pt x="857592" y="0"/>
                  </a:lnTo>
                  <a:lnTo>
                    <a:pt x="857592" y="959777"/>
                  </a:lnTo>
                  <a:lnTo>
                    <a:pt x="0" y="9597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34115" y="3741343"/>
              <a:ext cx="392430" cy="51435"/>
            </a:xfrm>
            <a:custGeom>
              <a:avLst/>
              <a:gdLst/>
              <a:ahLst/>
              <a:cxnLst/>
              <a:rect l="l" t="t" r="r" b="b"/>
              <a:pathLst>
                <a:path w="392429" h="51435">
                  <a:moveTo>
                    <a:pt x="49060" y="0"/>
                  </a:moveTo>
                  <a:lnTo>
                    <a:pt x="39954" y="0"/>
                  </a:lnTo>
                  <a:lnTo>
                    <a:pt x="27571" y="35775"/>
                  </a:lnTo>
                  <a:lnTo>
                    <a:pt x="24815" y="44018"/>
                  </a:lnTo>
                  <a:lnTo>
                    <a:pt x="10198" y="0"/>
                  </a:lnTo>
                  <a:lnTo>
                    <a:pt x="0" y="0"/>
                  </a:lnTo>
                  <a:lnTo>
                    <a:pt x="0" y="51435"/>
                  </a:lnTo>
                  <a:lnTo>
                    <a:pt x="6540" y="51435"/>
                  </a:lnTo>
                  <a:lnTo>
                    <a:pt x="6540" y="7607"/>
                  </a:lnTo>
                  <a:lnTo>
                    <a:pt x="21386" y="51435"/>
                  </a:lnTo>
                  <a:lnTo>
                    <a:pt x="27508" y="51435"/>
                  </a:lnTo>
                  <a:lnTo>
                    <a:pt x="42519" y="8407"/>
                  </a:lnTo>
                  <a:lnTo>
                    <a:pt x="42519" y="51435"/>
                  </a:lnTo>
                  <a:lnTo>
                    <a:pt x="49060" y="51435"/>
                  </a:lnTo>
                  <a:lnTo>
                    <a:pt x="49060" y="0"/>
                  </a:lnTo>
                  <a:close/>
                </a:path>
                <a:path w="392429" h="51435">
                  <a:moveTo>
                    <a:pt x="102501" y="51435"/>
                  </a:moveTo>
                  <a:lnTo>
                    <a:pt x="96151" y="35839"/>
                  </a:lnTo>
                  <a:lnTo>
                    <a:pt x="93891" y="30314"/>
                  </a:lnTo>
                  <a:lnTo>
                    <a:pt x="86664" y="12573"/>
                  </a:lnTo>
                  <a:lnTo>
                    <a:pt x="86664" y="30314"/>
                  </a:lnTo>
                  <a:lnTo>
                    <a:pt x="69138" y="30314"/>
                  </a:lnTo>
                  <a:lnTo>
                    <a:pt x="74777" y="15214"/>
                  </a:lnTo>
                  <a:lnTo>
                    <a:pt x="75971" y="11963"/>
                  </a:lnTo>
                  <a:lnTo>
                    <a:pt x="76911" y="8661"/>
                  </a:lnTo>
                  <a:lnTo>
                    <a:pt x="77622" y="5321"/>
                  </a:lnTo>
                  <a:lnTo>
                    <a:pt x="78473" y="8140"/>
                  </a:lnTo>
                  <a:lnTo>
                    <a:pt x="79781" y="11963"/>
                  </a:lnTo>
                  <a:lnTo>
                    <a:pt x="86664" y="30314"/>
                  </a:lnTo>
                  <a:lnTo>
                    <a:pt x="86664" y="12573"/>
                  </a:lnTo>
                  <a:lnTo>
                    <a:pt x="83718" y="5321"/>
                  </a:lnTo>
                  <a:lnTo>
                    <a:pt x="81559" y="0"/>
                  </a:lnTo>
                  <a:lnTo>
                    <a:pt x="74079" y="0"/>
                  </a:lnTo>
                  <a:lnTo>
                    <a:pt x="54343" y="51435"/>
                  </a:lnTo>
                  <a:lnTo>
                    <a:pt x="61556" y="51435"/>
                  </a:lnTo>
                  <a:lnTo>
                    <a:pt x="67144" y="35839"/>
                  </a:lnTo>
                  <a:lnTo>
                    <a:pt x="88798" y="35839"/>
                  </a:lnTo>
                  <a:lnTo>
                    <a:pt x="94754" y="51435"/>
                  </a:lnTo>
                  <a:lnTo>
                    <a:pt x="102501" y="51435"/>
                  </a:lnTo>
                  <a:close/>
                </a:path>
                <a:path w="392429" h="51435">
                  <a:moveTo>
                    <a:pt x="139420" y="0"/>
                  </a:moveTo>
                  <a:lnTo>
                    <a:pt x="98691" y="0"/>
                  </a:lnTo>
                  <a:lnTo>
                    <a:pt x="98691" y="6032"/>
                  </a:lnTo>
                  <a:lnTo>
                    <a:pt x="115646" y="6032"/>
                  </a:lnTo>
                  <a:lnTo>
                    <a:pt x="115646" y="51435"/>
                  </a:lnTo>
                  <a:lnTo>
                    <a:pt x="122466" y="51435"/>
                  </a:lnTo>
                  <a:lnTo>
                    <a:pt x="122466" y="6032"/>
                  </a:lnTo>
                  <a:lnTo>
                    <a:pt x="139420" y="6032"/>
                  </a:lnTo>
                  <a:lnTo>
                    <a:pt x="139420" y="0"/>
                  </a:lnTo>
                  <a:close/>
                </a:path>
                <a:path w="392429" h="51435">
                  <a:moveTo>
                    <a:pt x="183299" y="0"/>
                  </a:moveTo>
                  <a:lnTo>
                    <a:pt x="142570" y="0"/>
                  </a:lnTo>
                  <a:lnTo>
                    <a:pt x="142570" y="6032"/>
                  </a:lnTo>
                  <a:lnTo>
                    <a:pt x="159524" y="6032"/>
                  </a:lnTo>
                  <a:lnTo>
                    <a:pt x="159524" y="51435"/>
                  </a:lnTo>
                  <a:lnTo>
                    <a:pt x="166344" y="51435"/>
                  </a:lnTo>
                  <a:lnTo>
                    <a:pt x="166344" y="6032"/>
                  </a:lnTo>
                  <a:lnTo>
                    <a:pt x="183299" y="6032"/>
                  </a:lnTo>
                  <a:lnTo>
                    <a:pt x="183299" y="0"/>
                  </a:lnTo>
                  <a:close/>
                </a:path>
                <a:path w="392429" h="51435">
                  <a:moveTo>
                    <a:pt x="247142" y="0"/>
                  </a:moveTo>
                  <a:lnTo>
                    <a:pt x="206413" y="0"/>
                  </a:lnTo>
                  <a:lnTo>
                    <a:pt x="206413" y="6032"/>
                  </a:lnTo>
                  <a:lnTo>
                    <a:pt x="223354" y="6032"/>
                  </a:lnTo>
                  <a:lnTo>
                    <a:pt x="223354" y="51435"/>
                  </a:lnTo>
                  <a:lnTo>
                    <a:pt x="230187" y="51435"/>
                  </a:lnTo>
                  <a:lnTo>
                    <a:pt x="230187" y="6032"/>
                  </a:lnTo>
                  <a:lnTo>
                    <a:pt x="247142" y="6032"/>
                  </a:lnTo>
                  <a:lnTo>
                    <a:pt x="247142" y="0"/>
                  </a:lnTo>
                  <a:close/>
                </a:path>
                <a:path w="392429" h="51435">
                  <a:moveTo>
                    <a:pt x="292671" y="45402"/>
                  </a:moveTo>
                  <a:lnTo>
                    <a:pt x="261137" y="45402"/>
                  </a:lnTo>
                  <a:lnTo>
                    <a:pt x="261137" y="27863"/>
                  </a:lnTo>
                  <a:lnTo>
                    <a:pt x="289509" y="27863"/>
                  </a:lnTo>
                  <a:lnTo>
                    <a:pt x="289509" y="21831"/>
                  </a:lnTo>
                  <a:lnTo>
                    <a:pt x="261137" y="21831"/>
                  </a:lnTo>
                  <a:lnTo>
                    <a:pt x="261137" y="6032"/>
                  </a:lnTo>
                  <a:lnTo>
                    <a:pt x="291452" y="6032"/>
                  </a:lnTo>
                  <a:lnTo>
                    <a:pt x="291452" y="0"/>
                  </a:lnTo>
                  <a:lnTo>
                    <a:pt x="254304" y="0"/>
                  </a:lnTo>
                  <a:lnTo>
                    <a:pt x="254304" y="51435"/>
                  </a:lnTo>
                  <a:lnTo>
                    <a:pt x="292671" y="51435"/>
                  </a:lnTo>
                  <a:lnTo>
                    <a:pt x="292671" y="45402"/>
                  </a:lnTo>
                  <a:close/>
                </a:path>
                <a:path w="392429" h="51435">
                  <a:moveTo>
                    <a:pt x="344589" y="51435"/>
                  </a:moveTo>
                  <a:lnTo>
                    <a:pt x="338239" y="35839"/>
                  </a:lnTo>
                  <a:lnTo>
                    <a:pt x="335991" y="30314"/>
                  </a:lnTo>
                  <a:lnTo>
                    <a:pt x="328764" y="12573"/>
                  </a:lnTo>
                  <a:lnTo>
                    <a:pt x="328764" y="30314"/>
                  </a:lnTo>
                  <a:lnTo>
                    <a:pt x="311238" y="30314"/>
                  </a:lnTo>
                  <a:lnTo>
                    <a:pt x="316877" y="15214"/>
                  </a:lnTo>
                  <a:lnTo>
                    <a:pt x="318058" y="11963"/>
                  </a:lnTo>
                  <a:lnTo>
                    <a:pt x="319011" y="8661"/>
                  </a:lnTo>
                  <a:lnTo>
                    <a:pt x="319709" y="5321"/>
                  </a:lnTo>
                  <a:lnTo>
                    <a:pt x="320560" y="8140"/>
                  </a:lnTo>
                  <a:lnTo>
                    <a:pt x="321881" y="11963"/>
                  </a:lnTo>
                  <a:lnTo>
                    <a:pt x="328764" y="30314"/>
                  </a:lnTo>
                  <a:lnTo>
                    <a:pt x="328764" y="12573"/>
                  </a:lnTo>
                  <a:lnTo>
                    <a:pt x="325818" y="5321"/>
                  </a:lnTo>
                  <a:lnTo>
                    <a:pt x="323659" y="0"/>
                  </a:lnTo>
                  <a:lnTo>
                    <a:pt x="316166" y="0"/>
                  </a:lnTo>
                  <a:lnTo>
                    <a:pt x="296443" y="51435"/>
                  </a:lnTo>
                  <a:lnTo>
                    <a:pt x="303657" y="51435"/>
                  </a:lnTo>
                  <a:lnTo>
                    <a:pt x="309245" y="35839"/>
                  </a:lnTo>
                  <a:lnTo>
                    <a:pt x="330898" y="35839"/>
                  </a:lnTo>
                  <a:lnTo>
                    <a:pt x="336842" y="51435"/>
                  </a:lnTo>
                  <a:lnTo>
                    <a:pt x="344589" y="51435"/>
                  </a:lnTo>
                  <a:close/>
                </a:path>
                <a:path w="392429" h="51435">
                  <a:moveTo>
                    <a:pt x="392226" y="51435"/>
                  </a:moveTo>
                  <a:lnTo>
                    <a:pt x="369722" y="20853"/>
                  </a:lnTo>
                  <a:lnTo>
                    <a:pt x="391299" y="0"/>
                  </a:lnTo>
                  <a:lnTo>
                    <a:pt x="382079" y="0"/>
                  </a:lnTo>
                  <a:lnTo>
                    <a:pt x="356527" y="25501"/>
                  </a:lnTo>
                  <a:lnTo>
                    <a:pt x="356527" y="0"/>
                  </a:lnTo>
                  <a:lnTo>
                    <a:pt x="349707" y="0"/>
                  </a:lnTo>
                  <a:lnTo>
                    <a:pt x="349707" y="51435"/>
                  </a:lnTo>
                  <a:lnTo>
                    <a:pt x="356527" y="51435"/>
                  </a:lnTo>
                  <a:lnTo>
                    <a:pt x="356527" y="33616"/>
                  </a:lnTo>
                  <a:lnTo>
                    <a:pt x="364947" y="25476"/>
                  </a:lnTo>
                  <a:lnTo>
                    <a:pt x="383247" y="51435"/>
                  </a:lnTo>
                  <a:lnTo>
                    <a:pt x="392226" y="5143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20409" y="658825"/>
              <a:ext cx="3612540" cy="102563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46018" y="6161125"/>
              <a:ext cx="1546847" cy="9813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48457" y="793191"/>
              <a:ext cx="121742" cy="1740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89935" y="793191"/>
              <a:ext cx="149161" cy="17405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65411" y="793191"/>
              <a:ext cx="119710" cy="17405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19234" y="793191"/>
              <a:ext cx="128574" cy="17392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71748" y="793191"/>
              <a:ext cx="149161" cy="17405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47224" y="793191"/>
              <a:ext cx="123304" cy="17405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599243" y="793444"/>
              <a:ext cx="123189" cy="173990"/>
            </a:xfrm>
            <a:custGeom>
              <a:avLst/>
              <a:gdLst/>
              <a:ahLst/>
              <a:cxnLst/>
              <a:rect l="l" t="t" r="r" b="b"/>
              <a:pathLst>
                <a:path w="123189" h="173990">
                  <a:moveTo>
                    <a:pt x="122809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22860"/>
                  </a:lnTo>
                  <a:lnTo>
                    <a:pt x="49237" y="22860"/>
                  </a:lnTo>
                  <a:lnTo>
                    <a:pt x="49237" y="173799"/>
                  </a:lnTo>
                  <a:lnTo>
                    <a:pt x="73621" y="173799"/>
                  </a:lnTo>
                  <a:lnTo>
                    <a:pt x="73621" y="22999"/>
                  </a:lnTo>
                  <a:lnTo>
                    <a:pt x="122809" y="22999"/>
                  </a:lnTo>
                  <a:lnTo>
                    <a:pt x="122809" y="14008"/>
                  </a:lnTo>
                  <a:lnTo>
                    <a:pt x="73621" y="14008"/>
                  </a:lnTo>
                  <a:lnTo>
                    <a:pt x="49237" y="14008"/>
                  </a:lnTo>
                  <a:lnTo>
                    <a:pt x="122809" y="13970"/>
                  </a:lnTo>
                  <a:lnTo>
                    <a:pt x="122809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02290" y="793191"/>
              <a:ext cx="161823" cy="21008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46004" y="793191"/>
              <a:ext cx="161709" cy="17405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95216" y="793191"/>
              <a:ext cx="111823" cy="17405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41723" y="791400"/>
              <a:ext cx="268871" cy="17763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47653" y="793191"/>
              <a:ext cx="119697" cy="17405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94326" y="791400"/>
              <a:ext cx="122313" cy="17763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53698" y="793191"/>
              <a:ext cx="121754" cy="17405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91401" y="6162243"/>
              <a:ext cx="2916555" cy="980440"/>
            </a:xfrm>
            <a:custGeom>
              <a:avLst/>
              <a:gdLst/>
              <a:ahLst/>
              <a:cxnLst/>
              <a:rect l="l" t="t" r="r" b="b"/>
              <a:pathLst>
                <a:path w="2916555" h="980440">
                  <a:moveTo>
                    <a:pt x="2916199" y="0"/>
                  </a:moveTo>
                  <a:lnTo>
                    <a:pt x="0" y="0"/>
                  </a:lnTo>
                  <a:lnTo>
                    <a:pt x="0" y="979924"/>
                  </a:lnTo>
                  <a:lnTo>
                    <a:pt x="2916199" y="979924"/>
                  </a:lnTo>
                  <a:lnTo>
                    <a:pt x="2916199" y="0"/>
                  </a:lnTo>
                  <a:close/>
                </a:path>
              </a:pathLst>
            </a:custGeom>
            <a:solidFill>
              <a:srgbClr val="D9DADA">
                <a:alpha val="6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87416" y="6526933"/>
              <a:ext cx="409332" cy="12891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83485" y="6444256"/>
              <a:ext cx="1903095" cy="210185"/>
            </a:xfrm>
            <a:custGeom>
              <a:avLst/>
              <a:gdLst/>
              <a:ahLst/>
              <a:cxnLst/>
              <a:rect l="l" t="t" r="r" b="b"/>
              <a:pathLst>
                <a:path w="1903095" h="210184">
                  <a:moveTo>
                    <a:pt x="1902741" y="47495"/>
                  </a:moveTo>
                  <a:lnTo>
                    <a:pt x="1646494" y="209786"/>
                  </a:lnTo>
                </a:path>
                <a:path w="1903095" h="210184">
                  <a:moveTo>
                    <a:pt x="1902246" y="10264"/>
                  </a:moveTo>
                  <a:lnTo>
                    <a:pt x="1587210" y="209786"/>
                  </a:lnTo>
                </a:path>
                <a:path w="1903095" h="210184">
                  <a:moveTo>
                    <a:pt x="1856806" y="0"/>
                  </a:moveTo>
                  <a:lnTo>
                    <a:pt x="1525564" y="209786"/>
                  </a:lnTo>
                </a:path>
                <a:path w="1903095" h="210184">
                  <a:moveTo>
                    <a:pt x="1797547" y="0"/>
                  </a:moveTo>
                  <a:lnTo>
                    <a:pt x="1466306" y="209786"/>
                  </a:lnTo>
                </a:path>
                <a:path w="1903095" h="210184">
                  <a:moveTo>
                    <a:pt x="1738302" y="0"/>
                  </a:moveTo>
                  <a:lnTo>
                    <a:pt x="1407073" y="209786"/>
                  </a:lnTo>
                </a:path>
                <a:path w="1903095" h="210184">
                  <a:moveTo>
                    <a:pt x="1679145" y="0"/>
                  </a:moveTo>
                  <a:lnTo>
                    <a:pt x="1347891" y="209786"/>
                  </a:lnTo>
                </a:path>
                <a:path w="1903095" h="210184">
                  <a:moveTo>
                    <a:pt x="1619836" y="0"/>
                  </a:moveTo>
                  <a:lnTo>
                    <a:pt x="1288582" y="209786"/>
                  </a:lnTo>
                </a:path>
                <a:path w="1903095" h="210184">
                  <a:moveTo>
                    <a:pt x="1560578" y="0"/>
                  </a:moveTo>
                  <a:lnTo>
                    <a:pt x="1466801" y="59389"/>
                  </a:lnTo>
                </a:path>
                <a:path w="1903095" h="210184">
                  <a:moveTo>
                    <a:pt x="1413791" y="92966"/>
                  </a:moveTo>
                  <a:lnTo>
                    <a:pt x="1229337" y="209786"/>
                  </a:lnTo>
                </a:path>
                <a:path w="1903095" h="210184">
                  <a:moveTo>
                    <a:pt x="1501294" y="0"/>
                  </a:moveTo>
                  <a:lnTo>
                    <a:pt x="1466801" y="21845"/>
                  </a:lnTo>
                </a:path>
                <a:path w="1903095" h="210184">
                  <a:moveTo>
                    <a:pt x="1354508" y="92966"/>
                  </a:moveTo>
                  <a:lnTo>
                    <a:pt x="1170053" y="209786"/>
                  </a:lnTo>
                </a:path>
                <a:path w="1903095" h="210184">
                  <a:moveTo>
                    <a:pt x="1295300" y="92966"/>
                  </a:moveTo>
                  <a:lnTo>
                    <a:pt x="1110846" y="209786"/>
                  </a:lnTo>
                </a:path>
                <a:path w="1903095" h="210184">
                  <a:moveTo>
                    <a:pt x="1257772" y="79181"/>
                  </a:moveTo>
                  <a:lnTo>
                    <a:pt x="1051549" y="209786"/>
                  </a:lnTo>
                </a:path>
                <a:path w="1903095" h="210184">
                  <a:moveTo>
                    <a:pt x="1257772" y="41648"/>
                  </a:moveTo>
                  <a:lnTo>
                    <a:pt x="992291" y="209786"/>
                  </a:lnTo>
                </a:path>
                <a:path w="1903095" h="210184">
                  <a:moveTo>
                    <a:pt x="1254356" y="6257"/>
                  </a:moveTo>
                  <a:lnTo>
                    <a:pt x="933008" y="209786"/>
                  </a:lnTo>
                </a:path>
                <a:path w="1903095" h="210184">
                  <a:moveTo>
                    <a:pt x="1205042" y="0"/>
                  </a:moveTo>
                  <a:lnTo>
                    <a:pt x="873800" y="209786"/>
                  </a:lnTo>
                </a:path>
                <a:path w="1903095" h="210184">
                  <a:moveTo>
                    <a:pt x="1145796" y="0"/>
                  </a:moveTo>
                  <a:lnTo>
                    <a:pt x="814555" y="209786"/>
                  </a:lnTo>
                </a:path>
                <a:path w="1903095" h="210184">
                  <a:moveTo>
                    <a:pt x="1086487" y="0"/>
                  </a:moveTo>
                  <a:lnTo>
                    <a:pt x="755246" y="209786"/>
                  </a:lnTo>
                </a:path>
                <a:path w="1903095" h="210184">
                  <a:moveTo>
                    <a:pt x="1027267" y="0"/>
                  </a:moveTo>
                  <a:lnTo>
                    <a:pt x="696026" y="209786"/>
                  </a:lnTo>
                </a:path>
                <a:path w="1903095" h="210184">
                  <a:moveTo>
                    <a:pt x="968021" y="0"/>
                  </a:moveTo>
                  <a:lnTo>
                    <a:pt x="636780" y="209786"/>
                  </a:lnTo>
                </a:path>
                <a:path w="1903095" h="210184">
                  <a:moveTo>
                    <a:pt x="908776" y="0"/>
                  </a:moveTo>
                  <a:lnTo>
                    <a:pt x="820054" y="56196"/>
                  </a:lnTo>
                </a:path>
                <a:path w="1903095" h="210184">
                  <a:moveTo>
                    <a:pt x="762002" y="92966"/>
                  </a:moveTo>
                  <a:lnTo>
                    <a:pt x="577547" y="209786"/>
                  </a:lnTo>
                </a:path>
                <a:path w="1903095" h="210184">
                  <a:moveTo>
                    <a:pt x="849442" y="0"/>
                  </a:moveTo>
                  <a:lnTo>
                    <a:pt x="820054" y="18619"/>
                  </a:lnTo>
                </a:path>
                <a:path w="1903095" h="210184">
                  <a:moveTo>
                    <a:pt x="702668" y="92966"/>
                  </a:moveTo>
                  <a:lnTo>
                    <a:pt x="518213" y="209786"/>
                  </a:lnTo>
                </a:path>
                <a:path w="1903095" h="210184">
                  <a:moveTo>
                    <a:pt x="643448" y="92966"/>
                  </a:moveTo>
                  <a:lnTo>
                    <a:pt x="458997" y="209786"/>
                  </a:lnTo>
                </a:path>
                <a:path w="1903095" h="210184">
                  <a:moveTo>
                    <a:pt x="611012" y="75959"/>
                  </a:moveTo>
                  <a:lnTo>
                    <a:pt x="399714" y="209786"/>
                  </a:lnTo>
                </a:path>
                <a:path w="1903095" h="210184">
                  <a:moveTo>
                    <a:pt x="611012" y="38465"/>
                  </a:moveTo>
                  <a:lnTo>
                    <a:pt x="340517" y="209786"/>
                  </a:lnTo>
                </a:path>
                <a:path w="1903095" h="210184">
                  <a:moveTo>
                    <a:pt x="606211" y="3953"/>
                  </a:moveTo>
                  <a:lnTo>
                    <a:pt x="281211" y="209786"/>
                  </a:lnTo>
                </a:path>
                <a:path w="1903095" h="210184">
                  <a:moveTo>
                    <a:pt x="553189" y="0"/>
                  </a:moveTo>
                  <a:lnTo>
                    <a:pt x="221951" y="209786"/>
                  </a:lnTo>
                </a:path>
                <a:path w="1903095" h="210184">
                  <a:moveTo>
                    <a:pt x="493918" y="0"/>
                  </a:moveTo>
                  <a:lnTo>
                    <a:pt x="162680" y="209786"/>
                  </a:lnTo>
                </a:path>
                <a:path w="1903095" h="210184">
                  <a:moveTo>
                    <a:pt x="434707" y="0"/>
                  </a:moveTo>
                  <a:lnTo>
                    <a:pt x="103474" y="209786"/>
                  </a:lnTo>
                </a:path>
                <a:path w="1903095" h="210184">
                  <a:moveTo>
                    <a:pt x="375425" y="0"/>
                  </a:moveTo>
                  <a:lnTo>
                    <a:pt x="175072" y="126893"/>
                  </a:lnTo>
                </a:path>
                <a:path w="1903095" h="210184">
                  <a:moveTo>
                    <a:pt x="127001" y="157337"/>
                  </a:moveTo>
                  <a:lnTo>
                    <a:pt x="44187" y="209786"/>
                  </a:lnTo>
                </a:path>
                <a:path w="1903095" h="210184">
                  <a:moveTo>
                    <a:pt x="316162" y="0"/>
                  </a:moveTo>
                  <a:lnTo>
                    <a:pt x="175072" y="89359"/>
                  </a:lnTo>
                </a:path>
                <a:path w="1903095" h="210184">
                  <a:moveTo>
                    <a:pt x="67741" y="157337"/>
                  </a:moveTo>
                  <a:lnTo>
                    <a:pt x="0" y="200243"/>
                  </a:lnTo>
                </a:path>
                <a:path w="1903095" h="210184">
                  <a:moveTo>
                    <a:pt x="256924" y="0"/>
                  </a:moveTo>
                  <a:lnTo>
                    <a:pt x="175072" y="51843"/>
                  </a:lnTo>
                </a:path>
                <a:path w="1903095" h="210184">
                  <a:moveTo>
                    <a:pt x="197700" y="0"/>
                  </a:moveTo>
                  <a:lnTo>
                    <a:pt x="175072" y="14331"/>
                  </a:lnTo>
                </a:path>
              </a:pathLst>
            </a:custGeom>
            <a:ln w="3618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83482" y="6444260"/>
              <a:ext cx="2112010" cy="210185"/>
            </a:xfrm>
            <a:custGeom>
              <a:avLst/>
              <a:gdLst/>
              <a:ahLst/>
              <a:cxnLst/>
              <a:rect l="l" t="t" r="r" b="b"/>
              <a:pathLst>
                <a:path w="2112010" h="210184">
                  <a:moveTo>
                    <a:pt x="17856" y="157333"/>
                  </a:moveTo>
                  <a:lnTo>
                    <a:pt x="94683" y="157333"/>
                  </a:lnTo>
                  <a:lnTo>
                    <a:pt x="157212" y="157333"/>
                  </a:lnTo>
                  <a:lnTo>
                    <a:pt x="166140" y="156150"/>
                  </a:lnTo>
                  <a:lnTo>
                    <a:pt x="171504" y="151380"/>
                  </a:lnTo>
                  <a:lnTo>
                    <a:pt x="175093" y="145415"/>
                  </a:lnTo>
                  <a:lnTo>
                    <a:pt x="175093" y="11920"/>
                  </a:lnTo>
                  <a:lnTo>
                    <a:pt x="176875" y="5965"/>
                  </a:lnTo>
                  <a:lnTo>
                    <a:pt x="184021" y="1191"/>
                  </a:lnTo>
                  <a:lnTo>
                    <a:pt x="192949" y="0"/>
                  </a:lnTo>
                  <a:lnTo>
                    <a:pt x="593159" y="0"/>
                  </a:lnTo>
                  <a:lnTo>
                    <a:pt x="602087" y="1191"/>
                  </a:lnTo>
                  <a:lnTo>
                    <a:pt x="609225" y="5965"/>
                  </a:lnTo>
                  <a:lnTo>
                    <a:pt x="611016" y="11920"/>
                  </a:lnTo>
                  <a:lnTo>
                    <a:pt x="611016" y="82256"/>
                  </a:lnTo>
                  <a:lnTo>
                    <a:pt x="612806" y="87005"/>
                  </a:lnTo>
                  <a:lnTo>
                    <a:pt x="619944" y="91779"/>
                  </a:lnTo>
                  <a:lnTo>
                    <a:pt x="628897" y="92966"/>
                  </a:lnTo>
                  <a:lnTo>
                    <a:pt x="802176" y="92966"/>
                  </a:lnTo>
                  <a:lnTo>
                    <a:pt x="811104" y="91779"/>
                  </a:lnTo>
                  <a:lnTo>
                    <a:pt x="818267" y="87005"/>
                  </a:lnTo>
                  <a:lnTo>
                    <a:pt x="820045" y="82256"/>
                  </a:lnTo>
                  <a:lnTo>
                    <a:pt x="820045" y="11920"/>
                  </a:lnTo>
                  <a:lnTo>
                    <a:pt x="823626" y="5965"/>
                  </a:lnTo>
                  <a:lnTo>
                    <a:pt x="828998" y="1191"/>
                  </a:lnTo>
                  <a:lnTo>
                    <a:pt x="837926" y="0"/>
                  </a:lnTo>
                  <a:lnTo>
                    <a:pt x="1239907" y="0"/>
                  </a:lnTo>
                  <a:lnTo>
                    <a:pt x="1248835" y="1191"/>
                  </a:lnTo>
                  <a:lnTo>
                    <a:pt x="1254194" y="5965"/>
                  </a:lnTo>
                  <a:lnTo>
                    <a:pt x="1257763" y="11920"/>
                  </a:lnTo>
                  <a:lnTo>
                    <a:pt x="1257763" y="82256"/>
                  </a:lnTo>
                  <a:lnTo>
                    <a:pt x="1259566" y="87005"/>
                  </a:lnTo>
                  <a:lnTo>
                    <a:pt x="1264913" y="91779"/>
                  </a:lnTo>
                  <a:lnTo>
                    <a:pt x="1273867" y="92966"/>
                  </a:lnTo>
                  <a:lnTo>
                    <a:pt x="1448936" y="92966"/>
                  </a:lnTo>
                  <a:lnTo>
                    <a:pt x="1457890" y="91779"/>
                  </a:lnTo>
                  <a:lnTo>
                    <a:pt x="1463236" y="87005"/>
                  </a:lnTo>
                  <a:lnTo>
                    <a:pt x="1466818" y="82256"/>
                  </a:lnTo>
                  <a:lnTo>
                    <a:pt x="1466818" y="11920"/>
                  </a:lnTo>
                  <a:lnTo>
                    <a:pt x="1468596" y="5965"/>
                  </a:lnTo>
                  <a:lnTo>
                    <a:pt x="1475746" y="1191"/>
                  </a:lnTo>
                  <a:lnTo>
                    <a:pt x="1484674" y="0"/>
                  </a:lnTo>
                  <a:lnTo>
                    <a:pt x="1884876" y="0"/>
                  </a:lnTo>
                  <a:lnTo>
                    <a:pt x="1893804" y="1191"/>
                  </a:lnTo>
                  <a:lnTo>
                    <a:pt x="1900955" y="5965"/>
                  </a:lnTo>
                  <a:lnTo>
                    <a:pt x="1902733" y="11920"/>
                  </a:lnTo>
                  <a:lnTo>
                    <a:pt x="1902733" y="82256"/>
                  </a:lnTo>
                  <a:lnTo>
                    <a:pt x="1904536" y="87005"/>
                  </a:lnTo>
                  <a:lnTo>
                    <a:pt x="1911686" y="91779"/>
                  </a:lnTo>
                  <a:lnTo>
                    <a:pt x="1920614" y="92966"/>
                  </a:lnTo>
                  <a:lnTo>
                    <a:pt x="2093906" y="92966"/>
                  </a:lnTo>
                  <a:lnTo>
                    <a:pt x="2102859" y="95360"/>
                  </a:lnTo>
                  <a:lnTo>
                    <a:pt x="2109984" y="98924"/>
                  </a:lnTo>
                  <a:lnTo>
                    <a:pt x="2111787" y="104886"/>
                  </a:lnTo>
                  <a:lnTo>
                    <a:pt x="2111787" y="139459"/>
                  </a:lnTo>
                  <a:lnTo>
                    <a:pt x="2109984" y="145415"/>
                  </a:lnTo>
                  <a:lnTo>
                    <a:pt x="2102859" y="150188"/>
                  </a:lnTo>
                  <a:lnTo>
                    <a:pt x="2093906" y="151380"/>
                  </a:lnTo>
                  <a:lnTo>
                    <a:pt x="1972430" y="151380"/>
                  </a:lnTo>
                  <a:lnTo>
                    <a:pt x="1938470" y="151380"/>
                  </a:lnTo>
                  <a:lnTo>
                    <a:pt x="1938470" y="209790"/>
                  </a:lnTo>
                  <a:lnTo>
                    <a:pt x="0" y="209790"/>
                  </a:lnTo>
                  <a:lnTo>
                    <a:pt x="0" y="169261"/>
                  </a:lnTo>
                  <a:lnTo>
                    <a:pt x="1781" y="163296"/>
                  </a:lnTo>
                  <a:lnTo>
                    <a:pt x="8928" y="158526"/>
                  </a:lnTo>
                  <a:lnTo>
                    <a:pt x="17856" y="157333"/>
                  </a:lnTo>
                  <a:close/>
                </a:path>
              </a:pathLst>
            </a:custGeom>
            <a:ln w="9525">
              <a:solidFill>
                <a:srgbClr val="2B2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46276" y="6825945"/>
              <a:ext cx="72390" cy="152400"/>
            </a:xfrm>
            <a:custGeom>
              <a:avLst/>
              <a:gdLst/>
              <a:ahLst/>
              <a:cxnLst/>
              <a:rect l="l" t="t" r="r" b="b"/>
              <a:pathLst>
                <a:path w="72390" h="152400">
                  <a:moveTo>
                    <a:pt x="71780" y="125730"/>
                  </a:moveTo>
                  <a:lnTo>
                    <a:pt x="28968" y="125730"/>
                  </a:lnTo>
                  <a:lnTo>
                    <a:pt x="28968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52400"/>
                  </a:lnTo>
                  <a:lnTo>
                    <a:pt x="71780" y="152400"/>
                  </a:lnTo>
                  <a:lnTo>
                    <a:pt x="71780" y="12573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39989" y="6826005"/>
              <a:ext cx="96062" cy="15292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564601" y="6909283"/>
              <a:ext cx="53340" cy="26670"/>
            </a:xfrm>
            <a:custGeom>
              <a:avLst/>
              <a:gdLst/>
              <a:ahLst/>
              <a:cxnLst/>
              <a:rect l="l" t="t" r="r" b="b"/>
              <a:pathLst>
                <a:path w="53340" h="26670">
                  <a:moveTo>
                    <a:pt x="52819" y="0"/>
                  </a:moveTo>
                  <a:lnTo>
                    <a:pt x="0" y="0"/>
                  </a:lnTo>
                  <a:lnTo>
                    <a:pt x="0" y="26409"/>
                  </a:lnTo>
                  <a:lnTo>
                    <a:pt x="52819" y="26409"/>
                  </a:lnTo>
                  <a:lnTo>
                    <a:pt x="52819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42122" y="6822170"/>
              <a:ext cx="105422" cy="1605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67789" y="6826005"/>
              <a:ext cx="219582" cy="156758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011654" y="6826005"/>
              <a:ext cx="60960" cy="153035"/>
            </a:xfrm>
            <a:custGeom>
              <a:avLst/>
              <a:gdLst/>
              <a:ahLst/>
              <a:cxnLst/>
              <a:rect l="l" t="t" r="r" b="b"/>
              <a:pathLst>
                <a:path w="60960" h="153034">
                  <a:moveTo>
                    <a:pt x="60477" y="0"/>
                  </a:moveTo>
                  <a:lnTo>
                    <a:pt x="16852" y="0"/>
                  </a:lnTo>
                  <a:lnTo>
                    <a:pt x="0" y="27263"/>
                  </a:lnTo>
                  <a:lnTo>
                    <a:pt x="31521" y="27263"/>
                  </a:lnTo>
                  <a:lnTo>
                    <a:pt x="31521" y="152924"/>
                  </a:lnTo>
                  <a:lnTo>
                    <a:pt x="60477" y="152924"/>
                  </a:lnTo>
                  <a:lnTo>
                    <a:pt x="60477" y="0"/>
                  </a:lnTo>
                  <a:close/>
                </a:path>
              </a:pathLst>
            </a:custGeom>
            <a:solidFill>
              <a:srgbClr val="5B5B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79278" y="5936589"/>
              <a:ext cx="960627" cy="10433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6235" y="5954052"/>
              <a:ext cx="1283811" cy="931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8555" y="5110365"/>
            <a:ext cx="574040" cy="943610"/>
          </a:xfrm>
          <a:custGeom>
            <a:avLst/>
            <a:gdLst/>
            <a:ahLst/>
            <a:cxnLst/>
            <a:rect l="l" t="t" r="r" b="b"/>
            <a:pathLst>
              <a:path w="574039" h="943610">
                <a:moveTo>
                  <a:pt x="573900" y="0"/>
                </a:moveTo>
                <a:lnTo>
                  <a:pt x="0" y="0"/>
                </a:lnTo>
                <a:lnTo>
                  <a:pt x="0" y="942987"/>
                </a:lnTo>
                <a:lnTo>
                  <a:pt x="573900" y="942987"/>
                </a:lnTo>
                <a:lnTo>
                  <a:pt x="573900" y="0"/>
                </a:lnTo>
                <a:close/>
              </a:path>
            </a:pathLst>
          </a:custGeom>
          <a:solidFill>
            <a:srgbClr val="D2D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3130" y="6113678"/>
            <a:ext cx="2025650" cy="1136015"/>
          </a:xfrm>
          <a:custGeom>
            <a:avLst/>
            <a:gdLst/>
            <a:ahLst/>
            <a:cxnLst/>
            <a:rect l="l" t="t" r="r" b="b"/>
            <a:pathLst>
              <a:path w="2025650" h="1136015">
                <a:moveTo>
                  <a:pt x="2025650" y="0"/>
                </a:moveTo>
                <a:lnTo>
                  <a:pt x="0" y="0"/>
                </a:lnTo>
                <a:lnTo>
                  <a:pt x="0" y="1135858"/>
                </a:lnTo>
                <a:lnTo>
                  <a:pt x="2025650" y="1135858"/>
                </a:lnTo>
                <a:lnTo>
                  <a:pt x="2025650" y="0"/>
                </a:lnTo>
                <a:close/>
              </a:path>
            </a:pathLst>
          </a:custGeom>
          <a:solidFill>
            <a:srgbClr val="C1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90" y="2565"/>
            <a:ext cx="10692765" cy="7557770"/>
            <a:chOff x="-190" y="2565"/>
            <a:chExt cx="10692765" cy="75577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1279" y="307702"/>
              <a:ext cx="6500723" cy="72523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4231" y="1823574"/>
              <a:ext cx="785883" cy="8795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4395" y="2596108"/>
              <a:ext cx="135686" cy="655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54231" y="18235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10">
                  <a:moveTo>
                    <a:pt x="0" y="0"/>
                  </a:moveTo>
                  <a:lnTo>
                    <a:pt x="785888" y="0"/>
                  </a:lnTo>
                  <a:lnTo>
                    <a:pt x="785888" y="879525"/>
                  </a:lnTo>
                  <a:lnTo>
                    <a:pt x="0" y="879525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78970" y="2743390"/>
              <a:ext cx="254000" cy="41275"/>
            </a:xfrm>
            <a:custGeom>
              <a:avLst/>
              <a:gdLst/>
              <a:ahLst/>
              <a:cxnLst/>
              <a:rect l="l" t="t" r="r" b="b"/>
              <a:pathLst>
                <a:path w="254000" h="41275">
                  <a:moveTo>
                    <a:pt x="39331" y="0"/>
                  </a:moveTo>
                  <a:lnTo>
                    <a:pt x="32029" y="0"/>
                  </a:lnTo>
                  <a:lnTo>
                    <a:pt x="22098" y="28676"/>
                  </a:lnTo>
                  <a:lnTo>
                    <a:pt x="19900" y="35293"/>
                  </a:lnTo>
                  <a:lnTo>
                    <a:pt x="8178" y="0"/>
                  </a:lnTo>
                  <a:lnTo>
                    <a:pt x="0" y="0"/>
                  </a:lnTo>
                  <a:lnTo>
                    <a:pt x="0" y="41236"/>
                  </a:lnTo>
                  <a:lnTo>
                    <a:pt x="5232" y="41236"/>
                  </a:lnTo>
                  <a:lnTo>
                    <a:pt x="5232" y="6096"/>
                  </a:lnTo>
                  <a:lnTo>
                    <a:pt x="17145" y="41236"/>
                  </a:lnTo>
                  <a:lnTo>
                    <a:pt x="22059" y="41236"/>
                  </a:lnTo>
                  <a:lnTo>
                    <a:pt x="34086" y="6731"/>
                  </a:lnTo>
                  <a:lnTo>
                    <a:pt x="34086" y="41236"/>
                  </a:lnTo>
                  <a:lnTo>
                    <a:pt x="39331" y="41236"/>
                  </a:lnTo>
                  <a:lnTo>
                    <a:pt x="39331" y="0"/>
                  </a:lnTo>
                  <a:close/>
                </a:path>
                <a:path w="254000" h="41275">
                  <a:moveTo>
                    <a:pt x="82181" y="41236"/>
                  </a:moveTo>
                  <a:lnTo>
                    <a:pt x="77089" y="28740"/>
                  </a:lnTo>
                  <a:lnTo>
                    <a:pt x="75272" y="24295"/>
                  </a:lnTo>
                  <a:lnTo>
                    <a:pt x="69481" y="10071"/>
                  </a:lnTo>
                  <a:lnTo>
                    <a:pt x="69481" y="24295"/>
                  </a:lnTo>
                  <a:lnTo>
                    <a:pt x="55435" y="24295"/>
                  </a:lnTo>
                  <a:lnTo>
                    <a:pt x="59956" y="12192"/>
                  </a:lnTo>
                  <a:lnTo>
                    <a:pt x="60909" y="9588"/>
                  </a:lnTo>
                  <a:lnTo>
                    <a:pt x="61658" y="6946"/>
                  </a:lnTo>
                  <a:lnTo>
                    <a:pt x="62230" y="4254"/>
                  </a:lnTo>
                  <a:lnTo>
                    <a:pt x="62915" y="6527"/>
                  </a:lnTo>
                  <a:lnTo>
                    <a:pt x="63957" y="9588"/>
                  </a:lnTo>
                  <a:lnTo>
                    <a:pt x="69481" y="24295"/>
                  </a:lnTo>
                  <a:lnTo>
                    <a:pt x="69481" y="10071"/>
                  </a:lnTo>
                  <a:lnTo>
                    <a:pt x="67119" y="4254"/>
                  </a:lnTo>
                  <a:lnTo>
                    <a:pt x="65392" y="0"/>
                  </a:lnTo>
                  <a:lnTo>
                    <a:pt x="59385" y="0"/>
                  </a:lnTo>
                  <a:lnTo>
                    <a:pt x="43573" y="41236"/>
                  </a:lnTo>
                  <a:lnTo>
                    <a:pt x="49352" y="41236"/>
                  </a:lnTo>
                  <a:lnTo>
                    <a:pt x="53822" y="28740"/>
                  </a:lnTo>
                  <a:lnTo>
                    <a:pt x="71196" y="28740"/>
                  </a:lnTo>
                  <a:lnTo>
                    <a:pt x="75958" y="41236"/>
                  </a:lnTo>
                  <a:lnTo>
                    <a:pt x="82181" y="41236"/>
                  </a:lnTo>
                  <a:close/>
                </a:path>
                <a:path w="254000" h="41275">
                  <a:moveTo>
                    <a:pt x="111785" y="0"/>
                  </a:moveTo>
                  <a:lnTo>
                    <a:pt x="79121" y="0"/>
                  </a:lnTo>
                  <a:lnTo>
                    <a:pt x="79121" y="4838"/>
                  </a:lnTo>
                  <a:lnTo>
                    <a:pt x="92722" y="4838"/>
                  </a:lnTo>
                  <a:lnTo>
                    <a:pt x="92722" y="41236"/>
                  </a:lnTo>
                  <a:lnTo>
                    <a:pt x="98183" y="41236"/>
                  </a:lnTo>
                  <a:lnTo>
                    <a:pt x="98183" y="4838"/>
                  </a:lnTo>
                  <a:lnTo>
                    <a:pt x="111785" y="4838"/>
                  </a:lnTo>
                  <a:lnTo>
                    <a:pt x="111785" y="0"/>
                  </a:lnTo>
                  <a:close/>
                </a:path>
                <a:path w="254000" h="41275">
                  <a:moveTo>
                    <a:pt x="146964" y="0"/>
                  </a:moveTo>
                  <a:lnTo>
                    <a:pt x="114312" y="0"/>
                  </a:lnTo>
                  <a:lnTo>
                    <a:pt x="114312" y="4838"/>
                  </a:lnTo>
                  <a:lnTo>
                    <a:pt x="127901" y="4838"/>
                  </a:lnTo>
                  <a:lnTo>
                    <a:pt x="127901" y="41236"/>
                  </a:lnTo>
                  <a:lnTo>
                    <a:pt x="133375" y="41236"/>
                  </a:lnTo>
                  <a:lnTo>
                    <a:pt x="133375" y="4838"/>
                  </a:lnTo>
                  <a:lnTo>
                    <a:pt x="146964" y="4838"/>
                  </a:lnTo>
                  <a:lnTo>
                    <a:pt x="146964" y="0"/>
                  </a:lnTo>
                  <a:close/>
                </a:path>
                <a:path w="254000" h="41275">
                  <a:moveTo>
                    <a:pt x="198145" y="0"/>
                  </a:moveTo>
                  <a:lnTo>
                    <a:pt x="165493" y="0"/>
                  </a:lnTo>
                  <a:lnTo>
                    <a:pt x="165493" y="4838"/>
                  </a:lnTo>
                  <a:lnTo>
                    <a:pt x="179082" y="4838"/>
                  </a:lnTo>
                  <a:lnTo>
                    <a:pt x="179082" y="41236"/>
                  </a:lnTo>
                  <a:lnTo>
                    <a:pt x="184556" y="41236"/>
                  </a:lnTo>
                  <a:lnTo>
                    <a:pt x="184556" y="4838"/>
                  </a:lnTo>
                  <a:lnTo>
                    <a:pt x="198145" y="4838"/>
                  </a:lnTo>
                  <a:lnTo>
                    <a:pt x="198145" y="0"/>
                  </a:lnTo>
                  <a:close/>
                </a:path>
                <a:path w="254000" h="41275">
                  <a:moveTo>
                    <a:pt x="210172" y="0"/>
                  </a:moveTo>
                  <a:lnTo>
                    <a:pt x="204711" y="0"/>
                  </a:lnTo>
                  <a:lnTo>
                    <a:pt x="204711" y="41236"/>
                  </a:lnTo>
                  <a:lnTo>
                    <a:pt x="210172" y="41236"/>
                  </a:lnTo>
                  <a:lnTo>
                    <a:pt x="210172" y="0"/>
                  </a:lnTo>
                  <a:close/>
                </a:path>
                <a:path w="254000" h="41275">
                  <a:moveTo>
                    <a:pt x="253657" y="41236"/>
                  </a:moveTo>
                  <a:lnTo>
                    <a:pt x="235610" y="16713"/>
                  </a:lnTo>
                  <a:lnTo>
                    <a:pt x="252907" y="0"/>
                  </a:lnTo>
                  <a:lnTo>
                    <a:pt x="245516" y="0"/>
                  </a:lnTo>
                  <a:lnTo>
                    <a:pt x="225031" y="20434"/>
                  </a:lnTo>
                  <a:lnTo>
                    <a:pt x="225031" y="0"/>
                  </a:lnTo>
                  <a:lnTo>
                    <a:pt x="219557" y="0"/>
                  </a:lnTo>
                  <a:lnTo>
                    <a:pt x="219557" y="41236"/>
                  </a:lnTo>
                  <a:lnTo>
                    <a:pt x="225031" y="41236"/>
                  </a:lnTo>
                  <a:lnTo>
                    <a:pt x="225031" y="26949"/>
                  </a:lnTo>
                  <a:lnTo>
                    <a:pt x="231775" y="20421"/>
                  </a:lnTo>
                  <a:lnTo>
                    <a:pt x="246456" y="41236"/>
                  </a:lnTo>
                  <a:lnTo>
                    <a:pt x="253657" y="4123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0866" y="1823574"/>
              <a:ext cx="785883" cy="8795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71538" y="2596045"/>
              <a:ext cx="182374" cy="6572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65570" y="2742691"/>
              <a:ext cx="341630" cy="43180"/>
            </a:xfrm>
            <a:custGeom>
              <a:avLst/>
              <a:gdLst/>
              <a:ahLst/>
              <a:cxnLst/>
              <a:rect l="l" t="t" r="r" b="b"/>
              <a:pathLst>
                <a:path w="341629" h="43180">
                  <a:moveTo>
                    <a:pt x="34099" y="24218"/>
                  </a:moveTo>
                  <a:lnTo>
                    <a:pt x="29133" y="5537"/>
                  </a:lnTo>
                  <a:lnTo>
                    <a:pt x="28460" y="4965"/>
                  </a:lnTo>
                  <a:lnTo>
                    <a:pt x="28460" y="16687"/>
                  </a:lnTo>
                  <a:lnTo>
                    <a:pt x="28448" y="24218"/>
                  </a:lnTo>
                  <a:lnTo>
                    <a:pt x="16979" y="37096"/>
                  </a:lnTo>
                  <a:lnTo>
                    <a:pt x="5473" y="37096"/>
                  </a:lnTo>
                  <a:lnTo>
                    <a:pt x="5473" y="5537"/>
                  </a:lnTo>
                  <a:lnTo>
                    <a:pt x="17373" y="5537"/>
                  </a:lnTo>
                  <a:lnTo>
                    <a:pt x="28460" y="16687"/>
                  </a:lnTo>
                  <a:lnTo>
                    <a:pt x="28460" y="4965"/>
                  </a:lnTo>
                  <a:lnTo>
                    <a:pt x="25933" y="2819"/>
                  </a:lnTo>
                  <a:lnTo>
                    <a:pt x="23914" y="1828"/>
                  </a:lnTo>
                  <a:lnTo>
                    <a:pt x="19862" y="889"/>
                  </a:lnTo>
                  <a:lnTo>
                    <a:pt x="17411" y="698"/>
                  </a:lnTo>
                  <a:lnTo>
                    <a:pt x="0" y="698"/>
                  </a:lnTo>
                  <a:lnTo>
                    <a:pt x="0" y="41935"/>
                  </a:lnTo>
                  <a:lnTo>
                    <a:pt x="17373" y="41935"/>
                  </a:lnTo>
                  <a:lnTo>
                    <a:pt x="28943" y="37096"/>
                  </a:lnTo>
                  <a:lnTo>
                    <a:pt x="31330" y="33832"/>
                  </a:lnTo>
                  <a:lnTo>
                    <a:pt x="32283" y="31838"/>
                  </a:lnTo>
                  <a:lnTo>
                    <a:pt x="33731" y="27000"/>
                  </a:lnTo>
                  <a:lnTo>
                    <a:pt x="34099" y="24218"/>
                  </a:lnTo>
                  <a:close/>
                </a:path>
                <a:path w="341629" h="43180">
                  <a:moveTo>
                    <a:pt x="72466" y="37096"/>
                  </a:moveTo>
                  <a:lnTo>
                    <a:pt x="47180" y="37096"/>
                  </a:lnTo>
                  <a:lnTo>
                    <a:pt x="47180" y="23037"/>
                  </a:lnTo>
                  <a:lnTo>
                    <a:pt x="69938" y="23037"/>
                  </a:lnTo>
                  <a:lnTo>
                    <a:pt x="69938" y="18199"/>
                  </a:lnTo>
                  <a:lnTo>
                    <a:pt x="47180" y="18199"/>
                  </a:lnTo>
                  <a:lnTo>
                    <a:pt x="47180" y="5537"/>
                  </a:lnTo>
                  <a:lnTo>
                    <a:pt x="71488" y="5537"/>
                  </a:lnTo>
                  <a:lnTo>
                    <a:pt x="71488" y="698"/>
                  </a:lnTo>
                  <a:lnTo>
                    <a:pt x="41719" y="698"/>
                  </a:lnTo>
                  <a:lnTo>
                    <a:pt x="41719" y="41935"/>
                  </a:lnTo>
                  <a:lnTo>
                    <a:pt x="72466" y="41935"/>
                  </a:lnTo>
                  <a:lnTo>
                    <a:pt x="72466" y="37096"/>
                  </a:lnTo>
                  <a:close/>
                </a:path>
                <a:path w="341629" h="43180">
                  <a:moveTo>
                    <a:pt x="105524" y="37096"/>
                  </a:moveTo>
                  <a:lnTo>
                    <a:pt x="85255" y="37096"/>
                  </a:lnTo>
                  <a:lnTo>
                    <a:pt x="85255" y="698"/>
                  </a:lnTo>
                  <a:lnTo>
                    <a:pt x="79768" y="698"/>
                  </a:lnTo>
                  <a:lnTo>
                    <a:pt x="79768" y="41935"/>
                  </a:lnTo>
                  <a:lnTo>
                    <a:pt x="105524" y="41935"/>
                  </a:lnTo>
                  <a:lnTo>
                    <a:pt x="105524" y="37096"/>
                  </a:lnTo>
                  <a:close/>
                </a:path>
                <a:path w="341629" h="43180">
                  <a:moveTo>
                    <a:pt x="143548" y="10553"/>
                  </a:moveTo>
                  <a:lnTo>
                    <a:pt x="143141" y="8674"/>
                  </a:lnTo>
                  <a:lnTo>
                    <a:pt x="141579" y="5537"/>
                  </a:lnTo>
                  <a:lnTo>
                    <a:pt x="141465" y="5283"/>
                  </a:lnTo>
                  <a:lnTo>
                    <a:pt x="140360" y="3949"/>
                  </a:lnTo>
                  <a:lnTo>
                    <a:pt x="137896" y="2273"/>
                  </a:lnTo>
                  <a:lnTo>
                    <a:pt x="137896" y="11036"/>
                  </a:lnTo>
                  <a:lnTo>
                    <a:pt x="137896" y="15151"/>
                  </a:lnTo>
                  <a:lnTo>
                    <a:pt x="137160" y="16992"/>
                  </a:lnTo>
                  <a:lnTo>
                    <a:pt x="134200" y="19621"/>
                  </a:lnTo>
                  <a:lnTo>
                    <a:pt x="131711" y="20269"/>
                  </a:lnTo>
                  <a:lnTo>
                    <a:pt x="117500" y="20269"/>
                  </a:lnTo>
                  <a:lnTo>
                    <a:pt x="117500" y="5537"/>
                  </a:lnTo>
                  <a:lnTo>
                    <a:pt x="130530" y="5537"/>
                  </a:lnTo>
                  <a:lnTo>
                    <a:pt x="137896" y="11036"/>
                  </a:lnTo>
                  <a:lnTo>
                    <a:pt x="137896" y="2273"/>
                  </a:lnTo>
                  <a:lnTo>
                    <a:pt x="137617" y="2070"/>
                  </a:lnTo>
                  <a:lnTo>
                    <a:pt x="135928" y="1422"/>
                  </a:lnTo>
                  <a:lnTo>
                    <a:pt x="133896" y="1092"/>
                  </a:lnTo>
                  <a:lnTo>
                    <a:pt x="132448" y="825"/>
                  </a:lnTo>
                  <a:lnTo>
                    <a:pt x="130352" y="698"/>
                  </a:lnTo>
                  <a:lnTo>
                    <a:pt x="112052" y="698"/>
                  </a:lnTo>
                  <a:lnTo>
                    <a:pt x="112052" y="41935"/>
                  </a:lnTo>
                  <a:lnTo>
                    <a:pt x="117500" y="41935"/>
                  </a:lnTo>
                  <a:lnTo>
                    <a:pt x="117500" y="25107"/>
                  </a:lnTo>
                  <a:lnTo>
                    <a:pt x="133921" y="25107"/>
                  </a:lnTo>
                  <a:lnTo>
                    <a:pt x="137972" y="23901"/>
                  </a:lnTo>
                  <a:lnTo>
                    <a:pt x="141325" y="20269"/>
                  </a:lnTo>
                  <a:lnTo>
                    <a:pt x="142443" y="19062"/>
                  </a:lnTo>
                  <a:lnTo>
                    <a:pt x="143548" y="16090"/>
                  </a:lnTo>
                  <a:lnTo>
                    <a:pt x="143548" y="10553"/>
                  </a:lnTo>
                  <a:close/>
                </a:path>
                <a:path w="341629" h="43180">
                  <a:moveTo>
                    <a:pt x="182943" y="698"/>
                  </a:moveTo>
                  <a:lnTo>
                    <a:pt x="177457" y="698"/>
                  </a:lnTo>
                  <a:lnTo>
                    <a:pt x="177457" y="17678"/>
                  </a:lnTo>
                  <a:lnTo>
                    <a:pt x="156146" y="17678"/>
                  </a:lnTo>
                  <a:lnTo>
                    <a:pt x="156146" y="698"/>
                  </a:lnTo>
                  <a:lnTo>
                    <a:pt x="150698" y="698"/>
                  </a:lnTo>
                  <a:lnTo>
                    <a:pt x="150698" y="41935"/>
                  </a:lnTo>
                  <a:lnTo>
                    <a:pt x="156146" y="41935"/>
                  </a:lnTo>
                  <a:lnTo>
                    <a:pt x="156146" y="22517"/>
                  </a:lnTo>
                  <a:lnTo>
                    <a:pt x="177457" y="22517"/>
                  </a:lnTo>
                  <a:lnTo>
                    <a:pt x="177457" y="41935"/>
                  </a:lnTo>
                  <a:lnTo>
                    <a:pt x="182943" y="41935"/>
                  </a:lnTo>
                  <a:lnTo>
                    <a:pt x="182943" y="698"/>
                  </a:lnTo>
                  <a:close/>
                </a:path>
                <a:path w="341629" h="43180">
                  <a:moveTo>
                    <a:pt x="198450" y="698"/>
                  </a:moveTo>
                  <a:lnTo>
                    <a:pt x="192976" y="698"/>
                  </a:lnTo>
                  <a:lnTo>
                    <a:pt x="192976" y="41935"/>
                  </a:lnTo>
                  <a:lnTo>
                    <a:pt x="198450" y="41935"/>
                  </a:lnTo>
                  <a:lnTo>
                    <a:pt x="198450" y="698"/>
                  </a:lnTo>
                  <a:close/>
                </a:path>
                <a:path w="341629" h="43180">
                  <a:moveTo>
                    <a:pt x="261848" y="17259"/>
                  </a:moveTo>
                  <a:lnTo>
                    <a:pt x="261035" y="13576"/>
                  </a:lnTo>
                  <a:lnTo>
                    <a:pt x="257835" y="7073"/>
                  </a:lnTo>
                  <a:lnTo>
                    <a:pt x="256108" y="5219"/>
                  </a:lnTo>
                  <a:lnTo>
                    <a:pt x="256108" y="26924"/>
                  </a:lnTo>
                  <a:lnTo>
                    <a:pt x="254876" y="30759"/>
                  </a:lnTo>
                  <a:lnTo>
                    <a:pt x="249567" y="36512"/>
                  </a:lnTo>
                  <a:lnTo>
                    <a:pt x="246202" y="37960"/>
                  </a:lnTo>
                  <a:lnTo>
                    <a:pt x="238061" y="37960"/>
                  </a:lnTo>
                  <a:lnTo>
                    <a:pt x="234696" y="36512"/>
                  </a:lnTo>
                  <a:lnTo>
                    <a:pt x="229362" y="30822"/>
                  </a:lnTo>
                  <a:lnTo>
                    <a:pt x="228041" y="26924"/>
                  </a:lnTo>
                  <a:lnTo>
                    <a:pt x="228041" y="15760"/>
                  </a:lnTo>
                  <a:lnTo>
                    <a:pt x="229425" y="11353"/>
                  </a:lnTo>
                  <a:lnTo>
                    <a:pt x="235000" y="6045"/>
                  </a:lnTo>
                  <a:lnTo>
                    <a:pt x="238315" y="4724"/>
                  </a:lnTo>
                  <a:lnTo>
                    <a:pt x="244894" y="4724"/>
                  </a:lnTo>
                  <a:lnTo>
                    <a:pt x="256108" y="26924"/>
                  </a:lnTo>
                  <a:lnTo>
                    <a:pt x="256108" y="5219"/>
                  </a:lnTo>
                  <a:lnTo>
                    <a:pt x="255651" y="4724"/>
                  </a:lnTo>
                  <a:lnTo>
                    <a:pt x="255498" y="4546"/>
                  </a:lnTo>
                  <a:lnTo>
                    <a:pt x="249377" y="914"/>
                  </a:lnTo>
                  <a:lnTo>
                    <a:pt x="245960" y="0"/>
                  </a:lnTo>
                  <a:lnTo>
                    <a:pt x="236334" y="0"/>
                  </a:lnTo>
                  <a:lnTo>
                    <a:pt x="231584" y="1930"/>
                  </a:lnTo>
                  <a:lnTo>
                    <a:pt x="224231" y="9664"/>
                  </a:lnTo>
                  <a:lnTo>
                    <a:pt x="222389" y="15024"/>
                  </a:lnTo>
                  <a:lnTo>
                    <a:pt x="222402" y="25552"/>
                  </a:lnTo>
                  <a:lnTo>
                    <a:pt x="238226" y="42621"/>
                  </a:lnTo>
                  <a:lnTo>
                    <a:pt x="245694" y="42621"/>
                  </a:lnTo>
                  <a:lnTo>
                    <a:pt x="249034" y="41783"/>
                  </a:lnTo>
                  <a:lnTo>
                    <a:pt x="255231" y="38392"/>
                  </a:lnTo>
                  <a:lnTo>
                    <a:pt x="255638" y="37960"/>
                  </a:lnTo>
                  <a:lnTo>
                    <a:pt x="257619" y="35890"/>
                  </a:lnTo>
                  <a:lnTo>
                    <a:pt x="260997" y="29298"/>
                  </a:lnTo>
                  <a:lnTo>
                    <a:pt x="261848" y="25552"/>
                  </a:lnTo>
                  <a:lnTo>
                    <a:pt x="261848" y="17259"/>
                  </a:lnTo>
                  <a:close/>
                </a:path>
                <a:path w="341629" h="43180">
                  <a:moveTo>
                    <a:pt x="302945" y="41935"/>
                  </a:moveTo>
                  <a:lnTo>
                    <a:pt x="297853" y="29438"/>
                  </a:lnTo>
                  <a:lnTo>
                    <a:pt x="296037" y="24993"/>
                  </a:lnTo>
                  <a:lnTo>
                    <a:pt x="290258" y="10795"/>
                  </a:lnTo>
                  <a:lnTo>
                    <a:pt x="290258" y="24993"/>
                  </a:lnTo>
                  <a:lnTo>
                    <a:pt x="276212" y="24993"/>
                  </a:lnTo>
                  <a:lnTo>
                    <a:pt x="280733" y="12890"/>
                  </a:lnTo>
                  <a:lnTo>
                    <a:pt x="281686" y="10287"/>
                  </a:lnTo>
                  <a:lnTo>
                    <a:pt x="282435" y="7645"/>
                  </a:lnTo>
                  <a:lnTo>
                    <a:pt x="283006" y="4953"/>
                  </a:lnTo>
                  <a:lnTo>
                    <a:pt x="283679" y="7226"/>
                  </a:lnTo>
                  <a:lnTo>
                    <a:pt x="284734" y="10287"/>
                  </a:lnTo>
                  <a:lnTo>
                    <a:pt x="285953" y="13563"/>
                  </a:lnTo>
                  <a:lnTo>
                    <a:pt x="290258" y="24993"/>
                  </a:lnTo>
                  <a:lnTo>
                    <a:pt x="290258" y="10795"/>
                  </a:lnTo>
                  <a:lnTo>
                    <a:pt x="287883" y="4953"/>
                  </a:lnTo>
                  <a:lnTo>
                    <a:pt x="286156" y="698"/>
                  </a:lnTo>
                  <a:lnTo>
                    <a:pt x="280162" y="698"/>
                  </a:lnTo>
                  <a:lnTo>
                    <a:pt x="264337" y="41935"/>
                  </a:lnTo>
                  <a:lnTo>
                    <a:pt x="270129" y="41935"/>
                  </a:lnTo>
                  <a:lnTo>
                    <a:pt x="274599" y="29438"/>
                  </a:lnTo>
                  <a:lnTo>
                    <a:pt x="291973" y="29438"/>
                  </a:lnTo>
                  <a:lnTo>
                    <a:pt x="296735" y="41935"/>
                  </a:lnTo>
                  <a:lnTo>
                    <a:pt x="302945" y="41935"/>
                  </a:lnTo>
                  <a:close/>
                </a:path>
                <a:path w="341629" h="43180">
                  <a:moveTo>
                    <a:pt x="341147" y="41935"/>
                  </a:moveTo>
                  <a:lnTo>
                    <a:pt x="323100" y="17411"/>
                  </a:lnTo>
                  <a:lnTo>
                    <a:pt x="340398" y="698"/>
                  </a:lnTo>
                  <a:lnTo>
                    <a:pt x="333006" y="698"/>
                  </a:lnTo>
                  <a:lnTo>
                    <a:pt x="312521" y="21132"/>
                  </a:lnTo>
                  <a:lnTo>
                    <a:pt x="312521" y="698"/>
                  </a:lnTo>
                  <a:lnTo>
                    <a:pt x="307047" y="698"/>
                  </a:lnTo>
                  <a:lnTo>
                    <a:pt x="307047" y="41935"/>
                  </a:lnTo>
                  <a:lnTo>
                    <a:pt x="312521" y="41935"/>
                  </a:lnTo>
                  <a:lnTo>
                    <a:pt x="312521" y="27647"/>
                  </a:lnTo>
                  <a:lnTo>
                    <a:pt x="319265" y="21120"/>
                  </a:lnTo>
                  <a:lnTo>
                    <a:pt x="333946" y="41935"/>
                  </a:lnTo>
                  <a:lnTo>
                    <a:pt x="341147" y="4193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20866" y="18235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10">
                  <a:moveTo>
                    <a:pt x="0" y="0"/>
                  </a:moveTo>
                  <a:lnTo>
                    <a:pt x="785888" y="0"/>
                  </a:lnTo>
                  <a:lnTo>
                    <a:pt x="785888" y="879525"/>
                  </a:lnTo>
                  <a:lnTo>
                    <a:pt x="0" y="879525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87501" y="1823574"/>
              <a:ext cx="785876" cy="8795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4732" y="2596045"/>
              <a:ext cx="186181" cy="6572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48080" y="2742691"/>
              <a:ext cx="425450" cy="43180"/>
            </a:xfrm>
            <a:custGeom>
              <a:avLst/>
              <a:gdLst/>
              <a:ahLst/>
              <a:cxnLst/>
              <a:rect l="l" t="t" r="r" b="b"/>
              <a:pathLst>
                <a:path w="425450" h="43180">
                  <a:moveTo>
                    <a:pt x="37693" y="698"/>
                  </a:moveTo>
                  <a:lnTo>
                    <a:pt x="32118" y="698"/>
                  </a:lnTo>
                  <a:lnTo>
                    <a:pt x="20167" y="32905"/>
                  </a:lnTo>
                  <a:lnTo>
                    <a:pt x="19431" y="35153"/>
                  </a:lnTo>
                  <a:lnTo>
                    <a:pt x="18796" y="37414"/>
                  </a:lnTo>
                  <a:lnTo>
                    <a:pt x="18211" y="35306"/>
                  </a:lnTo>
                  <a:lnTo>
                    <a:pt x="17487" y="33058"/>
                  </a:lnTo>
                  <a:lnTo>
                    <a:pt x="5918" y="698"/>
                  </a:lnTo>
                  <a:lnTo>
                    <a:pt x="0" y="698"/>
                  </a:lnTo>
                  <a:lnTo>
                    <a:pt x="15938" y="41935"/>
                  </a:lnTo>
                  <a:lnTo>
                    <a:pt x="21615" y="41935"/>
                  </a:lnTo>
                  <a:lnTo>
                    <a:pt x="37693" y="698"/>
                  </a:lnTo>
                  <a:close/>
                </a:path>
                <a:path w="425450" h="43180">
                  <a:moveTo>
                    <a:pt x="73482" y="37096"/>
                  </a:moveTo>
                  <a:lnTo>
                    <a:pt x="48196" y="37096"/>
                  </a:lnTo>
                  <a:lnTo>
                    <a:pt x="48196" y="23037"/>
                  </a:lnTo>
                  <a:lnTo>
                    <a:pt x="70942" y="23037"/>
                  </a:lnTo>
                  <a:lnTo>
                    <a:pt x="70942" y="18199"/>
                  </a:lnTo>
                  <a:lnTo>
                    <a:pt x="48196" y="18199"/>
                  </a:lnTo>
                  <a:lnTo>
                    <a:pt x="48196" y="5537"/>
                  </a:lnTo>
                  <a:lnTo>
                    <a:pt x="72504" y="5537"/>
                  </a:lnTo>
                  <a:lnTo>
                    <a:pt x="72504" y="698"/>
                  </a:lnTo>
                  <a:lnTo>
                    <a:pt x="42722" y="698"/>
                  </a:lnTo>
                  <a:lnTo>
                    <a:pt x="42722" y="41935"/>
                  </a:lnTo>
                  <a:lnTo>
                    <a:pt x="73482" y="41935"/>
                  </a:lnTo>
                  <a:lnTo>
                    <a:pt x="73482" y="37096"/>
                  </a:lnTo>
                  <a:close/>
                </a:path>
                <a:path w="425450" h="43180">
                  <a:moveTo>
                    <a:pt x="117411" y="41935"/>
                  </a:moveTo>
                  <a:lnTo>
                    <a:pt x="103416" y="23609"/>
                  </a:lnTo>
                  <a:lnTo>
                    <a:pt x="102476" y="23152"/>
                  </a:lnTo>
                  <a:lnTo>
                    <a:pt x="106426" y="22606"/>
                  </a:lnTo>
                  <a:lnTo>
                    <a:pt x="109347" y="21336"/>
                  </a:lnTo>
                  <a:lnTo>
                    <a:pt x="111645" y="18897"/>
                  </a:lnTo>
                  <a:lnTo>
                    <a:pt x="113131" y="17335"/>
                  </a:lnTo>
                  <a:lnTo>
                    <a:pt x="114084" y="14859"/>
                  </a:lnTo>
                  <a:lnTo>
                    <a:pt x="114084" y="9664"/>
                  </a:lnTo>
                  <a:lnTo>
                    <a:pt x="113512" y="7594"/>
                  </a:lnTo>
                  <a:lnTo>
                    <a:pt x="112077" y="5245"/>
                  </a:lnTo>
                  <a:lnTo>
                    <a:pt x="111226" y="3848"/>
                  </a:lnTo>
                  <a:lnTo>
                    <a:pt x="109702" y="2540"/>
                  </a:lnTo>
                  <a:lnTo>
                    <a:pt x="108432" y="2057"/>
                  </a:lnTo>
                  <a:lnTo>
                    <a:pt x="108432" y="9994"/>
                  </a:lnTo>
                  <a:lnTo>
                    <a:pt x="108432" y="13271"/>
                  </a:lnTo>
                  <a:lnTo>
                    <a:pt x="108077" y="14503"/>
                  </a:lnTo>
                  <a:lnTo>
                    <a:pt x="107340" y="15633"/>
                  </a:lnTo>
                  <a:lnTo>
                    <a:pt x="106629" y="16776"/>
                  </a:lnTo>
                  <a:lnTo>
                    <a:pt x="105562" y="17602"/>
                  </a:lnTo>
                  <a:lnTo>
                    <a:pt x="102755" y="18630"/>
                  </a:lnTo>
                  <a:lnTo>
                    <a:pt x="100812" y="18897"/>
                  </a:lnTo>
                  <a:lnTo>
                    <a:pt x="86614" y="18897"/>
                  </a:lnTo>
                  <a:lnTo>
                    <a:pt x="86614" y="5245"/>
                  </a:lnTo>
                  <a:lnTo>
                    <a:pt x="102692" y="5245"/>
                  </a:lnTo>
                  <a:lnTo>
                    <a:pt x="104914" y="5867"/>
                  </a:lnTo>
                  <a:lnTo>
                    <a:pt x="107734" y="8382"/>
                  </a:lnTo>
                  <a:lnTo>
                    <a:pt x="108432" y="9994"/>
                  </a:lnTo>
                  <a:lnTo>
                    <a:pt x="108432" y="2057"/>
                  </a:lnTo>
                  <a:lnTo>
                    <a:pt x="105879" y="1066"/>
                  </a:lnTo>
                  <a:lnTo>
                    <a:pt x="103098" y="698"/>
                  </a:lnTo>
                  <a:lnTo>
                    <a:pt x="81140" y="698"/>
                  </a:lnTo>
                  <a:lnTo>
                    <a:pt x="81140" y="41935"/>
                  </a:lnTo>
                  <a:lnTo>
                    <a:pt x="86614" y="41935"/>
                  </a:lnTo>
                  <a:lnTo>
                    <a:pt x="86614" y="23609"/>
                  </a:lnTo>
                  <a:lnTo>
                    <a:pt x="94335" y="23609"/>
                  </a:lnTo>
                  <a:lnTo>
                    <a:pt x="110604" y="41935"/>
                  </a:lnTo>
                  <a:lnTo>
                    <a:pt x="117411" y="41935"/>
                  </a:lnTo>
                  <a:close/>
                </a:path>
                <a:path w="425450" h="43180">
                  <a:moveTo>
                    <a:pt x="161836" y="698"/>
                  </a:moveTo>
                  <a:lnTo>
                    <a:pt x="154533" y="698"/>
                  </a:lnTo>
                  <a:lnTo>
                    <a:pt x="144614" y="29375"/>
                  </a:lnTo>
                  <a:lnTo>
                    <a:pt x="142405" y="35991"/>
                  </a:lnTo>
                  <a:lnTo>
                    <a:pt x="130683" y="698"/>
                  </a:lnTo>
                  <a:lnTo>
                    <a:pt x="122504" y="698"/>
                  </a:lnTo>
                  <a:lnTo>
                    <a:pt x="122504" y="41935"/>
                  </a:lnTo>
                  <a:lnTo>
                    <a:pt x="127749" y="41935"/>
                  </a:lnTo>
                  <a:lnTo>
                    <a:pt x="127749" y="6794"/>
                  </a:lnTo>
                  <a:lnTo>
                    <a:pt x="139649" y="41935"/>
                  </a:lnTo>
                  <a:lnTo>
                    <a:pt x="144564" y="41935"/>
                  </a:lnTo>
                  <a:lnTo>
                    <a:pt x="156603" y="7429"/>
                  </a:lnTo>
                  <a:lnTo>
                    <a:pt x="156603" y="41935"/>
                  </a:lnTo>
                  <a:lnTo>
                    <a:pt x="161836" y="41935"/>
                  </a:lnTo>
                  <a:lnTo>
                    <a:pt x="161836" y="698"/>
                  </a:lnTo>
                  <a:close/>
                </a:path>
                <a:path w="425450" h="43180">
                  <a:moveTo>
                    <a:pt x="208381" y="17259"/>
                  </a:moveTo>
                  <a:lnTo>
                    <a:pt x="207568" y="13576"/>
                  </a:lnTo>
                  <a:lnTo>
                    <a:pt x="204368" y="7073"/>
                  </a:lnTo>
                  <a:lnTo>
                    <a:pt x="202641" y="5219"/>
                  </a:lnTo>
                  <a:lnTo>
                    <a:pt x="202641" y="26924"/>
                  </a:lnTo>
                  <a:lnTo>
                    <a:pt x="201409" y="30759"/>
                  </a:lnTo>
                  <a:lnTo>
                    <a:pt x="196100" y="36512"/>
                  </a:lnTo>
                  <a:lnTo>
                    <a:pt x="192735" y="37960"/>
                  </a:lnTo>
                  <a:lnTo>
                    <a:pt x="184594" y="37960"/>
                  </a:lnTo>
                  <a:lnTo>
                    <a:pt x="181229" y="36512"/>
                  </a:lnTo>
                  <a:lnTo>
                    <a:pt x="175895" y="30822"/>
                  </a:lnTo>
                  <a:lnTo>
                    <a:pt x="174574" y="26924"/>
                  </a:lnTo>
                  <a:lnTo>
                    <a:pt x="174574" y="15760"/>
                  </a:lnTo>
                  <a:lnTo>
                    <a:pt x="175958" y="11353"/>
                  </a:lnTo>
                  <a:lnTo>
                    <a:pt x="181533" y="6045"/>
                  </a:lnTo>
                  <a:lnTo>
                    <a:pt x="184848" y="4724"/>
                  </a:lnTo>
                  <a:lnTo>
                    <a:pt x="191427" y="4724"/>
                  </a:lnTo>
                  <a:lnTo>
                    <a:pt x="202641" y="26924"/>
                  </a:lnTo>
                  <a:lnTo>
                    <a:pt x="202641" y="5219"/>
                  </a:lnTo>
                  <a:lnTo>
                    <a:pt x="202184" y="4724"/>
                  </a:lnTo>
                  <a:lnTo>
                    <a:pt x="202031" y="4546"/>
                  </a:lnTo>
                  <a:lnTo>
                    <a:pt x="195922" y="914"/>
                  </a:lnTo>
                  <a:lnTo>
                    <a:pt x="192493" y="0"/>
                  </a:lnTo>
                  <a:lnTo>
                    <a:pt x="182867" y="0"/>
                  </a:lnTo>
                  <a:lnTo>
                    <a:pt x="178117" y="1930"/>
                  </a:lnTo>
                  <a:lnTo>
                    <a:pt x="170764" y="9664"/>
                  </a:lnTo>
                  <a:lnTo>
                    <a:pt x="168922" y="15024"/>
                  </a:lnTo>
                  <a:lnTo>
                    <a:pt x="168935" y="25552"/>
                  </a:lnTo>
                  <a:lnTo>
                    <a:pt x="184759" y="42621"/>
                  </a:lnTo>
                  <a:lnTo>
                    <a:pt x="192227" y="42621"/>
                  </a:lnTo>
                  <a:lnTo>
                    <a:pt x="195567" y="41783"/>
                  </a:lnTo>
                  <a:lnTo>
                    <a:pt x="201764" y="38392"/>
                  </a:lnTo>
                  <a:lnTo>
                    <a:pt x="202171" y="37960"/>
                  </a:lnTo>
                  <a:lnTo>
                    <a:pt x="204152" y="35890"/>
                  </a:lnTo>
                  <a:lnTo>
                    <a:pt x="207530" y="29298"/>
                  </a:lnTo>
                  <a:lnTo>
                    <a:pt x="208381" y="25552"/>
                  </a:lnTo>
                  <a:lnTo>
                    <a:pt x="208381" y="17259"/>
                  </a:lnTo>
                  <a:close/>
                </a:path>
                <a:path w="425450" h="43180">
                  <a:moveTo>
                    <a:pt x="247827" y="698"/>
                  </a:moveTo>
                  <a:lnTo>
                    <a:pt x="242582" y="698"/>
                  </a:lnTo>
                  <a:lnTo>
                    <a:pt x="242582" y="33058"/>
                  </a:lnTo>
                  <a:lnTo>
                    <a:pt x="220941" y="698"/>
                  </a:lnTo>
                  <a:lnTo>
                    <a:pt x="215341" y="698"/>
                  </a:lnTo>
                  <a:lnTo>
                    <a:pt x="215341" y="41935"/>
                  </a:lnTo>
                  <a:lnTo>
                    <a:pt x="220586" y="41935"/>
                  </a:lnTo>
                  <a:lnTo>
                    <a:pt x="220586" y="9563"/>
                  </a:lnTo>
                  <a:lnTo>
                    <a:pt x="242214" y="41935"/>
                  </a:lnTo>
                  <a:lnTo>
                    <a:pt x="247827" y="41935"/>
                  </a:lnTo>
                  <a:lnTo>
                    <a:pt x="247827" y="698"/>
                  </a:lnTo>
                  <a:close/>
                </a:path>
                <a:path w="425450" h="43180">
                  <a:moveTo>
                    <a:pt x="286537" y="698"/>
                  </a:moveTo>
                  <a:lnTo>
                    <a:pt x="253885" y="698"/>
                  </a:lnTo>
                  <a:lnTo>
                    <a:pt x="253885" y="5537"/>
                  </a:lnTo>
                  <a:lnTo>
                    <a:pt x="267474" y="5537"/>
                  </a:lnTo>
                  <a:lnTo>
                    <a:pt x="267474" y="41935"/>
                  </a:lnTo>
                  <a:lnTo>
                    <a:pt x="272948" y="41935"/>
                  </a:lnTo>
                  <a:lnTo>
                    <a:pt x="272948" y="5537"/>
                  </a:lnTo>
                  <a:lnTo>
                    <a:pt x="286537" y="5537"/>
                  </a:lnTo>
                  <a:lnTo>
                    <a:pt x="286537" y="698"/>
                  </a:lnTo>
                  <a:close/>
                </a:path>
                <a:path w="425450" h="43180">
                  <a:moveTo>
                    <a:pt x="345960" y="17259"/>
                  </a:moveTo>
                  <a:lnTo>
                    <a:pt x="345147" y="13576"/>
                  </a:lnTo>
                  <a:lnTo>
                    <a:pt x="341947" y="7073"/>
                  </a:lnTo>
                  <a:lnTo>
                    <a:pt x="340220" y="5219"/>
                  </a:lnTo>
                  <a:lnTo>
                    <a:pt x="340220" y="26924"/>
                  </a:lnTo>
                  <a:lnTo>
                    <a:pt x="338988" y="30759"/>
                  </a:lnTo>
                  <a:lnTo>
                    <a:pt x="333679" y="36512"/>
                  </a:lnTo>
                  <a:lnTo>
                    <a:pt x="330314" y="37960"/>
                  </a:lnTo>
                  <a:lnTo>
                    <a:pt x="322173" y="37960"/>
                  </a:lnTo>
                  <a:lnTo>
                    <a:pt x="318808" y="36512"/>
                  </a:lnTo>
                  <a:lnTo>
                    <a:pt x="313486" y="30822"/>
                  </a:lnTo>
                  <a:lnTo>
                    <a:pt x="312153" y="26924"/>
                  </a:lnTo>
                  <a:lnTo>
                    <a:pt x="312153" y="15760"/>
                  </a:lnTo>
                  <a:lnTo>
                    <a:pt x="313537" y="11353"/>
                  </a:lnTo>
                  <a:lnTo>
                    <a:pt x="319112" y="6045"/>
                  </a:lnTo>
                  <a:lnTo>
                    <a:pt x="322427" y="4724"/>
                  </a:lnTo>
                  <a:lnTo>
                    <a:pt x="329006" y="4724"/>
                  </a:lnTo>
                  <a:lnTo>
                    <a:pt x="340220" y="26924"/>
                  </a:lnTo>
                  <a:lnTo>
                    <a:pt x="340220" y="5219"/>
                  </a:lnTo>
                  <a:lnTo>
                    <a:pt x="339763" y="4724"/>
                  </a:lnTo>
                  <a:lnTo>
                    <a:pt x="339610" y="4546"/>
                  </a:lnTo>
                  <a:lnTo>
                    <a:pt x="333502" y="914"/>
                  </a:lnTo>
                  <a:lnTo>
                    <a:pt x="330073" y="0"/>
                  </a:lnTo>
                  <a:lnTo>
                    <a:pt x="320446" y="0"/>
                  </a:lnTo>
                  <a:lnTo>
                    <a:pt x="315696" y="1930"/>
                  </a:lnTo>
                  <a:lnTo>
                    <a:pt x="308343" y="9664"/>
                  </a:lnTo>
                  <a:lnTo>
                    <a:pt x="306501" y="15024"/>
                  </a:lnTo>
                  <a:lnTo>
                    <a:pt x="306514" y="25552"/>
                  </a:lnTo>
                  <a:lnTo>
                    <a:pt x="322351" y="42621"/>
                  </a:lnTo>
                  <a:lnTo>
                    <a:pt x="329806" y="42621"/>
                  </a:lnTo>
                  <a:lnTo>
                    <a:pt x="333146" y="41783"/>
                  </a:lnTo>
                  <a:lnTo>
                    <a:pt x="339344" y="38392"/>
                  </a:lnTo>
                  <a:lnTo>
                    <a:pt x="339750" y="37960"/>
                  </a:lnTo>
                  <a:lnTo>
                    <a:pt x="341731" y="35890"/>
                  </a:lnTo>
                  <a:lnTo>
                    <a:pt x="345122" y="29298"/>
                  </a:lnTo>
                  <a:lnTo>
                    <a:pt x="345960" y="25552"/>
                  </a:lnTo>
                  <a:lnTo>
                    <a:pt x="345960" y="17259"/>
                  </a:lnTo>
                  <a:close/>
                </a:path>
                <a:path w="425450" h="43180">
                  <a:moveTo>
                    <a:pt x="387070" y="41935"/>
                  </a:moveTo>
                  <a:lnTo>
                    <a:pt x="381977" y="29438"/>
                  </a:lnTo>
                  <a:lnTo>
                    <a:pt x="380161" y="24993"/>
                  </a:lnTo>
                  <a:lnTo>
                    <a:pt x="374370" y="10769"/>
                  </a:lnTo>
                  <a:lnTo>
                    <a:pt x="374370" y="24993"/>
                  </a:lnTo>
                  <a:lnTo>
                    <a:pt x="360324" y="24993"/>
                  </a:lnTo>
                  <a:lnTo>
                    <a:pt x="364845" y="12890"/>
                  </a:lnTo>
                  <a:lnTo>
                    <a:pt x="365798" y="10287"/>
                  </a:lnTo>
                  <a:lnTo>
                    <a:pt x="366547" y="7645"/>
                  </a:lnTo>
                  <a:lnTo>
                    <a:pt x="367118" y="4953"/>
                  </a:lnTo>
                  <a:lnTo>
                    <a:pt x="367804" y="7226"/>
                  </a:lnTo>
                  <a:lnTo>
                    <a:pt x="368846" y="10287"/>
                  </a:lnTo>
                  <a:lnTo>
                    <a:pt x="374370" y="24993"/>
                  </a:lnTo>
                  <a:lnTo>
                    <a:pt x="374370" y="10769"/>
                  </a:lnTo>
                  <a:lnTo>
                    <a:pt x="372008" y="4953"/>
                  </a:lnTo>
                  <a:lnTo>
                    <a:pt x="370281" y="698"/>
                  </a:lnTo>
                  <a:lnTo>
                    <a:pt x="364274" y="698"/>
                  </a:lnTo>
                  <a:lnTo>
                    <a:pt x="348462" y="41935"/>
                  </a:lnTo>
                  <a:lnTo>
                    <a:pt x="354241" y="41935"/>
                  </a:lnTo>
                  <a:lnTo>
                    <a:pt x="358711" y="29438"/>
                  </a:lnTo>
                  <a:lnTo>
                    <a:pt x="376085" y="29438"/>
                  </a:lnTo>
                  <a:lnTo>
                    <a:pt x="380847" y="41935"/>
                  </a:lnTo>
                  <a:lnTo>
                    <a:pt x="387070" y="41935"/>
                  </a:lnTo>
                  <a:close/>
                </a:path>
                <a:path w="425450" h="43180">
                  <a:moveTo>
                    <a:pt x="425259" y="41935"/>
                  </a:moveTo>
                  <a:lnTo>
                    <a:pt x="407212" y="17411"/>
                  </a:lnTo>
                  <a:lnTo>
                    <a:pt x="424510" y="698"/>
                  </a:lnTo>
                  <a:lnTo>
                    <a:pt x="417118" y="698"/>
                  </a:lnTo>
                  <a:lnTo>
                    <a:pt x="396633" y="21132"/>
                  </a:lnTo>
                  <a:lnTo>
                    <a:pt x="396633" y="698"/>
                  </a:lnTo>
                  <a:lnTo>
                    <a:pt x="391160" y="698"/>
                  </a:lnTo>
                  <a:lnTo>
                    <a:pt x="391160" y="41935"/>
                  </a:lnTo>
                  <a:lnTo>
                    <a:pt x="396633" y="41935"/>
                  </a:lnTo>
                  <a:lnTo>
                    <a:pt x="396633" y="27647"/>
                  </a:lnTo>
                  <a:lnTo>
                    <a:pt x="403377" y="21120"/>
                  </a:lnTo>
                  <a:lnTo>
                    <a:pt x="418058" y="41935"/>
                  </a:lnTo>
                  <a:lnTo>
                    <a:pt x="425259" y="4193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87501" y="18235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10">
                  <a:moveTo>
                    <a:pt x="0" y="0"/>
                  </a:moveTo>
                  <a:lnTo>
                    <a:pt x="785876" y="0"/>
                  </a:lnTo>
                  <a:lnTo>
                    <a:pt x="785876" y="879525"/>
                  </a:lnTo>
                  <a:lnTo>
                    <a:pt x="0" y="879525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70850" y="2742691"/>
              <a:ext cx="569595" cy="43180"/>
            </a:xfrm>
            <a:custGeom>
              <a:avLst/>
              <a:gdLst/>
              <a:ahLst/>
              <a:cxnLst/>
              <a:rect l="l" t="t" r="r" b="b"/>
              <a:pathLst>
                <a:path w="569595" h="43180">
                  <a:moveTo>
                    <a:pt x="32766" y="28092"/>
                  </a:moveTo>
                  <a:lnTo>
                    <a:pt x="12192" y="16624"/>
                  </a:lnTo>
                  <a:lnTo>
                    <a:pt x="9461" y="15633"/>
                  </a:lnTo>
                  <a:lnTo>
                    <a:pt x="7340" y="13728"/>
                  </a:lnTo>
                  <a:lnTo>
                    <a:pt x="6794" y="12509"/>
                  </a:lnTo>
                  <a:lnTo>
                    <a:pt x="6794" y="9321"/>
                  </a:lnTo>
                  <a:lnTo>
                    <a:pt x="7556" y="7861"/>
                  </a:lnTo>
                  <a:lnTo>
                    <a:pt x="10566" y="5448"/>
                  </a:lnTo>
                  <a:lnTo>
                    <a:pt x="12979" y="4838"/>
                  </a:lnTo>
                  <a:lnTo>
                    <a:pt x="19443" y="4838"/>
                  </a:lnTo>
                  <a:lnTo>
                    <a:pt x="21856" y="5499"/>
                  </a:lnTo>
                  <a:lnTo>
                    <a:pt x="25095" y="8166"/>
                  </a:lnTo>
                  <a:lnTo>
                    <a:pt x="26047" y="10134"/>
                  </a:lnTo>
                  <a:lnTo>
                    <a:pt x="26327" y="12738"/>
                  </a:lnTo>
                  <a:lnTo>
                    <a:pt x="31559" y="12331"/>
                  </a:lnTo>
                  <a:lnTo>
                    <a:pt x="19126" y="0"/>
                  </a:lnTo>
                  <a:lnTo>
                    <a:pt x="13296" y="0"/>
                  </a:lnTo>
                  <a:lnTo>
                    <a:pt x="1562" y="9296"/>
                  </a:lnTo>
                  <a:lnTo>
                    <a:pt x="1562" y="13271"/>
                  </a:lnTo>
                  <a:lnTo>
                    <a:pt x="19138" y="23850"/>
                  </a:lnTo>
                  <a:lnTo>
                    <a:pt x="21590" y="24523"/>
                  </a:lnTo>
                  <a:lnTo>
                    <a:pt x="24422" y="25615"/>
                  </a:lnTo>
                  <a:lnTo>
                    <a:pt x="25666" y="26416"/>
                  </a:lnTo>
                  <a:lnTo>
                    <a:pt x="27152" y="28346"/>
                  </a:lnTo>
                  <a:lnTo>
                    <a:pt x="27533" y="29476"/>
                  </a:lnTo>
                  <a:lnTo>
                    <a:pt x="27533" y="32029"/>
                  </a:lnTo>
                  <a:lnTo>
                    <a:pt x="19380" y="37782"/>
                  </a:lnTo>
                  <a:lnTo>
                    <a:pt x="14960" y="37782"/>
                  </a:lnTo>
                  <a:lnTo>
                    <a:pt x="5130" y="28219"/>
                  </a:lnTo>
                  <a:lnTo>
                    <a:pt x="0" y="28689"/>
                  </a:lnTo>
                  <a:lnTo>
                    <a:pt x="13830" y="42621"/>
                  </a:lnTo>
                  <a:lnTo>
                    <a:pt x="20497" y="42621"/>
                  </a:lnTo>
                  <a:lnTo>
                    <a:pt x="32766" y="32499"/>
                  </a:lnTo>
                  <a:lnTo>
                    <a:pt x="32766" y="28092"/>
                  </a:lnTo>
                  <a:close/>
                </a:path>
                <a:path w="569595" h="43180">
                  <a:moveTo>
                    <a:pt x="77990" y="17259"/>
                  </a:moveTo>
                  <a:lnTo>
                    <a:pt x="77177" y="13576"/>
                  </a:lnTo>
                  <a:lnTo>
                    <a:pt x="73977" y="7073"/>
                  </a:lnTo>
                  <a:lnTo>
                    <a:pt x="72250" y="5219"/>
                  </a:lnTo>
                  <a:lnTo>
                    <a:pt x="72250" y="26924"/>
                  </a:lnTo>
                  <a:lnTo>
                    <a:pt x="71018" y="30759"/>
                  </a:lnTo>
                  <a:lnTo>
                    <a:pt x="65709" y="36512"/>
                  </a:lnTo>
                  <a:lnTo>
                    <a:pt x="62344" y="37960"/>
                  </a:lnTo>
                  <a:lnTo>
                    <a:pt x="54203" y="37960"/>
                  </a:lnTo>
                  <a:lnTo>
                    <a:pt x="50838" y="36512"/>
                  </a:lnTo>
                  <a:lnTo>
                    <a:pt x="45504" y="30822"/>
                  </a:lnTo>
                  <a:lnTo>
                    <a:pt x="44170" y="26924"/>
                  </a:lnTo>
                  <a:lnTo>
                    <a:pt x="44170" y="15760"/>
                  </a:lnTo>
                  <a:lnTo>
                    <a:pt x="45567" y="11353"/>
                  </a:lnTo>
                  <a:lnTo>
                    <a:pt x="51130" y="6045"/>
                  </a:lnTo>
                  <a:lnTo>
                    <a:pt x="54457" y="4724"/>
                  </a:lnTo>
                  <a:lnTo>
                    <a:pt x="61036" y="4724"/>
                  </a:lnTo>
                  <a:lnTo>
                    <a:pt x="72250" y="26924"/>
                  </a:lnTo>
                  <a:lnTo>
                    <a:pt x="72250" y="5219"/>
                  </a:lnTo>
                  <a:lnTo>
                    <a:pt x="71793" y="4724"/>
                  </a:lnTo>
                  <a:lnTo>
                    <a:pt x="71640" y="4546"/>
                  </a:lnTo>
                  <a:lnTo>
                    <a:pt x="65519" y="914"/>
                  </a:lnTo>
                  <a:lnTo>
                    <a:pt x="62103" y="0"/>
                  </a:lnTo>
                  <a:lnTo>
                    <a:pt x="52476" y="0"/>
                  </a:lnTo>
                  <a:lnTo>
                    <a:pt x="47726" y="1930"/>
                  </a:lnTo>
                  <a:lnTo>
                    <a:pt x="40373" y="9664"/>
                  </a:lnTo>
                  <a:lnTo>
                    <a:pt x="38531" y="15024"/>
                  </a:lnTo>
                  <a:lnTo>
                    <a:pt x="38544" y="25552"/>
                  </a:lnTo>
                  <a:lnTo>
                    <a:pt x="54368" y="42621"/>
                  </a:lnTo>
                  <a:lnTo>
                    <a:pt x="61836" y="42621"/>
                  </a:lnTo>
                  <a:lnTo>
                    <a:pt x="65176" y="41783"/>
                  </a:lnTo>
                  <a:lnTo>
                    <a:pt x="71374" y="38392"/>
                  </a:lnTo>
                  <a:lnTo>
                    <a:pt x="71780" y="37960"/>
                  </a:lnTo>
                  <a:lnTo>
                    <a:pt x="73761" y="35890"/>
                  </a:lnTo>
                  <a:lnTo>
                    <a:pt x="77139" y="29298"/>
                  </a:lnTo>
                  <a:lnTo>
                    <a:pt x="77990" y="25552"/>
                  </a:lnTo>
                  <a:lnTo>
                    <a:pt x="77990" y="17259"/>
                  </a:lnTo>
                  <a:close/>
                </a:path>
                <a:path w="569595" h="43180">
                  <a:moveTo>
                    <a:pt x="113106" y="698"/>
                  </a:moveTo>
                  <a:lnTo>
                    <a:pt x="85293" y="698"/>
                  </a:lnTo>
                  <a:lnTo>
                    <a:pt x="85293" y="41935"/>
                  </a:lnTo>
                  <a:lnTo>
                    <a:pt x="90766" y="41935"/>
                  </a:lnTo>
                  <a:lnTo>
                    <a:pt x="90766" y="23215"/>
                  </a:lnTo>
                  <a:lnTo>
                    <a:pt x="110109" y="23215"/>
                  </a:lnTo>
                  <a:lnTo>
                    <a:pt x="110109" y="18376"/>
                  </a:lnTo>
                  <a:lnTo>
                    <a:pt x="90766" y="18376"/>
                  </a:lnTo>
                  <a:lnTo>
                    <a:pt x="90766" y="5537"/>
                  </a:lnTo>
                  <a:lnTo>
                    <a:pt x="113106" y="5537"/>
                  </a:lnTo>
                  <a:lnTo>
                    <a:pt x="113106" y="698"/>
                  </a:lnTo>
                  <a:close/>
                </a:path>
                <a:path w="569595" h="43180">
                  <a:moveTo>
                    <a:pt x="149733" y="698"/>
                  </a:moveTo>
                  <a:lnTo>
                    <a:pt x="117081" y="698"/>
                  </a:lnTo>
                  <a:lnTo>
                    <a:pt x="117081" y="5537"/>
                  </a:lnTo>
                  <a:lnTo>
                    <a:pt x="130670" y="5537"/>
                  </a:lnTo>
                  <a:lnTo>
                    <a:pt x="130670" y="41935"/>
                  </a:lnTo>
                  <a:lnTo>
                    <a:pt x="136144" y="41935"/>
                  </a:lnTo>
                  <a:lnTo>
                    <a:pt x="136144" y="5537"/>
                  </a:lnTo>
                  <a:lnTo>
                    <a:pt x="149733" y="5537"/>
                  </a:lnTo>
                  <a:lnTo>
                    <a:pt x="149733" y="698"/>
                  </a:lnTo>
                  <a:close/>
                </a:path>
                <a:path w="569595" h="43180">
                  <a:moveTo>
                    <a:pt x="199885" y="698"/>
                  </a:moveTo>
                  <a:lnTo>
                    <a:pt x="167220" y="698"/>
                  </a:lnTo>
                  <a:lnTo>
                    <a:pt x="167220" y="5537"/>
                  </a:lnTo>
                  <a:lnTo>
                    <a:pt x="180822" y="5537"/>
                  </a:lnTo>
                  <a:lnTo>
                    <a:pt x="180822" y="41935"/>
                  </a:lnTo>
                  <a:lnTo>
                    <a:pt x="186296" y="41935"/>
                  </a:lnTo>
                  <a:lnTo>
                    <a:pt x="186296" y="5537"/>
                  </a:lnTo>
                  <a:lnTo>
                    <a:pt x="199885" y="5537"/>
                  </a:lnTo>
                  <a:lnTo>
                    <a:pt x="199885" y="698"/>
                  </a:lnTo>
                  <a:close/>
                </a:path>
                <a:path w="569595" h="43180">
                  <a:moveTo>
                    <a:pt x="243293" y="17259"/>
                  </a:moveTo>
                  <a:lnTo>
                    <a:pt x="242493" y="13576"/>
                  </a:lnTo>
                  <a:lnTo>
                    <a:pt x="239293" y="7073"/>
                  </a:lnTo>
                  <a:lnTo>
                    <a:pt x="237566" y="5219"/>
                  </a:lnTo>
                  <a:lnTo>
                    <a:pt x="237566" y="26924"/>
                  </a:lnTo>
                  <a:lnTo>
                    <a:pt x="236334" y="30759"/>
                  </a:lnTo>
                  <a:lnTo>
                    <a:pt x="231025" y="36512"/>
                  </a:lnTo>
                  <a:lnTo>
                    <a:pt x="227660" y="37960"/>
                  </a:lnTo>
                  <a:lnTo>
                    <a:pt x="219519" y="37960"/>
                  </a:lnTo>
                  <a:lnTo>
                    <a:pt x="216154" y="36512"/>
                  </a:lnTo>
                  <a:lnTo>
                    <a:pt x="210820" y="30822"/>
                  </a:lnTo>
                  <a:lnTo>
                    <a:pt x="209486" y="26924"/>
                  </a:lnTo>
                  <a:lnTo>
                    <a:pt x="209486" y="15760"/>
                  </a:lnTo>
                  <a:lnTo>
                    <a:pt x="210883" y="11353"/>
                  </a:lnTo>
                  <a:lnTo>
                    <a:pt x="216446" y="6045"/>
                  </a:lnTo>
                  <a:lnTo>
                    <a:pt x="219773" y="4724"/>
                  </a:lnTo>
                  <a:lnTo>
                    <a:pt x="226352" y="4724"/>
                  </a:lnTo>
                  <a:lnTo>
                    <a:pt x="237566" y="26924"/>
                  </a:lnTo>
                  <a:lnTo>
                    <a:pt x="237566" y="5219"/>
                  </a:lnTo>
                  <a:lnTo>
                    <a:pt x="237109" y="4724"/>
                  </a:lnTo>
                  <a:lnTo>
                    <a:pt x="236956" y="4546"/>
                  </a:lnTo>
                  <a:lnTo>
                    <a:pt x="230835" y="914"/>
                  </a:lnTo>
                  <a:lnTo>
                    <a:pt x="227418" y="0"/>
                  </a:lnTo>
                  <a:lnTo>
                    <a:pt x="217792" y="0"/>
                  </a:lnTo>
                  <a:lnTo>
                    <a:pt x="213042" y="1930"/>
                  </a:lnTo>
                  <a:lnTo>
                    <a:pt x="205689" y="9664"/>
                  </a:lnTo>
                  <a:lnTo>
                    <a:pt x="203847" y="15024"/>
                  </a:lnTo>
                  <a:lnTo>
                    <a:pt x="203860" y="25552"/>
                  </a:lnTo>
                  <a:lnTo>
                    <a:pt x="219684" y="42621"/>
                  </a:lnTo>
                  <a:lnTo>
                    <a:pt x="227152" y="42621"/>
                  </a:lnTo>
                  <a:lnTo>
                    <a:pt x="230492" y="41783"/>
                  </a:lnTo>
                  <a:lnTo>
                    <a:pt x="236689" y="38392"/>
                  </a:lnTo>
                  <a:lnTo>
                    <a:pt x="237096" y="37960"/>
                  </a:lnTo>
                  <a:lnTo>
                    <a:pt x="239077" y="35890"/>
                  </a:lnTo>
                  <a:lnTo>
                    <a:pt x="242455" y="29298"/>
                  </a:lnTo>
                  <a:lnTo>
                    <a:pt x="243293" y="25552"/>
                  </a:lnTo>
                  <a:lnTo>
                    <a:pt x="243293" y="17259"/>
                  </a:lnTo>
                  <a:close/>
                </a:path>
                <a:path w="569595" h="43180">
                  <a:moveTo>
                    <a:pt x="282803" y="698"/>
                  </a:moveTo>
                  <a:lnTo>
                    <a:pt x="277329" y="698"/>
                  </a:lnTo>
                  <a:lnTo>
                    <a:pt x="277329" y="29679"/>
                  </a:lnTo>
                  <a:lnTo>
                    <a:pt x="276491" y="33172"/>
                  </a:lnTo>
                  <a:lnTo>
                    <a:pt x="273088" y="36817"/>
                  </a:lnTo>
                  <a:lnTo>
                    <a:pt x="270243" y="37731"/>
                  </a:lnTo>
                  <a:lnTo>
                    <a:pt x="263918" y="37731"/>
                  </a:lnTo>
                  <a:lnTo>
                    <a:pt x="255905" y="28079"/>
                  </a:lnTo>
                  <a:lnTo>
                    <a:pt x="255905" y="698"/>
                  </a:lnTo>
                  <a:lnTo>
                    <a:pt x="250431" y="698"/>
                  </a:lnTo>
                  <a:lnTo>
                    <a:pt x="250431" y="28879"/>
                  </a:lnTo>
                  <a:lnTo>
                    <a:pt x="250964" y="32321"/>
                  </a:lnTo>
                  <a:lnTo>
                    <a:pt x="253060" y="37376"/>
                  </a:lnTo>
                  <a:lnTo>
                    <a:pt x="254800" y="39293"/>
                  </a:lnTo>
                  <a:lnTo>
                    <a:pt x="259715" y="41960"/>
                  </a:lnTo>
                  <a:lnTo>
                    <a:pt x="262864" y="42621"/>
                  </a:lnTo>
                  <a:lnTo>
                    <a:pt x="270687" y="42621"/>
                  </a:lnTo>
                  <a:lnTo>
                    <a:pt x="282803" y="28651"/>
                  </a:lnTo>
                  <a:lnTo>
                    <a:pt x="282803" y="698"/>
                  </a:lnTo>
                  <a:close/>
                </a:path>
                <a:path w="569595" h="43180">
                  <a:moveTo>
                    <a:pt x="326758" y="28854"/>
                  </a:moveTo>
                  <a:lnTo>
                    <a:pt x="321284" y="27470"/>
                  </a:lnTo>
                  <a:lnTo>
                    <a:pt x="320535" y="30937"/>
                  </a:lnTo>
                  <a:lnTo>
                    <a:pt x="319112" y="33553"/>
                  </a:lnTo>
                  <a:lnTo>
                    <a:pt x="314883" y="37071"/>
                  </a:lnTo>
                  <a:lnTo>
                    <a:pt x="312305" y="37960"/>
                  </a:lnTo>
                  <a:lnTo>
                    <a:pt x="306755" y="37960"/>
                  </a:lnTo>
                  <a:lnTo>
                    <a:pt x="295998" y="24472"/>
                  </a:lnTo>
                  <a:lnTo>
                    <a:pt x="295998" y="18262"/>
                  </a:lnTo>
                  <a:lnTo>
                    <a:pt x="306539" y="4673"/>
                  </a:lnTo>
                  <a:lnTo>
                    <a:pt x="312458" y="4673"/>
                  </a:lnTo>
                  <a:lnTo>
                    <a:pt x="314744" y="5346"/>
                  </a:lnTo>
                  <a:lnTo>
                    <a:pt x="318376" y="8089"/>
                  </a:lnTo>
                  <a:lnTo>
                    <a:pt x="319760" y="10274"/>
                  </a:lnTo>
                  <a:lnTo>
                    <a:pt x="320713" y="13271"/>
                  </a:lnTo>
                  <a:lnTo>
                    <a:pt x="326072" y="12001"/>
                  </a:lnTo>
                  <a:lnTo>
                    <a:pt x="324967" y="8204"/>
                  </a:lnTo>
                  <a:lnTo>
                    <a:pt x="323011" y="5245"/>
                  </a:lnTo>
                  <a:lnTo>
                    <a:pt x="317385" y="1041"/>
                  </a:lnTo>
                  <a:lnTo>
                    <a:pt x="313918" y="0"/>
                  </a:lnTo>
                  <a:lnTo>
                    <a:pt x="306171" y="0"/>
                  </a:lnTo>
                  <a:lnTo>
                    <a:pt x="290360" y="16713"/>
                  </a:lnTo>
                  <a:lnTo>
                    <a:pt x="290360" y="24942"/>
                  </a:lnTo>
                  <a:lnTo>
                    <a:pt x="305282" y="42621"/>
                  </a:lnTo>
                  <a:lnTo>
                    <a:pt x="314007" y="42621"/>
                  </a:lnTo>
                  <a:lnTo>
                    <a:pt x="317627" y="41440"/>
                  </a:lnTo>
                  <a:lnTo>
                    <a:pt x="323557" y="36741"/>
                  </a:lnTo>
                  <a:lnTo>
                    <a:pt x="325615" y="33337"/>
                  </a:lnTo>
                  <a:lnTo>
                    <a:pt x="326758" y="28854"/>
                  </a:lnTo>
                  <a:close/>
                </a:path>
                <a:path w="569595" h="43180">
                  <a:moveTo>
                    <a:pt x="365988" y="698"/>
                  </a:moveTo>
                  <a:lnTo>
                    <a:pt x="360514" y="698"/>
                  </a:lnTo>
                  <a:lnTo>
                    <a:pt x="360514" y="17678"/>
                  </a:lnTo>
                  <a:lnTo>
                    <a:pt x="339217" y="17678"/>
                  </a:lnTo>
                  <a:lnTo>
                    <a:pt x="339217" y="698"/>
                  </a:lnTo>
                  <a:lnTo>
                    <a:pt x="333743" y="698"/>
                  </a:lnTo>
                  <a:lnTo>
                    <a:pt x="333743" y="41935"/>
                  </a:lnTo>
                  <a:lnTo>
                    <a:pt x="339217" y="41935"/>
                  </a:lnTo>
                  <a:lnTo>
                    <a:pt x="339217" y="22517"/>
                  </a:lnTo>
                  <a:lnTo>
                    <a:pt x="360514" y="22517"/>
                  </a:lnTo>
                  <a:lnTo>
                    <a:pt x="360514" y="41935"/>
                  </a:lnTo>
                  <a:lnTo>
                    <a:pt x="365988" y="41935"/>
                  </a:lnTo>
                  <a:lnTo>
                    <a:pt x="365988" y="698"/>
                  </a:lnTo>
                  <a:close/>
                </a:path>
                <a:path w="569595" h="43180">
                  <a:moveTo>
                    <a:pt x="440410" y="698"/>
                  </a:moveTo>
                  <a:lnTo>
                    <a:pt x="434924" y="698"/>
                  </a:lnTo>
                  <a:lnTo>
                    <a:pt x="427634" y="30581"/>
                  </a:lnTo>
                  <a:lnTo>
                    <a:pt x="426377" y="36156"/>
                  </a:lnTo>
                  <a:lnTo>
                    <a:pt x="425691" y="31623"/>
                  </a:lnTo>
                  <a:lnTo>
                    <a:pt x="424611" y="26758"/>
                  </a:lnTo>
                  <a:lnTo>
                    <a:pt x="417258" y="698"/>
                  </a:lnTo>
                  <a:lnTo>
                    <a:pt x="410679" y="698"/>
                  </a:lnTo>
                  <a:lnTo>
                    <a:pt x="402882" y="28562"/>
                  </a:lnTo>
                  <a:lnTo>
                    <a:pt x="400989" y="36156"/>
                  </a:lnTo>
                  <a:lnTo>
                    <a:pt x="400469" y="33375"/>
                  </a:lnTo>
                  <a:lnTo>
                    <a:pt x="393026" y="698"/>
                  </a:lnTo>
                  <a:lnTo>
                    <a:pt x="387362" y="698"/>
                  </a:lnTo>
                  <a:lnTo>
                    <a:pt x="398221" y="41935"/>
                  </a:lnTo>
                  <a:lnTo>
                    <a:pt x="403923" y="41935"/>
                  </a:lnTo>
                  <a:lnTo>
                    <a:pt x="412572" y="10502"/>
                  </a:lnTo>
                  <a:lnTo>
                    <a:pt x="413829" y="5676"/>
                  </a:lnTo>
                  <a:lnTo>
                    <a:pt x="423811" y="41935"/>
                  </a:lnTo>
                  <a:lnTo>
                    <a:pt x="429120" y="41935"/>
                  </a:lnTo>
                  <a:lnTo>
                    <a:pt x="440410" y="698"/>
                  </a:lnTo>
                  <a:close/>
                </a:path>
                <a:path w="569595" h="43180">
                  <a:moveTo>
                    <a:pt x="477951" y="698"/>
                  </a:moveTo>
                  <a:lnTo>
                    <a:pt x="472478" y="698"/>
                  </a:lnTo>
                  <a:lnTo>
                    <a:pt x="472478" y="17678"/>
                  </a:lnTo>
                  <a:lnTo>
                    <a:pt x="451167" y="17678"/>
                  </a:lnTo>
                  <a:lnTo>
                    <a:pt x="451167" y="698"/>
                  </a:lnTo>
                  <a:lnTo>
                    <a:pt x="445693" y="698"/>
                  </a:lnTo>
                  <a:lnTo>
                    <a:pt x="445693" y="41935"/>
                  </a:lnTo>
                  <a:lnTo>
                    <a:pt x="451167" y="41935"/>
                  </a:lnTo>
                  <a:lnTo>
                    <a:pt x="451167" y="22517"/>
                  </a:lnTo>
                  <a:lnTo>
                    <a:pt x="472478" y="22517"/>
                  </a:lnTo>
                  <a:lnTo>
                    <a:pt x="472478" y="41935"/>
                  </a:lnTo>
                  <a:lnTo>
                    <a:pt x="477951" y="41935"/>
                  </a:lnTo>
                  <a:lnTo>
                    <a:pt x="477951" y="698"/>
                  </a:lnTo>
                  <a:close/>
                </a:path>
                <a:path w="569595" h="43180">
                  <a:moveTo>
                    <a:pt x="493458" y="698"/>
                  </a:moveTo>
                  <a:lnTo>
                    <a:pt x="487984" y="698"/>
                  </a:lnTo>
                  <a:lnTo>
                    <a:pt x="487984" y="41935"/>
                  </a:lnTo>
                  <a:lnTo>
                    <a:pt x="493458" y="41935"/>
                  </a:lnTo>
                  <a:lnTo>
                    <a:pt x="493458" y="698"/>
                  </a:lnTo>
                  <a:close/>
                </a:path>
                <a:path w="569595" h="43180">
                  <a:moveTo>
                    <a:pt x="532612" y="698"/>
                  </a:moveTo>
                  <a:lnTo>
                    <a:pt x="499948" y="698"/>
                  </a:lnTo>
                  <a:lnTo>
                    <a:pt x="499948" y="5537"/>
                  </a:lnTo>
                  <a:lnTo>
                    <a:pt x="513549" y="5537"/>
                  </a:lnTo>
                  <a:lnTo>
                    <a:pt x="513549" y="41935"/>
                  </a:lnTo>
                  <a:lnTo>
                    <a:pt x="519010" y="41935"/>
                  </a:lnTo>
                  <a:lnTo>
                    <a:pt x="519010" y="5537"/>
                  </a:lnTo>
                  <a:lnTo>
                    <a:pt x="532612" y="5537"/>
                  </a:lnTo>
                  <a:lnTo>
                    <a:pt x="532612" y="698"/>
                  </a:lnTo>
                  <a:close/>
                </a:path>
                <a:path w="569595" h="43180">
                  <a:moveTo>
                    <a:pt x="569112" y="37096"/>
                  </a:moveTo>
                  <a:lnTo>
                    <a:pt x="543826" y="37096"/>
                  </a:lnTo>
                  <a:lnTo>
                    <a:pt x="543826" y="23037"/>
                  </a:lnTo>
                  <a:lnTo>
                    <a:pt x="566585" y="23037"/>
                  </a:lnTo>
                  <a:lnTo>
                    <a:pt x="566585" y="18199"/>
                  </a:lnTo>
                  <a:lnTo>
                    <a:pt x="543826" y="18199"/>
                  </a:lnTo>
                  <a:lnTo>
                    <a:pt x="543826" y="5537"/>
                  </a:lnTo>
                  <a:lnTo>
                    <a:pt x="568134" y="5537"/>
                  </a:lnTo>
                  <a:lnTo>
                    <a:pt x="568134" y="698"/>
                  </a:lnTo>
                  <a:lnTo>
                    <a:pt x="538365" y="698"/>
                  </a:lnTo>
                  <a:lnTo>
                    <a:pt x="538365" y="41935"/>
                  </a:lnTo>
                  <a:lnTo>
                    <a:pt x="569112" y="41935"/>
                  </a:lnTo>
                  <a:lnTo>
                    <a:pt x="569112" y="3709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54123" y="1823577"/>
              <a:ext cx="785883" cy="8795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54123" y="18235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10">
                  <a:moveTo>
                    <a:pt x="0" y="0"/>
                  </a:moveTo>
                  <a:lnTo>
                    <a:pt x="785888" y="0"/>
                  </a:lnTo>
                  <a:lnTo>
                    <a:pt x="785888" y="879525"/>
                  </a:lnTo>
                  <a:lnTo>
                    <a:pt x="0" y="87952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9D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49169" y="2596108"/>
              <a:ext cx="135648" cy="6559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954123" y="18235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10">
                  <a:moveTo>
                    <a:pt x="0" y="0"/>
                  </a:moveTo>
                  <a:lnTo>
                    <a:pt x="785888" y="0"/>
                  </a:lnTo>
                  <a:lnTo>
                    <a:pt x="785888" y="879525"/>
                  </a:lnTo>
                  <a:lnTo>
                    <a:pt x="0" y="879525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EB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34157" y="2742691"/>
              <a:ext cx="772426" cy="4262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20759" y="1823580"/>
              <a:ext cx="785876" cy="87951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47364" y="2596108"/>
              <a:ext cx="125948" cy="6559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920759" y="18235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10">
                  <a:moveTo>
                    <a:pt x="0" y="0"/>
                  </a:moveTo>
                  <a:lnTo>
                    <a:pt x="785876" y="0"/>
                  </a:lnTo>
                  <a:lnTo>
                    <a:pt x="785876" y="879525"/>
                  </a:lnTo>
                  <a:lnTo>
                    <a:pt x="0" y="879525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83593" y="1368945"/>
              <a:ext cx="90944" cy="16398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77955" y="1368945"/>
              <a:ext cx="113550" cy="16230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39295" y="1368945"/>
              <a:ext cx="104279" cy="1623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59387" y="1368945"/>
              <a:ext cx="150914" cy="1959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75922" y="1367269"/>
              <a:ext cx="250736" cy="16565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61214" y="1368945"/>
              <a:ext cx="388810" cy="16230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-190" y="2565"/>
              <a:ext cx="10692130" cy="711835"/>
            </a:xfrm>
            <a:custGeom>
              <a:avLst/>
              <a:gdLst/>
              <a:ahLst/>
              <a:cxnLst/>
              <a:rect l="l" t="t" r="r" b="b"/>
              <a:pathLst>
                <a:path w="10692130" h="711835">
                  <a:moveTo>
                    <a:pt x="10692003" y="0"/>
                  </a:moveTo>
                  <a:lnTo>
                    <a:pt x="0" y="0"/>
                  </a:lnTo>
                  <a:lnTo>
                    <a:pt x="0" y="711784"/>
                  </a:lnTo>
                  <a:lnTo>
                    <a:pt x="10692003" y="711784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55793" y="305409"/>
              <a:ext cx="1304810" cy="19759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462141" y="307034"/>
              <a:ext cx="115570" cy="162560"/>
            </a:xfrm>
            <a:custGeom>
              <a:avLst/>
              <a:gdLst/>
              <a:ahLst/>
              <a:cxnLst/>
              <a:rect l="l" t="t" r="r" b="b"/>
              <a:pathLst>
                <a:path w="115570" h="162559">
                  <a:moveTo>
                    <a:pt x="114985" y="50"/>
                  </a:moveTo>
                  <a:lnTo>
                    <a:pt x="104279" y="50"/>
                  </a:lnTo>
                  <a:lnTo>
                    <a:pt x="92202" y="0"/>
                  </a:lnTo>
                  <a:lnTo>
                    <a:pt x="22783" y="50"/>
                  </a:lnTo>
                  <a:lnTo>
                    <a:pt x="14173" y="5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62560"/>
                  </a:lnTo>
                  <a:lnTo>
                    <a:pt x="22783" y="162560"/>
                  </a:lnTo>
                  <a:lnTo>
                    <a:pt x="22783" y="21742"/>
                  </a:lnTo>
                  <a:lnTo>
                    <a:pt x="92202" y="21742"/>
                  </a:lnTo>
                  <a:lnTo>
                    <a:pt x="92202" y="162560"/>
                  </a:lnTo>
                  <a:lnTo>
                    <a:pt x="114985" y="162560"/>
                  </a:lnTo>
                  <a:lnTo>
                    <a:pt x="114985" y="21742"/>
                  </a:lnTo>
                  <a:lnTo>
                    <a:pt x="114985" y="21590"/>
                  </a:lnTo>
                  <a:lnTo>
                    <a:pt x="114985" y="5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17283" y="307086"/>
              <a:ext cx="111632" cy="1623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54063" y="305409"/>
              <a:ext cx="114071" cy="16567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902691" y="307034"/>
              <a:ext cx="91440" cy="162560"/>
            </a:xfrm>
            <a:custGeom>
              <a:avLst/>
              <a:gdLst/>
              <a:ahLst/>
              <a:cxnLst/>
              <a:rect l="l" t="t" r="r" b="b"/>
              <a:pathLst>
                <a:path w="91440" h="162559">
                  <a:moveTo>
                    <a:pt x="90982" y="50"/>
                  </a:moveTo>
                  <a:lnTo>
                    <a:pt x="22783" y="50"/>
                  </a:lnTo>
                  <a:lnTo>
                    <a:pt x="11163" y="5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62560"/>
                  </a:lnTo>
                  <a:lnTo>
                    <a:pt x="22783" y="162560"/>
                  </a:lnTo>
                  <a:lnTo>
                    <a:pt x="22783" y="21742"/>
                  </a:lnTo>
                  <a:lnTo>
                    <a:pt x="90982" y="21742"/>
                  </a:lnTo>
                  <a:lnTo>
                    <a:pt x="90982" y="5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20458" y="307086"/>
              <a:ext cx="256870" cy="16231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80020" y="307086"/>
              <a:ext cx="137960" cy="16231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01865" y="307086"/>
              <a:ext cx="137960" cy="1623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640307" y="307086"/>
              <a:ext cx="139103" cy="16231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4736" y="770585"/>
              <a:ext cx="1296771" cy="101408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257879" y="770572"/>
              <a:ext cx="563880" cy="160655"/>
            </a:xfrm>
            <a:custGeom>
              <a:avLst/>
              <a:gdLst/>
              <a:ahLst/>
              <a:cxnLst/>
              <a:rect l="l" t="t" r="r" b="b"/>
              <a:pathLst>
                <a:path w="563880" h="160655">
                  <a:moveTo>
                    <a:pt x="563631" y="0"/>
                  </a:moveTo>
                  <a:lnTo>
                    <a:pt x="0" y="0"/>
                  </a:lnTo>
                  <a:lnTo>
                    <a:pt x="0" y="160553"/>
                  </a:lnTo>
                  <a:lnTo>
                    <a:pt x="563631" y="160553"/>
                  </a:lnTo>
                  <a:lnTo>
                    <a:pt x="563631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59928" y="817626"/>
              <a:ext cx="359524" cy="664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19516" y="128003"/>
              <a:ext cx="1846681" cy="44416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4736" y="1875137"/>
              <a:ext cx="1521637" cy="96521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460271" y="1875142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30"/>
                  </a:lnTo>
                  <a:lnTo>
                    <a:pt x="580809" y="165430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65567" y="1923618"/>
              <a:ext cx="354025" cy="6849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11233" y="1874649"/>
              <a:ext cx="1769658" cy="96570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300082" y="1868576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42"/>
                  </a:lnTo>
                  <a:lnTo>
                    <a:pt x="580809" y="165442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05377" y="1917052"/>
              <a:ext cx="354749" cy="6849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90331" y="768184"/>
              <a:ext cx="1998510" cy="101648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325215" y="768184"/>
              <a:ext cx="563880" cy="160655"/>
            </a:xfrm>
            <a:custGeom>
              <a:avLst/>
              <a:gdLst/>
              <a:ahLst/>
              <a:cxnLst/>
              <a:rect l="l" t="t" r="r" b="b"/>
              <a:pathLst>
                <a:path w="563879" h="160655">
                  <a:moveTo>
                    <a:pt x="563626" y="0"/>
                  </a:moveTo>
                  <a:lnTo>
                    <a:pt x="0" y="0"/>
                  </a:lnTo>
                  <a:lnTo>
                    <a:pt x="0" y="160540"/>
                  </a:lnTo>
                  <a:lnTo>
                    <a:pt x="563626" y="160540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27399" y="815225"/>
              <a:ext cx="343700" cy="664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4736" y="2937624"/>
              <a:ext cx="1667979" cy="106100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611909" y="2937624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30"/>
                  </a:lnTo>
                  <a:lnTo>
                    <a:pt x="580809" y="165430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7205" y="2986100"/>
              <a:ext cx="354749" cy="686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235860" y="2937626"/>
              <a:ext cx="1645031" cy="106009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300082" y="2937624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30"/>
                  </a:lnTo>
                  <a:lnTo>
                    <a:pt x="580809" y="165430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05377" y="2986100"/>
              <a:ext cx="355473" cy="6863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71181" y="307085"/>
              <a:ext cx="121920" cy="162560"/>
            </a:xfrm>
            <a:custGeom>
              <a:avLst/>
              <a:gdLst/>
              <a:ahLst/>
              <a:cxnLst/>
              <a:rect l="l" t="t" r="r" b="b"/>
              <a:pathLst>
                <a:path w="121919" h="162559">
                  <a:moveTo>
                    <a:pt x="45872" y="0"/>
                  </a:moveTo>
                  <a:lnTo>
                    <a:pt x="23088" y="0"/>
                  </a:lnTo>
                  <a:lnTo>
                    <a:pt x="0" y="15430"/>
                  </a:lnTo>
                  <a:lnTo>
                    <a:pt x="0" y="38989"/>
                  </a:lnTo>
                  <a:lnTo>
                    <a:pt x="23088" y="24815"/>
                  </a:lnTo>
                  <a:lnTo>
                    <a:pt x="23088" y="162318"/>
                  </a:lnTo>
                  <a:lnTo>
                    <a:pt x="45872" y="162318"/>
                  </a:lnTo>
                  <a:lnTo>
                    <a:pt x="45872" y="0"/>
                  </a:lnTo>
                  <a:close/>
                </a:path>
                <a:path w="121919" h="162559">
                  <a:moveTo>
                    <a:pt x="121881" y="0"/>
                  </a:moveTo>
                  <a:lnTo>
                    <a:pt x="99098" y="0"/>
                  </a:lnTo>
                  <a:lnTo>
                    <a:pt x="76009" y="15430"/>
                  </a:lnTo>
                  <a:lnTo>
                    <a:pt x="76009" y="38989"/>
                  </a:lnTo>
                  <a:lnTo>
                    <a:pt x="99098" y="24815"/>
                  </a:lnTo>
                  <a:lnTo>
                    <a:pt x="99098" y="162318"/>
                  </a:lnTo>
                  <a:lnTo>
                    <a:pt x="121881" y="162318"/>
                  </a:lnTo>
                  <a:lnTo>
                    <a:pt x="12188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94605" y="307086"/>
              <a:ext cx="267698" cy="1623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86827" y="307086"/>
              <a:ext cx="111645" cy="1623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30273" y="307086"/>
              <a:ext cx="119900" cy="16219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72501" y="307086"/>
              <a:ext cx="139103" cy="1623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36140" y="307086"/>
              <a:ext cx="114985" cy="1623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977910" y="305409"/>
              <a:ext cx="243154" cy="16567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255621" y="307086"/>
              <a:ext cx="113537" cy="16231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464562" y="307034"/>
              <a:ext cx="115570" cy="162560"/>
            </a:xfrm>
            <a:custGeom>
              <a:avLst/>
              <a:gdLst/>
              <a:ahLst/>
              <a:cxnLst/>
              <a:rect l="l" t="t" r="r" b="b"/>
              <a:pathLst>
                <a:path w="115569" h="162559">
                  <a:moveTo>
                    <a:pt x="114985" y="50"/>
                  </a:moveTo>
                  <a:lnTo>
                    <a:pt x="104279" y="50"/>
                  </a:lnTo>
                  <a:lnTo>
                    <a:pt x="92202" y="0"/>
                  </a:lnTo>
                  <a:lnTo>
                    <a:pt x="22783" y="50"/>
                  </a:lnTo>
                  <a:lnTo>
                    <a:pt x="14173" y="5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62560"/>
                  </a:lnTo>
                  <a:lnTo>
                    <a:pt x="22783" y="162560"/>
                  </a:lnTo>
                  <a:lnTo>
                    <a:pt x="22783" y="21742"/>
                  </a:lnTo>
                  <a:lnTo>
                    <a:pt x="92202" y="21742"/>
                  </a:lnTo>
                  <a:lnTo>
                    <a:pt x="92202" y="162560"/>
                  </a:lnTo>
                  <a:lnTo>
                    <a:pt x="114985" y="162560"/>
                  </a:lnTo>
                  <a:lnTo>
                    <a:pt x="114985" y="21742"/>
                  </a:lnTo>
                  <a:lnTo>
                    <a:pt x="114985" y="21590"/>
                  </a:lnTo>
                  <a:lnTo>
                    <a:pt x="114985" y="5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9705" y="307086"/>
              <a:ext cx="111632" cy="16231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56484" y="305409"/>
              <a:ext cx="114071" cy="16567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892882" y="301536"/>
              <a:ext cx="160934" cy="16786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81705" y="307086"/>
              <a:ext cx="119900" cy="16219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32886" y="307086"/>
              <a:ext cx="130454" cy="16231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03536" y="307086"/>
              <a:ext cx="104279" cy="1623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540163" y="261442"/>
              <a:ext cx="119900" cy="20783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179163" y="80975"/>
              <a:ext cx="15875" cy="548005"/>
            </a:xfrm>
            <a:custGeom>
              <a:avLst/>
              <a:gdLst/>
              <a:ahLst/>
              <a:cxnLst/>
              <a:rect l="l" t="t" r="r" b="b"/>
              <a:pathLst>
                <a:path w="15875" h="548005">
                  <a:moveTo>
                    <a:pt x="15735" y="0"/>
                  </a:moveTo>
                  <a:lnTo>
                    <a:pt x="0" y="0"/>
                  </a:lnTo>
                  <a:lnTo>
                    <a:pt x="0" y="547649"/>
                  </a:lnTo>
                  <a:lnTo>
                    <a:pt x="15735" y="547649"/>
                  </a:lnTo>
                  <a:lnTo>
                    <a:pt x="1573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31144" y="4058450"/>
              <a:ext cx="1530662" cy="991057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480997" y="4058450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42"/>
                  </a:lnTo>
                  <a:lnTo>
                    <a:pt x="580809" y="165442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86293" y="4106938"/>
              <a:ext cx="343382" cy="6863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120264" y="4058069"/>
              <a:ext cx="1760626" cy="98940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300082" y="4058069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42"/>
                  </a:lnTo>
                  <a:lnTo>
                    <a:pt x="580809" y="165442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405377" y="4106545"/>
              <a:ext cx="354037" cy="6849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8433" y="5109971"/>
              <a:ext cx="1466850" cy="93046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414475" y="5109971"/>
              <a:ext cx="581025" cy="165735"/>
            </a:xfrm>
            <a:custGeom>
              <a:avLst/>
              <a:gdLst/>
              <a:ahLst/>
              <a:cxnLst/>
              <a:rect l="l" t="t" r="r" b="b"/>
              <a:pathLst>
                <a:path w="581025" h="165735">
                  <a:moveTo>
                    <a:pt x="580809" y="0"/>
                  </a:moveTo>
                  <a:lnTo>
                    <a:pt x="0" y="0"/>
                  </a:lnTo>
                  <a:lnTo>
                    <a:pt x="0" y="165430"/>
                  </a:lnTo>
                  <a:lnTo>
                    <a:pt x="580809" y="165430"/>
                  </a:lnTo>
                  <a:lnTo>
                    <a:pt x="580809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19770" y="5158447"/>
              <a:ext cx="354177" cy="6849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959783" y="2138756"/>
              <a:ext cx="941069" cy="5257800"/>
            </a:xfrm>
            <a:custGeom>
              <a:avLst/>
              <a:gdLst/>
              <a:ahLst/>
              <a:cxnLst/>
              <a:rect l="l" t="t" r="r" b="b"/>
              <a:pathLst>
                <a:path w="941070" h="5257800">
                  <a:moveTo>
                    <a:pt x="508152" y="5244906"/>
                  </a:moveTo>
                  <a:lnTo>
                    <a:pt x="495300" y="5257618"/>
                  </a:lnTo>
                  <a:lnTo>
                    <a:pt x="508165" y="5257777"/>
                  </a:lnTo>
                  <a:lnTo>
                    <a:pt x="508152" y="5244906"/>
                  </a:lnTo>
                  <a:close/>
                </a:path>
                <a:path w="941070" h="5257800">
                  <a:moveTo>
                    <a:pt x="304" y="5226122"/>
                  </a:moveTo>
                  <a:lnTo>
                    <a:pt x="0" y="5251523"/>
                  </a:lnTo>
                  <a:lnTo>
                    <a:pt x="495300" y="5257618"/>
                  </a:lnTo>
                  <a:lnTo>
                    <a:pt x="508130" y="5244928"/>
                  </a:lnTo>
                  <a:lnTo>
                    <a:pt x="482752" y="5244928"/>
                  </a:lnTo>
                  <a:lnTo>
                    <a:pt x="482740" y="5232058"/>
                  </a:lnTo>
                  <a:lnTo>
                    <a:pt x="304" y="5226122"/>
                  </a:lnTo>
                  <a:close/>
                </a:path>
                <a:path w="941070" h="5257800">
                  <a:moveTo>
                    <a:pt x="482740" y="5232058"/>
                  </a:moveTo>
                  <a:lnTo>
                    <a:pt x="482752" y="5244928"/>
                  </a:lnTo>
                  <a:lnTo>
                    <a:pt x="508152" y="5244906"/>
                  </a:lnTo>
                  <a:lnTo>
                    <a:pt x="495604" y="5232217"/>
                  </a:lnTo>
                  <a:lnTo>
                    <a:pt x="482740" y="5232058"/>
                  </a:lnTo>
                  <a:close/>
                </a:path>
                <a:path w="941070" h="5257800">
                  <a:moveTo>
                    <a:pt x="508152" y="5244906"/>
                  </a:moveTo>
                  <a:lnTo>
                    <a:pt x="482752" y="5244928"/>
                  </a:lnTo>
                  <a:lnTo>
                    <a:pt x="508130" y="5244928"/>
                  </a:lnTo>
                  <a:close/>
                </a:path>
                <a:path w="941070" h="5257800">
                  <a:moveTo>
                    <a:pt x="491032" y="44767"/>
                  </a:moveTo>
                  <a:lnTo>
                    <a:pt x="478015" y="57454"/>
                  </a:lnTo>
                  <a:lnTo>
                    <a:pt x="478059" y="132778"/>
                  </a:lnTo>
                  <a:lnTo>
                    <a:pt x="482740" y="5232058"/>
                  </a:lnTo>
                  <a:lnTo>
                    <a:pt x="495604" y="5232217"/>
                  </a:lnTo>
                  <a:lnTo>
                    <a:pt x="508152" y="5244906"/>
                  </a:lnTo>
                  <a:lnTo>
                    <a:pt x="503401" y="70521"/>
                  </a:lnTo>
                  <a:lnTo>
                    <a:pt x="490347" y="70167"/>
                  </a:lnTo>
                  <a:lnTo>
                    <a:pt x="491032" y="44767"/>
                  </a:lnTo>
                  <a:close/>
                </a:path>
                <a:path w="941070" h="5257800">
                  <a:moveTo>
                    <a:pt x="821867" y="0"/>
                  </a:moveTo>
                  <a:lnTo>
                    <a:pt x="820409" y="53691"/>
                  </a:lnTo>
                  <a:lnTo>
                    <a:pt x="830872" y="53975"/>
                  </a:lnTo>
                  <a:lnTo>
                    <a:pt x="830186" y="79375"/>
                  </a:lnTo>
                  <a:lnTo>
                    <a:pt x="819711" y="79375"/>
                  </a:lnTo>
                  <a:lnTo>
                    <a:pt x="818261" y="132778"/>
                  </a:lnTo>
                  <a:lnTo>
                    <a:pt x="921887" y="79375"/>
                  </a:lnTo>
                  <a:lnTo>
                    <a:pt x="830186" y="79375"/>
                  </a:lnTo>
                  <a:lnTo>
                    <a:pt x="819719" y="79091"/>
                  </a:lnTo>
                  <a:lnTo>
                    <a:pt x="922437" y="79091"/>
                  </a:lnTo>
                  <a:lnTo>
                    <a:pt x="940739" y="69659"/>
                  </a:lnTo>
                  <a:lnTo>
                    <a:pt x="821867" y="0"/>
                  </a:lnTo>
                  <a:close/>
                </a:path>
                <a:path w="941070" h="5257800">
                  <a:moveTo>
                    <a:pt x="820409" y="53691"/>
                  </a:moveTo>
                  <a:lnTo>
                    <a:pt x="819719" y="79091"/>
                  </a:lnTo>
                  <a:lnTo>
                    <a:pt x="830186" y="79375"/>
                  </a:lnTo>
                  <a:lnTo>
                    <a:pt x="830872" y="53975"/>
                  </a:lnTo>
                  <a:lnTo>
                    <a:pt x="820409" y="53691"/>
                  </a:lnTo>
                  <a:close/>
                </a:path>
                <a:path w="941070" h="5257800">
                  <a:moveTo>
                    <a:pt x="491032" y="44767"/>
                  </a:moveTo>
                  <a:lnTo>
                    <a:pt x="503389" y="57454"/>
                  </a:lnTo>
                  <a:lnTo>
                    <a:pt x="503401" y="70521"/>
                  </a:lnTo>
                  <a:lnTo>
                    <a:pt x="819719" y="79091"/>
                  </a:lnTo>
                  <a:lnTo>
                    <a:pt x="820409" y="53691"/>
                  </a:lnTo>
                  <a:lnTo>
                    <a:pt x="491032" y="44767"/>
                  </a:lnTo>
                  <a:close/>
                </a:path>
                <a:path w="941070" h="5257800">
                  <a:moveTo>
                    <a:pt x="491032" y="44767"/>
                  </a:moveTo>
                  <a:lnTo>
                    <a:pt x="490347" y="70167"/>
                  </a:lnTo>
                  <a:lnTo>
                    <a:pt x="503401" y="70521"/>
                  </a:lnTo>
                  <a:lnTo>
                    <a:pt x="503389" y="57454"/>
                  </a:lnTo>
                  <a:lnTo>
                    <a:pt x="491032" y="44767"/>
                  </a:lnTo>
                  <a:close/>
                </a:path>
                <a:path w="941070" h="5257800">
                  <a:moveTo>
                    <a:pt x="477977" y="44411"/>
                  </a:moveTo>
                  <a:lnTo>
                    <a:pt x="477989" y="57480"/>
                  </a:lnTo>
                  <a:lnTo>
                    <a:pt x="491032" y="44767"/>
                  </a:lnTo>
                  <a:lnTo>
                    <a:pt x="477977" y="444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047620" y="5110302"/>
              <a:ext cx="1287957" cy="940676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3403828" y="5110365"/>
              <a:ext cx="499109" cy="142240"/>
            </a:xfrm>
            <a:custGeom>
              <a:avLst/>
              <a:gdLst/>
              <a:ahLst/>
              <a:cxnLst/>
              <a:rect l="l" t="t" r="r" b="b"/>
              <a:pathLst>
                <a:path w="499110" h="142239">
                  <a:moveTo>
                    <a:pt x="498627" y="0"/>
                  </a:moveTo>
                  <a:lnTo>
                    <a:pt x="0" y="0"/>
                  </a:lnTo>
                  <a:lnTo>
                    <a:pt x="0" y="142036"/>
                  </a:lnTo>
                  <a:lnTo>
                    <a:pt x="498627" y="142036"/>
                  </a:lnTo>
                  <a:lnTo>
                    <a:pt x="498627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450361" y="5151983"/>
              <a:ext cx="405765" cy="59055"/>
            </a:xfrm>
            <a:custGeom>
              <a:avLst/>
              <a:gdLst/>
              <a:ahLst/>
              <a:cxnLst/>
              <a:rect l="l" t="t" r="r" b="b"/>
              <a:pathLst>
                <a:path w="405764" h="59054">
                  <a:moveTo>
                    <a:pt x="55829" y="254"/>
                  </a:moveTo>
                  <a:lnTo>
                    <a:pt x="38354" y="254"/>
                  </a:lnTo>
                  <a:lnTo>
                    <a:pt x="27978" y="39611"/>
                  </a:lnTo>
                  <a:lnTo>
                    <a:pt x="17399" y="254"/>
                  </a:lnTo>
                  <a:lnTo>
                    <a:pt x="0" y="254"/>
                  </a:lnTo>
                  <a:lnTo>
                    <a:pt x="0" y="57937"/>
                  </a:lnTo>
                  <a:lnTo>
                    <a:pt x="10744" y="57937"/>
                  </a:lnTo>
                  <a:lnTo>
                    <a:pt x="10744" y="12534"/>
                  </a:lnTo>
                  <a:lnTo>
                    <a:pt x="22440" y="57937"/>
                  </a:lnTo>
                  <a:lnTo>
                    <a:pt x="33553" y="57937"/>
                  </a:lnTo>
                  <a:lnTo>
                    <a:pt x="45085" y="12534"/>
                  </a:lnTo>
                  <a:lnTo>
                    <a:pt x="45085" y="57937"/>
                  </a:lnTo>
                  <a:lnTo>
                    <a:pt x="55829" y="57937"/>
                  </a:lnTo>
                  <a:lnTo>
                    <a:pt x="55829" y="254"/>
                  </a:lnTo>
                  <a:close/>
                </a:path>
                <a:path w="405764" h="59054">
                  <a:moveTo>
                    <a:pt x="111671" y="22186"/>
                  </a:moveTo>
                  <a:lnTo>
                    <a:pt x="111556" y="12903"/>
                  </a:lnTo>
                  <a:lnTo>
                    <a:pt x="110680" y="10007"/>
                  </a:lnTo>
                  <a:lnTo>
                    <a:pt x="110490" y="9372"/>
                  </a:lnTo>
                  <a:lnTo>
                    <a:pt x="105778" y="3416"/>
                  </a:lnTo>
                  <a:lnTo>
                    <a:pt x="103098" y="1651"/>
                  </a:lnTo>
                  <a:lnTo>
                    <a:pt x="99555" y="990"/>
                  </a:lnTo>
                  <a:lnTo>
                    <a:pt x="99555" y="15024"/>
                  </a:lnTo>
                  <a:lnTo>
                    <a:pt x="99555" y="21323"/>
                  </a:lnTo>
                  <a:lnTo>
                    <a:pt x="98488" y="23507"/>
                  </a:lnTo>
                  <a:lnTo>
                    <a:pt x="94170" y="25755"/>
                  </a:lnTo>
                  <a:lnTo>
                    <a:pt x="90500" y="26314"/>
                  </a:lnTo>
                  <a:lnTo>
                    <a:pt x="78930" y="26314"/>
                  </a:lnTo>
                  <a:lnTo>
                    <a:pt x="78930" y="10007"/>
                  </a:lnTo>
                  <a:lnTo>
                    <a:pt x="90754" y="10007"/>
                  </a:lnTo>
                  <a:lnTo>
                    <a:pt x="94767" y="10579"/>
                  </a:lnTo>
                  <a:lnTo>
                    <a:pt x="96672" y="11760"/>
                  </a:lnTo>
                  <a:lnTo>
                    <a:pt x="98590" y="12903"/>
                  </a:lnTo>
                  <a:lnTo>
                    <a:pt x="99555" y="15024"/>
                  </a:lnTo>
                  <a:lnTo>
                    <a:pt x="99555" y="990"/>
                  </a:lnTo>
                  <a:lnTo>
                    <a:pt x="97167" y="533"/>
                  </a:lnTo>
                  <a:lnTo>
                    <a:pt x="92481" y="254"/>
                  </a:lnTo>
                  <a:lnTo>
                    <a:pt x="67322" y="254"/>
                  </a:lnTo>
                  <a:lnTo>
                    <a:pt x="67322" y="57937"/>
                  </a:lnTo>
                  <a:lnTo>
                    <a:pt x="78930" y="57937"/>
                  </a:lnTo>
                  <a:lnTo>
                    <a:pt x="78930" y="36195"/>
                  </a:lnTo>
                  <a:lnTo>
                    <a:pt x="93649" y="36195"/>
                  </a:lnTo>
                  <a:lnTo>
                    <a:pt x="110337" y="26314"/>
                  </a:lnTo>
                  <a:lnTo>
                    <a:pt x="110731" y="25717"/>
                  </a:lnTo>
                  <a:lnTo>
                    <a:pt x="111671" y="22186"/>
                  </a:lnTo>
                  <a:close/>
                </a:path>
                <a:path w="405764" h="59054">
                  <a:moveTo>
                    <a:pt x="139636" y="31496"/>
                  </a:moveTo>
                  <a:lnTo>
                    <a:pt x="117906" y="31496"/>
                  </a:lnTo>
                  <a:lnTo>
                    <a:pt x="117906" y="42494"/>
                  </a:lnTo>
                  <a:lnTo>
                    <a:pt x="139636" y="42494"/>
                  </a:lnTo>
                  <a:lnTo>
                    <a:pt x="139636" y="31496"/>
                  </a:lnTo>
                  <a:close/>
                </a:path>
                <a:path w="405764" h="59054">
                  <a:moveTo>
                    <a:pt x="182918" y="11074"/>
                  </a:moveTo>
                  <a:lnTo>
                    <a:pt x="181229" y="7188"/>
                  </a:lnTo>
                  <a:lnTo>
                    <a:pt x="174472" y="1447"/>
                  </a:lnTo>
                  <a:lnTo>
                    <a:pt x="170065" y="0"/>
                  </a:lnTo>
                  <a:lnTo>
                    <a:pt x="164655" y="0"/>
                  </a:lnTo>
                  <a:lnTo>
                    <a:pt x="156946" y="1066"/>
                  </a:lnTo>
                  <a:lnTo>
                    <a:pt x="151180" y="4254"/>
                  </a:lnTo>
                  <a:lnTo>
                    <a:pt x="147358" y="9575"/>
                  </a:lnTo>
                  <a:lnTo>
                    <a:pt x="145491" y="17005"/>
                  </a:lnTo>
                  <a:lnTo>
                    <a:pt x="156476" y="18161"/>
                  </a:lnTo>
                  <a:lnTo>
                    <a:pt x="156857" y="12153"/>
                  </a:lnTo>
                  <a:lnTo>
                    <a:pt x="159461" y="9144"/>
                  </a:lnTo>
                  <a:lnTo>
                    <a:pt x="169303" y="9144"/>
                  </a:lnTo>
                  <a:lnTo>
                    <a:pt x="171805" y="11696"/>
                  </a:lnTo>
                  <a:lnTo>
                    <a:pt x="171805" y="20815"/>
                  </a:lnTo>
                  <a:lnTo>
                    <a:pt x="167881" y="26428"/>
                  </a:lnTo>
                  <a:lnTo>
                    <a:pt x="153289" y="39776"/>
                  </a:lnTo>
                  <a:lnTo>
                    <a:pt x="149034" y="44577"/>
                  </a:lnTo>
                  <a:lnTo>
                    <a:pt x="145491" y="51485"/>
                  </a:lnTo>
                  <a:lnTo>
                    <a:pt x="144462" y="54787"/>
                  </a:lnTo>
                  <a:lnTo>
                    <a:pt x="144132" y="57937"/>
                  </a:lnTo>
                  <a:lnTo>
                    <a:pt x="182918" y="57937"/>
                  </a:lnTo>
                  <a:lnTo>
                    <a:pt x="182918" y="47688"/>
                  </a:lnTo>
                  <a:lnTo>
                    <a:pt x="160947" y="47688"/>
                  </a:lnTo>
                  <a:lnTo>
                    <a:pt x="161963" y="45745"/>
                  </a:lnTo>
                  <a:lnTo>
                    <a:pt x="165061" y="42430"/>
                  </a:lnTo>
                  <a:lnTo>
                    <a:pt x="178701" y="30137"/>
                  </a:lnTo>
                  <a:lnTo>
                    <a:pt x="182918" y="22910"/>
                  </a:lnTo>
                  <a:lnTo>
                    <a:pt x="182918" y="11074"/>
                  </a:lnTo>
                  <a:close/>
                </a:path>
                <a:path w="405764" h="59054">
                  <a:moveTo>
                    <a:pt x="227799" y="11074"/>
                  </a:moveTo>
                  <a:lnTo>
                    <a:pt x="226110" y="7188"/>
                  </a:lnTo>
                  <a:lnTo>
                    <a:pt x="219354" y="1447"/>
                  </a:lnTo>
                  <a:lnTo>
                    <a:pt x="214947" y="0"/>
                  </a:lnTo>
                  <a:lnTo>
                    <a:pt x="209537" y="0"/>
                  </a:lnTo>
                  <a:lnTo>
                    <a:pt x="201828" y="1066"/>
                  </a:lnTo>
                  <a:lnTo>
                    <a:pt x="196062" y="4254"/>
                  </a:lnTo>
                  <a:lnTo>
                    <a:pt x="192239" y="9575"/>
                  </a:lnTo>
                  <a:lnTo>
                    <a:pt x="190373" y="17005"/>
                  </a:lnTo>
                  <a:lnTo>
                    <a:pt x="201358" y="18161"/>
                  </a:lnTo>
                  <a:lnTo>
                    <a:pt x="201739" y="12153"/>
                  </a:lnTo>
                  <a:lnTo>
                    <a:pt x="204343" y="9144"/>
                  </a:lnTo>
                  <a:lnTo>
                    <a:pt x="214185" y="9144"/>
                  </a:lnTo>
                  <a:lnTo>
                    <a:pt x="216674" y="11696"/>
                  </a:lnTo>
                  <a:lnTo>
                    <a:pt x="216674" y="20815"/>
                  </a:lnTo>
                  <a:lnTo>
                    <a:pt x="212763" y="26428"/>
                  </a:lnTo>
                  <a:lnTo>
                    <a:pt x="198170" y="39776"/>
                  </a:lnTo>
                  <a:lnTo>
                    <a:pt x="193916" y="44577"/>
                  </a:lnTo>
                  <a:lnTo>
                    <a:pt x="190373" y="51485"/>
                  </a:lnTo>
                  <a:lnTo>
                    <a:pt x="189344" y="54787"/>
                  </a:lnTo>
                  <a:lnTo>
                    <a:pt x="189014" y="57937"/>
                  </a:lnTo>
                  <a:lnTo>
                    <a:pt x="227799" y="57937"/>
                  </a:lnTo>
                  <a:lnTo>
                    <a:pt x="227799" y="47688"/>
                  </a:lnTo>
                  <a:lnTo>
                    <a:pt x="205828" y="47688"/>
                  </a:lnTo>
                  <a:lnTo>
                    <a:pt x="206832" y="45745"/>
                  </a:lnTo>
                  <a:lnTo>
                    <a:pt x="209943" y="42430"/>
                  </a:lnTo>
                  <a:lnTo>
                    <a:pt x="223583" y="30137"/>
                  </a:lnTo>
                  <a:lnTo>
                    <a:pt x="227799" y="22910"/>
                  </a:lnTo>
                  <a:lnTo>
                    <a:pt x="227799" y="11074"/>
                  </a:lnTo>
                  <a:close/>
                </a:path>
                <a:path w="405764" h="59054">
                  <a:moveTo>
                    <a:pt x="272808" y="29425"/>
                  </a:moveTo>
                  <a:lnTo>
                    <a:pt x="261112" y="1587"/>
                  </a:lnTo>
                  <a:lnTo>
                    <a:pt x="261112" y="21170"/>
                  </a:lnTo>
                  <a:lnTo>
                    <a:pt x="261112" y="37744"/>
                  </a:lnTo>
                  <a:lnTo>
                    <a:pt x="260654" y="42329"/>
                  </a:lnTo>
                  <a:lnTo>
                    <a:pt x="258521" y="48196"/>
                  </a:lnTo>
                  <a:lnTo>
                    <a:pt x="256679" y="49657"/>
                  </a:lnTo>
                  <a:lnTo>
                    <a:pt x="251828" y="49657"/>
                  </a:lnTo>
                  <a:lnTo>
                    <a:pt x="250075" y="48361"/>
                  </a:lnTo>
                  <a:lnTo>
                    <a:pt x="247599" y="43192"/>
                  </a:lnTo>
                  <a:lnTo>
                    <a:pt x="246989" y="37744"/>
                  </a:lnTo>
                  <a:lnTo>
                    <a:pt x="246989" y="21170"/>
                  </a:lnTo>
                  <a:lnTo>
                    <a:pt x="247586" y="15709"/>
                  </a:lnTo>
                  <a:lnTo>
                    <a:pt x="249936" y="10464"/>
                  </a:lnTo>
                  <a:lnTo>
                    <a:pt x="251701" y="9144"/>
                  </a:lnTo>
                  <a:lnTo>
                    <a:pt x="256552" y="9144"/>
                  </a:lnTo>
                  <a:lnTo>
                    <a:pt x="258356" y="10604"/>
                  </a:lnTo>
                  <a:lnTo>
                    <a:pt x="260616" y="16471"/>
                  </a:lnTo>
                  <a:lnTo>
                    <a:pt x="261112" y="21170"/>
                  </a:lnTo>
                  <a:lnTo>
                    <a:pt x="261112" y="1587"/>
                  </a:lnTo>
                  <a:lnTo>
                    <a:pt x="235381" y="29324"/>
                  </a:lnTo>
                  <a:lnTo>
                    <a:pt x="236537" y="42227"/>
                  </a:lnTo>
                  <a:lnTo>
                    <a:pt x="240042" y="51435"/>
                  </a:lnTo>
                  <a:lnTo>
                    <a:pt x="245910" y="56972"/>
                  </a:lnTo>
                  <a:lnTo>
                    <a:pt x="254088" y="58801"/>
                  </a:lnTo>
                  <a:lnTo>
                    <a:pt x="262280" y="56959"/>
                  </a:lnTo>
                  <a:lnTo>
                    <a:pt x="268122" y="51435"/>
                  </a:lnTo>
                  <a:lnTo>
                    <a:pt x="268808" y="49657"/>
                  </a:lnTo>
                  <a:lnTo>
                    <a:pt x="271614" y="42329"/>
                  </a:lnTo>
                  <a:lnTo>
                    <a:pt x="272808" y="29425"/>
                  </a:lnTo>
                  <a:close/>
                </a:path>
                <a:path w="405764" h="59054">
                  <a:moveTo>
                    <a:pt x="317677" y="29425"/>
                  </a:moveTo>
                  <a:lnTo>
                    <a:pt x="305993" y="1587"/>
                  </a:lnTo>
                  <a:lnTo>
                    <a:pt x="305993" y="21170"/>
                  </a:lnTo>
                  <a:lnTo>
                    <a:pt x="305993" y="37744"/>
                  </a:lnTo>
                  <a:lnTo>
                    <a:pt x="305536" y="42329"/>
                  </a:lnTo>
                  <a:lnTo>
                    <a:pt x="303403" y="48196"/>
                  </a:lnTo>
                  <a:lnTo>
                    <a:pt x="301561" y="49657"/>
                  </a:lnTo>
                  <a:lnTo>
                    <a:pt x="296710" y="49657"/>
                  </a:lnTo>
                  <a:lnTo>
                    <a:pt x="294957" y="48361"/>
                  </a:lnTo>
                  <a:lnTo>
                    <a:pt x="292481" y="43192"/>
                  </a:lnTo>
                  <a:lnTo>
                    <a:pt x="291871" y="37744"/>
                  </a:lnTo>
                  <a:lnTo>
                    <a:pt x="291871" y="21170"/>
                  </a:lnTo>
                  <a:lnTo>
                    <a:pt x="292468" y="15709"/>
                  </a:lnTo>
                  <a:lnTo>
                    <a:pt x="294817" y="10464"/>
                  </a:lnTo>
                  <a:lnTo>
                    <a:pt x="296583" y="9144"/>
                  </a:lnTo>
                  <a:lnTo>
                    <a:pt x="301434" y="9144"/>
                  </a:lnTo>
                  <a:lnTo>
                    <a:pt x="303237" y="10604"/>
                  </a:lnTo>
                  <a:lnTo>
                    <a:pt x="305498" y="16471"/>
                  </a:lnTo>
                  <a:lnTo>
                    <a:pt x="305993" y="21170"/>
                  </a:lnTo>
                  <a:lnTo>
                    <a:pt x="305993" y="1587"/>
                  </a:lnTo>
                  <a:lnTo>
                    <a:pt x="280263" y="29324"/>
                  </a:lnTo>
                  <a:lnTo>
                    <a:pt x="281419" y="42227"/>
                  </a:lnTo>
                  <a:lnTo>
                    <a:pt x="284924" y="51435"/>
                  </a:lnTo>
                  <a:lnTo>
                    <a:pt x="290791" y="56972"/>
                  </a:lnTo>
                  <a:lnTo>
                    <a:pt x="298970" y="58801"/>
                  </a:lnTo>
                  <a:lnTo>
                    <a:pt x="307149" y="56959"/>
                  </a:lnTo>
                  <a:lnTo>
                    <a:pt x="313004" y="51435"/>
                  </a:lnTo>
                  <a:lnTo>
                    <a:pt x="313677" y="49657"/>
                  </a:lnTo>
                  <a:lnTo>
                    <a:pt x="316484" y="42329"/>
                  </a:lnTo>
                  <a:lnTo>
                    <a:pt x="317677" y="29425"/>
                  </a:lnTo>
                  <a:close/>
                </a:path>
                <a:path w="405764" h="59054">
                  <a:moveTo>
                    <a:pt x="405574" y="254"/>
                  </a:moveTo>
                  <a:lnTo>
                    <a:pt x="388086" y="254"/>
                  </a:lnTo>
                  <a:lnTo>
                    <a:pt x="377710" y="39611"/>
                  </a:lnTo>
                  <a:lnTo>
                    <a:pt x="367131" y="254"/>
                  </a:lnTo>
                  <a:lnTo>
                    <a:pt x="349732" y="254"/>
                  </a:lnTo>
                  <a:lnTo>
                    <a:pt x="349732" y="57937"/>
                  </a:lnTo>
                  <a:lnTo>
                    <a:pt x="360476" y="57937"/>
                  </a:lnTo>
                  <a:lnTo>
                    <a:pt x="360476" y="12534"/>
                  </a:lnTo>
                  <a:lnTo>
                    <a:pt x="372173" y="57937"/>
                  </a:lnTo>
                  <a:lnTo>
                    <a:pt x="383298" y="57937"/>
                  </a:lnTo>
                  <a:lnTo>
                    <a:pt x="394817" y="12534"/>
                  </a:lnTo>
                  <a:lnTo>
                    <a:pt x="394817" y="57937"/>
                  </a:lnTo>
                  <a:lnTo>
                    <a:pt x="405574" y="57937"/>
                  </a:lnTo>
                  <a:lnTo>
                    <a:pt x="405574" y="25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1596" y="6212907"/>
              <a:ext cx="1372171" cy="112636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537537" y="6108992"/>
              <a:ext cx="1306830" cy="308610"/>
            </a:xfrm>
            <a:custGeom>
              <a:avLst/>
              <a:gdLst/>
              <a:ahLst/>
              <a:cxnLst/>
              <a:rect l="l" t="t" r="r" b="b"/>
              <a:pathLst>
                <a:path w="1306830" h="308610">
                  <a:moveTo>
                    <a:pt x="1306235" y="0"/>
                  </a:moveTo>
                  <a:lnTo>
                    <a:pt x="0" y="0"/>
                  </a:lnTo>
                  <a:lnTo>
                    <a:pt x="0" y="308397"/>
                  </a:lnTo>
                  <a:lnTo>
                    <a:pt x="1306235" y="308397"/>
                  </a:lnTo>
                  <a:lnTo>
                    <a:pt x="1306235" y="0"/>
                  </a:lnTo>
                  <a:close/>
                </a:path>
              </a:pathLst>
            </a:custGeom>
            <a:solidFill>
              <a:srgbClr val="DF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248689" y="6108992"/>
              <a:ext cx="595630" cy="169545"/>
            </a:xfrm>
            <a:custGeom>
              <a:avLst/>
              <a:gdLst/>
              <a:ahLst/>
              <a:cxnLst/>
              <a:rect l="l" t="t" r="r" b="b"/>
              <a:pathLst>
                <a:path w="595630" h="169545">
                  <a:moveTo>
                    <a:pt x="595083" y="0"/>
                  </a:moveTo>
                  <a:lnTo>
                    <a:pt x="0" y="0"/>
                  </a:lnTo>
                  <a:lnTo>
                    <a:pt x="0" y="169494"/>
                  </a:lnTo>
                  <a:lnTo>
                    <a:pt x="595083" y="169494"/>
                  </a:lnTo>
                  <a:lnTo>
                    <a:pt x="595083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56664" y="6158661"/>
              <a:ext cx="379133" cy="70167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554727" y="7374799"/>
              <a:ext cx="3636645" cy="6350"/>
            </a:xfrm>
            <a:custGeom>
              <a:avLst/>
              <a:gdLst/>
              <a:ahLst/>
              <a:cxnLst/>
              <a:rect l="l" t="t" r="r" b="b"/>
              <a:pathLst>
                <a:path w="3636645" h="6350">
                  <a:moveTo>
                    <a:pt x="0" y="0"/>
                  </a:moveTo>
                  <a:lnTo>
                    <a:pt x="3636564" y="5845"/>
                  </a:lnTo>
                </a:path>
              </a:pathLst>
            </a:custGeom>
            <a:ln w="25401">
              <a:solidFill>
                <a:srgbClr val="888A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154059" y="6113673"/>
              <a:ext cx="1498079" cy="1123558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340241" y="6234011"/>
              <a:ext cx="1105750" cy="1706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315946" y="6977248"/>
              <a:ext cx="99694" cy="8890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81400" y="6958516"/>
              <a:ext cx="89687" cy="977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" y="2565"/>
            <a:ext cx="10692130" cy="7557770"/>
            <a:chOff x="-190" y="2565"/>
            <a:chExt cx="10692130" cy="7557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66"/>
              <a:ext cx="10691812" cy="75574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5244" y="6243172"/>
              <a:ext cx="785876" cy="8795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5408" y="7015713"/>
              <a:ext cx="135674" cy="655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245244" y="6243167"/>
              <a:ext cx="786130" cy="880110"/>
            </a:xfrm>
            <a:custGeom>
              <a:avLst/>
              <a:gdLst/>
              <a:ahLst/>
              <a:cxnLst/>
              <a:rect l="l" t="t" r="r" b="b"/>
              <a:pathLst>
                <a:path w="786129" h="880109">
                  <a:moveTo>
                    <a:pt x="0" y="0"/>
                  </a:moveTo>
                  <a:lnTo>
                    <a:pt x="785876" y="0"/>
                  </a:lnTo>
                  <a:lnTo>
                    <a:pt x="785876" y="879524"/>
                  </a:lnTo>
                  <a:lnTo>
                    <a:pt x="0" y="879524"/>
                  </a:lnTo>
                  <a:lnTo>
                    <a:pt x="0" y="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69970" y="7162990"/>
              <a:ext cx="254000" cy="41275"/>
            </a:xfrm>
            <a:custGeom>
              <a:avLst/>
              <a:gdLst/>
              <a:ahLst/>
              <a:cxnLst/>
              <a:rect l="l" t="t" r="r" b="b"/>
              <a:pathLst>
                <a:path w="254000" h="41275">
                  <a:moveTo>
                    <a:pt x="39331" y="0"/>
                  </a:moveTo>
                  <a:lnTo>
                    <a:pt x="32029" y="0"/>
                  </a:lnTo>
                  <a:lnTo>
                    <a:pt x="22098" y="28676"/>
                  </a:lnTo>
                  <a:lnTo>
                    <a:pt x="19888" y="35293"/>
                  </a:lnTo>
                  <a:lnTo>
                    <a:pt x="8178" y="0"/>
                  </a:lnTo>
                  <a:lnTo>
                    <a:pt x="0" y="0"/>
                  </a:lnTo>
                  <a:lnTo>
                    <a:pt x="0" y="41236"/>
                  </a:lnTo>
                  <a:lnTo>
                    <a:pt x="5245" y="41236"/>
                  </a:lnTo>
                  <a:lnTo>
                    <a:pt x="5245" y="6108"/>
                  </a:lnTo>
                  <a:lnTo>
                    <a:pt x="17145" y="41236"/>
                  </a:lnTo>
                  <a:lnTo>
                    <a:pt x="22059" y="41236"/>
                  </a:lnTo>
                  <a:lnTo>
                    <a:pt x="34099" y="6743"/>
                  </a:lnTo>
                  <a:lnTo>
                    <a:pt x="34099" y="41236"/>
                  </a:lnTo>
                  <a:lnTo>
                    <a:pt x="39331" y="41236"/>
                  </a:lnTo>
                  <a:lnTo>
                    <a:pt x="39331" y="0"/>
                  </a:lnTo>
                  <a:close/>
                </a:path>
                <a:path w="254000" h="41275">
                  <a:moveTo>
                    <a:pt x="82169" y="41236"/>
                  </a:moveTo>
                  <a:lnTo>
                    <a:pt x="77076" y="28740"/>
                  </a:lnTo>
                  <a:lnTo>
                    <a:pt x="75272" y="24307"/>
                  </a:lnTo>
                  <a:lnTo>
                    <a:pt x="69481" y="10096"/>
                  </a:lnTo>
                  <a:lnTo>
                    <a:pt x="69481" y="24307"/>
                  </a:lnTo>
                  <a:lnTo>
                    <a:pt x="55435" y="24307"/>
                  </a:lnTo>
                  <a:lnTo>
                    <a:pt x="59944" y="12204"/>
                  </a:lnTo>
                  <a:lnTo>
                    <a:pt x="60896" y="9588"/>
                  </a:lnTo>
                  <a:lnTo>
                    <a:pt x="61658" y="6946"/>
                  </a:lnTo>
                  <a:lnTo>
                    <a:pt x="62230" y="4267"/>
                  </a:lnTo>
                  <a:lnTo>
                    <a:pt x="62903" y="6527"/>
                  </a:lnTo>
                  <a:lnTo>
                    <a:pt x="63944" y="9588"/>
                  </a:lnTo>
                  <a:lnTo>
                    <a:pt x="69481" y="24307"/>
                  </a:lnTo>
                  <a:lnTo>
                    <a:pt x="69481" y="10096"/>
                  </a:lnTo>
                  <a:lnTo>
                    <a:pt x="67106" y="4267"/>
                  </a:lnTo>
                  <a:lnTo>
                    <a:pt x="65379" y="0"/>
                  </a:lnTo>
                  <a:lnTo>
                    <a:pt x="59385" y="0"/>
                  </a:lnTo>
                  <a:lnTo>
                    <a:pt x="43561" y="41236"/>
                  </a:lnTo>
                  <a:lnTo>
                    <a:pt x="49352" y="41236"/>
                  </a:lnTo>
                  <a:lnTo>
                    <a:pt x="53822" y="28740"/>
                  </a:lnTo>
                  <a:lnTo>
                    <a:pt x="71196" y="28740"/>
                  </a:lnTo>
                  <a:lnTo>
                    <a:pt x="75958" y="41236"/>
                  </a:lnTo>
                  <a:lnTo>
                    <a:pt x="82169" y="41236"/>
                  </a:lnTo>
                  <a:close/>
                </a:path>
                <a:path w="254000" h="41275">
                  <a:moveTo>
                    <a:pt x="111772" y="0"/>
                  </a:moveTo>
                  <a:lnTo>
                    <a:pt x="79121" y="0"/>
                  </a:lnTo>
                  <a:lnTo>
                    <a:pt x="79121" y="4838"/>
                  </a:lnTo>
                  <a:lnTo>
                    <a:pt x="92710" y="4838"/>
                  </a:lnTo>
                  <a:lnTo>
                    <a:pt x="92710" y="41236"/>
                  </a:lnTo>
                  <a:lnTo>
                    <a:pt x="98183" y="41236"/>
                  </a:lnTo>
                  <a:lnTo>
                    <a:pt x="98183" y="4838"/>
                  </a:lnTo>
                  <a:lnTo>
                    <a:pt x="111772" y="4838"/>
                  </a:lnTo>
                  <a:lnTo>
                    <a:pt x="111772" y="0"/>
                  </a:lnTo>
                  <a:close/>
                </a:path>
                <a:path w="254000" h="41275">
                  <a:moveTo>
                    <a:pt x="146951" y="0"/>
                  </a:moveTo>
                  <a:lnTo>
                    <a:pt x="114300" y="0"/>
                  </a:lnTo>
                  <a:lnTo>
                    <a:pt x="114300" y="4838"/>
                  </a:lnTo>
                  <a:lnTo>
                    <a:pt x="127889" y="4838"/>
                  </a:lnTo>
                  <a:lnTo>
                    <a:pt x="127889" y="41236"/>
                  </a:lnTo>
                  <a:lnTo>
                    <a:pt x="133362" y="41236"/>
                  </a:lnTo>
                  <a:lnTo>
                    <a:pt x="133362" y="4838"/>
                  </a:lnTo>
                  <a:lnTo>
                    <a:pt x="146951" y="4838"/>
                  </a:lnTo>
                  <a:lnTo>
                    <a:pt x="146951" y="0"/>
                  </a:lnTo>
                  <a:close/>
                </a:path>
                <a:path w="254000" h="41275">
                  <a:moveTo>
                    <a:pt x="198132" y="0"/>
                  </a:moveTo>
                  <a:lnTo>
                    <a:pt x="165481" y="0"/>
                  </a:lnTo>
                  <a:lnTo>
                    <a:pt x="165481" y="4838"/>
                  </a:lnTo>
                  <a:lnTo>
                    <a:pt x="179070" y="4838"/>
                  </a:lnTo>
                  <a:lnTo>
                    <a:pt x="179070" y="41236"/>
                  </a:lnTo>
                  <a:lnTo>
                    <a:pt x="184543" y="41236"/>
                  </a:lnTo>
                  <a:lnTo>
                    <a:pt x="184543" y="4838"/>
                  </a:lnTo>
                  <a:lnTo>
                    <a:pt x="198132" y="4838"/>
                  </a:lnTo>
                  <a:lnTo>
                    <a:pt x="198132" y="0"/>
                  </a:lnTo>
                  <a:close/>
                </a:path>
                <a:path w="254000" h="41275">
                  <a:moveTo>
                    <a:pt x="210159" y="0"/>
                  </a:moveTo>
                  <a:lnTo>
                    <a:pt x="204685" y="0"/>
                  </a:lnTo>
                  <a:lnTo>
                    <a:pt x="204685" y="41236"/>
                  </a:lnTo>
                  <a:lnTo>
                    <a:pt x="210159" y="41236"/>
                  </a:lnTo>
                  <a:lnTo>
                    <a:pt x="210159" y="0"/>
                  </a:lnTo>
                  <a:close/>
                </a:path>
                <a:path w="254000" h="41275">
                  <a:moveTo>
                    <a:pt x="253631" y="41236"/>
                  </a:moveTo>
                  <a:lnTo>
                    <a:pt x="235585" y="16725"/>
                  </a:lnTo>
                  <a:lnTo>
                    <a:pt x="252882" y="0"/>
                  </a:lnTo>
                  <a:lnTo>
                    <a:pt x="245491" y="0"/>
                  </a:lnTo>
                  <a:lnTo>
                    <a:pt x="225005" y="20447"/>
                  </a:lnTo>
                  <a:lnTo>
                    <a:pt x="225005" y="0"/>
                  </a:lnTo>
                  <a:lnTo>
                    <a:pt x="219544" y="0"/>
                  </a:lnTo>
                  <a:lnTo>
                    <a:pt x="219544" y="41236"/>
                  </a:lnTo>
                  <a:lnTo>
                    <a:pt x="225005" y="41236"/>
                  </a:lnTo>
                  <a:lnTo>
                    <a:pt x="225005" y="26949"/>
                  </a:lnTo>
                  <a:lnTo>
                    <a:pt x="231762" y="20434"/>
                  </a:lnTo>
                  <a:lnTo>
                    <a:pt x="246430" y="41236"/>
                  </a:lnTo>
                  <a:lnTo>
                    <a:pt x="253631" y="41236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-190" y="2565"/>
              <a:ext cx="10692130" cy="711835"/>
            </a:xfrm>
            <a:custGeom>
              <a:avLst/>
              <a:gdLst/>
              <a:ahLst/>
              <a:cxnLst/>
              <a:rect l="l" t="t" r="r" b="b"/>
              <a:pathLst>
                <a:path w="10692130" h="711835">
                  <a:moveTo>
                    <a:pt x="10692003" y="0"/>
                  </a:moveTo>
                  <a:lnTo>
                    <a:pt x="0" y="0"/>
                  </a:lnTo>
                  <a:lnTo>
                    <a:pt x="0" y="711784"/>
                  </a:lnTo>
                  <a:lnTo>
                    <a:pt x="10692003" y="711784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4A5C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1925" y="310870"/>
              <a:ext cx="1304810" cy="1975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48273" y="312114"/>
              <a:ext cx="115570" cy="162560"/>
            </a:xfrm>
            <a:custGeom>
              <a:avLst/>
              <a:gdLst/>
              <a:ahLst/>
              <a:cxnLst/>
              <a:rect l="l" t="t" r="r" b="b"/>
              <a:pathLst>
                <a:path w="115570" h="162559">
                  <a:moveTo>
                    <a:pt x="114985" y="431"/>
                  </a:moveTo>
                  <a:lnTo>
                    <a:pt x="104279" y="431"/>
                  </a:lnTo>
                  <a:lnTo>
                    <a:pt x="104279" y="0"/>
                  </a:lnTo>
                  <a:lnTo>
                    <a:pt x="92202" y="0"/>
                  </a:lnTo>
                  <a:lnTo>
                    <a:pt x="92202" y="431"/>
                  </a:lnTo>
                  <a:lnTo>
                    <a:pt x="22783" y="431"/>
                  </a:lnTo>
                  <a:lnTo>
                    <a:pt x="14173" y="431"/>
                  </a:lnTo>
                  <a:lnTo>
                    <a:pt x="14173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62560"/>
                  </a:lnTo>
                  <a:lnTo>
                    <a:pt x="22783" y="162560"/>
                  </a:lnTo>
                  <a:lnTo>
                    <a:pt x="22783" y="22110"/>
                  </a:lnTo>
                  <a:lnTo>
                    <a:pt x="92202" y="22110"/>
                  </a:lnTo>
                  <a:lnTo>
                    <a:pt x="92202" y="162560"/>
                  </a:lnTo>
                  <a:lnTo>
                    <a:pt x="114985" y="162560"/>
                  </a:lnTo>
                  <a:lnTo>
                    <a:pt x="114985" y="22110"/>
                  </a:lnTo>
                  <a:lnTo>
                    <a:pt x="114985" y="21590"/>
                  </a:lnTo>
                  <a:lnTo>
                    <a:pt x="114985" y="43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3416" y="312547"/>
              <a:ext cx="111632" cy="1623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0195" y="310870"/>
              <a:ext cx="114071" cy="16565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88823" y="312114"/>
              <a:ext cx="91440" cy="162560"/>
            </a:xfrm>
            <a:custGeom>
              <a:avLst/>
              <a:gdLst/>
              <a:ahLst/>
              <a:cxnLst/>
              <a:rect l="l" t="t" r="r" b="b"/>
              <a:pathLst>
                <a:path w="91440" h="162559">
                  <a:moveTo>
                    <a:pt x="90982" y="431"/>
                  </a:moveTo>
                  <a:lnTo>
                    <a:pt x="22783" y="431"/>
                  </a:lnTo>
                  <a:lnTo>
                    <a:pt x="11163" y="431"/>
                  </a:lnTo>
                  <a:lnTo>
                    <a:pt x="11163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162560"/>
                  </a:lnTo>
                  <a:lnTo>
                    <a:pt x="22783" y="162560"/>
                  </a:lnTo>
                  <a:lnTo>
                    <a:pt x="22783" y="22110"/>
                  </a:lnTo>
                  <a:lnTo>
                    <a:pt x="90982" y="22110"/>
                  </a:lnTo>
                  <a:lnTo>
                    <a:pt x="90982" y="43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6590" y="312547"/>
              <a:ext cx="256870" cy="1623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87997" y="312547"/>
              <a:ext cx="137960" cy="1623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6152" y="312547"/>
              <a:ext cx="137960" cy="1623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26439" y="312547"/>
              <a:ext cx="139103" cy="1623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19516" y="128003"/>
              <a:ext cx="1846681" cy="44416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79163" y="80975"/>
              <a:ext cx="15875" cy="548005"/>
            </a:xfrm>
            <a:custGeom>
              <a:avLst/>
              <a:gdLst/>
              <a:ahLst/>
              <a:cxnLst/>
              <a:rect l="l" t="t" r="r" b="b"/>
              <a:pathLst>
                <a:path w="15875" h="548005">
                  <a:moveTo>
                    <a:pt x="15735" y="0"/>
                  </a:moveTo>
                  <a:lnTo>
                    <a:pt x="0" y="0"/>
                  </a:lnTo>
                  <a:lnTo>
                    <a:pt x="0" y="547649"/>
                  </a:lnTo>
                  <a:lnTo>
                    <a:pt x="15735" y="547649"/>
                  </a:lnTo>
                  <a:lnTo>
                    <a:pt x="1573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1723" y="997585"/>
              <a:ext cx="3234359" cy="18075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672676" y="997585"/>
              <a:ext cx="1053465" cy="300355"/>
            </a:xfrm>
            <a:custGeom>
              <a:avLst/>
              <a:gdLst/>
              <a:ahLst/>
              <a:cxnLst/>
              <a:rect l="l" t="t" r="r" b="b"/>
              <a:pathLst>
                <a:path w="1053464" h="300355">
                  <a:moveTo>
                    <a:pt x="1053414" y="0"/>
                  </a:moveTo>
                  <a:lnTo>
                    <a:pt x="0" y="0"/>
                  </a:lnTo>
                  <a:lnTo>
                    <a:pt x="0" y="300050"/>
                  </a:lnTo>
                  <a:lnTo>
                    <a:pt x="1053414" y="300050"/>
                  </a:lnTo>
                  <a:lnTo>
                    <a:pt x="1053414" y="0"/>
                  </a:lnTo>
                  <a:close/>
                </a:path>
              </a:pathLst>
            </a:custGeom>
            <a:solidFill>
              <a:srgbClr val="6D6F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63672" y="1085507"/>
              <a:ext cx="452716" cy="1242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338144" y="1085507"/>
              <a:ext cx="53975" cy="122555"/>
            </a:xfrm>
            <a:custGeom>
              <a:avLst/>
              <a:gdLst/>
              <a:ahLst/>
              <a:cxnLst/>
              <a:rect l="l" t="t" r="r" b="b"/>
              <a:pathLst>
                <a:path w="53975" h="122555">
                  <a:moveTo>
                    <a:pt x="53492" y="0"/>
                  </a:moveTo>
                  <a:lnTo>
                    <a:pt x="34620" y="0"/>
                  </a:lnTo>
                  <a:lnTo>
                    <a:pt x="29323" y="9996"/>
                  </a:lnTo>
                  <a:lnTo>
                    <a:pt x="21791" y="18459"/>
                  </a:lnTo>
                  <a:lnTo>
                    <a:pt x="12019" y="25388"/>
                  </a:lnTo>
                  <a:lnTo>
                    <a:pt x="0" y="30784"/>
                  </a:lnTo>
                  <a:lnTo>
                    <a:pt x="0" y="52184"/>
                  </a:lnTo>
                  <a:lnTo>
                    <a:pt x="8399" y="48925"/>
                  </a:lnTo>
                  <a:lnTo>
                    <a:pt x="16243" y="44886"/>
                  </a:lnTo>
                  <a:lnTo>
                    <a:pt x="23535" y="40073"/>
                  </a:lnTo>
                  <a:lnTo>
                    <a:pt x="30276" y="34493"/>
                  </a:lnTo>
                  <a:lnTo>
                    <a:pt x="30276" y="122389"/>
                  </a:lnTo>
                  <a:lnTo>
                    <a:pt x="53492" y="122389"/>
                  </a:lnTo>
                  <a:lnTo>
                    <a:pt x="53492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22776" y="1085507"/>
              <a:ext cx="87680" cy="1223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8183" y="270979"/>
              <a:ext cx="1715875" cy="20962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55595" y="316623"/>
              <a:ext cx="115570" cy="161925"/>
            </a:xfrm>
            <a:custGeom>
              <a:avLst/>
              <a:gdLst/>
              <a:ahLst/>
              <a:cxnLst/>
              <a:rect l="l" t="t" r="r" b="b"/>
              <a:pathLst>
                <a:path w="115569" h="161925">
                  <a:moveTo>
                    <a:pt x="114985" y="0"/>
                  </a:moveTo>
                  <a:lnTo>
                    <a:pt x="104279" y="0"/>
                  </a:lnTo>
                  <a:lnTo>
                    <a:pt x="104279" y="571"/>
                  </a:lnTo>
                  <a:lnTo>
                    <a:pt x="92202" y="571"/>
                  </a:lnTo>
                  <a:lnTo>
                    <a:pt x="92202" y="0"/>
                  </a:lnTo>
                  <a:lnTo>
                    <a:pt x="22783" y="0"/>
                  </a:lnTo>
                  <a:lnTo>
                    <a:pt x="14173" y="0"/>
                  </a:lnTo>
                  <a:lnTo>
                    <a:pt x="14173" y="571"/>
                  </a:lnTo>
                  <a:lnTo>
                    <a:pt x="0" y="571"/>
                  </a:lnTo>
                  <a:lnTo>
                    <a:pt x="0" y="22161"/>
                  </a:lnTo>
                  <a:lnTo>
                    <a:pt x="0" y="161861"/>
                  </a:lnTo>
                  <a:lnTo>
                    <a:pt x="22783" y="161861"/>
                  </a:lnTo>
                  <a:lnTo>
                    <a:pt x="22783" y="22161"/>
                  </a:lnTo>
                  <a:lnTo>
                    <a:pt x="14173" y="22161"/>
                  </a:lnTo>
                  <a:lnTo>
                    <a:pt x="14173" y="21678"/>
                  </a:lnTo>
                  <a:lnTo>
                    <a:pt x="22783" y="21678"/>
                  </a:lnTo>
                  <a:lnTo>
                    <a:pt x="92202" y="21678"/>
                  </a:lnTo>
                  <a:lnTo>
                    <a:pt x="92202" y="22161"/>
                  </a:lnTo>
                  <a:lnTo>
                    <a:pt x="92202" y="161861"/>
                  </a:lnTo>
                  <a:lnTo>
                    <a:pt x="114985" y="161861"/>
                  </a:lnTo>
                  <a:lnTo>
                    <a:pt x="114985" y="22161"/>
                  </a:lnTo>
                  <a:lnTo>
                    <a:pt x="104279" y="22161"/>
                  </a:lnTo>
                  <a:lnTo>
                    <a:pt x="104279" y="21678"/>
                  </a:lnTo>
                  <a:lnTo>
                    <a:pt x="114985" y="21678"/>
                  </a:lnTo>
                  <a:lnTo>
                    <a:pt x="114985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10738" y="316623"/>
              <a:ext cx="111633" cy="1623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47517" y="314947"/>
              <a:ext cx="114071" cy="1656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83915" y="311061"/>
              <a:ext cx="160934" cy="1678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72739" y="316623"/>
              <a:ext cx="119900" cy="16217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23920" y="316623"/>
              <a:ext cx="130454" cy="1623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94570" y="316623"/>
              <a:ext cx="111061" cy="1623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7"/>
            <a:ext cx="5310793" cy="755981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1619" y="458838"/>
            <a:ext cx="2109088" cy="33249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670632" y="2335874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30">
                <a:moveTo>
                  <a:pt x="37087" y="71"/>
                </a:moveTo>
                <a:lnTo>
                  <a:pt x="26213" y="0"/>
                </a:lnTo>
                <a:lnTo>
                  <a:pt x="736" y="340"/>
                </a:lnTo>
                <a:lnTo>
                  <a:pt x="0" y="1064"/>
                </a:lnTo>
                <a:lnTo>
                  <a:pt x="0" y="3490"/>
                </a:lnTo>
                <a:lnTo>
                  <a:pt x="0" y="341526"/>
                </a:lnTo>
                <a:lnTo>
                  <a:pt x="45288" y="341526"/>
                </a:lnTo>
                <a:lnTo>
                  <a:pt x="45288" y="79309"/>
                </a:lnTo>
                <a:lnTo>
                  <a:pt x="53670" y="90129"/>
                </a:lnTo>
                <a:lnTo>
                  <a:pt x="55041" y="92339"/>
                </a:lnTo>
                <a:lnTo>
                  <a:pt x="89725" y="138885"/>
                </a:lnTo>
                <a:lnTo>
                  <a:pt x="110523" y="167926"/>
                </a:lnTo>
                <a:lnTo>
                  <a:pt x="166839" y="243139"/>
                </a:lnTo>
                <a:lnTo>
                  <a:pt x="219849" y="314869"/>
                </a:lnTo>
                <a:lnTo>
                  <a:pt x="223710" y="319695"/>
                </a:lnTo>
                <a:lnTo>
                  <a:pt x="229489" y="328191"/>
                </a:lnTo>
                <a:lnTo>
                  <a:pt x="237871" y="341526"/>
                </a:lnTo>
                <a:lnTo>
                  <a:pt x="280111" y="341526"/>
                </a:lnTo>
                <a:lnTo>
                  <a:pt x="280111" y="340"/>
                </a:lnTo>
                <a:lnTo>
                  <a:pt x="234835" y="340"/>
                </a:lnTo>
                <a:lnTo>
                  <a:pt x="234835" y="262545"/>
                </a:lnTo>
                <a:lnTo>
                  <a:pt x="224645" y="249881"/>
                </a:lnTo>
                <a:lnTo>
                  <a:pt x="169786" y="175473"/>
                </a:lnTo>
                <a:lnTo>
                  <a:pt x="165925" y="170647"/>
                </a:lnTo>
                <a:lnTo>
                  <a:pt x="161963" y="164818"/>
                </a:lnTo>
                <a:lnTo>
                  <a:pt x="41717" y="2194"/>
                </a:lnTo>
                <a:lnTo>
                  <a:pt x="37087" y="71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37091" y="2336494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77" y="299720"/>
                </a:moveTo>
                <a:lnTo>
                  <a:pt x="45288" y="299720"/>
                </a:lnTo>
                <a:lnTo>
                  <a:pt x="45288" y="185420"/>
                </a:lnTo>
                <a:lnTo>
                  <a:pt x="200088" y="185420"/>
                </a:lnTo>
                <a:lnTo>
                  <a:pt x="200088" y="143510"/>
                </a:lnTo>
                <a:lnTo>
                  <a:pt x="45288" y="143510"/>
                </a:lnTo>
                <a:lnTo>
                  <a:pt x="45288" y="41910"/>
                </a:lnTo>
                <a:lnTo>
                  <a:pt x="223088" y="41910"/>
                </a:lnTo>
                <a:lnTo>
                  <a:pt x="223088" y="40640"/>
                </a:lnTo>
                <a:lnTo>
                  <a:pt x="223253" y="40640"/>
                </a:lnTo>
                <a:lnTo>
                  <a:pt x="223253" y="2540"/>
                </a:lnTo>
                <a:lnTo>
                  <a:pt x="223253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77" y="340360"/>
                </a:lnTo>
                <a:lnTo>
                  <a:pt x="229577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44066" y="2336215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30">
                <a:moveTo>
                  <a:pt x="234670" y="97713"/>
                </a:moveTo>
                <a:lnTo>
                  <a:pt x="228231" y="67259"/>
                </a:lnTo>
                <a:lnTo>
                  <a:pt x="213855" y="42113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60" y="20472"/>
                </a:lnTo>
                <a:lnTo>
                  <a:pt x="189560" y="104241"/>
                </a:lnTo>
                <a:lnTo>
                  <a:pt x="188544" y="120078"/>
                </a:lnTo>
                <a:lnTo>
                  <a:pt x="169240" y="156591"/>
                </a:lnTo>
                <a:lnTo>
                  <a:pt x="121107" y="173748"/>
                </a:lnTo>
                <a:lnTo>
                  <a:pt x="45288" y="173748"/>
                </a:lnTo>
                <a:lnTo>
                  <a:pt x="45288" y="42113"/>
                </a:lnTo>
                <a:lnTo>
                  <a:pt x="120053" y="42113"/>
                </a:lnTo>
                <a:lnTo>
                  <a:pt x="146507" y="46507"/>
                </a:lnTo>
                <a:lnTo>
                  <a:pt x="168668" y="59004"/>
                </a:lnTo>
                <a:lnTo>
                  <a:pt x="183896" y="78600"/>
                </a:lnTo>
                <a:lnTo>
                  <a:pt x="189560" y="104241"/>
                </a:lnTo>
                <a:lnTo>
                  <a:pt x="189560" y="20472"/>
                </a:lnTo>
                <a:lnTo>
                  <a:pt x="173075" y="10655"/>
                </a:lnTo>
                <a:lnTo>
                  <a:pt x="147574" y="2705"/>
                </a:lnTo>
                <a:lnTo>
                  <a:pt x="117944" y="0"/>
                </a:lnTo>
                <a:lnTo>
                  <a:pt x="0" y="0"/>
                </a:lnTo>
                <a:lnTo>
                  <a:pt x="0" y="341185"/>
                </a:lnTo>
                <a:lnTo>
                  <a:pt x="45288" y="341185"/>
                </a:lnTo>
                <a:lnTo>
                  <a:pt x="45288" y="215874"/>
                </a:lnTo>
                <a:lnTo>
                  <a:pt x="116890" y="215874"/>
                </a:lnTo>
                <a:lnTo>
                  <a:pt x="163766" y="208000"/>
                </a:lnTo>
                <a:lnTo>
                  <a:pt x="199275" y="188734"/>
                </a:lnTo>
                <a:lnTo>
                  <a:pt x="201041" y="186880"/>
                </a:lnTo>
                <a:lnTo>
                  <a:pt x="204165" y="184277"/>
                </a:lnTo>
                <a:lnTo>
                  <a:pt x="205193" y="183819"/>
                </a:lnTo>
                <a:lnTo>
                  <a:pt x="206552" y="182321"/>
                </a:lnTo>
                <a:lnTo>
                  <a:pt x="211315" y="176834"/>
                </a:lnTo>
                <a:lnTo>
                  <a:pt x="213702" y="173748"/>
                </a:lnTo>
                <a:lnTo>
                  <a:pt x="215811" y="171056"/>
                </a:lnTo>
                <a:lnTo>
                  <a:pt x="219938" y="164909"/>
                </a:lnTo>
                <a:lnTo>
                  <a:pt x="223608" y="158305"/>
                </a:lnTo>
                <a:lnTo>
                  <a:pt x="233045" y="129247"/>
                </a:lnTo>
                <a:lnTo>
                  <a:pt x="234670" y="97713"/>
                </a:lnTo>
                <a:close/>
              </a:path>
              <a:path w="562609" h="341630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21"/>
                </a:lnTo>
                <a:lnTo>
                  <a:pt x="507263" y="207441"/>
                </a:lnTo>
                <a:lnTo>
                  <a:pt x="465594" y="107264"/>
                </a:lnTo>
                <a:lnTo>
                  <a:pt x="462559" y="99847"/>
                </a:lnTo>
                <a:lnTo>
                  <a:pt x="459994" y="93065"/>
                </a:lnTo>
                <a:lnTo>
                  <a:pt x="459130" y="91147"/>
                </a:lnTo>
                <a:lnTo>
                  <a:pt x="459130" y="207441"/>
                </a:lnTo>
                <a:lnTo>
                  <a:pt x="349618" y="207441"/>
                </a:lnTo>
                <a:lnTo>
                  <a:pt x="352094" y="202260"/>
                </a:lnTo>
                <a:lnTo>
                  <a:pt x="354088" y="196799"/>
                </a:lnTo>
                <a:lnTo>
                  <a:pt x="356387" y="191046"/>
                </a:lnTo>
                <a:lnTo>
                  <a:pt x="396557" y="91160"/>
                </a:lnTo>
                <a:lnTo>
                  <a:pt x="398640" y="85940"/>
                </a:lnTo>
                <a:lnTo>
                  <a:pt x="402196" y="78549"/>
                </a:lnTo>
                <a:lnTo>
                  <a:pt x="403326" y="73710"/>
                </a:lnTo>
                <a:lnTo>
                  <a:pt x="405777" y="75501"/>
                </a:lnTo>
                <a:lnTo>
                  <a:pt x="406247" y="78257"/>
                </a:lnTo>
                <a:lnTo>
                  <a:pt x="409524" y="86766"/>
                </a:lnTo>
                <a:lnTo>
                  <a:pt x="410718" y="89471"/>
                </a:lnTo>
                <a:lnTo>
                  <a:pt x="421805" y="115519"/>
                </a:lnTo>
                <a:lnTo>
                  <a:pt x="433120" y="143294"/>
                </a:lnTo>
                <a:lnTo>
                  <a:pt x="444423" y="171399"/>
                </a:lnTo>
                <a:lnTo>
                  <a:pt x="455536" y="198412"/>
                </a:lnTo>
                <a:lnTo>
                  <a:pt x="456920" y="201726"/>
                </a:lnTo>
                <a:lnTo>
                  <a:pt x="457796" y="204647"/>
                </a:lnTo>
                <a:lnTo>
                  <a:pt x="459130" y="207441"/>
                </a:lnTo>
                <a:lnTo>
                  <a:pt x="459130" y="91147"/>
                </a:lnTo>
                <a:lnTo>
                  <a:pt x="453364" y="78257"/>
                </a:lnTo>
                <a:lnTo>
                  <a:pt x="451535" y="73710"/>
                </a:lnTo>
                <a:lnTo>
                  <a:pt x="448005" y="64820"/>
                </a:lnTo>
                <a:lnTo>
                  <a:pt x="421220" y="0"/>
                </a:lnTo>
                <a:lnTo>
                  <a:pt x="387527" y="0"/>
                </a:lnTo>
                <a:lnTo>
                  <a:pt x="385813" y="3238"/>
                </a:lnTo>
                <a:lnTo>
                  <a:pt x="384683" y="6692"/>
                </a:lnTo>
                <a:lnTo>
                  <a:pt x="383171" y="10388"/>
                </a:lnTo>
                <a:lnTo>
                  <a:pt x="369925" y="42405"/>
                </a:lnTo>
                <a:lnTo>
                  <a:pt x="356450" y="74320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78" y="181038"/>
                </a:lnTo>
                <a:lnTo>
                  <a:pt x="303530" y="202323"/>
                </a:lnTo>
                <a:lnTo>
                  <a:pt x="299097" y="212737"/>
                </a:lnTo>
                <a:lnTo>
                  <a:pt x="263867" y="297548"/>
                </a:lnTo>
                <a:lnTo>
                  <a:pt x="254533" y="319811"/>
                </a:lnTo>
                <a:lnTo>
                  <a:pt x="248996" y="333527"/>
                </a:lnTo>
                <a:lnTo>
                  <a:pt x="246418" y="341185"/>
                </a:lnTo>
                <a:lnTo>
                  <a:pt x="293801" y="341185"/>
                </a:lnTo>
                <a:lnTo>
                  <a:pt x="330657" y="250621"/>
                </a:lnTo>
                <a:lnTo>
                  <a:pt x="478091" y="250621"/>
                </a:lnTo>
                <a:lnTo>
                  <a:pt x="480618" y="258673"/>
                </a:lnTo>
                <a:lnTo>
                  <a:pt x="486029" y="272415"/>
                </a:lnTo>
                <a:lnTo>
                  <a:pt x="499884" y="305816"/>
                </a:lnTo>
                <a:lnTo>
                  <a:pt x="505599" y="319468"/>
                </a:lnTo>
                <a:lnTo>
                  <a:pt x="510933" y="332701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03193" y="1987337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4" y="0"/>
                </a:moveTo>
                <a:lnTo>
                  <a:pt x="52149" y="24781"/>
                </a:lnTo>
                <a:lnTo>
                  <a:pt x="21855" y="72533"/>
                </a:lnTo>
                <a:lnTo>
                  <a:pt x="4021" y="117339"/>
                </a:lnTo>
                <a:lnTo>
                  <a:pt x="0" y="143460"/>
                </a:lnTo>
                <a:lnTo>
                  <a:pt x="2062" y="161761"/>
                </a:lnTo>
                <a:lnTo>
                  <a:pt x="8407" y="179417"/>
                </a:lnTo>
                <a:lnTo>
                  <a:pt x="18663" y="194389"/>
                </a:lnTo>
                <a:lnTo>
                  <a:pt x="32566" y="205622"/>
                </a:lnTo>
                <a:lnTo>
                  <a:pt x="62348" y="213197"/>
                </a:lnTo>
                <a:lnTo>
                  <a:pt x="87612" y="203480"/>
                </a:lnTo>
                <a:lnTo>
                  <a:pt x="101529" y="190915"/>
                </a:lnTo>
                <a:lnTo>
                  <a:pt x="39906" y="190915"/>
                </a:lnTo>
                <a:lnTo>
                  <a:pt x="32844" y="183822"/>
                </a:lnTo>
                <a:lnTo>
                  <a:pt x="29581" y="167112"/>
                </a:lnTo>
                <a:lnTo>
                  <a:pt x="29977" y="147635"/>
                </a:lnTo>
                <a:lnTo>
                  <a:pt x="33887" y="132241"/>
                </a:lnTo>
                <a:lnTo>
                  <a:pt x="36973" y="126170"/>
                </a:lnTo>
                <a:lnTo>
                  <a:pt x="43031" y="122818"/>
                </a:lnTo>
                <a:lnTo>
                  <a:pt x="48327" y="119312"/>
                </a:lnTo>
                <a:lnTo>
                  <a:pt x="78603" y="93773"/>
                </a:lnTo>
                <a:lnTo>
                  <a:pt x="79292" y="92985"/>
                </a:lnTo>
                <a:lnTo>
                  <a:pt x="47272" y="92985"/>
                </a:lnTo>
                <a:lnTo>
                  <a:pt x="48708" y="86826"/>
                </a:lnTo>
                <a:lnTo>
                  <a:pt x="53610" y="77923"/>
                </a:lnTo>
                <a:lnTo>
                  <a:pt x="56302" y="71472"/>
                </a:lnTo>
                <a:lnTo>
                  <a:pt x="63651" y="55522"/>
                </a:lnTo>
                <a:lnTo>
                  <a:pt x="72010" y="41828"/>
                </a:lnTo>
                <a:lnTo>
                  <a:pt x="82368" y="29904"/>
                </a:lnTo>
                <a:lnTo>
                  <a:pt x="95710" y="19262"/>
                </a:lnTo>
                <a:lnTo>
                  <a:pt x="118999" y="19262"/>
                </a:lnTo>
                <a:lnTo>
                  <a:pt x="114150" y="8271"/>
                </a:lnTo>
                <a:lnTo>
                  <a:pt x="100284" y="894"/>
                </a:lnTo>
                <a:lnTo>
                  <a:pt x="83534" y="0"/>
                </a:lnTo>
                <a:close/>
              </a:path>
              <a:path w="287654" h="213360">
                <a:moveTo>
                  <a:pt x="205267" y="127491"/>
                </a:moveTo>
                <a:lnTo>
                  <a:pt x="160163" y="127491"/>
                </a:lnTo>
                <a:lnTo>
                  <a:pt x="158334" y="132990"/>
                </a:lnTo>
                <a:lnTo>
                  <a:pt x="156962" y="141741"/>
                </a:lnTo>
                <a:lnTo>
                  <a:pt x="156210" y="146069"/>
                </a:lnTo>
                <a:lnTo>
                  <a:pt x="155542" y="150873"/>
                </a:lnTo>
                <a:lnTo>
                  <a:pt x="151527" y="177224"/>
                </a:lnTo>
                <a:lnTo>
                  <a:pt x="155145" y="189884"/>
                </a:lnTo>
                <a:lnTo>
                  <a:pt x="163778" y="200015"/>
                </a:lnTo>
                <a:lnTo>
                  <a:pt x="174089" y="202078"/>
                </a:lnTo>
                <a:lnTo>
                  <a:pt x="182743" y="190534"/>
                </a:lnTo>
                <a:lnTo>
                  <a:pt x="199647" y="140052"/>
                </a:lnTo>
                <a:lnTo>
                  <a:pt x="205267" y="127491"/>
                </a:lnTo>
                <a:close/>
              </a:path>
              <a:path w="287654" h="213360">
                <a:moveTo>
                  <a:pt x="194304" y="47915"/>
                </a:moveTo>
                <a:lnTo>
                  <a:pt x="186143" y="48010"/>
                </a:lnTo>
                <a:lnTo>
                  <a:pt x="177854" y="48751"/>
                </a:lnTo>
                <a:lnTo>
                  <a:pt x="177054" y="52168"/>
                </a:lnTo>
                <a:lnTo>
                  <a:pt x="174755" y="57425"/>
                </a:lnTo>
                <a:lnTo>
                  <a:pt x="171275" y="66341"/>
                </a:lnTo>
                <a:lnTo>
                  <a:pt x="170462" y="68805"/>
                </a:lnTo>
                <a:lnTo>
                  <a:pt x="163300" y="83143"/>
                </a:lnTo>
                <a:lnTo>
                  <a:pt x="159769" y="86470"/>
                </a:lnTo>
                <a:lnTo>
                  <a:pt x="153940" y="94332"/>
                </a:lnTo>
                <a:lnTo>
                  <a:pt x="139079" y="112590"/>
                </a:lnTo>
                <a:lnTo>
                  <a:pt x="120966" y="132287"/>
                </a:lnTo>
                <a:lnTo>
                  <a:pt x="102189" y="150873"/>
                </a:lnTo>
                <a:lnTo>
                  <a:pt x="85334" y="165794"/>
                </a:lnTo>
                <a:lnTo>
                  <a:pt x="79607" y="170455"/>
                </a:lnTo>
                <a:lnTo>
                  <a:pt x="71669" y="177059"/>
                </a:lnTo>
                <a:lnTo>
                  <a:pt x="39906" y="190915"/>
                </a:lnTo>
                <a:lnTo>
                  <a:pt x="101529" y="190915"/>
                </a:lnTo>
                <a:lnTo>
                  <a:pt x="109380" y="183822"/>
                </a:lnTo>
                <a:lnTo>
                  <a:pt x="128591" y="161667"/>
                </a:lnTo>
                <a:lnTo>
                  <a:pt x="143037" y="144392"/>
                </a:lnTo>
                <a:lnTo>
                  <a:pt x="151143" y="134974"/>
                </a:lnTo>
                <a:lnTo>
                  <a:pt x="156111" y="129993"/>
                </a:lnTo>
                <a:lnTo>
                  <a:pt x="160163" y="127491"/>
                </a:lnTo>
                <a:lnTo>
                  <a:pt x="205267" y="127491"/>
                </a:lnTo>
                <a:lnTo>
                  <a:pt x="205889" y="126100"/>
                </a:lnTo>
                <a:lnTo>
                  <a:pt x="226393" y="85246"/>
                </a:lnTo>
                <a:lnTo>
                  <a:pt x="240489" y="69057"/>
                </a:lnTo>
                <a:lnTo>
                  <a:pt x="267648" y="69057"/>
                </a:lnTo>
                <a:lnTo>
                  <a:pt x="265677" y="62442"/>
                </a:lnTo>
                <a:lnTo>
                  <a:pt x="204181" y="62442"/>
                </a:lnTo>
                <a:lnTo>
                  <a:pt x="200821" y="51661"/>
                </a:lnTo>
                <a:lnTo>
                  <a:pt x="194304" y="47915"/>
                </a:lnTo>
                <a:close/>
              </a:path>
              <a:path w="287654" h="213360">
                <a:moveTo>
                  <a:pt x="267648" y="69057"/>
                </a:moveTo>
                <a:lnTo>
                  <a:pt x="240489" y="69057"/>
                </a:lnTo>
                <a:lnTo>
                  <a:pt x="241806" y="74418"/>
                </a:lnTo>
                <a:lnTo>
                  <a:pt x="242018" y="83143"/>
                </a:lnTo>
                <a:lnTo>
                  <a:pt x="242131" y="147635"/>
                </a:lnTo>
                <a:lnTo>
                  <a:pt x="258297" y="184295"/>
                </a:lnTo>
                <a:lnTo>
                  <a:pt x="274729" y="190915"/>
                </a:lnTo>
                <a:lnTo>
                  <a:pt x="287239" y="190915"/>
                </a:lnTo>
                <a:lnTo>
                  <a:pt x="284343" y="184295"/>
                </a:lnTo>
                <a:lnTo>
                  <a:pt x="284216" y="177224"/>
                </a:lnTo>
                <a:lnTo>
                  <a:pt x="270526" y="177224"/>
                </a:lnTo>
                <a:lnTo>
                  <a:pt x="270340" y="165794"/>
                </a:lnTo>
                <a:lnTo>
                  <a:pt x="269697" y="147635"/>
                </a:lnTo>
                <a:lnTo>
                  <a:pt x="269535" y="140052"/>
                </a:lnTo>
                <a:lnTo>
                  <a:pt x="269408" y="127466"/>
                </a:lnTo>
                <a:lnTo>
                  <a:pt x="270551" y="123440"/>
                </a:lnTo>
                <a:lnTo>
                  <a:pt x="270655" y="107338"/>
                </a:lnTo>
                <a:lnTo>
                  <a:pt x="270764" y="100848"/>
                </a:lnTo>
                <a:lnTo>
                  <a:pt x="270666" y="92985"/>
                </a:lnTo>
                <a:lnTo>
                  <a:pt x="269846" y="76439"/>
                </a:lnTo>
                <a:lnTo>
                  <a:pt x="267648" y="69057"/>
                </a:lnTo>
                <a:close/>
              </a:path>
              <a:path w="287654" h="213360">
                <a:moveTo>
                  <a:pt x="284216" y="171954"/>
                </a:moveTo>
                <a:lnTo>
                  <a:pt x="278425" y="172437"/>
                </a:lnTo>
                <a:lnTo>
                  <a:pt x="276088" y="175929"/>
                </a:lnTo>
                <a:lnTo>
                  <a:pt x="270526" y="177224"/>
                </a:lnTo>
                <a:lnTo>
                  <a:pt x="284216" y="177224"/>
                </a:lnTo>
                <a:lnTo>
                  <a:pt x="284216" y="171954"/>
                </a:lnTo>
                <a:close/>
              </a:path>
              <a:path w="287654" h="213360">
                <a:moveTo>
                  <a:pt x="118999" y="19262"/>
                </a:moveTo>
                <a:lnTo>
                  <a:pt x="95710" y="19262"/>
                </a:lnTo>
                <a:lnTo>
                  <a:pt x="93331" y="29333"/>
                </a:lnTo>
                <a:lnTo>
                  <a:pt x="87897" y="41414"/>
                </a:lnTo>
                <a:lnTo>
                  <a:pt x="62070" y="78207"/>
                </a:lnTo>
                <a:lnTo>
                  <a:pt x="47272" y="92985"/>
                </a:lnTo>
                <a:lnTo>
                  <a:pt x="79292" y="92985"/>
                </a:lnTo>
                <a:lnTo>
                  <a:pt x="91415" y="79131"/>
                </a:lnTo>
                <a:lnTo>
                  <a:pt x="104915" y="59991"/>
                </a:lnTo>
                <a:lnTo>
                  <a:pt x="115590" y="39641"/>
                </a:lnTo>
                <a:lnTo>
                  <a:pt x="119929" y="21370"/>
                </a:lnTo>
                <a:lnTo>
                  <a:pt x="118999" y="19262"/>
                </a:lnTo>
                <a:close/>
              </a:path>
              <a:path w="287654" h="213360">
                <a:moveTo>
                  <a:pt x="232083" y="41414"/>
                </a:moveTo>
                <a:lnTo>
                  <a:pt x="217914" y="47392"/>
                </a:lnTo>
                <a:lnTo>
                  <a:pt x="208735" y="56676"/>
                </a:lnTo>
                <a:lnTo>
                  <a:pt x="204181" y="62442"/>
                </a:lnTo>
                <a:lnTo>
                  <a:pt x="265677" y="62442"/>
                </a:lnTo>
                <a:lnTo>
                  <a:pt x="264464" y="58369"/>
                </a:lnTo>
                <a:lnTo>
                  <a:pt x="251603" y="45564"/>
                </a:lnTo>
                <a:lnTo>
                  <a:pt x="232083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45359" y="1986762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40" y="0"/>
                </a:moveTo>
                <a:lnTo>
                  <a:pt x="140855" y="139"/>
                </a:lnTo>
                <a:lnTo>
                  <a:pt x="134531" y="1587"/>
                </a:lnTo>
                <a:lnTo>
                  <a:pt x="128397" y="6972"/>
                </a:lnTo>
                <a:lnTo>
                  <a:pt x="126314" y="10985"/>
                </a:lnTo>
                <a:lnTo>
                  <a:pt x="95092" y="58527"/>
                </a:lnTo>
                <a:lnTo>
                  <a:pt x="80591" y="79999"/>
                </a:lnTo>
                <a:lnTo>
                  <a:pt x="49431" y="123509"/>
                </a:lnTo>
                <a:lnTo>
                  <a:pt x="40831" y="133917"/>
                </a:lnTo>
                <a:lnTo>
                  <a:pt x="31597" y="141998"/>
                </a:lnTo>
                <a:lnTo>
                  <a:pt x="34887" y="116381"/>
                </a:lnTo>
                <a:lnTo>
                  <a:pt x="42125" y="88158"/>
                </a:lnTo>
                <a:lnTo>
                  <a:pt x="49364" y="62633"/>
                </a:lnTo>
                <a:lnTo>
                  <a:pt x="52654" y="45110"/>
                </a:lnTo>
                <a:lnTo>
                  <a:pt x="50100" y="36652"/>
                </a:lnTo>
                <a:lnTo>
                  <a:pt x="43386" y="32272"/>
                </a:lnTo>
                <a:lnTo>
                  <a:pt x="33934" y="30628"/>
                </a:lnTo>
                <a:lnTo>
                  <a:pt x="23164" y="30378"/>
                </a:lnTo>
                <a:lnTo>
                  <a:pt x="16748" y="54597"/>
                </a:lnTo>
                <a:lnTo>
                  <a:pt x="9096" y="82224"/>
                </a:lnTo>
                <a:lnTo>
                  <a:pt x="2687" y="109725"/>
                </a:lnTo>
                <a:lnTo>
                  <a:pt x="0" y="133565"/>
                </a:lnTo>
                <a:lnTo>
                  <a:pt x="4458" y="148133"/>
                </a:lnTo>
                <a:lnTo>
                  <a:pt x="14960" y="158686"/>
                </a:lnTo>
                <a:lnTo>
                  <a:pt x="27196" y="165105"/>
                </a:lnTo>
                <a:lnTo>
                  <a:pt x="36855" y="167271"/>
                </a:lnTo>
                <a:lnTo>
                  <a:pt x="46545" y="165412"/>
                </a:lnTo>
                <a:lnTo>
                  <a:pt x="128104" y="52463"/>
                </a:lnTo>
                <a:lnTo>
                  <a:pt x="130581" y="49326"/>
                </a:lnTo>
                <a:lnTo>
                  <a:pt x="127595" y="63702"/>
                </a:lnTo>
                <a:lnTo>
                  <a:pt x="111264" y="126885"/>
                </a:lnTo>
                <a:lnTo>
                  <a:pt x="94191" y="182956"/>
                </a:lnTo>
                <a:lnTo>
                  <a:pt x="74612" y="236626"/>
                </a:lnTo>
                <a:lnTo>
                  <a:pt x="51229" y="289499"/>
                </a:lnTo>
                <a:lnTo>
                  <a:pt x="26327" y="335762"/>
                </a:lnTo>
                <a:lnTo>
                  <a:pt x="69507" y="335762"/>
                </a:lnTo>
                <a:lnTo>
                  <a:pt x="81953" y="309473"/>
                </a:lnTo>
                <a:lnTo>
                  <a:pt x="85559" y="303428"/>
                </a:lnTo>
                <a:lnTo>
                  <a:pt x="91147" y="289648"/>
                </a:lnTo>
                <a:lnTo>
                  <a:pt x="94208" y="284238"/>
                </a:lnTo>
                <a:lnTo>
                  <a:pt x="97586" y="277482"/>
                </a:lnTo>
                <a:lnTo>
                  <a:pt x="117881" y="239864"/>
                </a:lnTo>
                <a:lnTo>
                  <a:pt x="140762" y="204643"/>
                </a:lnTo>
                <a:lnTo>
                  <a:pt x="165481" y="170573"/>
                </a:lnTo>
                <a:lnTo>
                  <a:pt x="233578" y="87591"/>
                </a:lnTo>
                <a:lnTo>
                  <a:pt x="235762" y="86169"/>
                </a:lnTo>
                <a:lnTo>
                  <a:pt x="240995" y="79616"/>
                </a:lnTo>
                <a:lnTo>
                  <a:pt x="254838" y="64770"/>
                </a:lnTo>
                <a:lnTo>
                  <a:pt x="254838" y="55651"/>
                </a:lnTo>
                <a:lnTo>
                  <a:pt x="215415" y="81227"/>
                </a:lnTo>
                <a:lnTo>
                  <a:pt x="180859" y="113171"/>
                </a:lnTo>
                <a:lnTo>
                  <a:pt x="131635" y="168325"/>
                </a:lnTo>
                <a:lnTo>
                  <a:pt x="133900" y="156781"/>
                </a:lnTo>
                <a:lnTo>
                  <a:pt x="155638" y="67656"/>
                </a:lnTo>
                <a:lnTo>
                  <a:pt x="160189" y="47635"/>
                </a:lnTo>
                <a:lnTo>
                  <a:pt x="162178" y="34582"/>
                </a:lnTo>
                <a:lnTo>
                  <a:pt x="162299" y="23660"/>
                </a:lnTo>
                <a:lnTo>
                  <a:pt x="161105" y="12233"/>
                </a:lnTo>
                <a:lnTo>
                  <a:pt x="156263" y="3335"/>
                </a:lnTo>
                <a:lnTo>
                  <a:pt x="145440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40380" y="2336494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74" y="299720"/>
                </a:moveTo>
                <a:lnTo>
                  <a:pt x="45275" y="299720"/>
                </a:lnTo>
                <a:lnTo>
                  <a:pt x="45275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74" y="340360"/>
                </a:lnTo>
                <a:lnTo>
                  <a:pt x="215874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91708" y="1849450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07" y="234022"/>
                </a:moveTo>
                <a:lnTo>
                  <a:pt x="106267" y="234022"/>
                </a:lnTo>
                <a:lnTo>
                  <a:pt x="107470" y="245762"/>
                </a:lnTo>
                <a:lnTo>
                  <a:pt x="107560" y="248538"/>
                </a:lnTo>
                <a:lnTo>
                  <a:pt x="107659" y="252628"/>
                </a:lnTo>
                <a:lnTo>
                  <a:pt x="107168" y="260197"/>
                </a:lnTo>
                <a:lnTo>
                  <a:pt x="106639" y="271946"/>
                </a:lnTo>
                <a:lnTo>
                  <a:pt x="108477" y="319214"/>
                </a:lnTo>
                <a:lnTo>
                  <a:pt x="134940" y="354042"/>
                </a:lnTo>
                <a:lnTo>
                  <a:pt x="148907" y="358155"/>
                </a:lnTo>
                <a:lnTo>
                  <a:pt x="160436" y="356092"/>
                </a:lnTo>
                <a:lnTo>
                  <a:pt x="165233" y="345655"/>
                </a:lnTo>
                <a:lnTo>
                  <a:pt x="163563" y="338627"/>
                </a:lnTo>
                <a:lnTo>
                  <a:pt x="159681" y="330911"/>
                </a:lnTo>
                <a:lnTo>
                  <a:pt x="145230" y="330911"/>
                </a:lnTo>
                <a:lnTo>
                  <a:pt x="143884" y="325132"/>
                </a:lnTo>
                <a:lnTo>
                  <a:pt x="139266" y="274095"/>
                </a:lnTo>
                <a:lnTo>
                  <a:pt x="138918" y="262458"/>
                </a:lnTo>
                <a:lnTo>
                  <a:pt x="138664" y="257809"/>
                </a:lnTo>
                <a:lnTo>
                  <a:pt x="137877" y="257340"/>
                </a:lnTo>
                <a:lnTo>
                  <a:pt x="137982" y="248538"/>
                </a:lnTo>
                <a:lnTo>
                  <a:pt x="138807" y="234022"/>
                </a:lnTo>
                <a:close/>
              </a:path>
              <a:path w="165734" h="358775">
                <a:moveTo>
                  <a:pt x="146063" y="329950"/>
                </a:moveTo>
                <a:lnTo>
                  <a:pt x="145230" y="330911"/>
                </a:lnTo>
                <a:lnTo>
                  <a:pt x="159681" y="330911"/>
                </a:lnTo>
                <a:lnTo>
                  <a:pt x="145599" y="330860"/>
                </a:lnTo>
                <a:lnTo>
                  <a:pt x="146063" y="329950"/>
                </a:lnTo>
                <a:close/>
              </a:path>
              <a:path w="165734" h="358775">
                <a:moveTo>
                  <a:pt x="158679" y="329387"/>
                </a:moveTo>
                <a:lnTo>
                  <a:pt x="146551" y="329387"/>
                </a:lnTo>
                <a:lnTo>
                  <a:pt x="145599" y="330860"/>
                </a:lnTo>
                <a:lnTo>
                  <a:pt x="159655" y="330860"/>
                </a:lnTo>
                <a:lnTo>
                  <a:pt x="159551" y="330654"/>
                </a:lnTo>
                <a:lnTo>
                  <a:pt x="158679" y="329387"/>
                </a:lnTo>
                <a:close/>
              </a:path>
              <a:path w="165734" h="358775">
                <a:moveTo>
                  <a:pt x="150488" y="319328"/>
                </a:moveTo>
                <a:lnTo>
                  <a:pt x="146881" y="328345"/>
                </a:lnTo>
                <a:lnTo>
                  <a:pt x="146063" y="329950"/>
                </a:lnTo>
                <a:lnTo>
                  <a:pt x="146551" y="329387"/>
                </a:lnTo>
                <a:lnTo>
                  <a:pt x="158679" y="329387"/>
                </a:lnTo>
                <a:lnTo>
                  <a:pt x="154694" y="323599"/>
                </a:lnTo>
                <a:lnTo>
                  <a:pt x="150488" y="319328"/>
                </a:lnTo>
                <a:close/>
              </a:path>
              <a:path w="165734" h="358775">
                <a:moveTo>
                  <a:pt x="85896" y="172948"/>
                </a:moveTo>
                <a:lnTo>
                  <a:pt x="79940" y="172948"/>
                </a:lnTo>
                <a:lnTo>
                  <a:pt x="69350" y="173816"/>
                </a:lnTo>
                <a:lnTo>
                  <a:pt x="30402" y="195941"/>
                </a:lnTo>
                <a:lnTo>
                  <a:pt x="11545" y="231885"/>
                </a:lnTo>
                <a:lnTo>
                  <a:pt x="0" y="282024"/>
                </a:lnTo>
                <a:lnTo>
                  <a:pt x="375" y="300943"/>
                </a:lnTo>
                <a:lnTo>
                  <a:pt x="6457" y="314871"/>
                </a:lnTo>
                <a:lnTo>
                  <a:pt x="21652" y="325486"/>
                </a:lnTo>
                <a:lnTo>
                  <a:pt x="35980" y="326929"/>
                </a:lnTo>
                <a:lnTo>
                  <a:pt x="49368" y="320486"/>
                </a:lnTo>
                <a:lnTo>
                  <a:pt x="61741" y="307441"/>
                </a:lnTo>
                <a:lnTo>
                  <a:pt x="63009" y="305638"/>
                </a:lnTo>
                <a:lnTo>
                  <a:pt x="27285" y="305638"/>
                </a:lnTo>
                <a:lnTo>
                  <a:pt x="26319" y="292424"/>
                </a:lnTo>
                <a:lnTo>
                  <a:pt x="35508" y="250775"/>
                </a:lnTo>
                <a:lnTo>
                  <a:pt x="53298" y="205377"/>
                </a:lnTo>
                <a:lnTo>
                  <a:pt x="69621" y="186797"/>
                </a:lnTo>
                <a:lnTo>
                  <a:pt x="141742" y="186797"/>
                </a:lnTo>
                <a:lnTo>
                  <a:pt x="142005" y="184810"/>
                </a:lnTo>
                <a:lnTo>
                  <a:pt x="142539" y="179273"/>
                </a:lnTo>
                <a:lnTo>
                  <a:pt x="99942" y="179273"/>
                </a:lnTo>
                <a:lnTo>
                  <a:pt x="93910" y="177863"/>
                </a:lnTo>
                <a:lnTo>
                  <a:pt x="85896" y="172948"/>
                </a:lnTo>
                <a:close/>
              </a:path>
              <a:path w="165734" h="358775">
                <a:moveTo>
                  <a:pt x="141742" y="186797"/>
                </a:moveTo>
                <a:lnTo>
                  <a:pt x="69621" y="186797"/>
                </a:lnTo>
                <a:lnTo>
                  <a:pt x="73883" y="189712"/>
                </a:lnTo>
                <a:lnTo>
                  <a:pt x="78657" y="196341"/>
                </a:lnTo>
                <a:lnTo>
                  <a:pt x="81794" y="201104"/>
                </a:lnTo>
                <a:lnTo>
                  <a:pt x="84651" y="202679"/>
                </a:lnTo>
                <a:lnTo>
                  <a:pt x="87306" y="206654"/>
                </a:lnTo>
                <a:lnTo>
                  <a:pt x="73259" y="231559"/>
                </a:lnTo>
                <a:lnTo>
                  <a:pt x="64499" y="248707"/>
                </a:lnTo>
                <a:lnTo>
                  <a:pt x="56202" y="264191"/>
                </a:lnTo>
                <a:lnTo>
                  <a:pt x="47312" y="279247"/>
                </a:lnTo>
                <a:lnTo>
                  <a:pt x="36772" y="295109"/>
                </a:lnTo>
                <a:lnTo>
                  <a:pt x="34474" y="298386"/>
                </a:lnTo>
                <a:lnTo>
                  <a:pt x="31388" y="304545"/>
                </a:lnTo>
                <a:lnTo>
                  <a:pt x="27285" y="305638"/>
                </a:lnTo>
                <a:lnTo>
                  <a:pt x="63009" y="305638"/>
                </a:lnTo>
                <a:lnTo>
                  <a:pt x="88019" y="266461"/>
                </a:lnTo>
                <a:lnTo>
                  <a:pt x="102088" y="237096"/>
                </a:lnTo>
                <a:lnTo>
                  <a:pt x="106267" y="234022"/>
                </a:lnTo>
                <a:lnTo>
                  <a:pt x="138807" y="234022"/>
                </a:lnTo>
                <a:lnTo>
                  <a:pt x="141306" y="190093"/>
                </a:lnTo>
                <a:lnTo>
                  <a:pt x="141742" y="186797"/>
                </a:lnTo>
                <a:close/>
              </a:path>
              <a:path w="165734" h="358775">
                <a:moveTo>
                  <a:pt x="157651" y="0"/>
                </a:moveTo>
                <a:lnTo>
                  <a:pt x="131768" y="1993"/>
                </a:lnTo>
                <a:lnTo>
                  <a:pt x="132530" y="7569"/>
                </a:lnTo>
                <a:lnTo>
                  <a:pt x="131616" y="16128"/>
                </a:lnTo>
                <a:lnTo>
                  <a:pt x="128352" y="42615"/>
                </a:lnTo>
                <a:lnTo>
                  <a:pt x="124139" y="72194"/>
                </a:lnTo>
                <a:lnTo>
                  <a:pt x="119682" y="102137"/>
                </a:lnTo>
                <a:lnTo>
                  <a:pt x="115690" y="129717"/>
                </a:lnTo>
                <a:lnTo>
                  <a:pt x="113288" y="145081"/>
                </a:lnTo>
                <a:lnTo>
                  <a:pt x="110555" y="156195"/>
                </a:lnTo>
                <a:lnTo>
                  <a:pt x="106451" y="166459"/>
                </a:lnTo>
                <a:lnTo>
                  <a:pt x="99942" y="179273"/>
                </a:lnTo>
                <a:lnTo>
                  <a:pt x="142539" y="179273"/>
                </a:lnTo>
                <a:lnTo>
                  <a:pt x="142838" y="176174"/>
                </a:lnTo>
                <a:lnTo>
                  <a:pt x="143135" y="169799"/>
                </a:lnTo>
                <a:lnTo>
                  <a:pt x="144535" y="152860"/>
                </a:lnTo>
                <a:lnTo>
                  <a:pt x="147091" y="131083"/>
                </a:lnTo>
                <a:lnTo>
                  <a:pt x="149989" y="109134"/>
                </a:lnTo>
                <a:lnTo>
                  <a:pt x="152419" y="91681"/>
                </a:lnTo>
                <a:lnTo>
                  <a:pt x="164167" y="16128"/>
                </a:lnTo>
                <a:lnTo>
                  <a:pt x="164179" y="6781"/>
                </a:lnTo>
                <a:lnTo>
                  <a:pt x="157651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966138" y="1922360"/>
            <a:ext cx="259715" cy="302260"/>
            <a:chOff x="7966138" y="1922360"/>
            <a:chExt cx="259715" cy="302260"/>
          </a:xfrm>
        </p:grpSpPr>
        <p:sp>
          <p:nvSpPr>
            <p:cNvPr id="12" name="object 12"/>
            <p:cNvSpPr/>
            <p:nvPr/>
          </p:nvSpPr>
          <p:spPr>
            <a:xfrm>
              <a:off x="7966138" y="1922360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25" y="0"/>
                  </a:moveTo>
                  <a:lnTo>
                    <a:pt x="109524" y="0"/>
                  </a:lnTo>
                  <a:lnTo>
                    <a:pt x="107810" y="5867"/>
                  </a:lnTo>
                  <a:lnTo>
                    <a:pt x="103708" y="8153"/>
                  </a:lnTo>
                  <a:lnTo>
                    <a:pt x="88455" y="11582"/>
                  </a:lnTo>
                  <a:lnTo>
                    <a:pt x="23596" y="27800"/>
                  </a:lnTo>
                  <a:lnTo>
                    <a:pt x="14953" y="29745"/>
                  </a:lnTo>
                  <a:lnTo>
                    <a:pt x="7392" y="32243"/>
                  </a:lnTo>
                  <a:lnTo>
                    <a:pt x="2034" y="36892"/>
                  </a:lnTo>
                  <a:lnTo>
                    <a:pt x="0" y="45288"/>
                  </a:lnTo>
                  <a:lnTo>
                    <a:pt x="1569" y="54063"/>
                  </a:lnTo>
                  <a:lnTo>
                    <a:pt x="5765" y="61829"/>
                  </a:lnTo>
                  <a:lnTo>
                    <a:pt x="11819" y="67376"/>
                  </a:lnTo>
                  <a:lnTo>
                    <a:pt x="18961" y="69494"/>
                  </a:lnTo>
                  <a:lnTo>
                    <a:pt x="28758" y="68614"/>
                  </a:lnTo>
                  <a:lnTo>
                    <a:pt x="39401" y="66459"/>
                  </a:lnTo>
                  <a:lnTo>
                    <a:pt x="49597" y="63750"/>
                  </a:lnTo>
                  <a:lnTo>
                    <a:pt x="94780" y="50546"/>
                  </a:lnTo>
                  <a:lnTo>
                    <a:pt x="68011" y="153365"/>
                  </a:lnTo>
                  <a:lnTo>
                    <a:pt x="53646" y="213469"/>
                  </a:lnTo>
                  <a:lnTo>
                    <a:pt x="47396" y="253784"/>
                  </a:lnTo>
                  <a:lnTo>
                    <a:pt x="47292" y="263841"/>
                  </a:lnTo>
                  <a:lnTo>
                    <a:pt x="47628" y="273958"/>
                  </a:lnTo>
                  <a:lnTo>
                    <a:pt x="77008" y="302235"/>
                  </a:lnTo>
                  <a:lnTo>
                    <a:pt x="80035" y="299059"/>
                  </a:lnTo>
                  <a:lnTo>
                    <a:pt x="79740" y="264194"/>
                  </a:lnTo>
                  <a:lnTo>
                    <a:pt x="81406" y="255507"/>
                  </a:lnTo>
                  <a:lnTo>
                    <a:pt x="94195" y="198757"/>
                  </a:lnTo>
                  <a:lnTo>
                    <a:pt x="103870" y="159340"/>
                  </a:lnTo>
                  <a:lnTo>
                    <a:pt x="125133" y="75539"/>
                  </a:lnTo>
                  <a:lnTo>
                    <a:pt x="131559" y="48679"/>
                  </a:lnTo>
                  <a:lnTo>
                    <a:pt x="131165" y="43395"/>
                  </a:lnTo>
                  <a:lnTo>
                    <a:pt x="190037" y="42693"/>
                  </a:lnTo>
                  <a:lnTo>
                    <a:pt x="205358" y="42125"/>
                  </a:lnTo>
                  <a:lnTo>
                    <a:pt x="234010" y="40246"/>
                  </a:lnTo>
                  <a:lnTo>
                    <a:pt x="239211" y="33538"/>
                  </a:lnTo>
                  <a:lnTo>
                    <a:pt x="237588" y="22706"/>
                  </a:lnTo>
                  <a:lnTo>
                    <a:pt x="230102" y="11965"/>
                  </a:lnTo>
                  <a:lnTo>
                    <a:pt x="217716" y="5537"/>
                  </a:lnTo>
                  <a:lnTo>
                    <a:pt x="200662" y="2933"/>
                  </a:lnTo>
                  <a:lnTo>
                    <a:pt x="185470" y="1984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70" y="2362"/>
                  </a:lnTo>
                  <a:lnTo>
                    <a:pt x="125425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019" y="1992909"/>
              <a:ext cx="118591" cy="17901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9110598" y="501637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23" y="12476"/>
                </a:lnTo>
                <a:lnTo>
                  <a:pt x="697458" y="56565"/>
                </a:lnTo>
                <a:lnTo>
                  <a:pt x="673633" y="99306"/>
                </a:lnTo>
                <a:lnTo>
                  <a:pt x="663600" y="155371"/>
                </a:lnTo>
                <a:lnTo>
                  <a:pt x="666304" y="184942"/>
                </a:lnTo>
                <a:lnTo>
                  <a:pt x="684410" y="234581"/>
                </a:lnTo>
                <a:lnTo>
                  <a:pt x="724835" y="280792"/>
                </a:lnTo>
                <a:lnTo>
                  <a:pt x="788532" y="307802"/>
                </a:lnTo>
                <a:lnTo>
                  <a:pt x="819873" y="310705"/>
                </a:lnTo>
                <a:lnTo>
                  <a:pt x="851718" y="308284"/>
                </a:lnTo>
                <a:lnTo>
                  <a:pt x="885339" y="299796"/>
                </a:lnTo>
                <a:lnTo>
                  <a:pt x="917650" y="283402"/>
                </a:lnTo>
                <a:lnTo>
                  <a:pt x="945565" y="257263"/>
                </a:lnTo>
                <a:lnTo>
                  <a:pt x="950770" y="248920"/>
                </a:lnTo>
                <a:lnTo>
                  <a:pt x="819873" y="248920"/>
                </a:lnTo>
                <a:lnTo>
                  <a:pt x="802398" y="246968"/>
                </a:lnTo>
                <a:lnTo>
                  <a:pt x="760780" y="217982"/>
                </a:lnTo>
                <a:lnTo>
                  <a:pt x="745753" y="176331"/>
                </a:lnTo>
                <a:lnTo>
                  <a:pt x="744575" y="158470"/>
                </a:lnTo>
                <a:lnTo>
                  <a:pt x="745753" y="140605"/>
                </a:lnTo>
                <a:lnTo>
                  <a:pt x="760780" y="98920"/>
                </a:lnTo>
                <a:lnTo>
                  <a:pt x="802398" y="70118"/>
                </a:lnTo>
                <a:lnTo>
                  <a:pt x="819873" y="68199"/>
                </a:lnTo>
                <a:lnTo>
                  <a:pt x="954938" y="68199"/>
                </a:lnTo>
                <a:lnTo>
                  <a:pt x="953134" y="65074"/>
                </a:lnTo>
                <a:lnTo>
                  <a:pt x="917945" y="28621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706" y="6388"/>
                </a:moveTo>
                <a:lnTo>
                  <a:pt x="475005" y="6388"/>
                </a:lnTo>
                <a:lnTo>
                  <a:pt x="372440" y="304342"/>
                </a:lnTo>
                <a:lnTo>
                  <a:pt x="451103" y="304342"/>
                </a:lnTo>
                <a:lnTo>
                  <a:pt x="469239" y="248894"/>
                </a:lnTo>
                <a:lnTo>
                  <a:pt x="660195" y="248894"/>
                </a:lnTo>
                <a:lnTo>
                  <a:pt x="641014" y="193179"/>
                </a:lnTo>
                <a:lnTo>
                  <a:pt x="486232" y="193179"/>
                </a:lnTo>
                <a:lnTo>
                  <a:pt x="525894" y="61810"/>
                </a:lnTo>
                <a:lnTo>
                  <a:pt x="595787" y="61810"/>
                </a:lnTo>
                <a:lnTo>
                  <a:pt x="576706" y="6388"/>
                </a:lnTo>
                <a:close/>
              </a:path>
              <a:path w="1191895" h="311150">
                <a:moveTo>
                  <a:pt x="660195" y="248894"/>
                </a:moveTo>
                <a:lnTo>
                  <a:pt x="582460" y="248894"/>
                </a:lnTo>
                <a:lnTo>
                  <a:pt x="600621" y="304342"/>
                </a:lnTo>
                <a:lnTo>
                  <a:pt x="679284" y="304342"/>
                </a:lnTo>
                <a:lnTo>
                  <a:pt x="660195" y="248894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73" y="131533"/>
                </a:lnTo>
                <a:lnTo>
                  <a:pt x="819873" y="193217"/>
                </a:lnTo>
                <a:lnTo>
                  <a:pt x="898804" y="193217"/>
                </a:lnTo>
                <a:lnTo>
                  <a:pt x="896683" y="200821"/>
                </a:lnTo>
                <a:lnTo>
                  <a:pt x="875046" y="233484"/>
                </a:lnTo>
                <a:lnTo>
                  <a:pt x="819873" y="248920"/>
                </a:lnTo>
                <a:lnTo>
                  <a:pt x="950770" y="248920"/>
                </a:lnTo>
                <a:lnTo>
                  <a:pt x="958087" y="237190"/>
                </a:lnTo>
                <a:lnTo>
                  <a:pt x="967716" y="212971"/>
                </a:lnTo>
                <a:lnTo>
                  <a:pt x="973899" y="185424"/>
                </a:lnTo>
                <a:lnTo>
                  <a:pt x="976083" y="155371"/>
                </a:lnTo>
                <a:lnTo>
                  <a:pt x="976083" y="147256"/>
                </a:lnTo>
                <a:lnTo>
                  <a:pt x="975652" y="139128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87" y="61810"/>
                </a:moveTo>
                <a:lnTo>
                  <a:pt x="525894" y="61810"/>
                </a:lnTo>
                <a:lnTo>
                  <a:pt x="565518" y="193179"/>
                </a:lnTo>
                <a:lnTo>
                  <a:pt x="641014" y="193179"/>
                </a:lnTo>
                <a:lnTo>
                  <a:pt x="595787" y="61810"/>
                </a:lnTo>
                <a:close/>
              </a:path>
              <a:path w="1191895" h="311150">
                <a:moveTo>
                  <a:pt x="954938" y="68199"/>
                </a:moveTo>
                <a:lnTo>
                  <a:pt x="819873" y="68199"/>
                </a:lnTo>
                <a:lnTo>
                  <a:pt x="838250" y="70118"/>
                </a:lnTo>
                <a:lnTo>
                  <a:pt x="856213" y="75877"/>
                </a:lnTo>
                <a:lnTo>
                  <a:pt x="872250" y="85477"/>
                </a:lnTo>
                <a:lnTo>
                  <a:pt x="884847" y="98920"/>
                </a:lnTo>
                <a:lnTo>
                  <a:pt x="886675" y="101765"/>
                </a:lnTo>
                <a:lnTo>
                  <a:pt x="955979" y="70002"/>
                </a:lnTo>
                <a:lnTo>
                  <a:pt x="954938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78" y="65963"/>
                </a:lnTo>
                <a:lnTo>
                  <a:pt x="238378" y="244792"/>
                </a:lnTo>
                <a:lnTo>
                  <a:pt x="59575" y="244792"/>
                </a:lnTo>
                <a:lnTo>
                  <a:pt x="59575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404" y="6362"/>
                </a:moveTo>
                <a:lnTo>
                  <a:pt x="0" y="6362"/>
                </a:lnTo>
                <a:lnTo>
                  <a:pt x="0" y="244767"/>
                </a:lnTo>
                <a:lnTo>
                  <a:pt x="59575" y="244767"/>
                </a:lnTo>
                <a:lnTo>
                  <a:pt x="59588" y="65938"/>
                </a:lnTo>
                <a:lnTo>
                  <a:pt x="238404" y="65938"/>
                </a:lnTo>
                <a:lnTo>
                  <a:pt x="238404" y="6362"/>
                </a:lnTo>
                <a:close/>
              </a:path>
              <a:path w="1191895" h="311150">
                <a:moveTo>
                  <a:pt x="238404" y="65938"/>
                </a:moveTo>
                <a:close/>
              </a:path>
              <a:path w="1191895" h="311150">
                <a:moveTo>
                  <a:pt x="1123988" y="77927"/>
                </a:moveTo>
                <a:lnTo>
                  <a:pt x="1044803" y="77927"/>
                </a:lnTo>
                <a:lnTo>
                  <a:pt x="1044803" y="304355"/>
                </a:lnTo>
                <a:lnTo>
                  <a:pt x="1123988" y="304355"/>
                </a:lnTo>
                <a:lnTo>
                  <a:pt x="1123988" y="77927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27"/>
                </a:lnTo>
                <a:lnTo>
                  <a:pt x="1191691" y="77927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94495" y="1343304"/>
            <a:ext cx="627380" cy="147320"/>
          </a:xfrm>
          <a:custGeom>
            <a:avLst/>
            <a:gdLst/>
            <a:ahLst/>
            <a:cxnLst/>
            <a:rect l="l" t="t" r="r" b="b"/>
            <a:pathLst>
              <a:path w="627379" h="147319">
                <a:moveTo>
                  <a:pt x="66662" y="79286"/>
                </a:moveTo>
                <a:lnTo>
                  <a:pt x="32893" y="45313"/>
                </a:lnTo>
                <a:lnTo>
                  <a:pt x="24993" y="41516"/>
                </a:lnTo>
                <a:lnTo>
                  <a:pt x="21564" y="38595"/>
                </a:lnTo>
                <a:lnTo>
                  <a:pt x="19608" y="33667"/>
                </a:lnTo>
                <a:lnTo>
                  <a:pt x="19253" y="31762"/>
                </a:lnTo>
                <a:lnTo>
                  <a:pt x="19253" y="20167"/>
                </a:lnTo>
                <a:lnTo>
                  <a:pt x="24130" y="15392"/>
                </a:lnTo>
                <a:lnTo>
                  <a:pt x="38074" y="15392"/>
                </a:lnTo>
                <a:lnTo>
                  <a:pt x="41440" y="16751"/>
                </a:lnTo>
                <a:lnTo>
                  <a:pt x="46469" y="22199"/>
                </a:lnTo>
                <a:lnTo>
                  <a:pt x="47828" y="25704"/>
                </a:lnTo>
                <a:lnTo>
                  <a:pt x="48031" y="30022"/>
                </a:lnTo>
                <a:lnTo>
                  <a:pt x="63576" y="30022"/>
                </a:lnTo>
                <a:lnTo>
                  <a:pt x="63068" y="20993"/>
                </a:lnTo>
                <a:lnTo>
                  <a:pt x="60350" y="13804"/>
                </a:lnTo>
                <a:lnTo>
                  <a:pt x="50190" y="2819"/>
                </a:lnTo>
                <a:lnTo>
                  <a:pt x="43167" y="0"/>
                </a:lnTo>
                <a:lnTo>
                  <a:pt x="25095" y="0"/>
                </a:lnTo>
                <a:lnTo>
                  <a:pt x="17665" y="3035"/>
                </a:lnTo>
                <a:lnTo>
                  <a:pt x="6375" y="15138"/>
                </a:lnTo>
                <a:lnTo>
                  <a:pt x="3543" y="22834"/>
                </a:lnTo>
                <a:lnTo>
                  <a:pt x="3543" y="32169"/>
                </a:lnTo>
                <a:lnTo>
                  <a:pt x="46139" y="68656"/>
                </a:lnTo>
                <a:lnTo>
                  <a:pt x="50190" y="73939"/>
                </a:lnTo>
                <a:lnTo>
                  <a:pt x="50190" y="86461"/>
                </a:lnTo>
                <a:lnTo>
                  <a:pt x="48602" y="91059"/>
                </a:lnTo>
                <a:lnTo>
                  <a:pt x="42240" y="98132"/>
                </a:lnTo>
                <a:lnTo>
                  <a:pt x="37871" y="99910"/>
                </a:lnTo>
                <a:lnTo>
                  <a:pt x="27101" y="99910"/>
                </a:lnTo>
                <a:lnTo>
                  <a:pt x="22999" y="97904"/>
                </a:lnTo>
                <a:lnTo>
                  <a:pt x="17246" y="90309"/>
                </a:lnTo>
                <a:lnTo>
                  <a:pt x="15862" y="85852"/>
                </a:lnTo>
                <a:lnTo>
                  <a:pt x="15862" y="80518"/>
                </a:lnTo>
                <a:lnTo>
                  <a:pt x="0" y="80518"/>
                </a:lnTo>
                <a:lnTo>
                  <a:pt x="25742" y="114681"/>
                </a:lnTo>
                <a:lnTo>
                  <a:pt x="32639" y="115303"/>
                </a:lnTo>
                <a:lnTo>
                  <a:pt x="40017" y="114668"/>
                </a:lnTo>
                <a:lnTo>
                  <a:pt x="66078" y="86791"/>
                </a:lnTo>
                <a:lnTo>
                  <a:pt x="66662" y="79286"/>
                </a:lnTo>
                <a:close/>
              </a:path>
              <a:path w="627379" h="147319">
                <a:moveTo>
                  <a:pt x="161023" y="74117"/>
                </a:moveTo>
                <a:lnTo>
                  <a:pt x="160286" y="65595"/>
                </a:lnTo>
                <a:lnTo>
                  <a:pt x="158076" y="57810"/>
                </a:lnTo>
                <a:lnTo>
                  <a:pt x="154393" y="50761"/>
                </a:lnTo>
                <a:lnTo>
                  <a:pt x="150901" y="46494"/>
                </a:lnTo>
                <a:lnTo>
                  <a:pt x="149250" y="44462"/>
                </a:lnTo>
                <a:lnTo>
                  <a:pt x="147967" y="43408"/>
                </a:lnTo>
                <a:lnTo>
                  <a:pt x="145783" y="41617"/>
                </a:lnTo>
                <a:lnTo>
                  <a:pt x="145783" y="81483"/>
                </a:lnTo>
                <a:lnTo>
                  <a:pt x="143192" y="87769"/>
                </a:lnTo>
                <a:lnTo>
                  <a:pt x="132854" y="98209"/>
                </a:lnTo>
                <a:lnTo>
                  <a:pt x="126593" y="100825"/>
                </a:lnTo>
                <a:lnTo>
                  <a:pt x="111975" y="100825"/>
                </a:lnTo>
                <a:lnTo>
                  <a:pt x="105816" y="98082"/>
                </a:lnTo>
                <a:lnTo>
                  <a:pt x="100736" y="92621"/>
                </a:lnTo>
                <a:lnTo>
                  <a:pt x="95681" y="87134"/>
                </a:lnTo>
                <a:lnTo>
                  <a:pt x="93141" y="80721"/>
                </a:lnTo>
                <a:lnTo>
                  <a:pt x="93141" y="66395"/>
                </a:lnTo>
                <a:lnTo>
                  <a:pt x="95732" y="60185"/>
                </a:lnTo>
                <a:lnTo>
                  <a:pt x="100952" y="54622"/>
                </a:lnTo>
                <a:lnTo>
                  <a:pt x="106070" y="49237"/>
                </a:lnTo>
                <a:lnTo>
                  <a:pt x="112128" y="46494"/>
                </a:lnTo>
                <a:lnTo>
                  <a:pt x="126644" y="46494"/>
                </a:lnTo>
                <a:lnTo>
                  <a:pt x="145783" y="81483"/>
                </a:lnTo>
                <a:lnTo>
                  <a:pt x="145783" y="41617"/>
                </a:lnTo>
                <a:lnTo>
                  <a:pt x="142976" y="39293"/>
                </a:lnTo>
                <a:lnTo>
                  <a:pt x="135953" y="35598"/>
                </a:lnTo>
                <a:lnTo>
                  <a:pt x="128155" y="33388"/>
                </a:lnTo>
                <a:lnTo>
                  <a:pt x="119621" y="32639"/>
                </a:lnTo>
                <a:lnTo>
                  <a:pt x="112445" y="33324"/>
                </a:lnTo>
                <a:lnTo>
                  <a:pt x="105714" y="35344"/>
                </a:lnTo>
                <a:lnTo>
                  <a:pt x="99428" y="38709"/>
                </a:lnTo>
                <a:lnTo>
                  <a:pt x="93599" y="43408"/>
                </a:lnTo>
                <a:lnTo>
                  <a:pt x="93599" y="34175"/>
                </a:lnTo>
                <a:lnTo>
                  <a:pt x="78828" y="34175"/>
                </a:lnTo>
                <a:lnTo>
                  <a:pt x="78828" y="147015"/>
                </a:lnTo>
                <a:lnTo>
                  <a:pt x="93599" y="147015"/>
                </a:lnTo>
                <a:lnTo>
                  <a:pt x="93599" y="104063"/>
                </a:lnTo>
                <a:lnTo>
                  <a:pt x="99491" y="108915"/>
                </a:lnTo>
                <a:lnTo>
                  <a:pt x="105968" y="112382"/>
                </a:lnTo>
                <a:lnTo>
                  <a:pt x="113042" y="114465"/>
                </a:lnTo>
                <a:lnTo>
                  <a:pt x="120713" y="115150"/>
                </a:lnTo>
                <a:lnTo>
                  <a:pt x="128943" y="114414"/>
                </a:lnTo>
                <a:lnTo>
                  <a:pt x="136474" y="112179"/>
                </a:lnTo>
                <a:lnTo>
                  <a:pt x="143306" y="108458"/>
                </a:lnTo>
                <a:lnTo>
                  <a:pt x="148475" y="104063"/>
                </a:lnTo>
                <a:lnTo>
                  <a:pt x="149453" y="103238"/>
                </a:lnTo>
                <a:lnTo>
                  <a:pt x="151384" y="100825"/>
                </a:lnTo>
                <a:lnTo>
                  <a:pt x="154508" y="96951"/>
                </a:lnTo>
                <a:lnTo>
                  <a:pt x="158127" y="90004"/>
                </a:lnTo>
                <a:lnTo>
                  <a:pt x="160299" y="82397"/>
                </a:lnTo>
                <a:lnTo>
                  <a:pt x="161023" y="74117"/>
                </a:lnTo>
                <a:close/>
              </a:path>
              <a:path w="627379" h="147319">
                <a:moveTo>
                  <a:pt x="250926" y="70815"/>
                </a:moveTo>
                <a:lnTo>
                  <a:pt x="250177" y="65582"/>
                </a:lnTo>
                <a:lnTo>
                  <a:pt x="249948" y="63931"/>
                </a:lnTo>
                <a:lnTo>
                  <a:pt x="245021" y="50190"/>
                </a:lnTo>
                <a:lnTo>
                  <a:pt x="241935" y="46024"/>
                </a:lnTo>
                <a:lnTo>
                  <a:pt x="240195" y="43649"/>
                </a:lnTo>
                <a:lnTo>
                  <a:pt x="234911" y="39878"/>
                </a:lnTo>
                <a:lnTo>
                  <a:pt x="234911" y="65582"/>
                </a:lnTo>
                <a:lnTo>
                  <a:pt x="185648" y="65582"/>
                </a:lnTo>
                <a:lnTo>
                  <a:pt x="219125" y="47256"/>
                </a:lnTo>
                <a:lnTo>
                  <a:pt x="234911" y="65582"/>
                </a:lnTo>
                <a:lnTo>
                  <a:pt x="234911" y="39878"/>
                </a:lnTo>
                <a:lnTo>
                  <a:pt x="226860" y="34099"/>
                </a:lnTo>
                <a:lnTo>
                  <a:pt x="219113" y="31711"/>
                </a:lnTo>
                <a:lnTo>
                  <a:pt x="210286" y="31711"/>
                </a:lnTo>
                <a:lnTo>
                  <a:pt x="176301" y="50495"/>
                </a:lnTo>
                <a:lnTo>
                  <a:pt x="169646" y="73431"/>
                </a:lnTo>
                <a:lnTo>
                  <a:pt x="170395" y="81622"/>
                </a:lnTo>
                <a:lnTo>
                  <a:pt x="194843" y="112052"/>
                </a:lnTo>
                <a:lnTo>
                  <a:pt x="210439" y="115150"/>
                </a:lnTo>
                <a:lnTo>
                  <a:pt x="222821" y="113436"/>
                </a:lnTo>
                <a:lnTo>
                  <a:pt x="233337" y="108267"/>
                </a:lnTo>
                <a:lnTo>
                  <a:pt x="240626" y="100990"/>
                </a:lnTo>
                <a:lnTo>
                  <a:pt x="241985" y="99656"/>
                </a:lnTo>
                <a:lnTo>
                  <a:pt x="248767" y="87591"/>
                </a:lnTo>
                <a:lnTo>
                  <a:pt x="232295" y="87591"/>
                </a:lnTo>
                <a:lnTo>
                  <a:pt x="228092" y="93459"/>
                </a:lnTo>
                <a:lnTo>
                  <a:pt x="223050" y="97650"/>
                </a:lnTo>
                <a:lnTo>
                  <a:pt x="217170" y="100164"/>
                </a:lnTo>
                <a:lnTo>
                  <a:pt x="210439" y="100990"/>
                </a:lnTo>
                <a:lnTo>
                  <a:pt x="204177" y="100990"/>
                </a:lnTo>
                <a:lnTo>
                  <a:pt x="198716" y="98907"/>
                </a:lnTo>
                <a:lnTo>
                  <a:pt x="189369" y="90589"/>
                </a:lnTo>
                <a:lnTo>
                  <a:pt x="186423" y="85382"/>
                </a:lnTo>
                <a:lnTo>
                  <a:pt x="185191" y="79121"/>
                </a:lnTo>
                <a:lnTo>
                  <a:pt x="250926" y="79121"/>
                </a:lnTo>
                <a:lnTo>
                  <a:pt x="250926" y="70815"/>
                </a:lnTo>
                <a:close/>
              </a:path>
              <a:path w="627379" h="147319">
                <a:moveTo>
                  <a:pt x="338353" y="60655"/>
                </a:moveTo>
                <a:lnTo>
                  <a:pt x="332397" y="48069"/>
                </a:lnTo>
                <a:lnTo>
                  <a:pt x="324078" y="39065"/>
                </a:lnTo>
                <a:lnTo>
                  <a:pt x="313385" y="33667"/>
                </a:lnTo>
                <a:lnTo>
                  <a:pt x="300342" y="31864"/>
                </a:lnTo>
                <a:lnTo>
                  <a:pt x="291846" y="32626"/>
                </a:lnTo>
                <a:lnTo>
                  <a:pt x="261886" y="57315"/>
                </a:lnTo>
                <a:lnTo>
                  <a:pt x="258927" y="73583"/>
                </a:lnTo>
                <a:lnTo>
                  <a:pt x="259638" y="82080"/>
                </a:lnTo>
                <a:lnTo>
                  <a:pt x="283552" y="112179"/>
                </a:lnTo>
                <a:lnTo>
                  <a:pt x="299720" y="115150"/>
                </a:lnTo>
                <a:lnTo>
                  <a:pt x="312750" y="113309"/>
                </a:lnTo>
                <a:lnTo>
                  <a:pt x="323532" y="107759"/>
                </a:lnTo>
                <a:lnTo>
                  <a:pt x="332066" y="98526"/>
                </a:lnTo>
                <a:lnTo>
                  <a:pt x="338353" y="85585"/>
                </a:lnTo>
                <a:lnTo>
                  <a:pt x="322351" y="85585"/>
                </a:lnTo>
                <a:lnTo>
                  <a:pt x="318795" y="92468"/>
                </a:lnTo>
                <a:lnTo>
                  <a:pt x="313842" y="97370"/>
                </a:lnTo>
                <a:lnTo>
                  <a:pt x="307479" y="100317"/>
                </a:lnTo>
                <a:lnTo>
                  <a:pt x="299720" y="101295"/>
                </a:lnTo>
                <a:lnTo>
                  <a:pt x="292430" y="101295"/>
                </a:lnTo>
                <a:lnTo>
                  <a:pt x="286359" y="98526"/>
                </a:lnTo>
                <a:lnTo>
                  <a:pt x="276606" y="87414"/>
                </a:lnTo>
                <a:lnTo>
                  <a:pt x="274167" y="80924"/>
                </a:lnTo>
                <a:lnTo>
                  <a:pt x="274167" y="65989"/>
                </a:lnTo>
                <a:lnTo>
                  <a:pt x="276504" y="59524"/>
                </a:lnTo>
                <a:lnTo>
                  <a:pt x="285838" y="48729"/>
                </a:lnTo>
                <a:lnTo>
                  <a:pt x="291820" y="46024"/>
                </a:lnTo>
                <a:lnTo>
                  <a:pt x="299110" y="46024"/>
                </a:lnTo>
                <a:lnTo>
                  <a:pt x="306730" y="46939"/>
                </a:lnTo>
                <a:lnTo>
                  <a:pt x="313143" y="49682"/>
                </a:lnTo>
                <a:lnTo>
                  <a:pt x="318350" y="54254"/>
                </a:lnTo>
                <a:lnTo>
                  <a:pt x="322351" y="60655"/>
                </a:lnTo>
                <a:lnTo>
                  <a:pt x="338353" y="60655"/>
                </a:lnTo>
                <a:close/>
              </a:path>
              <a:path w="627379" h="147319">
                <a:moveTo>
                  <a:pt x="380695" y="33870"/>
                </a:moveTo>
                <a:lnTo>
                  <a:pt x="369608" y="33870"/>
                </a:lnTo>
                <a:lnTo>
                  <a:pt x="369608" y="8470"/>
                </a:lnTo>
                <a:lnTo>
                  <a:pt x="354977" y="8470"/>
                </a:lnTo>
                <a:lnTo>
                  <a:pt x="354977" y="33870"/>
                </a:lnTo>
                <a:lnTo>
                  <a:pt x="343903" y="33870"/>
                </a:lnTo>
                <a:lnTo>
                  <a:pt x="343903" y="47409"/>
                </a:lnTo>
                <a:lnTo>
                  <a:pt x="354977" y="47409"/>
                </a:lnTo>
                <a:lnTo>
                  <a:pt x="354977" y="112991"/>
                </a:lnTo>
                <a:lnTo>
                  <a:pt x="369608" y="112991"/>
                </a:lnTo>
                <a:lnTo>
                  <a:pt x="369608" y="47409"/>
                </a:lnTo>
                <a:lnTo>
                  <a:pt x="380695" y="47409"/>
                </a:lnTo>
                <a:lnTo>
                  <a:pt x="380695" y="33870"/>
                </a:lnTo>
                <a:close/>
              </a:path>
              <a:path w="627379" h="147319">
                <a:moveTo>
                  <a:pt x="423481" y="32639"/>
                </a:moveTo>
                <a:lnTo>
                  <a:pt x="415886" y="32639"/>
                </a:lnTo>
                <a:lnTo>
                  <a:pt x="409676" y="35915"/>
                </a:lnTo>
                <a:lnTo>
                  <a:pt x="404850" y="42494"/>
                </a:lnTo>
                <a:lnTo>
                  <a:pt x="404850" y="34023"/>
                </a:lnTo>
                <a:lnTo>
                  <a:pt x="391160" y="34023"/>
                </a:lnTo>
                <a:lnTo>
                  <a:pt x="391160" y="112991"/>
                </a:lnTo>
                <a:lnTo>
                  <a:pt x="405777" y="112991"/>
                </a:lnTo>
                <a:lnTo>
                  <a:pt x="405777" y="68859"/>
                </a:lnTo>
                <a:lnTo>
                  <a:pt x="406882" y="59690"/>
                </a:lnTo>
                <a:lnTo>
                  <a:pt x="410197" y="53136"/>
                </a:lnTo>
                <a:lnTo>
                  <a:pt x="415734" y="49199"/>
                </a:lnTo>
                <a:lnTo>
                  <a:pt x="423481" y="47879"/>
                </a:lnTo>
                <a:lnTo>
                  <a:pt x="423481" y="32639"/>
                </a:lnTo>
                <a:close/>
              </a:path>
              <a:path w="627379" h="147319">
                <a:moveTo>
                  <a:pt x="499833" y="34023"/>
                </a:moveTo>
                <a:lnTo>
                  <a:pt x="485216" y="34023"/>
                </a:lnTo>
                <a:lnTo>
                  <a:pt x="485216" y="80454"/>
                </a:lnTo>
                <a:lnTo>
                  <a:pt x="483933" y="87998"/>
                </a:lnTo>
                <a:lnTo>
                  <a:pt x="478561" y="97955"/>
                </a:lnTo>
                <a:lnTo>
                  <a:pt x="473354" y="100520"/>
                </a:lnTo>
                <a:lnTo>
                  <a:pt x="465734" y="100520"/>
                </a:lnTo>
                <a:lnTo>
                  <a:pt x="457949" y="98958"/>
                </a:lnTo>
                <a:lnTo>
                  <a:pt x="452399" y="94259"/>
                </a:lnTo>
                <a:lnTo>
                  <a:pt x="449059" y="86410"/>
                </a:lnTo>
                <a:lnTo>
                  <a:pt x="447954" y="75425"/>
                </a:lnTo>
                <a:lnTo>
                  <a:pt x="447954" y="34023"/>
                </a:lnTo>
                <a:lnTo>
                  <a:pt x="433641" y="34023"/>
                </a:lnTo>
                <a:lnTo>
                  <a:pt x="433641" y="79438"/>
                </a:lnTo>
                <a:lnTo>
                  <a:pt x="434111" y="87020"/>
                </a:lnTo>
                <a:lnTo>
                  <a:pt x="464947" y="114681"/>
                </a:lnTo>
                <a:lnTo>
                  <a:pt x="473329" y="114681"/>
                </a:lnTo>
                <a:lnTo>
                  <a:pt x="480212" y="111353"/>
                </a:lnTo>
                <a:lnTo>
                  <a:pt x="485521" y="104673"/>
                </a:lnTo>
                <a:lnTo>
                  <a:pt x="485521" y="112991"/>
                </a:lnTo>
                <a:lnTo>
                  <a:pt x="499833" y="112991"/>
                </a:lnTo>
                <a:lnTo>
                  <a:pt x="499833" y="34023"/>
                </a:lnTo>
                <a:close/>
              </a:path>
              <a:path w="627379" h="147319">
                <a:moveTo>
                  <a:pt x="627291" y="55156"/>
                </a:moveTo>
                <a:lnTo>
                  <a:pt x="624776" y="47498"/>
                </a:lnTo>
                <a:lnTo>
                  <a:pt x="614413" y="35661"/>
                </a:lnTo>
                <a:lnTo>
                  <a:pt x="607072" y="32639"/>
                </a:lnTo>
                <a:lnTo>
                  <a:pt x="597738" y="32639"/>
                </a:lnTo>
                <a:lnTo>
                  <a:pt x="589978" y="33464"/>
                </a:lnTo>
                <a:lnTo>
                  <a:pt x="583336" y="35915"/>
                </a:lnTo>
                <a:lnTo>
                  <a:pt x="577811" y="40005"/>
                </a:lnTo>
                <a:lnTo>
                  <a:pt x="573417" y="45720"/>
                </a:lnTo>
                <a:lnTo>
                  <a:pt x="569175" y="40005"/>
                </a:lnTo>
                <a:lnTo>
                  <a:pt x="563867" y="35915"/>
                </a:lnTo>
                <a:lnTo>
                  <a:pt x="557479" y="33464"/>
                </a:lnTo>
                <a:lnTo>
                  <a:pt x="550024" y="32639"/>
                </a:lnTo>
                <a:lnTo>
                  <a:pt x="541909" y="32639"/>
                </a:lnTo>
                <a:lnTo>
                  <a:pt x="535292" y="35915"/>
                </a:lnTo>
                <a:lnTo>
                  <a:pt x="530161" y="42494"/>
                </a:lnTo>
                <a:lnTo>
                  <a:pt x="530161" y="34023"/>
                </a:lnTo>
                <a:lnTo>
                  <a:pt x="517080" y="34023"/>
                </a:lnTo>
                <a:lnTo>
                  <a:pt x="517080" y="112991"/>
                </a:lnTo>
                <a:lnTo>
                  <a:pt x="530936" y="112991"/>
                </a:lnTo>
                <a:lnTo>
                  <a:pt x="530936" y="72402"/>
                </a:lnTo>
                <a:lnTo>
                  <a:pt x="532015" y="60807"/>
                </a:lnTo>
                <a:lnTo>
                  <a:pt x="535279" y="52514"/>
                </a:lnTo>
                <a:lnTo>
                  <a:pt x="540702" y="47536"/>
                </a:lnTo>
                <a:lnTo>
                  <a:pt x="548322" y="45872"/>
                </a:lnTo>
                <a:lnTo>
                  <a:pt x="555205" y="45872"/>
                </a:lnTo>
                <a:lnTo>
                  <a:pt x="559968" y="48907"/>
                </a:lnTo>
                <a:lnTo>
                  <a:pt x="564388" y="59093"/>
                </a:lnTo>
                <a:lnTo>
                  <a:pt x="565251" y="65112"/>
                </a:lnTo>
                <a:lnTo>
                  <a:pt x="565251" y="112991"/>
                </a:lnTo>
                <a:lnTo>
                  <a:pt x="579577" y="112991"/>
                </a:lnTo>
                <a:lnTo>
                  <a:pt x="579577" y="63677"/>
                </a:lnTo>
                <a:lnTo>
                  <a:pt x="580440" y="57861"/>
                </a:lnTo>
                <a:lnTo>
                  <a:pt x="584657" y="48590"/>
                </a:lnTo>
                <a:lnTo>
                  <a:pt x="589318" y="45872"/>
                </a:lnTo>
                <a:lnTo>
                  <a:pt x="601840" y="45872"/>
                </a:lnTo>
                <a:lnTo>
                  <a:pt x="606107" y="48082"/>
                </a:lnTo>
                <a:lnTo>
                  <a:pt x="611339" y="56210"/>
                </a:lnTo>
                <a:lnTo>
                  <a:pt x="612521" y="61036"/>
                </a:lnTo>
                <a:lnTo>
                  <a:pt x="612521" y="112991"/>
                </a:lnTo>
                <a:lnTo>
                  <a:pt x="627291" y="112991"/>
                </a:lnTo>
                <a:lnTo>
                  <a:pt x="627291" y="5515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4295" y="1337767"/>
            <a:ext cx="304025" cy="15439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9807638" y="1100632"/>
            <a:ext cx="495934" cy="166370"/>
            <a:chOff x="9807638" y="1100632"/>
            <a:chExt cx="495934" cy="16637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7638" y="1100632"/>
              <a:ext cx="239699" cy="166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0236" y="1100632"/>
              <a:ext cx="102057" cy="1632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97642" y="1103744"/>
              <a:ext cx="105397" cy="163207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64250" y="4190072"/>
            <a:ext cx="1306791" cy="17659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7465390" y="4249127"/>
            <a:ext cx="254000" cy="116205"/>
            <a:chOff x="7465390" y="4249127"/>
            <a:chExt cx="254000" cy="11620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5390" y="4249127"/>
              <a:ext cx="108915" cy="11586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10055" y="4249127"/>
              <a:ext cx="108915" cy="115862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83592" y="4204386"/>
            <a:ext cx="206120" cy="20714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14197" y="3959009"/>
            <a:ext cx="1084478" cy="12007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80913" y="4003141"/>
            <a:ext cx="746340" cy="4864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80932" y="3393592"/>
            <a:ext cx="842028" cy="22801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43003" y="4537189"/>
            <a:ext cx="4611801" cy="26405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7"/>
            <a:ext cx="5339367" cy="7557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620912" y="2349605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30">
                <a:moveTo>
                  <a:pt x="37080" y="74"/>
                </a:moveTo>
                <a:lnTo>
                  <a:pt x="26211" y="0"/>
                </a:lnTo>
                <a:lnTo>
                  <a:pt x="736" y="339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40"/>
                </a:lnTo>
                <a:lnTo>
                  <a:pt x="55041" y="92337"/>
                </a:lnTo>
                <a:lnTo>
                  <a:pt x="89712" y="138883"/>
                </a:lnTo>
                <a:lnTo>
                  <a:pt x="110522" y="167930"/>
                </a:lnTo>
                <a:lnTo>
                  <a:pt x="166839" y="243137"/>
                </a:lnTo>
                <a:lnTo>
                  <a:pt x="219849" y="314867"/>
                </a:lnTo>
                <a:lnTo>
                  <a:pt x="223697" y="319693"/>
                </a:lnTo>
                <a:lnTo>
                  <a:pt x="229488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9"/>
                </a:lnTo>
                <a:lnTo>
                  <a:pt x="234835" y="339"/>
                </a:lnTo>
                <a:lnTo>
                  <a:pt x="234835" y="262543"/>
                </a:lnTo>
                <a:lnTo>
                  <a:pt x="224643" y="249884"/>
                </a:lnTo>
                <a:lnTo>
                  <a:pt x="169786" y="175472"/>
                </a:lnTo>
                <a:lnTo>
                  <a:pt x="165925" y="170646"/>
                </a:lnTo>
                <a:lnTo>
                  <a:pt x="161963" y="164816"/>
                </a:lnTo>
                <a:lnTo>
                  <a:pt x="41706" y="2198"/>
                </a:lnTo>
                <a:lnTo>
                  <a:pt x="37080" y="7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87371" y="2350465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65" y="299720"/>
                </a:moveTo>
                <a:lnTo>
                  <a:pt x="45288" y="299720"/>
                </a:lnTo>
                <a:lnTo>
                  <a:pt x="45288" y="185420"/>
                </a:lnTo>
                <a:lnTo>
                  <a:pt x="200088" y="185420"/>
                </a:lnTo>
                <a:lnTo>
                  <a:pt x="200088" y="143510"/>
                </a:lnTo>
                <a:lnTo>
                  <a:pt x="45288" y="143510"/>
                </a:lnTo>
                <a:lnTo>
                  <a:pt x="45288" y="41910"/>
                </a:lnTo>
                <a:lnTo>
                  <a:pt x="222846" y="41910"/>
                </a:lnTo>
                <a:lnTo>
                  <a:pt x="222846" y="40640"/>
                </a:lnTo>
                <a:lnTo>
                  <a:pt x="223253" y="40640"/>
                </a:lnTo>
                <a:lnTo>
                  <a:pt x="223253" y="2540"/>
                </a:lnTo>
                <a:lnTo>
                  <a:pt x="223253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65" y="34036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94345" y="2349944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30">
                <a:moveTo>
                  <a:pt x="234670" y="97726"/>
                </a:moveTo>
                <a:lnTo>
                  <a:pt x="228231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40" y="156591"/>
                </a:lnTo>
                <a:lnTo>
                  <a:pt x="121107" y="173748"/>
                </a:lnTo>
                <a:lnTo>
                  <a:pt x="45288" y="173748"/>
                </a:lnTo>
                <a:lnTo>
                  <a:pt x="45288" y="42125"/>
                </a:lnTo>
                <a:lnTo>
                  <a:pt x="120053" y="42125"/>
                </a:lnTo>
                <a:lnTo>
                  <a:pt x="146494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74" y="2705"/>
                </a:lnTo>
                <a:lnTo>
                  <a:pt x="117944" y="0"/>
                </a:lnTo>
                <a:lnTo>
                  <a:pt x="0" y="0"/>
                </a:lnTo>
                <a:lnTo>
                  <a:pt x="0" y="341185"/>
                </a:lnTo>
                <a:lnTo>
                  <a:pt x="45288" y="341185"/>
                </a:lnTo>
                <a:lnTo>
                  <a:pt x="45288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65" y="184277"/>
                </a:lnTo>
                <a:lnTo>
                  <a:pt x="205193" y="183819"/>
                </a:lnTo>
                <a:lnTo>
                  <a:pt x="206552" y="182321"/>
                </a:lnTo>
                <a:lnTo>
                  <a:pt x="211315" y="176834"/>
                </a:lnTo>
                <a:lnTo>
                  <a:pt x="213702" y="173748"/>
                </a:lnTo>
                <a:lnTo>
                  <a:pt x="215811" y="171056"/>
                </a:lnTo>
                <a:lnTo>
                  <a:pt x="219938" y="164909"/>
                </a:lnTo>
                <a:lnTo>
                  <a:pt x="223608" y="158305"/>
                </a:lnTo>
                <a:lnTo>
                  <a:pt x="233045" y="129260"/>
                </a:lnTo>
                <a:lnTo>
                  <a:pt x="234670" y="97726"/>
                </a:lnTo>
                <a:close/>
              </a:path>
              <a:path w="562609" h="341630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21"/>
                </a:lnTo>
                <a:lnTo>
                  <a:pt x="507276" y="207454"/>
                </a:lnTo>
                <a:lnTo>
                  <a:pt x="465594" y="107264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60"/>
                </a:lnTo>
                <a:lnTo>
                  <a:pt x="459130" y="207454"/>
                </a:lnTo>
                <a:lnTo>
                  <a:pt x="349618" y="207454"/>
                </a:lnTo>
                <a:lnTo>
                  <a:pt x="352094" y="202260"/>
                </a:lnTo>
                <a:lnTo>
                  <a:pt x="354088" y="196799"/>
                </a:lnTo>
                <a:lnTo>
                  <a:pt x="396557" y="91160"/>
                </a:lnTo>
                <a:lnTo>
                  <a:pt x="398640" y="85940"/>
                </a:lnTo>
                <a:lnTo>
                  <a:pt x="402196" y="78549"/>
                </a:lnTo>
                <a:lnTo>
                  <a:pt x="403326" y="73710"/>
                </a:lnTo>
                <a:lnTo>
                  <a:pt x="405777" y="75501"/>
                </a:lnTo>
                <a:lnTo>
                  <a:pt x="406234" y="78257"/>
                </a:lnTo>
                <a:lnTo>
                  <a:pt x="409524" y="86766"/>
                </a:lnTo>
                <a:lnTo>
                  <a:pt x="410718" y="89484"/>
                </a:lnTo>
                <a:lnTo>
                  <a:pt x="421805" y="115519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96" y="204647"/>
                </a:lnTo>
                <a:lnTo>
                  <a:pt x="459130" y="207454"/>
                </a:lnTo>
                <a:lnTo>
                  <a:pt x="459130" y="91160"/>
                </a:lnTo>
                <a:lnTo>
                  <a:pt x="453478" y="78549"/>
                </a:lnTo>
                <a:lnTo>
                  <a:pt x="451535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27" y="0"/>
                </a:lnTo>
                <a:lnTo>
                  <a:pt x="385800" y="3238"/>
                </a:lnTo>
                <a:lnTo>
                  <a:pt x="384683" y="6705"/>
                </a:lnTo>
                <a:lnTo>
                  <a:pt x="369925" y="42418"/>
                </a:lnTo>
                <a:lnTo>
                  <a:pt x="356450" y="74320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78" y="181038"/>
                </a:lnTo>
                <a:lnTo>
                  <a:pt x="303530" y="202323"/>
                </a:lnTo>
                <a:lnTo>
                  <a:pt x="299097" y="212737"/>
                </a:lnTo>
                <a:lnTo>
                  <a:pt x="263855" y="297561"/>
                </a:lnTo>
                <a:lnTo>
                  <a:pt x="254533" y="319811"/>
                </a:lnTo>
                <a:lnTo>
                  <a:pt x="248996" y="333527"/>
                </a:lnTo>
                <a:lnTo>
                  <a:pt x="246418" y="341185"/>
                </a:lnTo>
                <a:lnTo>
                  <a:pt x="293801" y="341185"/>
                </a:lnTo>
                <a:lnTo>
                  <a:pt x="330657" y="250621"/>
                </a:lnTo>
                <a:lnTo>
                  <a:pt x="478091" y="250621"/>
                </a:lnTo>
                <a:lnTo>
                  <a:pt x="480618" y="258673"/>
                </a:lnTo>
                <a:lnTo>
                  <a:pt x="486029" y="272415"/>
                </a:lnTo>
                <a:lnTo>
                  <a:pt x="499884" y="305828"/>
                </a:lnTo>
                <a:lnTo>
                  <a:pt x="505599" y="319481"/>
                </a:lnTo>
                <a:lnTo>
                  <a:pt x="510933" y="332714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53472" y="2001071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4" y="0"/>
                </a:moveTo>
                <a:lnTo>
                  <a:pt x="52144" y="24781"/>
                </a:lnTo>
                <a:lnTo>
                  <a:pt x="21853" y="72533"/>
                </a:lnTo>
                <a:lnTo>
                  <a:pt x="4021" y="117340"/>
                </a:lnTo>
                <a:lnTo>
                  <a:pt x="0" y="143455"/>
                </a:lnTo>
                <a:lnTo>
                  <a:pt x="2062" y="161756"/>
                </a:lnTo>
                <a:lnTo>
                  <a:pt x="8406" y="179413"/>
                </a:lnTo>
                <a:lnTo>
                  <a:pt x="18657" y="194389"/>
                </a:lnTo>
                <a:lnTo>
                  <a:pt x="32553" y="205629"/>
                </a:lnTo>
                <a:lnTo>
                  <a:pt x="62343" y="213197"/>
                </a:lnTo>
                <a:lnTo>
                  <a:pt x="87611" y="203476"/>
                </a:lnTo>
                <a:lnTo>
                  <a:pt x="101530" y="190910"/>
                </a:lnTo>
                <a:lnTo>
                  <a:pt x="39894" y="190910"/>
                </a:lnTo>
                <a:lnTo>
                  <a:pt x="32838" y="183817"/>
                </a:lnTo>
                <a:lnTo>
                  <a:pt x="29580" y="167108"/>
                </a:lnTo>
                <a:lnTo>
                  <a:pt x="29976" y="147635"/>
                </a:lnTo>
                <a:lnTo>
                  <a:pt x="33887" y="132248"/>
                </a:lnTo>
                <a:lnTo>
                  <a:pt x="36973" y="126165"/>
                </a:lnTo>
                <a:lnTo>
                  <a:pt x="43031" y="122812"/>
                </a:lnTo>
                <a:lnTo>
                  <a:pt x="48327" y="119307"/>
                </a:lnTo>
                <a:lnTo>
                  <a:pt x="78603" y="93767"/>
                </a:lnTo>
                <a:lnTo>
                  <a:pt x="79292" y="92980"/>
                </a:lnTo>
                <a:lnTo>
                  <a:pt x="47272" y="92980"/>
                </a:lnTo>
                <a:lnTo>
                  <a:pt x="48708" y="86820"/>
                </a:lnTo>
                <a:lnTo>
                  <a:pt x="53610" y="77918"/>
                </a:lnTo>
                <a:lnTo>
                  <a:pt x="56302" y="71466"/>
                </a:lnTo>
                <a:lnTo>
                  <a:pt x="63651" y="55517"/>
                </a:lnTo>
                <a:lnTo>
                  <a:pt x="72010" y="41824"/>
                </a:lnTo>
                <a:lnTo>
                  <a:pt x="82368" y="29904"/>
                </a:lnTo>
                <a:lnTo>
                  <a:pt x="95710" y="19269"/>
                </a:lnTo>
                <a:lnTo>
                  <a:pt x="119005" y="19269"/>
                </a:lnTo>
                <a:lnTo>
                  <a:pt x="114150" y="8266"/>
                </a:lnTo>
                <a:lnTo>
                  <a:pt x="100284" y="891"/>
                </a:lnTo>
                <a:lnTo>
                  <a:pt x="83534" y="0"/>
                </a:lnTo>
                <a:close/>
              </a:path>
              <a:path w="287654" h="213360">
                <a:moveTo>
                  <a:pt x="205266" y="127486"/>
                </a:moveTo>
                <a:lnTo>
                  <a:pt x="160150" y="127486"/>
                </a:lnTo>
                <a:lnTo>
                  <a:pt x="158334" y="132985"/>
                </a:lnTo>
                <a:lnTo>
                  <a:pt x="156962" y="141735"/>
                </a:lnTo>
                <a:lnTo>
                  <a:pt x="156211" y="146071"/>
                </a:lnTo>
                <a:lnTo>
                  <a:pt x="155544" y="150867"/>
                </a:lnTo>
                <a:lnTo>
                  <a:pt x="151527" y="177219"/>
                </a:lnTo>
                <a:lnTo>
                  <a:pt x="155145" y="189879"/>
                </a:lnTo>
                <a:lnTo>
                  <a:pt x="163778" y="200009"/>
                </a:lnTo>
                <a:lnTo>
                  <a:pt x="174089" y="202072"/>
                </a:lnTo>
                <a:lnTo>
                  <a:pt x="182743" y="190529"/>
                </a:lnTo>
                <a:lnTo>
                  <a:pt x="199647" y="140046"/>
                </a:lnTo>
                <a:lnTo>
                  <a:pt x="205266" y="127486"/>
                </a:lnTo>
                <a:close/>
              </a:path>
              <a:path w="287654" h="213360">
                <a:moveTo>
                  <a:pt x="194299" y="47914"/>
                </a:moveTo>
                <a:lnTo>
                  <a:pt x="186141" y="48006"/>
                </a:lnTo>
                <a:lnTo>
                  <a:pt x="177854" y="48746"/>
                </a:lnTo>
                <a:lnTo>
                  <a:pt x="177054" y="52162"/>
                </a:lnTo>
                <a:lnTo>
                  <a:pt x="174755" y="57433"/>
                </a:lnTo>
                <a:lnTo>
                  <a:pt x="171275" y="66348"/>
                </a:lnTo>
                <a:lnTo>
                  <a:pt x="170462" y="68812"/>
                </a:lnTo>
                <a:lnTo>
                  <a:pt x="163287" y="83150"/>
                </a:lnTo>
                <a:lnTo>
                  <a:pt x="159769" y="86465"/>
                </a:lnTo>
                <a:lnTo>
                  <a:pt x="153927" y="94339"/>
                </a:lnTo>
                <a:lnTo>
                  <a:pt x="139068" y="112590"/>
                </a:lnTo>
                <a:lnTo>
                  <a:pt x="120959" y="132283"/>
                </a:lnTo>
                <a:lnTo>
                  <a:pt x="102187" y="150867"/>
                </a:lnTo>
                <a:lnTo>
                  <a:pt x="85334" y="165789"/>
                </a:lnTo>
                <a:lnTo>
                  <a:pt x="79594" y="170463"/>
                </a:lnTo>
                <a:lnTo>
                  <a:pt x="71669" y="177054"/>
                </a:lnTo>
                <a:lnTo>
                  <a:pt x="39894" y="190910"/>
                </a:lnTo>
                <a:lnTo>
                  <a:pt x="101530" y="190910"/>
                </a:lnTo>
                <a:lnTo>
                  <a:pt x="109379" y="183817"/>
                </a:lnTo>
                <a:lnTo>
                  <a:pt x="128591" y="161662"/>
                </a:lnTo>
                <a:lnTo>
                  <a:pt x="143037" y="144391"/>
                </a:lnTo>
                <a:lnTo>
                  <a:pt x="151143" y="134974"/>
                </a:lnTo>
                <a:lnTo>
                  <a:pt x="156111" y="129988"/>
                </a:lnTo>
                <a:lnTo>
                  <a:pt x="160150" y="127486"/>
                </a:lnTo>
                <a:lnTo>
                  <a:pt x="205272" y="127473"/>
                </a:lnTo>
                <a:lnTo>
                  <a:pt x="205889" y="126094"/>
                </a:lnTo>
                <a:lnTo>
                  <a:pt x="226393" y="85241"/>
                </a:lnTo>
                <a:lnTo>
                  <a:pt x="240489" y="69052"/>
                </a:lnTo>
                <a:lnTo>
                  <a:pt x="267648" y="69052"/>
                </a:lnTo>
                <a:lnTo>
                  <a:pt x="265677" y="62436"/>
                </a:lnTo>
                <a:lnTo>
                  <a:pt x="204181" y="62436"/>
                </a:lnTo>
                <a:lnTo>
                  <a:pt x="200816" y="51661"/>
                </a:lnTo>
                <a:lnTo>
                  <a:pt x="194299" y="47914"/>
                </a:lnTo>
                <a:close/>
              </a:path>
              <a:path w="287654" h="213360">
                <a:moveTo>
                  <a:pt x="267648" y="69052"/>
                </a:moveTo>
                <a:lnTo>
                  <a:pt x="240489" y="69052"/>
                </a:lnTo>
                <a:lnTo>
                  <a:pt x="241806" y="74413"/>
                </a:lnTo>
                <a:lnTo>
                  <a:pt x="242018" y="83150"/>
                </a:lnTo>
                <a:lnTo>
                  <a:pt x="242131" y="147635"/>
                </a:lnTo>
                <a:lnTo>
                  <a:pt x="258292" y="184296"/>
                </a:lnTo>
                <a:lnTo>
                  <a:pt x="274729" y="190910"/>
                </a:lnTo>
                <a:lnTo>
                  <a:pt x="287226" y="190910"/>
                </a:lnTo>
                <a:lnTo>
                  <a:pt x="284204" y="184001"/>
                </a:lnTo>
                <a:lnTo>
                  <a:pt x="284204" y="177219"/>
                </a:lnTo>
                <a:lnTo>
                  <a:pt x="270513" y="177219"/>
                </a:lnTo>
                <a:lnTo>
                  <a:pt x="270329" y="165789"/>
                </a:lnTo>
                <a:lnTo>
                  <a:pt x="269690" y="147635"/>
                </a:lnTo>
                <a:lnTo>
                  <a:pt x="269524" y="140046"/>
                </a:lnTo>
                <a:lnTo>
                  <a:pt x="269408" y="127473"/>
                </a:lnTo>
                <a:lnTo>
                  <a:pt x="270551" y="123447"/>
                </a:lnTo>
                <a:lnTo>
                  <a:pt x="270655" y="107337"/>
                </a:lnTo>
                <a:lnTo>
                  <a:pt x="270764" y="100848"/>
                </a:lnTo>
                <a:lnTo>
                  <a:pt x="270666" y="92980"/>
                </a:lnTo>
                <a:lnTo>
                  <a:pt x="269846" y="76433"/>
                </a:lnTo>
                <a:lnTo>
                  <a:pt x="267648" y="69052"/>
                </a:lnTo>
                <a:close/>
              </a:path>
              <a:path w="287654" h="213360">
                <a:moveTo>
                  <a:pt x="284204" y="171961"/>
                </a:moveTo>
                <a:lnTo>
                  <a:pt x="278425" y="172431"/>
                </a:lnTo>
                <a:lnTo>
                  <a:pt x="276088" y="175924"/>
                </a:lnTo>
                <a:lnTo>
                  <a:pt x="270513" y="177219"/>
                </a:lnTo>
                <a:lnTo>
                  <a:pt x="284204" y="177219"/>
                </a:lnTo>
                <a:lnTo>
                  <a:pt x="284204" y="171961"/>
                </a:lnTo>
                <a:close/>
              </a:path>
              <a:path w="287654" h="213360">
                <a:moveTo>
                  <a:pt x="119005" y="19269"/>
                </a:moveTo>
                <a:lnTo>
                  <a:pt x="95710" y="19269"/>
                </a:lnTo>
                <a:lnTo>
                  <a:pt x="93331" y="29340"/>
                </a:lnTo>
                <a:lnTo>
                  <a:pt x="87900" y="41416"/>
                </a:lnTo>
                <a:lnTo>
                  <a:pt x="62070" y="78207"/>
                </a:lnTo>
                <a:lnTo>
                  <a:pt x="47272" y="92980"/>
                </a:lnTo>
                <a:lnTo>
                  <a:pt x="79292" y="92980"/>
                </a:lnTo>
                <a:lnTo>
                  <a:pt x="91415" y="79125"/>
                </a:lnTo>
                <a:lnTo>
                  <a:pt x="104915" y="59985"/>
                </a:lnTo>
                <a:lnTo>
                  <a:pt x="115590" y="39636"/>
                </a:lnTo>
                <a:lnTo>
                  <a:pt x="119929" y="21365"/>
                </a:lnTo>
                <a:lnTo>
                  <a:pt x="119005" y="19269"/>
                </a:lnTo>
                <a:close/>
              </a:path>
              <a:path w="287654" h="213360">
                <a:moveTo>
                  <a:pt x="232081" y="41416"/>
                </a:moveTo>
                <a:lnTo>
                  <a:pt x="217910" y="47396"/>
                </a:lnTo>
                <a:lnTo>
                  <a:pt x="208730" y="56677"/>
                </a:lnTo>
                <a:lnTo>
                  <a:pt x="204181" y="62436"/>
                </a:lnTo>
                <a:lnTo>
                  <a:pt x="265677" y="62436"/>
                </a:lnTo>
                <a:lnTo>
                  <a:pt x="264464" y="58364"/>
                </a:lnTo>
                <a:lnTo>
                  <a:pt x="251603" y="45558"/>
                </a:lnTo>
                <a:lnTo>
                  <a:pt x="232081" y="41416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95639" y="2000491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40" y="0"/>
                </a:moveTo>
                <a:lnTo>
                  <a:pt x="140855" y="152"/>
                </a:lnTo>
                <a:lnTo>
                  <a:pt x="134531" y="1600"/>
                </a:lnTo>
                <a:lnTo>
                  <a:pt x="128397" y="6972"/>
                </a:lnTo>
                <a:lnTo>
                  <a:pt x="126301" y="10985"/>
                </a:lnTo>
                <a:lnTo>
                  <a:pt x="95086" y="58534"/>
                </a:lnTo>
                <a:lnTo>
                  <a:pt x="80580" y="80006"/>
                </a:lnTo>
                <a:lnTo>
                  <a:pt x="49428" y="123520"/>
                </a:lnTo>
                <a:lnTo>
                  <a:pt x="40825" y="133925"/>
                </a:lnTo>
                <a:lnTo>
                  <a:pt x="31584" y="141998"/>
                </a:lnTo>
                <a:lnTo>
                  <a:pt x="34876" y="116382"/>
                </a:lnTo>
                <a:lnTo>
                  <a:pt x="42119" y="88160"/>
                </a:lnTo>
                <a:lnTo>
                  <a:pt x="49362" y="62638"/>
                </a:lnTo>
                <a:lnTo>
                  <a:pt x="52654" y="45123"/>
                </a:lnTo>
                <a:lnTo>
                  <a:pt x="50100" y="36657"/>
                </a:lnTo>
                <a:lnTo>
                  <a:pt x="43386" y="32273"/>
                </a:lnTo>
                <a:lnTo>
                  <a:pt x="33934" y="30628"/>
                </a:lnTo>
                <a:lnTo>
                  <a:pt x="23164" y="30378"/>
                </a:lnTo>
                <a:lnTo>
                  <a:pt x="16748" y="54602"/>
                </a:lnTo>
                <a:lnTo>
                  <a:pt x="9096" y="82230"/>
                </a:lnTo>
                <a:lnTo>
                  <a:pt x="2687" y="109732"/>
                </a:lnTo>
                <a:lnTo>
                  <a:pt x="0" y="133578"/>
                </a:lnTo>
                <a:lnTo>
                  <a:pt x="4456" y="148138"/>
                </a:lnTo>
                <a:lnTo>
                  <a:pt x="14955" y="158688"/>
                </a:lnTo>
                <a:lnTo>
                  <a:pt x="27190" y="165105"/>
                </a:lnTo>
                <a:lnTo>
                  <a:pt x="36855" y="167271"/>
                </a:lnTo>
                <a:lnTo>
                  <a:pt x="46545" y="165412"/>
                </a:lnTo>
                <a:lnTo>
                  <a:pt x="128092" y="52463"/>
                </a:lnTo>
                <a:lnTo>
                  <a:pt x="130581" y="49326"/>
                </a:lnTo>
                <a:lnTo>
                  <a:pt x="127589" y="63702"/>
                </a:lnTo>
                <a:lnTo>
                  <a:pt x="111264" y="126885"/>
                </a:lnTo>
                <a:lnTo>
                  <a:pt x="94191" y="182956"/>
                </a:lnTo>
                <a:lnTo>
                  <a:pt x="74612" y="236626"/>
                </a:lnTo>
                <a:lnTo>
                  <a:pt x="51229" y="289509"/>
                </a:lnTo>
                <a:lnTo>
                  <a:pt x="26327" y="335762"/>
                </a:lnTo>
                <a:lnTo>
                  <a:pt x="69507" y="335762"/>
                </a:lnTo>
                <a:lnTo>
                  <a:pt x="81953" y="309486"/>
                </a:lnTo>
                <a:lnTo>
                  <a:pt x="85559" y="303441"/>
                </a:lnTo>
                <a:lnTo>
                  <a:pt x="91147" y="289648"/>
                </a:lnTo>
                <a:lnTo>
                  <a:pt x="94208" y="284238"/>
                </a:lnTo>
                <a:lnTo>
                  <a:pt x="97586" y="277495"/>
                </a:lnTo>
                <a:lnTo>
                  <a:pt x="117881" y="239877"/>
                </a:lnTo>
                <a:lnTo>
                  <a:pt x="140757" y="204646"/>
                </a:lnTo>
                <a:lnTo>
                  <a:pt x="165480" y="170586"/>
                </a:lnTo>
                <a:lnTo>
                  <a:pt x="231063" y="90843"/>
                </a:lnTo>
                <a:lnTo>
                  <a:pt x="233565" y="87591"/>
                </a:lnTo>
                <a:lnTo>
                  <a:pt x="235762" y="86182"/>
                </a:lnTo>
                <a:lnTo>
                  <a:pt x="240995" y="79628"/>
                </a:lnTo>
                <a:lnTo>
                  <a:pt x="254838" y="64782"/>
                </a:lnTo>
                <a:lnTo>
                  <a:pt x="254838" y="55651"/>
                </a:lnTo>
                <a:lnTo>
                  <a:pt x="240250" y="63887"/>
                </a:lnTo>
                <a:lnTo>
                  <a:pt x="202501" y="91757"/>
                </a:lnTo>
                <a:lnTo>
                  <a:pt x="168013" y="126829"/>
                </a:lnTo>
                <a:lnTo>
                  <a:pt x="131635" y="168325"/>
                </a:lnTo>
                <a:lnTo>
                  <a:pt x="133895" y="156783"/>
                </a:lnTo>
                <a:lnTo>
                  <a:pt x="155632" y="67662"/>
                </a:lnTo>
                <a:lnTo>
                  <a:pt x="160179" y="47640"/>
                </a:lnTo>
                <a:lnTo>
                  <a:pt x="162166" y="34582"/>
                </a:lnTo>
                <a:lnTo>
                  <a:pt x="162287" y="23660"/>
                </a:lnTo>
                <a:lnTo>
                  <a:pt x="161094" y="12233"/>
                </a:lnTo>
                <a:lnTo>
                  <a:pt x="156256" y="3335"/>
                </a:lnTo>
                <a:lnTo>
                  <a:pt x="145440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90647" y="2350465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87" y="299720"/>
                </a:moveTo>
                <a:lnTo>
                  <a:pt x="45288" y="299720"/>
                </a:lnTo>
                <a:lnTo>
                  <a:pt x="45288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87" y="340360"/>
                </a:lnTo>
                <a:lnTo>
                  <a:pt x="215887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41988" y="1863178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07" y="234035"/>
                </a:moveTo>
                <a:lnTo>
                  <a:pt x="106267" y="234035"/>
                </a:lnTo>
                <a:lnTo>
                  <a:pt x="107464" y="245770"/>
                </a:lnTo>
                <a:lnTo>
                  <a:pt x="107553" y="248551"/>
                </a:lnTo>
                <a:lnTo>
                  <a:pt x="107652" y="252628"/>
                </a:lnTo>
                <a:lnTo>
                  <a:pt x="107156" y="260210"/>
                </a:lnTo>
                <a:lnTo>
                  <a:pt x="106633" y="271951"/>
                </a:lnTo>
                <a:lnTo>
                  <a:pt x="108477" y="319214"/>
                </a:lnTo>
                <a:lnTo>
                  <a:pt x="134929" y="354048"/>
                </a:lnTo>
                <a:lnTo>
                  <a:pt x="148901" y="358160"/>
                </a:lnTo>
                <a:lnTo>
                  <a:pt x="160434" y="356093"/>
                </a:lnTo>
                <a:lnTo>
                  <a:pt x="165233" y="345655"/>
                </a:lnTo>
                <a:lnTo>
                  <a:pt x="163563" y="338627"/>
                </a:lnTo>
                <a:lnTo>
                  <a:pt x="159681" y="330911"/>
                </a:lnTo>
                <a:lnTo>
                  <a:pt x="145230" y="330911"/>
                </a:lnTo>
                <a:lnTo>
                  <a:pt x="143884" y="325132"/>
                </a:lnTo>
                <a:lnTo>
                  <a:pt x="139264" y="274101"/>
                </a:lnTo>
                <a:lnTo>
                  <a:pt x="138918" y="262458"/>
                </a:lnTo>
                <a:lnTo>
                  <a:pt x="138664" y="257810"/>
                </a:lnTo>
                <a:lnTo>
                  <a:pt x="137877" y="257340"/>
                </a:lnTo>
                <a:lnTo>
                  <a:pt x="137982" y="248551"/>
                </a:lnTo>
                <a:lnTo>
                  <a:pt x="138807" y="234035"/>
                </a:lnTo>
                <a:close/>
              </a:path>
              <a:path w="165734" h="358775">
                <a:moveTo>
                  <a:pt x="146063" y="329950"/>
                </a:moveTo>
                <a:lnTo>
                  <a:pt x="145230" y="330911"/>
                </a:lnTo>
                <a:lnTo>
                  <a:pt x="159681" y="330911"/>
                </a:lnTo>
                <a:lnTo>
                  <a:pt x="145599" y="330860"/>
                </a:lnTo>
                <a:lnTo>
                  <a:pt x="146063" y="329950"/>
                </a:lnTo>
                <a:close/>
              </a:path>
              <a:path w="165734" h="358775">
                <a:moveTo>
                  <a:pt x="158679" y="329387"/>
                </a:moveTo>
                <a:lnTo>
                  <a:pt x="146551" y="329387"/>
                </a:lnTo>
                <a:lnTo>
                  <a:pt x="145599" y="330860"/>
                </a:lnTo>
                <a:lnTo>
                  <a:pt x="159655" y="330860"/>
                </a:lnTo>
                <a:lnTo>
                  <a:pt x="159551" y="330654"/>
                </a:lnTo>
                <a:lnTo>
                  <a:pt x="158679" y="329387"/>
                </a:lnTo>
                <a:close/>
              </a:path>
              <a:path w="165734" h="358775">
                <a:moveTo>
                  <a:pt x="150488" y="319328"/>
                </a:moveTo>
                <a:lnTo>
                  <a:pt x="146881" y="328345"/>
                </a:lnTo>
                <a:lnTo>
                  <a:pt x="146063" y="329950"/>
                </a:lnTo>
                <a:lnTo>
                  <a:pt x="146551" y="329387"/>
                </a:lnTo>
                <a:lnTo>
                  <a:pt x="158679" y="329387"/>
                </a:lnTo>
                <a:lnTo>
                  <a:pt x="154694" y="323599"/>
                </a:lnTo>
                <a:lnTo>
                  <a:pt x="150488" y="319328"/>
                </a:lnTo>
                <a:close/>
              </a:path>
              <a:path w="165734" h="358775">
                <a:moveTo>
                  <a:pt x="85883" y="172948"/>
                </a:moveTo>
                <a:lnTo>
                  <a:pt x="79940" y="172948"/>
                </a:lnTo>
                <a:lnTo>
                  <a:pt x="69345" y="173817"/>
                </a:lnTo>
                <a:lnTo>
                  <a:pt x="30400" y="195941"/>
                </a:lnTo>
                <a:lnTo>
                  <a:pt x="11539" y="231891"/>
                </a:lnTo>
                <a:lnTo>
                  <a:pt x="0" y="282027"/>
                </a:lnTo>
                <a:lnTo>
                  <a:pt x="375" y="300949"/>
                </a:lnTo>
                <a:lnTo>
                  <a:pt x="6457" y="314883"/>
                </a:lnTo>
                <a:lnTo>
                  <a:pt x="21644" y="325497"/>
                </a:lnTo>
                <a:lnTo>
                  <a:pt x="35971" y="326936"/>
                </a:lnTo>
                <a:lnTo>
                  <a:pt x="49361" y="320488"/>
                </a:lnTo>
                <a:lnTo>
                  <a:pt x="61741" y="307441"/>
                </a:lnTo>
                <a:lnTo>
                  <a:pt x="63008" y="305638"/>
                </a:lnTo>
                <a:lnTo>
                  <a:pt x="27285" y="305638"/>
                </a:lnTo>
                <a:lnTo>
                  <a:pt x="26319" y="292429"/>
                </a:lnTo>
                <a:lnTo>
                  <a:pt x="35508" y="250777"/>
                </a:lnTo>
                <a:lnTo>
                  <a:pt x="53298" y="205377"/>
                </a:lnTo>
                <a:lnTo>
                  <a:pt x="69616" y="186797"/>
                </a:lnTo>
                <a:lnTo>
                  <a:pt x="141742" y="186797"/>
                </a:lnTo>
                <a:lnTo>
                  <a:pt x="142005" y="184810"/>
                </a:lnTo>
                <a:lnTo>
                  <a:pt x="142539" y="179273"/>
                </a:lnTo>
                <a:lnTo>
                  <a:pt x="99942" y="179273"/>
                </a:lnTo>
                <a:lnTo>
                  <a:pt x="93897" y="177863"/>
                </a:lnTo>
                <a:lnTo>
                  <a:pt x="85883" y="172948"/>
                </a:lnTo>
                <a:close/>
              </a:path>
              <a:path w="165734" h="358775">
                <a:moveTo>
                  <a:pt x="141742" y="186797"/>
                </a:moveTo>
                <a:lnTo>
                  <a:pt x="69616" y="186797"/>
                </a:lnTo>
                <a:lnTo>
                  <a:pt x="73878" y="189712"/>
                </a:lnTo>
                <a:lnTo>
                  <a:pt x="78657" y="196342"/>
                </a:lnTo>
                <a:lnTo>
                  <a:pt x="81781" y="201104"/>
                </a:lnTo>
                <a:lnTo>
                  <a:pt x="84651" y="202679"/>
                </a:lnTo>
                <a:lnTo>
                  <a:pt x="87306" y="206654"/>
                </a:lnTo>
                <a:lnTo>
                  <a:pt x="73247" y="231559"/>
                </a:lnTo>
                <a:lnTo>
                  <a:pt x="64494" y="248707"/>
                </a:lnTo>
                <a:lnTo>
                  <a:pt x="56200" y="264193"/>
                </a:lnTo>
                <a:lnTo>
                  <a:pt x="47311" y="279252"/>
                </a:lnTo>
                <a:lnTo>
                  <a:pt x="36772" y="295122"/>
                </a:lnTo>
                <a:lnTo>
                  <a:pt x="34474" y="298399"/>
                </a:lnTo>
                <a:lnTo>
                  <a:pt x="31388" y="304546"/>
                </a:lnTo>
                <a:lnTo>
                  <a:pt x="27285" y="305638"/>
                </a:lnTo>
                <a:lnTo>
                  <a:pt x="63008" y="305638"/>
                </a:lnTo>
                <a:lnTo>
                  <a:pt x="88017" y="266463"/>
                </a:lnTo>
                <a:lnTo>
                  <a:pt x="102076" y="237096"/>
                </a:lnTo>
                <a:lnTo>
                  <a:pt x="106267" y="234035"/>
                </a:lnTo>
                <a:lnTo>
                  <a:pt x="138807" y="234035"/>
                </a:lnTo>
                <a:lnTo>
                  <a:pt x="141306" y="190093"/>
                </a:lnTo>
                <a:lnTo>
                  <a:pt x="141742" y="186797"/>
                </a:lnTo>
                <a:close/>
              </a:path>
              <a:path w="165734" h="358775">
                <a:moveTo>
                  <a:pt x="157651" y="0"/>
                </a:moveTo>
                <a:lnTo>
                  <a:pt x="131768" y="1993"/>
                </a:lnTo>
                <a:lnTo>
                  <a:pt x="132530" y="7581"/>
                </a:lnTo>
                <a:lnTo>
                  <a:pt x="131616" y="16129"/>
                </a:lnTo>
                <a:lnTo>
                  <a:pt x="128352" y="42615"/>
                </a:lnTo>
                <a:lnTo>
                  <a:pt x="124137" y="72194"/>
                </a:lnTo>
                <a:lnTo>
                  <a:pt x="119677" y="102137"/>
                </a:lnTo>
                <a:lnTo>
                  <a:pt x="115677" y="129717"/>
                </a:lnTo>
                <a:lnTo>
                  <a:pt x="113281" y="145083"/>
                </a:lnTo>
                <a:lnTo>
                  <a:pt x="110548" y="156200"/>
                </a:lnTo>
                <a:lnTo>
                  <a:pt x="106446" y="166465"/>
                </a:lnTo>
                <a:lnTo>
                  <a:pt x="99942" y="179273"/>
                </a:lnTo>
                <a:lnTo>
                  <a:pt x="142539" y="179273"/>
                </a:lnTo>
                <a:lnTo>
                  <a:pt x="142837" y="176179"/>
                </a:lnTo>
                <a:lnTo>
                  <a:pt x="143135" y="169799"/>
                </a:lnTo>
                <a:lnTo>
                  <a:pt x="144535" y="152860"/>
                </a:lnTo>
                <a:lnTo>
                  <a:pt x="147091" y="131084"/>
                </a:lnTo>
                <a:lnTo>
                  <a:pt x="149989" y="109139"/>
                </a:lnTo>
                <a:lnTo>
                  <a:pt x="152419" y="91694"/>
                </a:lnTo>
                <a:lnTo>
                  <a:pt x="164167" y="16129"/>
                </a:lnTo>
                <a:lnTo>
                  <a:pt x="164179" y="6781"/>
                </a:lnTo>
                <a:lnTo>
                  <a:pt x="157651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916418" y="1936089"/>
            <a:ext cx="259715" cy="302260"/>
            <a:chOff x="7916418" y="1936089"/>
            <a:chExt cx="259715" cy="302260"/>
          </a:xfrm>
        </p:grpSpPr>
        <p:sp>
          <p:nvSpPr>
            <p:cNvPr id="11" name="object 11"/>
            <p:cNvSpPr/>
            <p:nvPr/>
          </p:nvSpPr>
          <p:spPr>
            <a:xfrm>
              <a:off x="7916418" y="1936089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810" y="5867"/>
                  </a:lnTo>
                  <a:lnTo>
                    <a:pt x="103708" y="8166"/>
                  </a:lnTo>
                  <a:lnTo>
                    <a:pt x="88455" y="11582"/>
                  </a:lnTo>
                  <a:lnTo>
                    <a:pt x="23583" y="27800"/>
                  </a:lnTo>
                  <a:lnTo>
                    <a:pt x="14942" y="29750"/>
                  </a:lnTo>
                  <a:lnTo>
                    <a:pt x="7386" y="32248"/>
                  </a:lnTo>
                  <a:lnTo>
                    <a:pt x="2032" y="36894"/>
                  </a:lnTo>
                  <a:lnTo>
                    <a:pt x="0" y="45288"/>
                  </a:lnTo>
                  <a:lnTo>
                    <a:pt x="1569" y="54065"/>
                  </a:lnTo>
                  <a:lnTo>
                    <a:pt x="5765" y="61836"/>
                  </a:lnTo>
                  <a:lnTo>
                    <a:pt x="11819" y="67387"/>
                  </a:lnTo>
                  <a:lnTo>
                    <a:pt x="18961" y="69507"/>
                  </a:lnTo>
                  <a:lnTo>
                    <a:pt x="28753" y="68625"/>
                  </a:lnTo>
                  <a:lnTo>
                    <a:pt x="39396" y="66465"/>
                  </a:lnTo>
                  <a:lnTo>
                    <a:pt x="49595" y="63752"/>
                  </a:lnTo>
                  <a:lnTo>
                    <a:pt x="94780" y="50545"/>
                  </a:lnTo>
                  <a:lnTo>
                    <a:pt x="68000" y="153369"/>
                  </a:lnTo>
                  <a:lnTo>
                    <a:pt x="53633" y="213471"/>
                  </a:lnTo>
                  <a:lnTo>
                    <a:pt x="47383" y="253784"/>
                  </a:lnTo>
                  <a:lnTo>
                    <a:pt x="47281" y="263843"/>
                  </a:lnTo>
                  <a:lnTo>
                    <a:pt x="47621" y="273962"/>
                  </a:lnTo>
                  <a:lnTo>
                    <a:pt x="77008" y="302247"/>
                  </a:lnTo>
                  <a:lnTo>
                    <a:pt x="80035" y="299072"/>
                  </a:lnTo>
                  <a:lnTo>
                    <a:pt x="79740" y="264201"/>
                  </a:lnTo>
                  <a:lnTo>
                    <a:pt x="81406" y="255509"/>
                  </a:lnTo>
                  <a:lnTo>
                    <a:pt x="94195" y="198759"/>
                  </a:lnTo>
                  <a:lnTo>
                    <a:pt x="103870" y="159345"/>
                  </a:lnTo>
                  <a:lnTo>
                    <a:pt x="125133" y="75539"/>
                  </a:lnTo>
                  <a:lnTo>
                    <a:pt x="131559" y="48691"/>
                  </a:lnTo>
                  <a:lnTo>
                    <a:pt x="131152" y="43395"/>
                  </a:lnTo>
                  <a:lnTo>
                    <a:pt x="190037" y="42693"/>
                  </a:lnTo>
                  <a:lnTo>
                    <a:pt x="205358" y="42125"/>
                  </a:lnTo>
                  <a:lnTo>
                    <a:pt x="234010" y="40246"/>
                  </a:lnTo>
                  <a:lnTo>
                    <a:pt x="239211" y="33544"/>
                  </a:lnTo>
                  <a:lnTo>
                    <a:pt x="237586" y="22712"/>
                  </a:lnTo>
                  <a:lnTo>
                    <a:pt x="230097" y="11973"/>
                  </a:lnTo>
                  <a:lnTo>
                    <a:pt x="217703" y="5549"/>
                  </a:lnTo>
                  <a:lnTo>
                    <a:pt x="200657" y="2938"/>
                  </a:lnTo>
                  <a:lnTo>
                    <a:pt x="185469" y="1985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70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7286" y="2006650"/>
              <a:ext cx="118604" cy="17901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9060878" y="515366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23" y="12476"/>
                </a:lnTo>
                <a:lnTo>
                  <a:pt x="697458" y="56565"/>
                </a:lnTo>
                <a:lnTo>
                  <a:pt x="673633" y="99306"/>
                </a:lnTo>
                <a:lnTo>
                  <a:pt x="663600" y="155371"/>
                </a:lnTo>
                <a:lnTo>
                  <a:pt x="666304" y="184942"/>
                </a:lnTo>
                <a:lnTo>
                  <a:pt x="684410" y="234587"/>
                </a:lnTo>
                <a:lnTo>
                  <a:pt x="724835" y="280798"/>
                </a:lnTo>
                <a:lnTo>
                  <a:pt x="788532" y="307802"/>
                </a:lnTo>
                <a:lnTo>
                  <a:pt x="819873" y="310705"/>
                </a:lnTo>
                <a:lnTo>
                  <a:pt x="851716" y="308286"/>
                </a:lnTo>
                <a:lnTo>
                  <a:pt x="885332" y="299800"/>
                </a:lnTo>
                <a:lnTo>
                  <a:pt x="917639" y="283407"/>
                </a:lnTo>
                <a:lnTo>
                  <a:pt x="945553" y="257263"/>
                </a:lnTo>
                <a:lnTo>
                  <a:pt x="950758" y="248920"/>
                </a:lnTo>
                <a:lnTo>
                  <a:pt x="819873" y="248920"/>
                </a:lnTo>
                <a:lnTo>
                  <a:pt x="802398" y="246968"/>
                </a:lnTo>
                <a:lnTo>
                  <a:pt x="760768" y="217982"/>
                </a:lnTo>
                <a:lnTo>
                  <a:pt x="745753" y="176341"/>
                </a:lnTo>
                <a:lnTo>
                  <a:pt x="744575" y="158483"/>
                </a:lnTo>
                <a:lnTo>
                  <a:pt x="745753" y="140616"/>
                </a:lnTo>
                <a:lnTo>
                  <a:pt x="760768" y="98933"/>
                </a:lnTo>
                <a:lnTo>
                  <a:pt x="802398" y="70120"/>
                </a:lnTo>
                <a:lnTo>
                  <a:pt x="819873" y="68199"/>
                </a:lnTo>
                <a:lnTo>
                  <a:pt x="954923" y="68199"/>
                </a:lnTo>
                <a:lnTo>
                  <a:pt x="953134" y="65087"/>
                </a:lnTo>
                <a:lnTo>
                  <a:pt x="917939" y="28621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706" y="6400"/>
                </a:moveTo>
                <a:lnTo>
                  <a:pt x="475005" y="6400"/>
                </a:lnTo>
                <a:lnTo>
                  <a:pt x="372427" y="304342"/>
                </a:lnTo>
                <a:lnTo>
                  <a:pt x="451103" y="304342"/>
                </a:lnTo>
                <a:lnTo>
                  <a:pt x="469239" y="248894"/>
                </a:lnTo>
                <a:lnTo>
                  <a:pt x="660184" y="248894"/>
                </a:lnTo>
                <a:lnTo>
                  <a:pt x="641004" y="193179"/>
                </a:lnTo>
                <a:lnTo>
                  <a:pt x="486232" y="193179"/>
                </a:lnTo>
                <a:lnTo>
                  <a:pt x="525881" y="61810"/>
                </a:lnTo>
                <a:lnTo>
                  <a:pt x="595781" y="61810"/>
                </a:lnTo>
                <a:lnTo>
                  <a:pt x="576706" y="6400"/>
                </a:lnTo>
                <a:close/>
              </a:path>
              <a:path w="1191895" h="311150">
                <a:moveTo>
                  <a:pt x="660184" y="248894"/>
                </a:moveTo>
                <a:lnTo>
                  <a:pt x="582460" y="248894"/>
                </a:lnTo>
                <a:lnTo>
                  <a:pt x="600621" y="304342"/>
                </a:lnTo>
                <a:lnTo>
                  <a:pt x="679272" y="304342"/>
                </a:lnTo>
                <a:lnTo>
                  <a:pt x="660184" y="248894"/>
                </a:lnTo>
                <a:close/>
              </a:path>
              <a:path w="1191895" h="311150">
                <a:moveTo>
                  <a:pt x="974788" y="131546"/>
                </a:moveTo>
                <a:lnTo>
                  <a:pt x="819873" y="131546"/>
                </a:lnTo>
                <a:lnTo>
                  <a:pt x="819873" y="193217"/>
                </a:lnTo>
                <a:lnTo>
                  <a:pt x="898804" y="193217"/>
                </a:lnTo>
                <a:lnTo>
                  <a:pt x="896677" y="200829"/>
                </a:lnTo>
                <a:lnTo>
                  <a:pt x="875041" y="233494"/>
                </a:lnTo>
                <a:lnTo>
                  <a:pt x="819873" y="248920"/>
                </a:lnTo>
                <a:lnTo>
                  <a:pt x="950758" y="248920"/>
                </a:lnTo>
                <a:lnTo>
                  <a:pt x="958076" y="237190"/>
                </a:lnTo>
                <a:lnTo>
                  <a:pt x="967709" y="212971"/>
                </a:lnTo>
                <a:lnTo>
                  <a:pt x="973897" y="185424"/>
                </a:lnTo>
                <a:lnTo>
                  <a:pt x="976083" y="155371"/>
                </a:lnTo>
                <a:lnTo>
                  <a:pt x="976083" y="147269"/>
                </a:lnTo>
                <a:lnTo>
                  <a:pt x="975652" y="139141"/>
                </a:lnTo>
                <a:lnTo>
                  <a:pt x="974788" y="131546"/>
                </a:lnTo>
                <a:close/>
              </a:path>
              <a:path w="1191895" h="311150">
                <a:moveTo>
                  <a:pt x="595781" y="61810"/>
                </a:moveTo>
                <a:lnTo>
                  <a:pt x="525881" y="61810"/>
                </a:lnTo>
                <a:lnTo>
                  <a:pt x="565518" y="193179"/>
                </a:lnTo>
                <a:lnTo>
                  <a:pt x="641004" y="193179"/>
                </a:lnTo>
                <a:lnTo>
                  <a:pt x="595781" y="61810"/>
                </a:lnTo>
                <a:close/>
              </a:path>
              <a:path w="1191895" h="311150">
                <a:moveTo>
                  <a:pt x="954923" y="68199"/>
                </a:moveTo>
                <a:lnTo>
                  <a:pt x="819873" y="68199"/>
                </a:lnTo>
                <a:lnTo>
                  <a:pt x="838243" y="70120"/>
                </a:lnTo>
                <a:lnTo>
                  <a:pt x="856203" y="75884"/>
                </a:lnTo>
                <a:lnTo>
                  <a:pt x="872242" y="85488"/>
                </a:lnTo>
                <a:lnTo>
                  <a:pt x="884847" y="98933"/>
                </a:lnTo>
                <a:lnTo>
                  <a:pt x="886675" y="101765"/>
                </a:lnTo>
                <a:lnTo>
                  <a:pt x="955967" y="70015"/>
                </a:lnTo>
                <a:lnTo>
                  <a:pt x="954923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78" y="65963"/>
                </a:lnTo>
                <a:lnTo>
                  <a:pt x="238378" y="244792"/>
                </a:lnTo>
                <a:lnTo>
                  <a:pt x="59575" y="244792"/>
                </a:lnTo>
                <a:lnTo>
                  <a:pt x="59575" y="304368"/>
                </a:lnTo>
                <a:lnTo>
                  <a:pt x="297967" y="304368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67"/>
                </a:lnTo>
                <a:lnTo>
                  <a:pt x="59575" y="244767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27"/>
                </a:moveTo>
                <a:lnTo>
                  <a:pt x="1044790" y="77927"/>
                </a:lnTo>
                <a:lnTo>
                  <a:pt x="1044790" y="304368"/>
                </a:lnTo>
                <a:lnTo>
                  <a:pt x="1123988" y="304368"/>
                </a:lnTo>
                <a:lnTo>
                  <a:pt x="1123988" y="77927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27"/>
                </a:lnTo>
                <a:lnTo>
                  <a:pt x="1191691" y="77927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44774" y="1114361"/>
            <a:ext cx="1010539" cy="35575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18607" y="440220"/>
            <a:ext cx="2109089" cy="33249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43151" y="3562437"/>
            <a:ext cx="2329281" cy="29116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05004" y="4278820"/>
            <a:ext cx="1306791" cy="176593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7406131" y="4337875"/>
            <a:ext cx="254000" cy="116205"/>
            <a:chOff x="7406131" y="4337875"/>
            <a:chExt cx="254000" cy="11620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6131" y="4337875"/>
              <a:ext cx="108927" cy="11586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0797" y="4337875"/>
              <a:ext cx="108927" cy="11586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33872" y="4290123"/>
            <a:ext cx="206121" cy="20714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64477" y="3972737"/>
            <a:ext cx="1084465" cy="12009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31192" y="4016883"/>
            <a:ext cx="746340" cy="4862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31212" y="3403727"/>
            <a:ext cx="798518" cy="22801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744235" y="5077536"/>
            <a:ext cx="330390" cy="72872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5740768" y="5076787"/>
            <a:ext cx="1995170" cy="1061720"/>
            <a:chOff x="5740768" y="5076787"/>
            <a:chExt cx="1995170" cy="1061720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6468" y="5077536"/>
              <a:ext cx="208483" cy="728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40768" y="5076787"/>
              <a:ext cx="1994776" cy="10613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81"/>
            <a:ext cx="10692384" cy="7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91" y="9717"/>
            <a:ext cx="5346433" cy="75502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8038" y="3228532"/>
            <a:ext cx="2504833" cy="377306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231591" y="337235"/>
            <a:ext cx="1251585" cy="326390"/>
          </a:xfrm>
          <a:custGeom>
            <a:avLst/>
            <a:gdLst/>
            <a:ahLst/>
            <a:cxnLst/>
            <a:rect l="l" t="t" r="r" b="b"/>
            <a:pathLst>
              <a:path w="1251584" h="326390">
                <a:moveTo>
                  <a:pt x="860869" y="0"/>
                </a:moveTo>
                <a:lnTo>
                  <a:pt x="793826" y="13095"/>
                </a:lnTo>
                <a:lnTo>
                  <a:pt x="732345" y="59385"/>
                </a:lnTo>
                <a:lnTo>
                  <a:pt x="707316" y="104262"/>
                </a:lnTo>
                <a:lnTo>
                  <a:pt x="696785" y="163131"/>
                </a:lnTo>
                <a:lnTo>
                  <a:pt x="699623" y="194181"/>
                </a:lnTo>
                <a:lnTo>
                  <a:pt x="718634" y="246302"/>
                </a:lnTo>
                <a:lnTo>
                  <a:pt x="761082" y="294824"/>
                </a:lnTo>
                <a:lnTo>
                  <a:pt x="827961" y="323188"/>
                </a:lnTo>
                <a:lnTo>
                  <a:pt x="860869" y="326237"/>
                </a:lnTo>
                <a:lnTo>
                  <a:pt x="894310" y="323696"/>
                </a:lnTo>
                <a:lnTo>
                  <a:pt x="929609" y="314783"/>
                </a:lnTo>
                <a:lnTo>
                  <a:pt x="963530" y="297567"/>
                </a:lnTo>
                <a:lnTo>
                  <a:pt x="992835" y="270116"/>
                </a:lnTo>
                <a:lnTo>
                  <a:pt x="998303" y="261353"/>
                </a:lnTo>
                <a:lnTo>
                  <a:pt x="860755" y="261340"/>
                </a:lnTo>
                <a:lnTo>
                  <a:pt x="842519" y="259304"/>
                </a:lnTo>
                <a:lnTo>
                  <a:pt x="798817" y="228879"/>
                </a:lnTo>
                <a:lnTo>
                  <a:pt x="783049" y="185145"/>
                </a:lnTo>
                <a:lnTo>
                  <a:pt x="781811" y="166395"/>
                </a:lnTo>
                <a:lnTo>
                  <a:pt x="783049" y="147634"/>
                </a:lnTo>
                <a:lnTo>
                  <a:pt x="798817" y="103873"/>
                </a:lnTo>
                <a:lnTo>
                  <a:pt x="842519" y="73619"/>
                </a:lnTo>
                <a:lnTo>
                  <a:pt x="860869" y="71602"/>
                </a:lnTo>
                <a:lnTo>
                  <a:pt x="1002681" y="71602"/>
                </a:lnTo>
                <a:lnTo>
                  <a:pt x="1000798" y="68325"/>
                </a:lnTo>
                <a:lnTo>
                  <a:pt x="963846" y="30046"/>
                </a:lnTo>
                <a:lnTo>
                  <a:pt x="929805" y="12268"/>
                </a:lnTo>
                <a:lnTo>
                  <a:pt x="894372" y="2795"/>
                </a:lnTo>
                <a:lnTo>
                  <a:pt x="860869" y="0"/>
                </a:lnTo>
                <a:close/>
              </a:path>
              <a:path w="1251584" h="326390">
                <a:moveTo>
                  <a:pt x="605548" y="6705"/>
                </a:moveTo>
                <a:lnTo>
                  <a:pt x="498767" y="6705"/>
                </a:lnTo>
                <a:lnTo>
                  <a:pt x="391058" y="319544"/>
                </a:lnTo>
                <a:lnTo>
                  <a:pt x="473671" y="319544"/>
                </a:lnTo>
                <a:lnTo>
                  <a:pt x="492709" y="261340"/>
                </a:lnTo>
                <a:lnTo>
                  <a:pt x="693207" y="261340"/>
                </a:lnTo>
                <a:lnTo>
                  <a:pt x="673065" y="202831"/>
                </a:lnTo>
                <a:lnTo>
                  <a:pt x="510552" y="202831"/>
                </a:lnTo>
                <a:lnTo>
                  <a:pt x="552183" y="64897"/>
                </a:lnTo>
                <a:lnTo>
                  <a:pt x="625581" y="64897"/>
                </a:lnTo>
                <a:lnTo>
                  <a:pt x="605548" y="6705"/>
                </a:lnTo>
                <a:close/>
              </a:path>
              <a:path w="1251584" h="326390">
                <a:moveTo>
                  <a:pt x="693207" y="261340"/>
                </a:moveTo>
                <a:lnTo>
                  <a:pt x="611593" y="261340"/>
                </a:lnTo>
                <a:lnTo>
                  <a:pt x="630656" y="319544"/>
                </a:lnTo>
                <a:lnTo>
                  <a:pt x="713244" y="319544"/>
                </a:lnTo>
                <a:lnTo>
                  <a:pt x="693207" y="261340"/>
                </a:lnTo>
                <a:close/>
              </a:path>
              <a:path w="1251584" h="326390">
                <a:moveTo>
                  <a:pt x="1023531" y="138112"/>
                </a:moveTo>
                <a:lnTo>
                  <a:pt x="860869" y="138112"/>
                </a:lnTo>
                <a:lnTo>
                  <a:pt x="860869" y="202869"/>
                </a:lnTo>
                <a:lnTo>
                  <a:pt x="943749" y="202869"/>
                </a:lnTo>
                <a:lnTo>
                  <a:pt x="941521" y="210857"/>
                </a:lnTo>
                <a:lnTo>
                  <a:pt x="918801" y="245156"/>
                </a:lnTo>
                <a:lnTo>
                  <a:pt x="882010" y="259697"/>
                </a:lnTo>
                <a:lnTo>
                  <a:pt x="860869" y="261353"/>
                </a:lnTo>
                <a:lnTo>
                  <a:pt x="998311" y="261340"/>
                </a:lnTo>
                <a:lnTo>
                  <a:pt x="1005987" y="249040"/>
                </a:lnTo>
                <a:lnTo>
                  <a:pt x="1016101" y="223610"/>
                </a:lnTo>
                <a:lnTo>
                  <a:pt x="1022596" y="194687"/>
                </a:lnTo>
                <a:lnTo>
                  <a:pt x="1024889" y="163131"/>
                </a:lnTo>
                <a:lnTo>
                  <a:pt x="1024889" y="154622"/>
                </a:lnTo>
                <a:lnTo>
                  <a:pt x="1024432" y="146088"/>
                </a:lnTo>
                <a:lnTo>
                  <a:pt x="1023531" y="138112"/>
                </a:lnTo>
                <a:close/>
              </a:path>
              <a:path w="1251584" h="326390">
                <a:moveTo>
                  <a:pt x="625581" y="64897"/>
                </a:moveTo>
                <a:lnTo>
                  <a:pt x="552183" y="64897"/>
                </a:lnTo>
                <a:lnTo>
                  <a:pt x="593801" y="202831"/>
                </a:lnTo>
                <a:lnTo>
                  <a:pt x="673065" y="202831"/>
                </a:lnTo>
                <a:lnTo>
                  <a:pt x="625581" y="64897"/>
                </a:lnTo>
                <a:close/>
              </a:path>
              <a:path w="1251584" h="326390">
                <a:moveTo>
                  <a:pt x="1002681" y="71602"/>
                </a:moveTo>
                <a:lnTo>
                  <a:pt x="860869" y="71602"/>
                </a:lnTo>
                <a:lnTo>
                  <a:pt x="880164" y="73619"/>
                </a:lnTo>
                <a:lnTo>
                  <a:pt x="899023" y="79670"/>
                </a:lnTo>
                <a:lnTo>
                  <a:pt x="915858" y="89754"/>
                </a:lnTo>
                <a:lnTo>
                  <a:pt x="929081" y="103873"/>
                </a:lnTo>
                <a:lnTo>
                  <a:pt x="931011" y="106845"/>
                </a:lnTo>
                <a:lnTo>
                  <a:pt x="1003769" y="73494"/>
                </a:lnTo>
                <a:lnTo>
                  <a:pt x="1002681" y="71602"/>
                </a:lnTo>
                <a:close/>
              </a:path>
              <a:path w="1251584" h="326390">
                <a:moveTo>
                  <a:pt x="312877" y="69253"/>
                </a:moveTo>
                <a:lnTo>
                  <a:pt x="250304" y="69253"/>
                </a:lnTo>
                <a:lnTo>
                  <a:pt x="250304" y="257022"/>
                </a:lnTo>
                <a:lnTo>
                  <a:pt x="62560" y="257022"/>
                </a:lnTo>
                <a:lnTo>
                  <a:pt x="62560" y="319570"/>
                </a:lnTo>
                <a:lnTo>
                  <a:pt x="312877" y="319570"/>
                </a:lnTo>
                <a:lnTo>
                  <a:pt x="312877" y="69253"/>
                </a:lnTo>
                <a:close/>
              </a:path>
              <a:path w="1251584" h="326390">
                <a:moveTo>
                  <a:pt x="250316" y="6680"/>
                </a:moveTo>
                <a:lnTo>
                  <a:pt x="0" y="6680"/>
                </a:lnTo>
                <a:lnTo>
                  <a:pt x="0" y="256997"/>
                </a:lnTo>
                <a:lnTo>
                  <a:pt x="62560" y="256997"/>
                </a:lnTo>
                <a:lnTo>
                  <a:pt x="62572" y="69227"/>
                </a:lnTo>
                <a:lnTo>
                  <a:pt x="250316" y="69227"/>
                </a:lnTo>
                <a:lnTo>
                  <a:pt x="250316" y="6680"/>
                </a:lnTo>
                <a:close/>
              </a:path>
              <a:path w="1251584" h="326390">
                <a:moveTo>
                  <a:pt x="250316" y="69227"/>
                </a:moveTo>
                <a:close/>
              </a:path>
              <a:path w="1251584" h="326390">
                <a:moveTo>
                  <a:pt x="1180198" y="81813"/>
                </a:moveTo>
                <a:lnTo>
                  <a:pt x="1097038" y="81813"/>
                </a:lnTo>
                <a:lnTo>
                  <a:pt x="1097038" y="319570"/>
                </a:lnTo>
                <a:lnTo>
                  <a:pt x="1180198" y="319570"/>
                </a:lnTo>
                <a:lnTo>
                  <a:pt x="1180198" y="81813"/>
                </a:lnTo>
                <a:close/>
              </a:path>
              <a:path w="1251584" h="326390">
                <a:moveTo>
                  <a:pt x="1251280" y="6680"/>
                </a:moveTo>
                <a:lnTo>
                  <a:pt x="1025969" y="6680"/>
                </a:lnTo>
                <a:lnTo>
                  <a:pt x="1025969" y="81813"/>
                </a:lnTo>
                <a:lnTo>
                  <a:pt x="1251280" y="81813"/>
                </a:lnTo>
                <a:lnTo>
                  <a:pt x="1251280" y="668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01481" y="1937475"/>
            <a:ext cx="294640" cy="358775"/>
          </a:xfrm>
          <a:custGeom>
            <a:avLst/>
            <a:gdLst/>
            <a:ahLst/>
            <a:cxnLst/>
            <a:rect l="l" t="t" r="r" b="b"/>
            <a:pathLst>
              <a:path w="294640" h="358775">
                <a:moveTo>
                  <a:pt x="38939" y="81"/>
                </a:moveTo>
                <a:lnTo>
                  <a:pt x="27522" y="0"/>
                </a:lnTo>
                <a:lnTo>
                  <a:pt x="774" y="354"/>
                </a:lnTo>
                <a:lnTo>
                  <a:pt x="0" y="1129"/>
                </a:lnTo>
                <a:lnTo>
                  <a:pt x="0" y="3681"/>
                </a:lnTo>
                <a:lnTo>
                  <a:pt x="0" y="358608"/>
                </a:lnTo>
                <a:lnTo>
                  <a:pt x="47548" y="358608"/>
                </a:lnTo>
                <a:lnTo>
                  <a:pt x="47548" y="83285"/>
                </a:lnTo>
                <a:lnTo>
                  <a:pt x="56337" y="94651"/>
                </a:lnTo>
                <a:lnTo>
                  <a:pt x="57785" y="96963"/>
                </a:lnTo>
                <a:lnTo>
                  <a:pt x="94195" y="145832"/>
                </a:lnTo>
                <a:lnTo>
                  <a:pt x="116046" y="176336"/>
                </a:lnTo>
                <a:lnTo>
                  <a:pt x="175183" y="255306"/>
                </a:lnTo>
                <a:lnTo>
                  <a:pt x="230835" y="330617"/>
                </a:lnTo>
                <a:lnTo>
                  <a:pt x="234886" y="335685"/>
                </a:lnTo>
                <a:lnTo>
                  <a:pt x="240969" y="344613"/>
                </a:lnTo>
                <a:lnTo>
                  <a:pt x="249770" y="358608"/>
                </a:lnTo>
                <a:lnTo>
                  <a:pt x="294119" y="358608"/>
                </a:lnTo>
                <a:lnTo>
                  <a:pt x="294119" y="354"/>
                </a:lnTo>
                <a:lnTo>
                  <a:pt x="246570" y="354"/>
                </a:lnTo>
                <a:lnTo>
                  <a:pt x="246570" y="275677"/>
                </a:lnTo>
                <a:lnTo>
                  <a:pt x="235873" y="262387"/>
                </a:lnTo>
                <a:lnTo>
                  <a:pt x="215471" y="234945"/>
                </a:lnTo>
                <a:lnTo>
                  <a:pt x="178269" y="184263"/>
                </a:lnTo>
                <a:lnTo>
                  <a:pt x="174218" y="179183"/>
                </a:lnTo>
                <a:lnTo>
                  <a:pt x="170065" y="173074"/>
                </a:lnTo>
                <a:lnTo>
                  <a:pt x="43796" y="2315"/>
                </a:lnTo>
                <a:lnTo>
                  <a:pt x="38939" y="81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86266" y="1937714"/>
            <a:ext cx="241300" cy="358140"/>
          </a:xfrm>
          <a:custGeom>
            <a:avLst/>
            <a:gdLst/>
            <a:ahLst/>
            <a:cxnLst/>
            <a:rect l="l" t="t" r="r" b="b"/>
            <a:pathLst>
              <a:path w="241300" h="358139">
                <a:moveTo>
                  <a:pt x="241046" y="314960"/>
                </a:moveTo>
                <a:lnTo>
                  <a:pt x="47548" y="314960"/>
                </a:lnTo>
                <a:lnTo>
                  <a:pt x="47548" y="194310"/>
                </a:lnTo>
                <a:lnTo>
                  <a:pt x="210083" y="194310"/>
                </a:lnTo>
                <a:lnTo>
                  <a:pt x="210083" y="151130"/>
                </a:lnTo>
                <a:lnTo>
                  <a:pt x="47548" y="151130"/>
                </a:lnTo>
                <a:lnTo>
                  <a:pt x="47548" y="44450"/>
                </a:lnTo>
                <a:lnTo>
                  <a:pt x="234175" y="44450"/>
                </a:lnTo>
                <a:lnTo>
                  <a:pt x="234175" y="43180"/>
                </a:lnTo>
                <a:lnTo>
                  <a:pt x="234416" y="43180"/>
                </a:lnTo>
                <a:lnTo>
                  <a:pt x="234416" y="3810"/>
                </a:lnTo>
                <a:lnTo>
                  <a:pt x="234416" y="1270"/>
                </a:lnTo>
                <a:lnTo>
                  <a:pt x="234416" y="0"/>
                </a:lnTo>
                <a:lnTo>
                  <a:pt x="254" y="0"/>
                </a:lnTo>
                <a:lnTo>
                  <a:pt x="254" y="1270"/>
                </a:lnTo>
                <a:lnTo>
                  <a:pt x="0" y="1270"/>
                </a:lnTo>
                <a:lnTo>
                  <a:pt x="0" y="358140"/>
                </a:lnTo>
                <a:lnTo>
                  <a:pt x="241046" y="358140"/>
                </a:lnTo>
                <a:lnTo>
                  <a:pt x="241046" y="31496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43583" y="1937829"/>
            <a:ext cx="590550" cy="358775"/>
          </a:xfrm>
          <a:custGeom>
            <a:avLst/>
            <a:gdLst/>
            <a:ahLst/>
            <a:cxnLst/>
            <a:rect l="l" t="t" r="r" b="b"/>
            <a:pathLst>
              <a:path w="590550" h="358775">
                <a:moveTo>
                  <a:pt x="246405" y="102616"/>
                </a:moveTo>
                <a:lnTo>
                  <a:pt x="239649" y="70624"/>
                </a:lnTo>
                <a:lnTo>
                  <a:pt x="224561" y="44234"/>
                </a:lnTo>
                <a:lnTo>
                  <a:pt x="224129" y="43459"/>
                </a:lnTo>
                <a:lnTo>
                  <a:pt x="204635" y="24815"/>
                </a:lnTo>
                <a:lnTo>
                  <a:pt x="199034" y="21488"/>
                </a:lnTo>
                <a:lnTo>
                  <a:pt x="199034" y="109474"/>
                </a:lnTo>
                <a:lnTo>
                  <a:pt x="197967" y="126098"/>
                </a:lnTo>
                <a:lnTo>
                  <a:pt x="177698" y="164439"/>
                </a:lnTo>
                <a:lnTo>
                  <a:pt x="141871" y="180949"/>
                </a:lnTo>
                <a:lnTo>
                  <a:pt x="127165" y="182448"/>
                </a:lnTo>
                <a:lnTo>
                  <a:pt x="47548" y="182448"/>
                </a:lnTo>
                <a:lnTo>
                  <a:pt x="47548" y="44234"/>
                </a:lnTo>
                <a:lnTo>
                  <a:pt x="126060" y="44234"/>
                </a:lnTo>
                <a:lnTo>
                  <a:pt x="153835" y="48856"/>
                </a:lnTo>
                <a:lnTo>
                  <a:pt x="177101" y="61976"/>
                </a:lnTo>
                <a:lnTo>
                  <a:pt x="193078" y="82537"/>
                </a:lnTo>
                <a:lnTo>
                  <a:pt x="199034" y="109474"/>
                </a:lnTo>
                <a:lnTo>
                  <a:pt x="199034" y="21488"/>
                </a:lnTo>
                <a:lnTo>
                  <a:pt x="181737" y="11201"/>
                </a:lnTo>
                <a:lnTo>
                  <a:pt x="154952" y="2844"/>
                </a:lnTo>
                <a:lnTo>
                  <a:pt x="123850" y="0"/>
                </a:lnTo>
                <a:lnTo>
                  <a:pt x="0" y="0"/>
                </a:lnTo>
                <a:lnTo>
                  <a:pt x="0" y="358254"/>
                </a:lnTo>
                <a:lnTo>
                  <a:pt x="47548" y="358254"/>
                </a:lnTo>
                <a:lnTo>
                  <a:pt x="47548" y="226682"/>
                </a:lnTo>
                <a:lnTo>
                  <a:pt x="122732" y="226682"/>
                </a:lnTo>
                <a:lnTo>
                  <a:pt x="171958" y="218427"/>
                </a:lnTo>
                <a:lnTo>
                  <a:pt x="209245" y="198183"/>
                </a:lnTo>
                <a:lnTo>
                  <a:pt x="211099" y="196240"/>
                </a:lnTo>
                <a:lnTo>
                  <a:pt x="214376" y="193497"/>
                </a:lnTo>
                <a:lnTo>
                  <a:pt x="215455" y="193014"/>
                </a:lnTo>
                <a:lnTo>
                  <a:pt x="216877" y="191452"/>
                </a:lnTo>
                <a:lnTo>
                  <a:pt x="221881" y="185686"/>
                </a:lnTo>
                <a:lnTo>
                  <a:pt x="224396" y="182448"/>
                </a:lnTo>
                <a:lnTo>
                  <a:pt x="226606" y="179616"/>
                </a:lnTo>
                <a:lnTo>
                  <a:pt x="230936" y="173164"/>
                </a:lnTo>
                <a:lnTo>
                  <a:pt x="234784" y="166230"/>
                </a:lnTo>
                <a:lnTo>
                  <a:pt x="244690" y="135724"/>
                </a:lnTo>
                <a:lnTo>
                  <a:pt x="246405" y="102616"/>
                </a:lnTo>
                <a:close/>
              </a:path>
              <a:path w="590550" h="358775">
                <a:moveTo>
                  <a:pt x="590448" y="358254"/>
                </a:moveTo>
                <a:lnTo>
                  <a:pt x="586447" y="346722"/>
                </a:lnTo>
                <a:lnTo>
                  <a:pt x="577824" y="325678"/>
                </a:lnTo>
                <a:lnTo>
                  <a:pt x="568731" y="304228"/>
                </a:lnTo>
                <a:lnTo>
                  <a:pt x="563270" y="291452"/>
                </a:lnTo>
                <a:lnTo>
                  <a:pt x="551497" y="263169"/>
                </a:lnTo>
                <a:lnTo>
                  <a:pt x="532625" y="217830"/>
                </a:lnTo>
                <a:lnTo>
                  <a:pt x="488873" y="112649"/>
                </a:lnTo>
                <a:lnTo>
                  <a:pt x="485686" y="104851"/>
                </a:lnTo>
                <a:lnTo>
                  <a:pt x="482993" y="97739"/>
                </a:lnTo>
                <a:lnTo>
                  <a:pt x="482092" y="95732"/>
                </a:lnTo>
                <a:lnTo>
                  <a:pt x="482092" y="217830"/>
                </a:lnTo>
                <a:lnTo>
                  <a:pt x="367106" y="217830"/>
                </a:lnTo>
                <a:lnTo>
                  <a:pt x="369697" y="212382"/>
                </a:lnTo>
                <a:lnTo>
                  <a:pt x="371792" y="206641"/>
                </a:lnTo>
                <a:lnTo>
                  <a:pt x="416382" y="95732"/>
                </a:lnTo>
                <a:lnTo>
                  <a:pt x="418566" y="90246"/>
                </a:lnTo>
                <a:lnTo>
                  <a:pt x="422300" y="82486"/>
                </a:lnTo>
                <a:lnTo>
                  <a:pt x="423494" y="77406"/>
                </a:lnTo>
                <a:lnTo>
                  <a:pt x="426059" y="79286"/>
                </a:lnTo>
                <a:lnTo>
                  <a:pt x="426554" y="82181"/>
                </a:lnTo>
                <a:lnTo>
                  <a:pt x="429996" y="91122"/>
                </a:lnTo>
                <a:lnTo>
                  <a:pt x="431253" y="93967"/>
                </a:lnTo>
                <a:lnTo>
                  <a:pt x="442899" y="121310"/>
                </a:lnTo>
                <a:lnTo>
                  <a:pt x="454774" y="150469"/>
                </a:lnTo>
                <a:lnTo>
                  <a:pt x="466648" y="179984"/>
                </a:lnTo>
                <a:lnTo>
                  <a:pt x="478307" y="208343"/>
                </a:lnTo>
                <a:lnTo>
                  <a:pt x="479767" y="211836"/>
                </a:lnTo>
                <a:lnTo>
                  <a:pt x="480682" y="214896"/>
                </a:lnTo>
                <a:lnTo>
                  <a:pt x="482092" y="217830"/>
                </a:lnTo>
                <a:lnTo>
                  <a:pt x="482092" y="95732"/>
                </a:lnTo>
                <a:lnTo>
                  <a:pt x="476161" y="82486"/>
                </a:lnTo>
                <a:lnTo>
                  <a:pt x="474129" y="77406"/>
                </a:lnTo>
                <a:lnTo>
                  <a:pt x="470408" y="68084"/>
                </a:lnTo>
                <a:lnTo>
                  <a:pt x="442290" y="0"/>
                </a:lnTo>
                <a:lnTo>
                  <a:pt x="406895" y="0"/>
                </a:lnTo>
                <a:lnTo>
                  <a:pt x="405091" y="3416"/>
                </a:lnTo>
                <a:lnTo>
                  <a:pt x="403910" y="7048"/>
                </a:lnTo>
                <a:lnTo>
                  <a:pt x="402336" y="10922"/>
                </a:lnTo>
                <a:lnTo>
                  <a:pt x="388416" y="44538"/>
                </a:lnTo>
                <a:lnTo>
                  <a:pt x="374269" y="78041"/>
                </a:lnTo>
                <a:lnTo>
                  <a:pt x="346557" y="145516"/>
                </a:lnTo>
                <a:lnTo>
                  <a:pt x="332511" y="178816"/>
                </a:lnTo>
                <a:lnTo>
                  <a:pt x="327787" y="190093"/>
                </a:lnTo>
                <a:lnTo>
                  <a:pt x="318706" y="212458"/>
                </a:lnTo>
                <a:lnTo>
                  <a:pt x="314058" y="223393"/>
                </a:lnTo>
                <a:lnTo>
                  <a:pt x="277050" y="312445"/>
                </a:lnTo>
                <a:lnTo>
                  <a:pt x="267258" y="335813"/>
                </a:lnTo>
                <a:lnTo>
                  <a:pt x="261442" y="350215"/>
                </a:lnTo>
                <a:lnTo>
                  <a:pt x="258737" y="358254"/>
                </a:lnTo>
                <a:lnTo>
                  <a:pt x="308495" y="358254"/>
                </a:lnTo>
                <a:lnTo>
                  <a:pt x="347192" y="263169"/>
                </a:lnTo>
                <a:lnTo>
                  <a:pt x="501992" y="263169"/>
                </a:lnTo>
                <a:lnTo>
                  <a:pt x="504647" y="271614"/>
                </a:lnTo>
                <a:lnTo>
                  <a:pt x="510336" y="286054"/>
                </a:lnTo>
                <a:lnTo>
                  <a:pt x="524878" y="321132"/>
                </a:lnTo>
                <a:lnTo>
                  <a:pt x="530872" y="335470"/>
                </a:lnTo>
                <a:lnTo>
                  <a:pt x="536473" y="349351"/>
                </a:lnTo>
                <a:lnTo>
                  <a:pt x="539584" y="358254"/>
                </a:lnTo>
                <a:lnTo>
                  <a:pt x="590448" y="35825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10625" y="1571525"/>
            <a:ext cx="299085" cy="224154"/>
          </a:xfrm>
          <a:custGeom>
            <a:avLst/>
            <a:gdLst/>
            <a:ahLst/>
            <a:cxnLst/>
            <a:rect l="l" t="t" r="r" b="b"/>
            <a:pathLst>
              <a:path w="299084" h="224155">
                <a:moveTo>
                  <a:pt x="87754" y="0"/>
                </a:moveTo>
                <a:lnTo>
                  <a:pt x="54799" y="26013"/>
                </a:lnTo>
                <a:lnTo>
                  <a:pt x="22991" y="76155"/>
                </a:lnTo>
                <a:lnTo>
                  <a:pt x="4262" y="123205"/>
                </a:lnTo>
                <a:lnTo>
                  <a:pt x="0" y="148816"/>
                </a:lnTo>
                <a:lnTo>
                  <a:pt x="40" y="150623"/>
                </a:lnTo>
                <a:lnTo>
                  <a:pt x="8869" y="188378"/>
                </a:lnTo>
                <a:lnTo>
                  <a:pt x="65506" y="223850"/>
                </a:lnTo>
                <a:lnTo>
                  <a:pt x="92037" y="213648"/>
                </a:lnTo>
                <a:lnTo>
                  <a:pt x="106651" y="200454"/>
                </a:lnTo>
                <a:lnTo>
                  <a:pt x="41935" y="200454"/>
                </a:lnTo>
                <a:lnTo>
                  <a:pt x="34523" y="193007"/>
                </a:lnTo>
                <a:lnTo>
                  <a:pt x="31102" y="175462"/>
                </a:lnTo>
                <a:lnTo>
                  <a:pt x="31520" y="155014"/>
                </a:lnTo>
                <a:lnTo>
                  <a:pt x="35623" y="138859"/>
                </a:lnTo>
                <a:lnTo>
                  <a:pt x="38862" y="132471"/>
                </a:lnTo>
                <a:lnTo>
                  <a:pt x="45225" y="128953"/>
                </a:lnTo>
                <a:lnTo>
                  <a:pt x="50787" y="125270"/>
                </a:lnTo>
                <a:lnTo>
                  <a:pt x="82575" y="98460"/>
                </a:lnTo>
                <a:lnTo>
                  <a:pt x="83308" y="97622"/>
                </a:lnTo>
                <a:lnTo>
                  <a:pt x="49682" y="97622"/>
                </a:lnTo>
                <a:lnTo>
                  <a:pt x="51181" y="91170"/>
                </a:lnTo>
                <a:lnTo>
                  <a:pt x="56324" y="81811"/>
                </a:lnTo>
                <a:lnTo>
                  <a:pt x="59157" y="75029"/>
                </a:lnTo>
                <a:lnTo>
                  <a:pt x="66876" y="58285"/>
                </a:lnTo>
                <a:lnTo>
                  <a:pt x="75655" y="43909"/>
                </a:lnTo>
                <a:lnTo>
                  <a:pt x="86533" y="31393"/>
                </a:lnTo>
                <a:lnTo>
                  <a:pt x="100546" y="20228"/>
                </a:lnTo>
                <a:lnTo>
                  <a:pt x="124996" y="20228"/>
                </a:lnTo>
                <a:lnTo>
                  <a:pt x="119903" y="8686"/>
                </a:lnTo>
                <a:lnTo>
                  <a:pt x="105342" y="940"/>
                </a:lnTo>
                <a:lnTo>
                  <a:pt x="87754" y="0"/>
                </a:lnTo>
                <a:close/>
              </a:path>
              <a:path w="299084" h="224155">
                <a:moveTo>
                  <a:pt x="215578" y="133855"/>
                </a:moveTo>
                <a:lnTo>
                  <a:pt x="168211" y="133855"/>
                </a:lnTo>
                <a:lnTo>
                  <a:pt x="166294" y="139634"/>
                </a:lnTo>
                <a:lnTo>
                  <a:pt x="164846" y="148816"/>
                </a:lnTo>
                <a:lnTo>
                  <a:pt x="164067" y="153372"/>
                </a:lnTo>
                <a:lnTo>
                  <a:pt x="163362" y="158404"/>
                </a:lnTo>
                <a:lnTo>
                  <a:pt x="159144" y="186078"/>
                </a:lnTo>
                <a:lnTo>
                  <a:pt x="162942" y="199373"/>
                </a:lnTo>
                <a:lnTo>
                  <a:pt x="172004" y="210009"/>
                </a:lnTo>
                <a:lnTo>
                  <a:pt x="182831" y="212175"/>
                </a:lnTo>
                <a:lnTo>
                  <a:pt x="191922" y="200060"/>
                </a:lnTo>
                <a:lnTo>
                  <a:pt x="209677" y="147050"/>
                </a:lnTo>
                <a:lnTo>
                  <a:pt x="215578" y="133855"/>
                </a:lnTo>
                <a:close/>
              </a:path>
              <a:path w="299084" h="224155">
                <a:moveTo>
                  <a:pt x="204057" y="50303"/>
                </a:moveTo>
                <a:lnTo>
                  <a:pt x="195492" y="50401"/>
                </a:lnTo>
                <a:lnTo>
                  <a:pt x="186792" y="51178"/>
                </a:lnTo>
                <a:lnTo>
                  <a:pt x="185953" y="54772"/>
                </a:lnTo>
                <a:lnTo>
                  <a:pt x="183540" y="60297"/>
                </a:lnTo>
                <a:lnTo>
                  <a:pt x="179883" y="69657"/>
                </a:lnTo>
                <a:lnTo>
                  <a:pt x="179032" y="72247"/>
                </a:lnTo>
                <a:lnTo>
                  <a:pt x="176424" y="77429"/>
                </a:lnTo>
                <a:lnTo>
                  <a:pt x="146069" y="118210"/>
                </a:lnTo>
                <a:lnTo>
                  <a:pt x="107339" y="158404"/>
                </a:lnTo>
                <a:lnTo>
                  <a:pt x="73822" y="186231"/>
                </a:lnTo>
                <a:lnTo>
                  <a:pt x="41935" y="200454"/>
                </a:lnTo>
                <a:lnTo>
                  <a:pt x="106651" y="200454"/>
                </a:lnTo>
                <a:lnTo>
                  <a:pt x="114894" y="193007"/>
                </a:lnTo>
                <a:lnTo>
                  <a:pt x="135064" y="169745"/>
                </a:lnTo>
                <a:lnTo>
                  <a:pt x="150235" y="151611"/>
                </a:lnTo>
                <a:lnTo>
                  <a:pt x="158746" y="141726"/>
                </a:lnTo>
                <a:lnTo>
                  <a:pt x="163957" y="136497"/>
                </a:lnTo>
                <a:lnTo>
                  <a:pt x="168211" y="133855"/>
                </a:lnTo>
                <a:lnTo>
                  <a:pt x="215584" y="133842"/>
                </a:lnTo>
                <a:lnTo>
                  <a:pt x="216229" y="132398"/>
                </a:lnTo>
                <a:lnTo>
                  <a:pt x="237759" y="89502"/>
                </a:lnTo>
                <a:lnTo>
                  <a:pt x="252551" y="72503"/>
                </a:lnTo>
                <a:lnTo>
                  <a:pt x="281076" y="72503"/>
                </a:lnTo>
                <a:lnTo>
                  <a:pt x="279007" y="65555"/>
                </a:lnTo>
                <a:lnTo>
                  <a:pt x="214427" y="65555"/>
                </a:lnTo>
                <a:lnTo>
                  <a:pt x="210898" y="54237"/>
                </a:lnTo>
                <a:lnTo>
                  <a:pt x="204057" y="50303"/>
                </a:lnTo>
                <a:close/>
              </a:path>
              <a:path w="299084" h="224155">
                <a:moveTo>
                  <a:pt x="281076" y="72503"/>
                </a:moveTo>
                <a:lnTo>
                  <a:pt x="252551" y="72503"/>
                </a:lnTo>
                <a:lnTo>
                  <a:pt x="253932" y="78134"/>
                </a:lnTo>
                <a:lnTo>
                  <a:pt x="254190" y="88832"/>
                </a:lnTo>
                <a:lnTo>
                  <a:pt x="254273" y="155014"/>
                </a:lnTo>
                <a:lnTo>
                  <a:pt x="271256" y="193509"/>
                </a:lnTo>
                <a:lnTo>
                  <a:pt x="288519" y="200454"/>
                </a:lnTo>
                <a:lnTo>
                  <a:pt x="295607" y="199123"/>
                </a:lnTo>
                <a:lnTo>
                  <a:pt x="298410" y="195247"/>
                </a:lnTo>
                <a:lnTo>
                  <a:pt x="298731" y="189418"/>
                </a:lnTo>
                <a:lnTo>
                  <a:pt x="298653" y="186078"/>
                </a:lnTo>
                <a:lnTo>
                  <a:pt x="284086" y="186078"/>
                </a:lnTo>
                <a:lnTo>
                  <a:pt x="283891" y="174076"/>
                </a:lnTo>
                <a:lnTo>
                  <a:pt x="283217" y="155014"/>
                </a:lnTo>
                <a:lnTo>
                  <a:pt x="283048" y="147050"/>
                </a:lnTo>
                <a:lnTo>
                  <a:pt x="282931" y="133842"/>
                </a:lnTo>
                <a:lnTo>
                  <a:pt x="284124" y="129613"/>
                </a:lnTo>
                <a:lnTo>
                  <a:pt x="284226" y="112703"/>
                </a:lnTo>
                <a:lnTo>
                  <a:pt x="284343" y="105889"/>
                </a:lnTo>
                <a:lnTo>
                  <a:pt x="284242" y="97622"/>
                </a:lnTo>
                <a:lnTo>
                  <a:pt x="283385" y="80252"/>
                </a:lnTo>
                <a:lnTo>
                  <a:pt x="281076" y="72503"/>
                </a:lnTo>
                <a:close/>
              </a:path>
              <a:path w="299084" h="224155">
                <a:moveTo>
                  <a:pt x="298463" y="180553"/>
                </a:moveTo>
                <a:lnTo>
                  <a:pt x="292392" y="181061"/>
                </a:lnTo>
                <a:lnTo>
                  <a:pt x="289928" y="184719"/>
                </a:lnTo>
                <a:lnTo>
                  <a:pt x="284086" y="186078"/>
                </a:lnTo>
                <a:lnTo>
                  <a:pt x="298653" y="186078"/>
                </a:lnTo>
                <a:lnTo>
                  <a:pt x="298463" y="180553"/>
                </a:lnTo>
                <a:close/>
              </a:path>
              <a:path w="299084" h="224155">
                <a:moveTo>
                  <a:pt x="124996" y="20228"/>
                </a:moveTo>
                <a:lnTo>
                  <a:pt x="100546" y="20228"/>
                </a:lnTo>
                <a:lnTo>
                  <a:pt x="98046" y="30802"/>
                </a:lnTo>
                <a:lnTo>
                  <a:pt x="92341" y="43479"/>
                </a:lnTo>
                <a:lnTo>
                  <a:pt x="65218" y="82115"/>
                </a:lnTo>
                <a:lnTo>
                  <a:pt x="49682" y="97622"/>
                </a:lnTo>
                <a:lnTo>
                  <a:pt x="83308" y="97622"/>
                </a:lnTo>
                <a:lnTo>
                  <a:pt x="96026" y="83081"/>
                </a:lnTo>
                <a:lnTo>
                  <a:pt x="110203" y="62983"/>
                </a:lnTo>
                <a:lnTo>
                  <a:pt x="121414" y="41617"/>
                </a:lnTo>
                <a:lnTo>
                  <a:pt x="125971" y="22438"/>
                </a:lnTo>
                <a:lnTo>
                  <a:pt x="124996" y="20228"/>
                </a:lnTo>
                <a:close/>
              </a:path>
              <a:path w="299084" h="224155">
                <a:moveTo>
                  <a:pt x="243727" y="43479"/>
                </a:moveTo>
                <a:lnTo>
                  <a:pt x="228848" y="49760"/>
                </a:lnTo>
                <a:lnTo>
                  <a:pt x="219207" y="59507"/>
                </a:lnTo>
                <a:lnTo>
                  <a:pt x="214427" y="65555"/>
                </a:lnTo>
                <a:lnTo>
                  <a:pt x="279007" y="65555"/>
                </a:lnTo>
                <a:lnTo>
                  <a:pt x="277732" y="61275"/>
                </a:lnTo>
                <a:lnTo>
                  <a:pt x="264223" y="47825"/>
                </a:lnTo>
                <a:lnTo>
                  <a:pt x="243727" y="43479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74951" y="1570913"/>
            <a:ext cx="267970" cy="353060"/>
          </a:xfrm>
          <a:custGeom>
            <a:avLst/>
            <a:gdLst/>
            <a:ahLst/>
            <a:cxnLst/>
            <a:rect l="l" t="t" r="r" b="b"/>
            <a:pathLst>
              <a:path w="267970" h="353060">
                <a:moveTo>
                  <a:pt x="152704" y="0"/>
                </a:moveTo>
                <a:lnTo>
                  <a:pt x="147891" y="152"/>
                </a:lnTo>
                <a:lnTo>
                  <a:pt x="141249" y="1676"/>
                </a:lnTo>
                <a:lnTo>
                  <a:pt x="134810" y="7315"/>
                </a:lnTo>
                <a:lnTo>
                  <a:pt x="132613" y="11531"/>
                </a:lnTo>
                <a:lnTo>
                  <a:pt x="99836" y="61453"/>
                </a:lnTo>
                <a:lnTo>
                  <a:pt x="84609" y="84001"/>
                </a:lnTo>
                <a:lnTo>
                  <a:pt x="51893" y="129690"/>
                </a:lnTo>
                <a:lnTo>
                  <a:pt x="42860" y="140617"/>
                </a:lnTo>
                <a:lnTo>
                  <a:pt x="33159" y="149098"/>
                </a:lnTo>
                <a:lnTo>
                  <a:pt x="36616" y="122201"/>
                </a:lnTo>
                <a:lnTo>
                  <a:pt x="44221" y="92567"/>
                </a:lnTo>
                <a:lnTo>
                  <a:pt x="51826" y="65766"/>
                </a:lnTo>
                <a:lnTo>
                  <a:pt x="55283" y="47371"/>
                </a:lnTo>
                <a:lnTo>
                  <a:pt x="52600" y="38485"/>
                </a:lnTo>
                <a:lnTo>
                  <a:pt x="45550" y="33882"/>
                </a:lnTo>
                <a:lnTo>
                  <a:pt x="35625" y="32153"/>
                </a:lnTo>
                <a:lnTo>
                  <a:pt x="24320" y="31889"/>
                </a:lnTo>
                <a:lnTo>
                  <a:pt x="17584" y="57325"/>
                </a:lnTo>
                <a:lnTo>
                  <a:pt x="9550" y="86334"/>
                </a:lnTo>
                <a:lnTo>
                  <a:pt x="2821" y="115210"/>
                </a:lnTo>
                <a:lnTo>
                  <a:pt x="0" y="140246"/>
                </a:lnTo>
                <a:lnTo>
                  <a:pt x="4678" y="155543"/>
                </a:lnTo>
                <a:lnTo>
                  <a:pt x="15700" y="166625"/>
                </a:lnTo>
                <a:lnTo>
                  <a:pt x="28546" y="173366"/>
                </a:lnTo>
                <a:lnTo>
                  <a:pt x="38696" y="175640"/>
                </a:lnTo>
                <a:lnTo>
                  <a:pt x="48868" y="173688"/>
                </a:lnTo>
                <a:lnTo>
                  <a:pt x="134493" y="55092"/>
                </a:lnTo>
                <a:lnTo>
                  <a:pt x="137096" y="51790"/>
                </a:lnTo>
                <a:lnTo>
                  <a:pt x="133959" y="66886"/>
                </a:lnTo>
                <a:lnTo>
                  <a:pt x="116814" y="133235"/>
                </a:lnTo>
                <a:lnTo>
                  <a:pt x="98894" y="192109"/>
                </a:lnTo>
                <a:lnTo>
                  <a:pt x="78346" y="248450"/>
                </a:lnTo>
                <a:lnTo>
                  <a:pt x="63158" y="283808"/>
                </a:lnTo>
                <a:lnTo>
                  <a:pt x="45961" y="318909"/>
                </a:lnTo>
                <a:lnTo>
                  <a:pt x="27635" y="352551"/>
                </a:lnTo>
                <a:lnTo>
                  <a:pt x="72974" y="352551"/>
                </a:lnTo>
                <a:lnTo>
                  <a:pt x="86042" y="324954"/>
                </a:lnTo>
                <a:lnTo>
                  <a:pt x="89827" y="318604"/>
                </a:lnTo>
                <a:lnTo>
                  <a:pt x="95694" y="304126"/>
                </a:lnTo>
                <a:lnTo>
                  <a:pt x="98907" y="298450"/>
                </a:lnTo>
                <a:lnTo>
                  <a:pt x="102450" y="291363"/>
                </a:lnTo>
                <a:lnTo>
                  <a:pt x="123774" y="251866"/>
                </a:lnTo>
                <a:lnTo>
                  <a:pt x="147789" y="214877"/>
                </a:lnTo>
                <a:lnTo>
                  <a:pt x="173748" y="179108"/>
                </a:lnTo>
                <a:lnTo>
                  <a:pt x="245249" y="91973"/>
                </a:lnTo>
                <a:lnTo>
                  <a:pt x="247535" y="90487"/>
                </a:lnTo>
                <a:lnTo>
                  <a:pt x="253034" y="83604"/>
                </a:lnTo>
                <a:lnTo>
                  <a:pt x="263232" y="72859"/>
                </a:lnTo>
                <a:lnTo>
                  <a:pt x="267576" y="68008"/>
                </a:lnTo>
                <a:lnTo>
                  <a:pt x="267576" y="58432"/>
                </a:lnTo>
                <a:lnTo>
                  <a:pt x="226176" y="85293"/>
                </a:lnTo>
                <a:lnTo>
                  <a:pt x="189893" y="118832"/>
                </a:lnTo>
                <a:lnTo>
                  <a:pt x="138201" y="176745"/>
                </a:lnTo>
                <a:lnTo>
                  <a:pt x="140582" y="164624"/>
                </a:lnTo>
                <a:lnTo>
                  <a:pt x="163407" y="71037"/>
                </a:lnTo>
                <a:lnTo>
                  <a:pt x="168182" y="50016"/>
                </a:lnTo>
                <a:lnTo>
                  <a:pt x="170268" y="36309"/>
                </a:lnTo>
                <a:lnTo>
                  <a:pt x="170396" y="24844"/>
                </a:lnTo>
                <a:lnTo>
                  <a:pt x="169144" y="12844"/>
                </a:lnTo>
                <a:lnTo>
                  <a:pt x="164064" y="3499"/>
                </a:lnTo>
                <a:lnTo>
                  <a:pt x="152704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404705" y="1937714"/>
            <a:ext cx="226695" cy="358140"/>
          </a:xfrm>
          <a:custGeom>
            <a:avLst/>
            <a:gdLst/>
            <a:ahLst/>
            <a:cxnLst/>
            <a:rect l="l" t="t" r="r" b="b"/>
            <a:pathLst>
              <a:path w="226695" h="358139">
                <a:moveTo>
                  <a:pt x="226669" y="314960"/>
                </a:moveTo>
                <a:lnTo>
                  <a:pt x="47548" y="314960"/>
                </a:lnTo>
                <a:lnTo>
                  <a:pt x="47548" y="1270"/>
                </a:lnTo>
                <a:lnTo>
                  <a:pt x="47294" y="1270"/>
                </a:lnTo>
                <a:lnTo>
                  <a:pt x="47294" y="0"/>
                </a:lnTo>
                <a:lnTo>
                  <a:pt x="0" y="0"/>
                </a:lnTo>
                <a:lnTo>
                  <a:pt x="0" y="1270"/>
                </a:lnTo>
                <a:lnTo>
                  <a:pt x="0" y="314960"/>
                </a:lnTo>
                <a:lnTo>
                  <a:pt x="0" y="358140"/>
                </a:lnTo>
                <a:lnTo>
                  <a:pt x="226669" y="358140"/>
                </a:lnTo>
                <a:lnTo>
                  <a:pt x="226669" y="31496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13606" y="1426730"/>
            <a:ext cx="173990" cy="376555"/>
          </a:xfrm>
          <a:custGeom>
            <a:avLst/>
            <a:gdLst/>
            <a:ahLst/>
            <a:cxnLst/>
            <a:rect l="l" t="t" r="r" b="b"/>
            <a:pathLst>
              <a:path w="173990" h="376555">
                <a:moveTo>
                  <a:pt x="145752" y="245732"/>
                </a:moveTo>
                <a:lnTo>
                  <a:pt x="111585" y="245732"/>
                </a:lnTo>
                <a:lnTo>
                  <a:pt x="112841" y="258059"/>
                </a:lnTo>
                <a:lnTo>
                  <a:pt x="112935" y="260985"/>
                </a:lnTo>
                <a:lnTo>
                  <a:pt x="113038" y="265277"/>
                </a:lnTo>
                <a:lnTo>
                  <a:pt x="112525" y="273215"/>
                </a:lnTo>
                <a:lnTo>
                  <a:pt x="111972" y="285551"/>
                </a:lnTo>
                <a:lnTo>
                  <a:pt x="113909" y="335178"/>
                </a:lnTo>
                <a:lnTo>
                  <a:pt x="141688" y="371750"/>
                </a:lnTo>
                <a:lnTo>
                  <a:pt x="156354" y="376070"/>
                </a:lnTo>
                <a:lnTo>
                  <a:pt x="168460" y="373902"/>
                </a:lnTo>
                <a:lnTo>
                  <a:pt x="173497" y="362940"/>
                </a:lnTo>
                <a:lnTo>
                  <a:pt x="171743" y="355561"/>
                </a:lnTo>
                <a:lnTo>
                  <a:pt x="167665" y="347459"/>
                </a:lnTo>
                <a:lnTo>
                  <a:pt x="152492" y="347459"/>
                </a:lnTo>
                <a:lnTo>
                  <a:pt x="151082" y="341388"/>
                </a:lnTo>
                <a:lnTo>
                  <a:pt x="146226" y="287809"/>
                </a:lnTo>
                <a:lnTo>
                  <a:pt x="145862" y="275589"/>
                </a:lnTo>
                <a:lnTo>
                  <a:pt x="145595" y="270700"/>
                </a:lnTo>
                <a:lnTo>
                  <a:pt x="144770" y="270205"/>
                </a:lnTo>
                <a:lnTo>
                  <a:pt x="144884" y="260985"/>
                </a:lnTo>
                <a:lnTo>
                  <a:pt x="145752" y="245732"/>
                </a:lnTo>
                <a:close/>
              </a:path>
              <a:path w="173990" h="376555">
                <a:moveTo>
                  <a:pt x="153375" y="346437"/>
                </a:moveTo>
                <a:lnTo>
                  <a:pt x="152492" y="347459"/>
                </a:lnTo>
                <a:lnTo>
                  <a:pt x="167665" y="347459"/>
                </a:lnTo>
                <a:lnTo>
                  <a:pt x="152885" y="347408"/>
                </a:lnTo>
                <a:lnTo>
                  <a:pt x="153375" y="346437"/>
                </a:lnTo>
                <a:close/>
              </a:path>
              <a:path w="173990" h="376555">
                <a:moveTo>
                  <a:pt x="166614" y="345859"/>
                </a:moveTo>
                <a:lnTo>
                  <a:pt x="153876" y="345859"/>
                </a:lnTo>
                <a:lnTo>
                  <a:pt x="152885" y="347408"/>
                </a:lnTo>
                <a:lnTo>
                  <a:pt x="167639" y="347408"/>
                </a:lnTo>
                <a:lnTo>
                  <a:pt x="167528" y="347187"/>
                </a:lnTo>
                <a:lnTo>
                  <a:pt x="166614" y="345859"/>
                </a:lnTo>
                <a:close/>
              </a:path>
              <a:path w="173990" h="376555">
                <a:moveTo>
                  <a:pt x="158016" y="335292"/>
                </a:moveTo>
                <a:lnTo>
                  <a:pt x="154219" y="344766"/>
                </a:lnTo>
                <a:lnTo>
                  <a:pt x="153375" y="346437"/>
                </a:lnTo>
                <a:lnTo>
                  <a:pt x="153876" y="345859"/>
                </a:lnTo>
                <a:lnTo>
                  <a:pt x="166614" y="345859"/>
                </a:lnTo>
                <a:lnTo>
                  <a:pt x="162428" y="339778"/>
                </a:lnTo>
                <a:lnTo>
                  <a:pt x="158016" y="335292"/>
                </a:lnTo>
                <a:close/>
              </a:path>
              <a:path w="173990" h="376555">
                <a:moveTo>
                  <a:pt x="90185" y="181610"/>
                </a:moveTo>
                <a:lnTo>
                  <a:pt x="83937" y="181610"/>
                </a:lnTo>
                <a:lnTo>
                  <a:pt x="72818" y="182519"/>
                </a:lnTo>
                <a:lnTo>
                  <a:pt x="31927" y="205742"/>
                </a:lnTo>
                <a:lnTo>
                  <a:pt x="12122" y="243489"/>
                </a:lnTo>
                <a:lnTo>
                  <a:pt x="0" y="296132"/>
                </a:lnTo>
                <a:lnTo>
                  <a:pt x="394" y="315999"/>
                </a:lnTo>
                <a:lnTo>
                  <a:pt x="6784" y="330631"/>
                </a:lnTo>
                <a:lnTo>
                  <a:pt x="22732" y="341777"/>
                </a:lnTo>
                <a:lnTo>
                  <a:pt x="37776" y="343290"/>
                </a:lnTo>
                <a:lnTo>
                  <a:pt x="51833" y="336521"/>
                </a:lnTo>
                <a:lnTo>
                  <a:pt x="64823" y="322821"/>
                </a:lnTo>
                <a:lnTo>
                  <a:pt x="66155" y="320928"/>
                </a:lnTo>
                <a:lnTo>
                  <a:pt x="28654" y="320928"/>
                </a:lnTo>
                <a:lnTo>
                  <a:pt x="27644" y="307053"/>
                </a:lnTo>
                <a:lnTo>
                  <a:pt x="37289" y="263323"/>
                </a:lnTo>
                <a:lnTo>
                  <a:pt x="50903" y="225737"/>
                </a:lnTo>
                <a:lnTo>
                  <a:pt x="73107" y="196149"/>
                </a:lnTo>
                <a:lnTo>
                  <a:pt x="148835" y="196149"/>
                </a:lnTo>
                <a:lnTo>
                  <a:pt x="149113" y="194056"/>
                </a:lnTo>
                <a:lnTo>
                  <a:pt x="149671" y="188239"/>
                </a:lnTo>
                <a:lnTo>
                  <a:pt x="104943" y="188239"/>
                </a:lnTo>
                <a:lnTo>
                  <a:pt x="98605" y="186766"/>
                </a:lnTo>
                <a:lnTo>
                  <a:pt x="90185" y="181610"/>
                </a:lnTo>
                <a:close/>
              </a:path>
              <a:path w="173990" h="376555">
                <a:moveTo>
                  <a:pt x="148835" y="196149"/>
                </a:moveTo>
                <a:lnTo>
                  <a:pt x="73107" y="196149"/>
                </a:lnTo>
                <a:lnTo>
                  <a:pt x="77580" y="199210"/>
                </a:lnTo>
                <a:lnTo>
                  <a:pt x="82591" y="206171"/>
                </a:lnTo>
                <a:lnTo>
                  <a:pt x="85880" y="211162"/>
                </a:lnTo>
                <a:lnTo>
                  <a:pt x="88890" y="212826"/>
                </a:lnTo>
                <a:lnTo>
                  <a:pt x="91671" y="216992"/>
                </a:lnTo>
                <a:lnTo>
                  <a:pt x="76914" y="243141"/>
                </a:lnTo>
                <a:lnTo>
                  <a:pt x="67723" y="261150"/>
                </a:lnTo>
                <a:lnTo>
                  <a:pt x="59015" y="277410"/>
                </a:lnTo>
                <a:lnTo>
                  <a:pt x="49680" y="293220"/>
                </a:lnTo>
                <a:lnTo>
                  <a:pt x="38611" y="309879"/>
                </a:lnTo>
                <a:lnTo>
                  <a:pt x="36198" y="313309"/>
                </a:lnTo>
                <a:lnTo>
                  <a:pt x="32959" y="319773"/>
                </a:lnTo>
                <a:lnTo>
                  <a:pt x="28654" y="320928"/>
                </a:lnTo>
                <a:lnTo>
                  <a:pt x="66155" y="320928"/>
                </a:lnTo>
                <a:lnTo>
                  <a:pt x="92425" y="279796"/>
                </a:lnTo>
                <a:lnTo>
                  <a:pt x="107191" y="248958"/>
                </a:lnTo>
                <a:lnTo>
                  <a:pt x="111585" y="245732"/>
                </a:lnTo>
                <a:lnTo>
                  <a:pt x="145752" y="245732"/>
                </a:lnTo>
                <a:lnTo>
                  <a:pt x="148377" y="199605"/>
                </a:lnTo>
                <a:lnTo>
                  <a:pt x="148835" y="196149"/>
                </a:lnTo>
                <a:close/>
              </a:path>
              <a:path w="173990" h="376555">
                <a:moveTo>
                  <a:pt x="165547" y="0"/>
                </a:moveTo>
                <a:lnTo>
                  <a:pt x="138204" y="16941"/>
                </a:lnTo>
                <a:lnTo>
                  <a:pt x="134774" y="44751"/>
                </a:lnTo>
                <a:lnTo>
                  <a:pt x="130349" y="75807"/>
                </a:lnTo>
                <a:lnTo>
                  <a:pt x="125667" y="107247"/>
                </a:lnTo>
                <a:lnTo>
                  <a:pt x="121465" y="136207"/>
                </a:lnTo>
                <a:lnTo>
                  <a:pt x="118948" y="152342"/>
                </a:lnTo>
                <a:lnTo>
                  <a:pt x="116081" y="164014"/>
                </a:lnTo>
                <a:lnTo>
                  <a:pt x="111775" y="174790"/>
                </a:lnTo>
                <a:lnTo>
                  <a:pt x="104943" y="188239"/>
                </a:lnTo>
                <a:lnTo>
                  <a:pt x="149671" y="188239"/>
                </a:lnTo>
                <a:lnTo>
                  <a:pt x="149983" y="184992"/>
                </a:lnTo>
                <a:lnTo>
                  <a:pt x="150294" y="178295"/>
                </a:lnTo>
                <a:lnTo>
                  <a:pt x="151765" y="160509"/>
                </a:lnTo>
                <a:lnTo>
                  <a:pt x="154446" y="137644"/>
                </a:lnTo>
                <a:lnTo>
                  <a:pt x="157486" y="114599"/>
                </a:lnTo>
                <a:lnTo>
                  <a:pt x="160035" y="96278"/>
                </a:lnTo>
                <a:lnTo>
                  <a:pt x="172379" y="16941"/>
                </a:lnTo>
                <a:lnTo>
                  <a:pt x="172392" y="7124"/>
                </a:lnTo>
                <a:lnTo>
                  <a:pt x="16554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7961756" y="1503299"/>
            <a:ext cx="273050" cy="317500"/>
            <a:chOff x="7961756" y="1503299"/>
            <a:chExt cx="273050" cy="317500"/>
          </a:xfrm>
        </p:grpSpPr>
        <p:sp>
          <p:nvSpPr>
            <p:cNvPr id="13" name="object 13"/>
            <p:cNvSpPr/>
            <p:nvPr/>
          </p:nvSpPr>
          <p:spPr>
            <a:xfrm>
              <a:off x="7961756" y="1503299"/>
              <a:ext cx="251460" cy="317500"/>
            </a:xfrm>
            <a:custGeom>
              <a:avLst/>
              <a:gdLst/>
              <a:ahLst/>
              <a:cxnLst/>
              <a:rect l="l" t="t" r="r" b="b"/>
              <a:pathLst>
                <a:path w="251459" h="317500">
                  <a:moveTo>
                    <a:pt x="131699" y="0"/>
                  </a:moveTo>
                  <a:lnTo>
                    <a:pt x="115011" y="0"/>
                  </a:lnTo>
                  <a:lnTo>
                    <a:pt x="113195" y="6146"/>
                  </a:lnTo>
                  <a:lnTo>
                    <a:pt x="108889" y="8559"/>
                  </a:lnTo>
                  <a:lnTo>
                    <a:pt x="92887" y="12153"/>
                  </a:lnTo>
                  <a:lnTo>
                    <a:pt x="24777" y="29184"/>
                  </a:lnTo>
                  <a:lnTo>
                    <a:pt x="15698" y="31228"/>
                  </a:lnTo>
                  <a:lnTo>
                    <a:pt x="7759" y="33850"/>
                  </a:lnTo>
                  <a:lnTo>
                    <a:pt x="2135" y="38726"/>
                  </a:lnTo>
                  <a:lnTo>
                    <a:pt x="0" y="47536"/>
                  </a:lnTo>
                  <a:lnTo>
                    <a:pt x="1648" y="56756"/>
                  </a:lnTo>
                  <a:lnTo>
                    <a:pt x="6056" y="64917"/>
                  </a:lnTo>
                  <a:lnTo>
                    <a:pt x="12414" y="70747"/>
                  </a:lnTo>
                  <a:lnTo>
                    <a:pt x="19913" y="72974"/>
                  </a:lnTo>
                  <a:lnTo>
                    <a:pt x="30195" y="72048"/>
                  </a:lnTo>
                  <a:lnTo>
                    <a:pt x="41370" y="69780"/>
                  </a:lnTo>
                  <a:lnTo>
                    <a:pt x="52078" y="66930"/>
                  </a:lnTo>
                  <a:lnTo>
                    <a:pt x="99517" y="53073"/>
                  </a:lnTo>
                  <a:lnTo>
                    <a:pt x="71415" y="161029"/>
                  </a:lnTo>
                  <a:lnTo>
                    <a:pt x="56333" y="224137"/>
                  </a:lnTo>
                  <a:lnTo>
                    <a:pt x="49771" y="266471"/>
                  </a:lnTo>
                  <a:lnTo>
                    <a:pt x="49660" y="277029"/>
                  </a:lnTo>
                  <a:lnTo>
                    <a:pt x="50012" y="287654"/>
                  </a:lnTo>
                  <a:lnTo>
                    <a:pt x="80857" y="317352"/>
                  </a:lnTo>
                  <a:lnTo>
                    <a:pt x="84035" y="314020"/>
                  </a:lnTo>
                  <a:lnTo>
                    <a:pt x="83731" y="277402"/>
                  </a:lnTo>
                  <a:lnTo>
                    <a:pt x="85482" y="268278"/>
                  </a:lnTo>
                  <a:lnTo>
                    <a:pt x="98905" y="208691"/>
                  </a:lnTo>
                  <a:lnTo>
                    <a:pt x="109064" y="167306"/>
                  </a:lnTo>
                  <a:lnTo>
                    <a:pt x="138137" y="51117"/>
                  </a:lnTo>
                  <a:lnTo>
                    <a:pt x="137718" y="45554"/>
                  </a:lnTo>
                  <a:lnTo>
                    <a:pt x="199547" y="44825"/>
                  </a:lnTo>
                  <a:lnTo>
                    <a:pt x="215633" y="44234"/>
                  </a:lnTo>
                  <a:lnTo>
                    <a:pt x="245706" y="42252"/>
                  </a:lnTo>
                  <a:lnTo>
                    <a:pt x="251174" y="35214"/>
                  </a:lnTo>
                  <a:lnTo>
                    <a:pt x="249469" y="23839"/>
                  </a:lnTo>
                  <a:lnTo>
                    <a:pt x="241606" y="12561"/>
                  </a:lnTo>
                  <a:lnTo>
                    <a:pt x="228600" y="5816"/>
                  </a:lnTo>
                  <a:lnTo>
                    <a:pt x="210699" y="3077"/>
                  </a:lnTo>
                  <a:lnTo>
                    <a:pt x="194749" y="2079"/>
                  </a:lnTo>
                  <a:lnTo>
                    <a:pt x="153339" y="2209"/>
                  </a:lnTo>
                  <a:lnTo>
                    <a:pt x="147002" y="3771"/>
                  </a:lnTo>
                  <a:lnTo>
                    <a:pt x="134683" y="2476"/>
                  </a:lnTo>
                  <a:lnTo>
                    <a:pt x="131699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9673" y="1577378"/>
              <a:ext cx="124537" cy="187972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7964" y="3649217"/>
            <a:ext cx="409511" cy="8460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7756" y="4342853"/>
            <a:ext cx="1590840" cy="23361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7402931" y="4419777"/>
            <a:ext cx="254000" cy="116205"/>
            <a:chOff x="7402931" y="4419777"/>
            <a:chExt cx="254000" cy="11620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02931" y="4419777"/>
              <a:ext cx="108927" cy="1158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7597" y="4419777"/>
              <a:ext cx="108927" cy="115862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11139" y="452793"/>
            <a:ext cx="2109850" cy="349116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22620" y="4873574"/>
            <a:ext cx="165633" cy="73634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5621642" y="4867427"/>
            <a:ext cx="2106930" cy="1198245"/>
            <a:chOff x="5621642" y="4867427"/>
            <a:chExt cx="2106930" cy="1198245"/>
          </a:xfrm>
        </p:grpSpPr>
        <p:sp>
          <p:nvSpPr>
            <p:cNvPr id="23" name="object 23"/>
            <p:cNvSpPr/>
            <p:nvPr/>
          </p:nvSpPr>
          <p:spPr>
            <a:xfrm>
              <a:off x="6384353" y="4894960"/>
              <a:ext cx="42545" cy="52069"/>
            </a:xfrm>
            <a:custGeom>
              <a:avLst/>
              <a:gdLst/>
              <a:ahLst/>
              <a:cxnLst/>
              <a:rect l="l" t="t" r="r" b="b"/>
              <a:pathLst>
                <a:path w="42545" h="52070">
                  <a:moveTo>
                    <a:pt x="10033" y="0"/>
                  </a:moveTo>
                  <a:lnTo>
                    <a:pt x="0" y="0"/>
                  </a:lnTo>
                  <a:lnTo>
                    <a:pt x="0" y="51447"/>
                  </a:lnTo>
                  <a:lnTo>
                    <a:pt x="8775" y="51447"/>
                  </a:lnTo>
                  <a:lnTo>
                    <a:pt x="18624" y="37414"/>
                  </a:lnTo>
                  <a:lnTo>
                    <a:pt x="10033" y="37414"/>
                  </a:lnTo>
                  <a:lnTo>
                    <a:pt x="8826" y="36118"/>
                  </a:lnTo>
                  <a:lnTo>
                    <a:pt x="10033" y="34365"/>
                  </a:lnTo>
                  <a:lnTo>
                    <a:pt x="10033" y="0"/>
                  </a:lnTo>
                  <a:close/>
                </a:path>
                <a:path w="42545" h="52070">
                  <a:moveTo>
                    <a:pt x="42367" y="14884"/>
                  </a:moveTo>
                  <a:lnTo>
                    <a:pt x="32346" y="14884"/>
                  </a:lnTo>
                  <a:lnTo>
                    <a:pt x="33528" y="16179"/>
                  </a:lnTo>
                  <a:lnTo>
                    <a:pt x="32346" y="17862"/>
                  </a:lnTo>
                  <a:lnTo>
                    <a:pt x="32346" y="51447"/>
                  </a:lnTo>
                  <a:lnTo>
                    <a:pt x="42367" y="51447"/>
                  </a:lnTo>
                  <a:lnTo>
                    <a:pt x="42367" y="14884"/>
                  </a:lnTo>
                  <a:close/>
                </a:path>
                <a:path w="42545" h="52070">
                  <a:moveTo>
                    <a:pt x="10033" y="34365"/>
                  </a:moveTo>
                  <a:lnTo>
                    <a:pt x="8826" y="36118"/>
                  </a:lnTo>
                  <a:lnTo>
                    <a:pt x="10033" y="37414"/>
                  </a:lnTo>
                  <a:lnTo>
                    <a:pt x="10033" y="34365"/>
                  </a:lnTo>
                  <a:close/>
                </a:path>
                <a:path w="42545" h="52070">
                  <a:moveTo>
                    <a:pt x="42367" y="0"/>
                  </a:moveTo>
                  <a:lnTo>
                    <a:pt x="33680" y="0"/>
                  </a:lnTo>
                  <a:lnTo>
                    <a:pt x="10033" y="34365"/>
                  </a:lnTo>
                  <a:lnTo>
                    <a:pt x="10033" y="37414"/>
                  </a:lnTo>
                  <a:lnTo>
                    <a:pt x="18624" y="37414"/>
                  </a:lnTo>
                  <a:lnTo>
                    <a:pt x="32346" y="17862"/>
                  </a:lnTo>
                  <a:lnTo>
                    <a:pt x="32346" y="14884"/>
                  </a:lnTo>
                  <a:lnTo>
                    <a:pt x="42367" y="14884"/>
                  </a:lnTo>
                  <a:lnTo>
                    <a:pt x="42367" y="0"/>
                  </a:lnTo>
                  <a:close/>
                </a:path>
                <a:path w="42545" h="52070">
                  <a:moveTo>
                    <a:pt x="32346" y="14884"/>
                  </a:moveTo>
                  <a:lnTo>
                    <a:pt x="32346" y="17862"/>
                  </a:lnTo>
                  <a:lnTo>
                    <a:pt x="33528" y="16179"/>
                  </a:lnTo>
                  <a:lnTo>
                    <a:pt x="32346" y="14884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21642" y="4867427"/>
              <a:ext cx="2106510" cy="1197940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49411" y="3568128"/>
            <a:ext cx="889882" cy="23942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49391" y="4106697"/>
            <a:ext cx="1719999" cy="9404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24695" y="966177"/>
            <a:ext cx="1061978" cy="3735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8001" y="323900"/>
            <a:ext cx="1986902" cy="28104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7414" y="3903362"/>
            <a:ext cx="1921103" cy="27174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0" y="1407"/>
            <a:ext cx="5344920" cy="755859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107017" y="330796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73" y="0"/>
                </a:moveTo>
                <a:lnTo>
                  <a:pt x="756018" y="12469"/>
                </a:lnTo>
                <a:lnTo>
                  <a:pt x="697458" y="56553"/>
                </a:lnTo>
                <a:lnTo>
                  <a:pt x="673633" y="99294"/>
                </a:lnTo>
                <a:lnTo>
                  <a:pt x="663600" y="155371"/>
                </a:lnTo>
                <a:lnTo>
                  <a:pt x="666304" y="184935"/>
                </a:lnTo>
                <a:lnTo>
                  <a:pt x="684410" y="234574"/>
                </a:lnTo>
                <a:lnTo>
                  <a:pt x="724829" y="280785"/>
                </a:lnTo>
                <a:lnTo>
                  <a:pt x="788530" y="307789"/>
                </a:lnTo>
                <a:lnTo>
                  <a:pt x="819873" y="310692"/>
                </a:lnTo>
                <a:lnTo>
                  <a:pt x="851716" y="308273"/>
                </a:lnTo>
                <a:lnTo>
                  <a:pt x="885332" y="299789"/>
                </a:lnTo>
                <a:lnTo>
                  <a:pt x="917639" y="283400"/>
                </a:lnTo>
                <a:lnTo>
                  <a:pt x="945553" y="257263"/>
                </a:lnTo>
                <a:lnTo>
                  <a:pt x="950764" y="248907"/>
                </a:lnTo>
                <a:lnTo>
                  <a:pt x="819873" y="248907"/>
                </a:lnTo>
                <a:lnTo>
                  <a:pt x="802398" y="246955"/>
                </a:lnTo>
                <a:lnTo>
                  <a:pt x="760768" y="217970"/>
                </a:lnTo>
                <a:lnTo>
                  <a:pt x="745753" y="176330"/>
                </a:lnTo>
                <a:lnTo>
                  <a:pt x="744575" y="158470"/>
                </a:lnTo>
                <a:lnTo>
                  <a:pt x="745753" y="140605"/>
                </a:lnTo>
                <a:lnTo>
                  <a:pt x="760768" y="98920"/>
                </a:lnTo>
                <a:lnTo>
                  <a:pt x="802398" y="70118"/>
                </a:lnTo>
                <a:lnTo>
                  <a:pt x="819873" y="68199"/>
                </a:lnTo>
                <a:lnTo>
                  <a:pt x="954930" y="68199"/>
                </a:lnTo>
                <a:lnTo>
                  <a:pt x="953135" y="65074"/>
                </a:lnTo>
                <a:lnTo>
                  <a:pt x="917939" y="28616"/>
                </a:lnTo>
                <a:lnTo>
                  <a:pt x="851776" y="2663"/>
                </a:lnTo>
                <a:lnTo>
                  <a:pt x="819873" y="0"/>
                </a:lnTo>
                <a:close/>
              </a:path>
              <a:path w="1191895" h="311150">
                <a:moveTo>
                  <a:pt x="576707" y="6388"/>
                </a:moveTo>
                <a:lnTo>
                  <a:pt x="475005" y="6388"/>
                </a:lnTo>
                <a:lnTo>
                  <a:pt x="372427" y="304330"/>
                </a:lnTo>
                <a:lnTo>
                  <a:pt x="451103" y="304330"/>
                </a:lnTo>
                <a:lnTo>
                  <a:pt x="469239" y="248881"/>
                </a:lnTo>
                <a:lnTo>
                  <a:pt x="660184" y="248881"/>
                </a:lnTo>
                <a:lnTo>
                  <a:pt x="641004" y="193167"/>
                </a:lnTo>
                <a:lnTo>
                  <a:pt x="486232" y="193167"/>
                </a:lnTo>
                <a:lnTo>
                  <a:pt x="525881" y="61798"/>
                </a:lnTo>
                <a:lnTo>
                  <a:pt x="595781" y="61798"/>
                </a:lnTo>
                <a:lnTo>
                  <a:pt x="576707" y="6388"/>
                </a:lnTo>
                <a:close/>
              </a:path>
              <a:path w="1191895" h="311150">
                <a:moveTo>
                  <a:pt x="660184" y="248881"/>
                </a:moveTo>
                <a:lnTo>
                  <a:pt x="582460" y="248881"/>
                </a:lnTo>
                <a:lnTo>
                  <a:pt x="600621" y="304330"/>
                </a:lnTo>
                <a:lnTo>
                  <a:pt x="679272" y="304330"/>
                </a:lnTo>
                <a:lnTo>
                  <a:pt x="660184" y="248881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73" y="131533"/>
                </a:lnTo>
                <a:lnTo>
                  <a:pt x="819873" y="193205"/>
                </a:lnTo>
                <a:lnTo>
                  <a:pt x="898804" y="193205"/>
                </a:lnTo>
                <a:lnTo>
                  <a:pt x="896677" y="200816"/>
                </a:lnTo>
                <a:lnTo>
                  <a:pt x="875041" y="233482"/>
                </a:lnTo>
                <a:lnTo>
                  <a:pt x="819873" y="248907"/>
                </a:lnTo>
                <a:lnTo>
                  <a:pt x="950764" y="248907"/>
                </a:lnTo>
                <a:lnTo>
                  <a:pt x="958076" y="237183"/>
                </a:lnTo>
                <a:lnTo>
                  <a:pt x="967709" y="212961"/>
                </a:lnTo>
                <a:lnTo>
                  <a:pt x="973897" y="185417"/>
                </a:lnTo>
                <a:lnTo>
                  <a:pt x="976083" y="155371"/>
                </a:lnTo>
                <a:lnTo>
                  <a:pt x="976083" y="147256"/>
                </a:lnTo>
                <a:lnTo>
                  <a:pt x="975652" y="139128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81" y="61798"/>
                </a:moveTo>
                <a:lnTo>
                  <a:pt x="525881" y="61798"/>
                </a:lnTo>
                <a:lnTo>
                  <a:pt x="565518" y="193167"/>
                </a:lnTo>
                <a:lnTo>
                  <a:pt x="641004" y="193167"/>
                </a:lnTo>
                <a:lnTo>
                  <a:pt x="595781" y="61798"/>
                </a:lnTo>
                <a:close/>
              </a:path>
              <a:path w="1191895" h="311150">
                <a:moveTo>
                  <a:pt x="954930" y="68199"/>
                </a:moveTo>
                <a:lnTo>
                  <a:pt x="819873" y="68199"/>
                </a:lnTo>
                <a:lnTo>
                  <a:pt x="838242" y="70118"/>
                </a:lnTo>
                <a:lnTo>
                  <a:pt x="856202" y="75877"/>
                </a:lnTo>
                <a:lnTo>
                  <a:pt x="872237" y="85477"/>
                </a:lnTo>
                <a:lnTo>
                  <a:pt x="884834" y="98920"/>
                </a:lnTo>
                <a:lnTo>
                  <a:pt x="886663" y="101752"/>
                </a:lnTo>
                <a:lnTo>
                  <a:pt x="955967" y="70002"/>
                </a:lnTo>
                <a:lnTo>
                  <a:pt x="954930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78" y="65963"/>
                </a:lnTo>
                <a:lnTo>
                  <a:pt x="238378" y="244779"/>
                </a:lnTo>
                <a:lnTo>
                  <a:pt x="59575" y="244779"/>
                </a:lnTo>
                <a:lnTo>
                  <a:pt x="59575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54"/>
                </a:lnTo>
                <a:lnTo>
                  <a:pt x="59575" y="244754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14"/>
                </a:moveTo>
                <a:lnTo>
                  <a:pt x="1044790" y="77914"/>
                </a:lnTo>
                <a:lnTo>
                  <a:pt x="1044790" y="304355"/>
                </a:lnTo>
                <a:lnTo>
                  <a:pt x="1123988" y="304355"/>
                </a:lnTo>
                <a:lnTo>
                  <a:pt x="1123988" y="77914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14"/>
                </a:lnTo>
                <a:lnTo>
                  <a:pt x="1191691" y="77914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7063" y="3483914"/>
            <a:ext cx="1161592" cy="15695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772513" y="3536403"/>
            <a:ext cx="225425" cy="103505"/>
            <a:chOff x="7772513" y="3536403"/>
            <a:chExt cx="225425" cy="10350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2513" y="3536403"/>
              <a:ext cx="96824" cy="10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1101" y="3536403"/>
              <a:ext cx="96837" cy="10298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131750" y="3453066"/>
            <a:ext cx="306705" cy="307975"/>
            <a:chOff x="6131750" y="3453066"/>
            <a:chExt cx="306705" cy="30797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0000" y="3453066"/>
              <a:ext cx="237845" cy="2381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31750" y="3498621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43" y="22225"/>
                  </a:moveTo>
                  <a:lnTo>
                    <a:pt x="222072" y="22225"/>
                  </a:lnTo>
                  <a:lnTo>
                    <a:pt x="222178" y="22618"/>
                  </a:lnTo>
                  <a:lnTo>
                    <a:pt x="222516" y="23113"/>
                  </a:lnTo>
                  <a:lnTo>
                    <a:pt x="221894" y="24041"/>
                  </a:lnTo>
                  <a:lnTo>
                    <a:pt x="220586" y="24472"/>
                  </a:lnTo>
                  <a:lnTo>
                    <a:pt x="218795" y="26288"/>
                  </a:lnTo>
                  <a:lnTo>
                    <a:pt x="4140" y="240918"/>
                  </a:lnTo>
                  <a:lnTo>
                    <a:pt x="3187" y="241757"/>
                  </a:lnTo>
                  <a:lnTo>
                    <a:pt x="0" y="246392"/>
                  </a:lnTo>
                  <a:lnTo>
                    <a:pt x="50" y="250278"/>
                  </a:lnTo>
                  <a:lnTo>
                    <a:pt x="4013" y="260184"/>
                  </a:lnTo>
                  <a:lnTo>
                    <a:pt x="12344" y="262051"/>
                  </a:lnTo>
                  <a:lnTo>
                    <a:pt x="17386" y="258533"/>
                  </a:lnTo>
                  <a:lnTo>
                    <a:pt x="22158" y="254239"/>
                  </a:lnTo>
                  <a:lnTo>
                    <a:pt x="29797" y="246721"/>
                  </a:lnTo>
                  <a:lnTo>
                    <a:pt x="235445" y="40970"/>
                  </a:lnTo>
                  <a:lnTo>
                    <a:pt x="235864" y="40449"/>
                  </a:lnTo>
                  <a:lnTo>
                    <a:pt x="237401" y="39268"/>
                  </a:lnTo>
                  <a:lnTo>
                    <a:pt x="237820" y="38696"/>
                  </a:lnTo>
                  <a:lnTo>
                    <a:pt x="238518" y="38226"/>
                  </a:lnTo>
                  <a:lnTo>
                    <a:pt x="260743" y="38226"/>
                  </a:lnTo>
                  <a:lnTo>
                    <a:pt x="260743" y="22225"/>
                  </a:lnTo>
                  <a:close/>
                </a:path>
                <a:path w="260985" h="262254">
                  <a:moveTo>
                    <a:pt x="260743" y="38226"/>
                  </a:moveTo>
                  <a:lnTo>
                    <a:pt x="238518" y="38226"/>
                  </a:lnTo>
                  <a:lnTo>
                    <a:pt x="238556" y="71799"/>
                  </a:lnTo>
                  <a:lnTo>
                    <a:pt x="238950" y="78917"/>
                  </a:lnTo>
                  <a:lnTo>
                    <a:pt x="242767" y="84957"/>
                  </a:lnTo>
                  <a:lnTo>
                    <a:pt x="248781" y="87325"/>
                  </a:lnTo>
                  <a:lnTo>
                    <a:pt x="255036" y="86025"/>
                  </a:lnTo>
                  <a:lnTo>
                    <a:pt x="259575" y="81064"/>
                  </a:lnTo>
                  <a:lnTo>
                    <a:pt x="260083" y="79933"/>
                  </a:lnTo>
                  <a:lnTo>
                    <a:pt x="260743" y="78206"/>
                  </a:lnTo>
                  <a:lnTo>
                    <a:pt x="260743" y="38226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08" y="0"/>
                  </a:lnTo>
                  <a:lnTo>
                    <a:pt x="172948" y="4838"/>
                  </a:lnTo>
                  <a:lnTo>
                    <a:pt x="172948" y="15112"/>
                  </a:lnTo>
                  <a:lnTo>
                    <a:pt x="175158" y="18516"/>
                  </a:lnTo>
                  <a:lnTo>
                    <a:pt x="181902" y="22567"/>
                  </a:lnTo>
                  <a:lnTo>
                    <a:pt x="186474" y="22225"/>
                  </a:lnTo>
                  <a:lnTo>
                    <a:pt x="260743" y="22225"/>
                  </a:lnTo>
                  <a:lnTo>
                    <a:pt x="260743" y="4610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9085846" y="3798306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79" y="74"/>
                </a:moveTo>
                <a:lnTo>
                  <a:pt x="26206" y="0"/>
                </a:lnTo>
                <a:lnTo>
                  <a:pt x="736" y="339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28"/>
                </a:lnTo>
                <a:lnTo>
                  <a:pt x="55029" y="92337"/>
                </a:lnTo>
                <a:lnTo>
                  <a:pt x="89712" y="138883"/>
                </a:lnTo>
                <a:lnTo>
                  <a:pt x="110516" y="167930"/>
                </a:lnTo>
                <a:lnTo>
                  <a:pt x="166827" y="243137"/>
                </a:lnTo>
                <a:lnTo>
                  <a:pt x="219836" y="314867"/>
                </a:lnTo>
                <a:lnTo>
                  <a:pt x="223697" y="319693"/>
                </a:lnTo>
                <a:lnTo>
                  <a:pt x="229488" y="328202"/>
                </a:lnTo>
                <a:lnTo>
                  <a:pt x="237870" y="341524"/>
                </a:lnTo>
                <a:lnTo>
                  <a:pt x="280111" y="341524"/>
                </a:lnTo>
                <a:lnTo>
                  <a:pt x="280111" y="339"/>
                </a:lnTo>
                <a:lnTo>
                  <a:pt x="234822" y="339"/>
                </a:lnTo>
                <a:lnTo>
                  <a:pt x="234822" y="262543"/>
                </a:lnTo>
                <a:lnTo>
                  <a:pt x="224638" y="249884"/>
                </a:lnTo>
                <a:lnTo>
                  <a:pt x="169786" y="175472"/>
                </a:lnTo>
                <a:lnTo>
                  <a:pt x="165925" y="170646"/>
                </a:lnTo>
                <a:lnTo>
                  <a:pt x="161950" y="164816"/>
                </a:lnTo>
                <a:lnTo>
                  <a:pt x="41706" y="2198"/>
                </a:lnTo>
                <a:lnTo>
                  <a:pt x="37079" y="7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52305" y="3798265"/>
            <a:ext cx="229870" cy="341630"/>
          </a:xfrm>
          <a:custGeom>
            <a:avLst/>
            <a:gdLst/>
            <a:ahLst/>
            <a:cxnLst/>
            <a:rect l="l" t="t" r="r" b="b"/>
            <a:pathLst>
              <a:path w="229870" h="341629">
                <a:moveTo>
                  <a:pt x="229565" y="300990"/>
                </a:moveTo>
                <a:lnTo>
                  <a:pt x="45275" y="300990"/>
                </a:lnTo>
                <a:lnTo>
                  <a:pt x="45275" y="185420"/>
                </a:lnTo>
                <a:lnTo>
                  <a:pt x="200075" y="185420"/>
                </a:lnTo>
                <a:lnTo>
                  <a:pt x="200075" y="144780"/>
                </a:lnTo>
                <a:lnTo>
                  <a:pt x="45275" y="144780"/>
                </a:lnTo>
                <a:lnTo>
                  <a:pt x="45275" y="41910"/>
                </a:lnTo>
                <a:lnTo>
                  <a:pt x="223240" y="41910"/>
                </a:lnTo>
                <a:lnTo>
                  <a:pt x="223240" y="3810"/>
                </a:lnTo>
                <a:lnTo>
                  <a:pt x="223240" y="1270"/>
                </a:lnTo>
                <a:lnTo>
                  <a:pt x="223240" y="0"/>
                </a:lnTo>
                <a:lnTo>
                  <a:pt x="469" y="0"/>
                </a:lnTo>
                <a:lnTo>
                  <a:pt x="469" y="1270"/>
                </a:lnTo>
                <a:lnTo>
                  <a:pt x="0" y="1270"/>
                </a:lnTo>
                <a:lnTo>
                  <a:pt x="0" y="3810"/>
                </a:lnTo>
                <a:lnTo>
                  <a:pt x="0" y="341630"/>
                </a:lnTo>
                <a:lnTo>
                  <a:pt x="229565" y="341630"/>
                </a:lnTo>
                <a:lnTo>
                  <a:pt x="229565" y="30099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59279" y="3798646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70" y="97726"/>
                </a:moveTo>
                <a:lnTo>
                  <a:pt x="228219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27" y="156591"/>
                </a:lnTo>
                <a:lnTo>
                  <a:pt x="121094" y="173748"/>
                </a:lnTo>
                <a:lnTo>
                  <a:pt x="45275" y="173748"/>
                </a:lnTo>
                <a:lnTo>
                  <a:pt x="45275" y="42125"/>
                </a:lnTo>
                <a:lnTo>
                  <a:pt x="120040" y="42125"/>
                </a:lnTo>
                <a:lnTo>
                  <a:pt x="146494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61" y="2705"/>
                </a:lnTo>
                <a:lnTo>
                  <a:pt x="117932" y="0"/>
                </a:lnTo>
                <a:lnTo>
                  <a:pt x="0" y="0"/>
                </a:lnTo>
                <a:lnTo>
                  <a:pt x="0" y="341185"/>
                </a:lnTo>
                <a:lnTo>
                  <a:pt x="45275" y="341185"/>
                </a:lnTo>
                <a:lnTo>
                  <a:pt x="45275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52" y="184277"/>
                </a:lnTo>
                <a:lnTo>
                  <a:pt x="205181" y="183819"/>
                </a:lnTo>
                <a:lnTo>
                  <a:pt x="206540" y="182321"/>
                </a:lnTo>
                <a:lnTo>
                  <a:pt x="211315" y="176834"/>
                </a:lnTo>
                <a:lnTo>
                  <a:pt x="213702" y="173748"/>
                </a:lnTo>
                <a:lnTo>
                  <a:pt x="215811" y="171056"/>
                </a:lnTo>
                <a:lnTo>
                  <a:pt x="219925" y="164909"/>
                </a:lnTo>
                <a:lnTo>
                  <a:pt x="223596" y="158305"/>
                </a:lnTo>
                <a:lnTo>
                  <a:pt x="233032" y="129260"/>
                </a:lnTo>
                <a:lnTo>
                  <a:pt x="234670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21"/>
                </a:lnTo>
                <a:lnTo>
                  <a:pt x="507263" y="207454"/>
                </a:lnTo>
                <a:lnTo>
                  <a:pt x="465582" y="107264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73"/>
                </a:lnTo>
                <a:lnTo>
                  <a:pt x="459130" y="207454"/>
                </a:lnTo>
                <a:lnTo>
                  <a:pt x="349605" y="207454"/>
                </a:lnTo>
                <a:lnTo>
                  <a:pt x="352094" y="202260"/>
                </a:lnTo>
                <a:lnTo>
                  <a:pt x="354076" y="196799"/>
                </a:lnTo>
                <a:lnTo>
                  <a:pt x="356374" y="191046"/>
                </a:lnTo>
                <a:lnTo>
                  <a:pt x="396544" y="91160"/>
                </a:lnTo>
                <a:lnTo>
                  <a:pt x="398627" y="85940"/>
                </a:lnTo>
                <a:lnTo>
                  <a:pt x="402183" y="78549"/>
                </a:lnTo>
                <a:lnTo>
                  <a:pt x="403313" y="73710"/>
                </a:lnTo>
                <a:lnTo>
                  <a:pt x="405765" y="75501"/>
                </a:lnTo>
                <a:lnTo>
                  <a:pt x="406234" y="78257"/>
                </a:lnTo>
                <a:lnTo>
                  <a:pt x="409524" y="86766"/>
                </a:lnTo>
                <a:lnTo>
                  <a:pt x="410718" y="89484"/>
                </a:lnTo>
                <a:lnTo>
                  <a:pt x="421805" y="115519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84" y="204647"/>
                </a:lnTo>
                <a:lnTo>
                  <a:pt x="459130" y="207454"/>
                </a:lnTo>
                <a:lnTo>
                  <a:pt x="459130" y="91173"/>
                </a:lnTo>
                <a:lnTo>
                  <a:pt x="456653" y="85661"/>
                </a:lnTo>
                <a:lnTo>
                  <a:pt x="453351" y="78257"/>
                </a:lnTo>
                <a:lnTo>
                  <a:pt x="451523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15" y="0"/>
                </a:lnTo>
                <a:lnTo>
                  <a:pt x="385800" y="3238"/>
                </a:lnTo>
                <a:lnTo>
                  <a:pt x="384683" y="6705"/>
                </a:lnTo>
                <a:lnTo>
                  <a:pt x="369912" y="42418"/>
                </a:lnTo>
                <a:lnTo>
                  <a:pt x="356438" y="74320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66" y="181038"/>
                </a:lnTo>
                <a:lnTo>
                  <a:pt x="303530" y="202323"/>
                </a:lnTo>
                <a:lnTo>
                  <a:pt x="299097" y="212737"/>
                </a:lnTo>
                <a:lnTo>
                  <a:pt x="263855" y="297561"/>
                </a:lnTo>
                <a:lnTo>
                  <a:pt x="254520" y="319811"/>
                </a:lnTo>
                <a:lnTo>
                  <a:pt x="248983" y="333527"/>
                </a:lnTo>
                <a:lnTo>
                  <a:pt x="246405" y="341185"/>
                </a:lnTo>
                <a:lnTo>
                  <a:pt x="293801" y="341185"/>
                </a:lnTo>
                <a:lnTo>
                  <a:pt x="330657" y="250621"/>
                </a:lnTo>
                <a:lnTo>
                  <a:pt x="478078" y="250621"/>
                </a:lnTo>
                <a:lnTo>
                  <a:pt x="480606" y="258673"/>
                </a:lnTo>
                <a:lnTo>
                  <a:pt x="486016" y="272415"/>
                </a:lnTo>
                <a:lnTo>
                  <a:pt x="499872" y="305828"/>
                </a:lnTo>
                <a:lnTo>
                  <a:pt x="505587" y="319481"/>
                </a:lnTo>
                <a:lnTo>
                  <a:pt x="510921" y="332714"/>
                </a:lnTo>
                <a:lnTo>
                  <a:pt x="513880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18394" y="3449768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41" y="0"/>
                </a:moveTo>
                <a:lnTo>
                  <a:pt x="52156" y="24781"/>
                </a:lnTo>
                <a:lnTo>
                  <a:pt x="21860" y="72538"/>
                </a:lnTo>
                <a:lnTo>
                  <a:pt x="4021" y="117346"/>
                </a:lnTo>
                <a:lnTo>
                  <a:pt x="0" y="143460"/>
                </a:lnTo>
                <a:lnTo>
                  <a:pt x="2064" y="161761"/>
                </a:lnTo>
                <a:lnTo>
                  <a:pt x="8412" y="179418"/>
                </a:lnTo>
                <a:lnTo>
                  <a:pt x="18668" y="194394"/>
                </a:lnTo>
                <a:lnTo>
                  <a:pt x="32566" y="205634"/>
                </a:lnTo>
                <a:lnTo>
                  <a:pt x="62356" y="213202"/>
                </a:lnTo>
                <a:lnTo>
                  <a:pt x="87623" y="203482"/>
                </a:lnTo>
                <a:lnTo>
                  <a:pt x="101542" y="190915"/>
                </a:lnTo>
                <a:lnTo>
                  <a:pt x="39906" y="190915"/>
                </a:lnTo>
                <a:lnTo>
                  <a:pt x="32845" y="183823"/>
                </a:lnTo>
                <a:lnTo>
                  <a:pt x="29586" y="167114"/>
                </a:lnTo>
                <a:lnTo>
                  <a:pt x="29982" y="147640"/>
                </a:lnTo>
                <a:lnTo>
                  <a:pt x="33887" y="132254"/>
                </a:lnTo>
                <a:lnTo>
                  <a:pt x="36973" y="126170"/>
                </a:lnTo>
                <a:lnTo>
                  <a:pt x="43031" y="122818"/>
                </a:lnTo>
                <a:lnTo>
                  <a:pt x="48339" y="119312"/>
                </a:lnTo>
                <a:lnTo>
                  <a:pt x="78603" y="93773"/>
                </a:lnTo>
                <a:lnTo>
                  <a:pt x="79292" y="92985"/>
                </a:lnTo>
                <a:lnTo>
                  <a:pt x="47285" y="92985"/>
                </a:lnTo>
                <a:lnTo>
                  <a:pt x="48707" y="86826"/>
                </a:lnTo>
                <a:lnTo>
                  <a:pt x="53610" y="77923"/>
                </a:lnTo>
                <a:lnTo>
                  <a:pt x="56302" y="71472"/>
                </a:lnTo>
                <a:lnTo>
                  <a:pt x="63656" y="55522"/>
                </a:lnTo>
                <a:lnTo>
                  <a:pt x="72017" y="41830"/>
                </a:lnTo>
                <a:lnTo>
                  <a:pt x="82375" y="29909"/>
                </a:lnTo>
                <a:lnTo>
                  <a:pt x="95723" y="19275"/>
                </a:lnTo>
                <a:lnTo>
                  <a:pt x="119017" y="19275"/>
                </a:lnTo>
                <a:lnTo>
                  <a:pt x="114161" y="8271"/>
                </a:lnTo>
                <a:lnTo>
                  <a:pt x="100292" y="894"/>
                </a:lnTo>
                <a:lnTo>
                  <a:pt x="83541" y="0"/>
                </a:lnTo>
                <a:close/>
              </a:path>
              <a:path w="287654" h="213360">
                <a:moveTo>
                  <a:pt x="205273" y="127491"/>
                </a:moveTo>
                <a:lnTo>
                  <a:pt x="160163" y="127491"/>
                </a:lnTo>
                <a:lnTo>
                  <a:pt x="158347" y="132990"/>
                </a:lnTo>
                <a:lnTo>
                  <a:pt x="156962" y="141741"/>
                </a:lnTo>
                <a:lnTo>
                  <a:pt x="156209" y="146074"/>
                </a:lnTo>
                <a:lnTo>
                  <a:pt x="155544" y="150873"/>
                </a:lnTo>
                <a:lnTo>
                  <a:pt x="151527" y="177224"/>
                </a:lnTo>
                <a:lnTo>
                  <a:pt x="155145" y="189884"/>
                </a:lnTo>
                <a:lnTo>
                  <a:pt x="163777" y="200015"/>
                </a:lnTo>
                <a:lnTo>
                  <a:pt x="174088" y="202078"/>
                </a:lnTo>
                <a:lnTo>
                  <a:pt x="182743" y="190534"/>
                </a:lnTo>
                <a:lnTo>
                  <a:pt x="199660" y="140052"/>
                </a:lnTo>
                <a:lnTo>
                  <a:pt x="205273" y="127491"/>
                </a:lnTo>
                <a:close/>
              </a:path>
              <a:path w="287654" h="213360">
                <a:moveTo>
                  <a:pt x="194305" y="47919"/>
                </a:moveTo>
                <a:lnTo>
                  <a:pt x="186148" y="48011"/>
                </a:lnTo>
                <a:lnTo>
                  <a:pt x="177866" y="48751"/>
                </a:lnTo>
                <a:lnTo>
                  <a:pt x="177054" y="52168"/>
                </a:lnTo>
                <a:lnTo>
                  <a:pt x="174768" y="57438"/>
                </a:lnTo>
                <a:lnTo>
                  <a:pt x="171288" y="66353"/>
                </a:lnTo>
                <a:lnTo>
                  <a:pt x="170462" y="68817"/>
                </a:lnTo>
                <a:lnTo>
                  <a:pt x="163300" y="83156"/>
                </a:lnTo>
                <a:lnTo>
                  <a:pt x="159782" y="86470"/>
                </a:lnTo>
                <a:lnTo>
                  <a:pt x="153940" y="94344"/>
                </a:lnTo>
                <a:lnTo>
                  <a:pt x="139078" y="112595"/>
                </a:lnTo>
                <a:lnTo>
                  <a:pt x="120966" y="132289"/>
                </a:lnTo>
                <a:lnTo>
                  <a:pt x="102189" y="150873"/>
                </a:lnTo>
                <a:lnTo>
                  <a:pt x="85334" y="165794"/>
                </a:lnTo>
                <a:lnTo>
                  <a:pt x="79607" y="170468"/>
                </a:lnTo>
                <a:lnTo>
                  <a:pt x="71682" y="177059"/>
                </a:lnTo>
                <a:lnTo>
                  <a:pt x="39906" y="190915"/>
                </a:lnTo>
                <a:lnTo>
                  <a:pt x="101542" y="190915"/>
                </a:lnTo>
                <a:lnTo>
                  <a:pt x="109392" y="183823"/>
                </a:lnTo>
                <a:lnTo>
                  <a:pt x="128603" y="161667"/>
                </a:lnTo>
                <a:lnTo>
                  <a:pt x="143045" y="144397"/>
                </a:lnTo>
                <a:lnTo>
                  <a:pt x="151154" y="134980"/>
                </a:lnTo>
                <a:lnTo>
                  <a:pt x="156124" y="129993"/>
                </a:lnTo>
                <a:lnTo>
                  <a:pt x="160163" y="127491"/>
                </a:lnTo>
                <a:lnTo>
                  <a:pt x="205278" y="127479"/>
                </a:lnTo>
                <a:lnTo>
                  <a:pt x="205895" y="126100"/>
                </a:lnTo>
                <a:lnTo>
                  <a:pt x="226399" y="85246"/>
                </a:lnTo>
                <a:lnTo>
                  <a:pt x="240490" y="69057"/>
                </a:lnTo>
                <a:lnTo>
                  <a:pt x="267656" y="69057"/>
                </a:lnTo>
                <a:lnTo>
                  <a:pt x="265685" y="62442"/>
                </a:lnTo>
                <a:lnTo>
                  <a:pt x="204181" y="62442"/>
                </a:lnTo>
                <a:lnTo>
                  <a:pt x="200821" y="51666"/>
                </a:lnTo>
                <a:lnTo>
                  <a:pt x="194305" y="47919"/>
                </a:lnTo>
                <a:close/>
              </a:path>
              <a:path w="287654" h="213360">
                <a:moveTo>
                  <a:pt x="267656" y="69057"/>
                </a:moveTo>
                <a:lnTo>
                  <a:pt x="240490" y="69057"/>
                </a:lnTo>
                <a:lnTo>
                  <a:pt x="241806" y="74418"/>
                </a:lnTo>
                <a:lnTo>
                  <a:pt x="242018" y="83156"/>
                </a:lnTo>
                <a:lnTo>
                  <a:pt x="242135" y="147640"/>
                </a:lnTo>
                <a:lnTo>
                  <a:pt x="258305" y="184302"/>
                </a:lnTo>
                <a:lnTo>
                  <a:pt x="274742" y="190915"/>
                </a:lnTo>
                <a:lnTo>
                  <a:pt x="287239" y="190915"/>
                </a:lnTo>
                <a:lnTo>
                  <a:pt x="284216" y="184006"/>
                </a:lnTo>
                <a:lnTo>
                  <a:pt x="284216" y="177224"/>
                </a:lnTo>
                <a:lnTo>
                  <a:pt x="270526" y="177224"/>
                </a:lnTo>
                <a:lnTo>
                  <a:pt x="270340" y="165794"/>
                </a:lnTo>
                <a:lnTo>
                  <a:pt x="269697" y="147640"/>
                </a:lnTo>
                <a:lnTo>
                  <a:pt x="269534" y="140052"/>
                </a:lnTo>
                <a:lnTo>
                  <a:pt x="269421" y="127479"/>
                </a:lnTo>
                <a:lnTo>
                  <a:pt x="270564" y="123440"/>
                </a:lnTo>
                <a:lnTo>
                  <a:pt x="270658" y="107343"/>
                </a:lnTo>
                <a:lnTo>
                  <a:pt x="270769" y="100853"/>
                </a:lnTo>
                <a:lnTo>
                  <a:pt x="270673" y="92985"/>
                </a:lnTo>
                <a:lnTo>
                  <a:pt x="269856" y="76439"/>
                </a:lnTo>
                <a:lnTo>
                  <a:pt x="267656" y="69057"/>
                </a:lnTo>
                <a:close/>
              </a:path>
              <a:path w="287654" h="213360">
                <a:moveTo>
                  <a:pt x="284216" y="171967"/>
                </a:moveTo>
                <a:lnTo>
                  <a:pt x="278438" y="172437"/>
                </a:lnTo>
                <a:lnTo>
                  <a:pt x="276088" y="175929"/>
                </a:lnTo>
                <a:lnTo>
                  <a:pt x="270526" y="177224"/>
                </a:lnTo>
                <a:lnTo>
                  <a:pt x="284216" y="177224"/>
                </a:lnTo>
                <a:lnTo>
                  <a:pt x="284216" y="171967"/>
                </a:lnTo>
                <a:close/>
              </a:path>
              <a:path w="287654" h="213360">
                <a:moveTo>
                  <a:pt x="119017" y="19275"/>
                </a:moveTo>
                <a:lnTo>
                  <a:pt x="95723" y="19275"/>
                </a:lnTo>
                <a:lnTo>
                  <a:pt x="93342" y="29344"/>
                </a:lnTo>
                <a:lnTo>
                  <a:pt x="87905" y="41421"/>
                </a:lnTo>
                <a:lnTo>
                  <a:pt x="62077" y="78212"/>
                </a:lnTo>
                <a:lnTo>
                  <a:pt x="47285" y="92985"/>
                </a:lnTo>
                <a:lnTo>
                  <a:pt x="79292" y="92985"/>
                </a:lnTo>
                <a:lnTo>
                  <a:pt x="91417" y="79131"/>
                </a:lnTo>
                <a:lnTo>
                  <a:pt x="104921" y="59991"/>
                </a:lnTo>
                <a:lnTo>
                  <a:pt x="115601" y="39641"/>
                </a:lnTo>
                <a:lnTo>
                  <a:pt x="119942" y="21370"/>
                </a:lnTo>
                <a:lnTo>
                  <a:pt x="119017" y="19275"/>
                </a:lnTo>
                <a:close/>
              </a:path>
              <a:path w="287654" h="213360">
                <a:moveTo>
                  <a:pt x="232083" y="41421"/>
                </a:moveTo>
                <a:lnTo>
                  <a:pt x="217914" y="47402"/>
                </a:lnTo>
                <a:lnTo>
                  <a:pt x="208735" y="56683"/>
                </a:lnTo>
                <a:lnTo>
                  <a:pt x="204181" y="62442"/>
                </a:lnTo>
                <a:lnTo>
                  <a:pt x="265685" y="62442"/>
                </a:lnTo>
                <a:lnTo>
                  <a:pt x="264471" y="58369"/>
                </a:lnTo>
                <a:lnTo>
                  <a:pt x="251603" y="45564"/>
                </a:lnTo>
                <a:lnTo>
                  <a:pt x="232083" y="41421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60574" y="3449192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27" y="0"/>
                </a:moveTo>
                <a:lnTo>
                  <a:pt x="140842" y="152"/>
                </a:lnTo>
                <a:lnTo>
                  <a:pt x="134518" y="1600"/>
                </a:lnTo>
                <a:lnTo>
                  <a:pt x="128397" y="6972"/>
                </a:lnTo>
                <a:lnTo>
                  <a:pt x="126301" y="10985"/>
                </a:lnTo>
                <a:lnTo>
                  <a:pt x="95080" y="58529"/>
                </a:lnTo>
                <a:lnTo>
                  <a:pt x="80578" y="80005"/>
                </a:lnTo>
                <a:lnTo>
                  <a:pt x="49428" y="123515"/>
                </a:lnTo>
                <a:lnTo>
                  <a:pt x="40825" y="133923"/>
                </a:lnTo>
                <a:lnTo>
                  <a:pt x="31584" y="141998"/>
                </a:lnTo>
                <a:lnTo>
                  <a:pt x="34874" y="116382"/>
                </a:lnTo>
                <a:lnTo>
                  <a:pt x="42113" y="88160"/>
                </a:lnTo>
                <a:lnTo>
                  <a:pt x="49351" y="62638"/>
                </a:lnTo>
                <a:lnTo>
                  <a:pt x="52641" y="45123"/>
                </a:lnTo>
                <a:lnTo>
                  <a:pt x="50087" y="36657"/>
                </a:lnTo>
                <a:lnTo>
                  <a:pt x="43375" y="32273"/>
                </a:lnTo>
                <a:lnTo>
                  <a:pt x="33926" y="30628"/>
                </a:lnTo>
                <a:lnTo>
                  <a:pt x="23164" y="30378"/>
                </a:lnTo>
                <a:lnTo>
                  <a:pt x="16748" y="54602"/>
                </a:lnTo>
                <a:lnTo>
                  <a:pt x="9096" y="82230"/>
                </a:lnTo>
                <a:lnTo>
                  <a:pt x="2687" y="109732"/>
                </a:lnTo>
                <a:lnTo>
                  <a:pt x="0" y="133578"/>
                </a:lnTo>
                <a:lnTo>
                  <a:pt x="4456" y="148138"/>
                </a:lnTo>
                <a:lnTo>
                  <a:pt x="14955" y="158688"/>
                </a:lnTo>
                <a:lnTo>
                  <a:pt x="27190" y="165105"/>
                </a:lnTo>
                <a:lnTo>
                  <a:pt x="36855" y="167271"/>
                </a:lnTo>
                <a:lnTo>
                  <a:pt x="46539" y="165412"/>
                </a:lnTo>
                <a:lnTo>
                  <a:pt x="128092" y="52463"/>
                </a:lnTo>
                <a:lnTo>
                  <a:pt x="130568" y="49326"/>
                </a:lnTo>
                <a:lnTo>
                  <a:pt x="127584" y="63702"/>
                </a:lnTo>
                <a:lnTo>
                  <a:pt x="111251" y="126885"/>
                </a:lnTo>
                <a:lnTo>
                  <a:pt x="94184" y="182956"/>
                </a:lnTo>
                <a:lnTo>
                  <a:pt x="74612" y="236626"/>
                </a:lnTo>
                <a:lnTo>
                  <a:pt x="51218" y="289504"/>
                </a:lnTo>
                <a:lnTo>
                  <a:pt x="26327" y="335762"/>
                </a:lnTo>
                <a:lnTo>
                  <a:pt x="69494" y="335762"/>
                </a:lnTo>
                <a:lnTo>
                  <a:pt x="81953" y="309486"/>
                </a:lnTo>
                <a:lnTo>
                  <a:pt x="85559" y="303441"/>
                </a:lnTo>
                <a:lnTo>
                  <a:pt x="91135" y="289648"/>
                </a:lnTo>
                <a:lnTo>
                  <a:pt x="94208" y="284238"/>
                </a:lnTo>
                <a:lnTo>
                  <a:pt x="97574" y="277494"/>
                </a:lnTo>
                <a:lnTo>
                  <a:pt x="117881" y="239877"/>
                </a:lnTo>
                <a:lnTo>
                  <a:pt x="140757" y="204646"/>
                </a:lnTo>
                <a:lnTo>
                  <a:pt x="165480" y="170586"/>
                </a:lnTo>
                <a:lnTo>
                  <a:pt x="231063" y="90843"/>
                </a:lnTo>
                <a:lnTo>
                  <a:pt x="233565" y="87591"/>
                </a:lnTo>
                <a:lnTo>
                  <a:pt x="235750" y="86182"/>
                </a:lnTo>
                <a:lnTo>
                  <a:pt x="240982" y="79628"/>
                </a:lnTo>
                <a:lnTo>
                  <a:pt x="254838" y="64782"/>
                </a:lnTo>
                <a:lnTo>
                  <a:pt x="254838" y="55651"/>
                </a:lnTo>
                <a:lnTo>
                  <a:pt x="240250" y="63887"/>
                </a:lnTo>
                <a:lnTo>
                  <a:pt x="202488" y="91757"/>
                </a:lnTo>
                <a:lnTo>
                  <a:pt x="168002" y="126829"/>
                </a:lnTo>
                <a:lnTo>
                  <a:pt x="131622" y="168325"/>
                </a:lnTo>
                <a:lnTo>
                  <a:pt x="133888" y="156783"/>
                </a:lnTo>
                <a:lnTo>
                  <a:pt x="155630" y="67662"/>
                </a:lnTo>
                <a:lnTo>
                  <a:pt x="160178" y="47640"/>
                </a:lnTo>
                <a:lnTo>
                  <a:pt x="162166" y="34582"/>
                </a:lnTo>
                <a:lnTo>
                  <a:pt x="162286" y="23660"/>
                </a:lnTo>
                <a:lnTo>
                  <a:pt x="161093" y="12233"/>
                </a:lnTo>
                <a:lnTo>
                  <a:pt x="156251" y="3335"/>
                </a:lnTo>
                <a:lnTo>
                  <a:pt x="14542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55582" y="3798265"/>
            <a:ext cx="215900" cy="341630"/>
          </a:xfrm>
          <a:custGeom>
            <a:avLst/>
            <a:gdLst/>
            <a:ahLst/>
            <a:cxnLst/>
            <a:rect l="l" t="t" r="r" b="b"/>
            <a:pathLst>
              <a:path w="215900" h="341629">
                <a:moveTo>
                  <a:pt x="215874" y="300990"/>
                </a:moveTo>
                <a:lnTo>
                  <a:pt x="45275" y="300990"/>
                </a:lnTo>
                <a:lnTo>
                  <a:pt x="45275" y="1270"/>
                </a:lnTo>
                <a:lnTo>
                  <a:pt x="44792" y="1270"/>
                </a:lnTo>
                <a:lnTo>
                  <a:pt x="44792" y="0"/>
                </a:lnTo>
                <a:lnTo>
                  <a:pt x="0" y="0"/>
                </a:lnTo>
                <a:lnTo>
                  <a:pt x="0" y="1270"/>
                </a:lnTo>
                <a:lnTo>
                  <a:pt x="0" y="300990"/>
                </a:lnTo>
                <a:lnTo>
                  <a:pt x="0" y="341630"/>
                </a:lnTo>
                <a:lnTo>
                  <a:pt x="215874" y="341630"/>
                </a:lnTo>
                <a:lnTo>
                  <a:pt x="215874" y="30099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06911" y="3311880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15" y="234035"/>
                </a:moveTo>
                <a:lnTo>
                  <a:pt x="106278" y="234035"/>
                </a:lnTo>
                <a:lnTo>
                  <a:pt x="107470" y="245768"/>
                </a:lnTo>
                <a:lnTo>
                  <a:pt x="107560" y="248551"/>
                </a:lnTo>
                <a:lnTo>
                  <a:pt x="107658" y="252628"/>
                </a:lnTo>
                <a:lnTo>
                  <a:pt x="107167" y="260197"/>
                </a:lnTo>
                <a:lnTo>
                  <a:pt x="106643" y="271951"/>
                </a:lnTo>
                <a:lnTo>
                  <a:pt x="108488" y="319214"/>
                </a:lnTo>
                <a:lnTo>
                  <a:pt x="134940" y="354048"/>
                </a:lnTo>
                <a:lnTo>
                  <a:pt x="148912" y="358160"/>
                </a:lnTo>
                <a:lnTo>
                  <a:pt x="160445" y="356093"/>
                </a:lnTo>
                <a:lnTo>
                  <a:pt x="165244" y="345655"/>
                </a:lnTo>
                <a:lnTo>
                  <a:pt x="163572" y="338627"/>
                </a:lnTo>
                <a:lnTo>
                  <a:pt x="159687" y="330911"/>
                </a:lnTo>
                <a:lnTo>
                  <a:pt x="145229" y="330911"/>
                </a:lnTo>
                <a:lnTo>
                  <a:pt x="143883" y="325132"/>
                </a:lnTo>
                <a:lnTo>
                  <a:pt x="139265" y="274100"/>
                </a:lnTo>
                <a:lnTo>
                  <a:pt x="138917" y="262458"/>
                </a:lnTo>
                <a:lnTo>
                  <a:pt x="138663" y="257810"/>
                </a:lnTo>
                <a:lnTo>
                  <a:pt x="137888" y="257340"/>
                </a:lnTo>
                <a:lnTo>
                  <a:pt x="137992" y="248551"/>
                </a:lnTo>
                <a:lnTo>
                  <a:pt x="138815" y="234035"/>
                </a:lnTo>
                <a:close/>
              </a:path>
              <a:path w="165734" h="358775">
                <a:moveTo>
                  <a:pt x="146080" y="329928"/>
                </a:moveTo>
                <a:lnTo>
                  <a:pt x="145229" y="330911"/>
                </a:lnTo>
                <a:lnTo>
                  <a:pt x="159687" y="330911"/>
                </a:lnTo>
                <a:lnTo>
                  <a:pt x="145610" y="330860"/>
                </a:lnTo>
                <a:lnTo>
                  <a:pt x="146080" y="329928"/>
                </a:lnTo>
                <a:close/>
              </a:path>
              <a:path w="165734" h="358775">
                <a:moveTo>
                  <a:pt x="158685" y="329387"/>
                </a:moveTo>
                <a:lnTo>
                  <a:pt x="146550" y="329387"/>
                </a:lnTo>
                <a:lnTo>
                  <a:pt x="145610" y="330860"/>
                </a:lnTo>
                <a:lnTo>
                  <a:pt x="159661" y="330860"/>
                </a:lnTo>
                <a:lnTo>
                  <a:pt x="159558" y="330654"/>
                </a:lnTo>
                <a:lnTo>
                  <a:pt x="158685" y="329387"/>
                </a:lnTo>
                <a:close/>
              </a:path>
              <a:path w="165734" h="358775">
                <a:moveTo>
                  <a:pt x="150499" y="319328"/>
                </a:moveTo>
                <a:lnTo>
                  <a:pt x="146880" y="328345"/>
                </a:lnTo>
                <a:lnTo>
                  <a:pt x="146080" y="329928"/>
                </a:lnTo>
                <a:lnTo>
                  <a:pt x="146550" y="329387"/>
                </a:lnTo>
                <a:lnTo>
                  <a:pt x="158685" y="329387"/>
                </a:lnTo>
                <a:lnTo>
                  <a:pt x="154700" y="323599"/>
                </a:lnTo>
                <a:lnTo>
                  <a:pt x="150499" y="319328"/>
                </a:lnTo>
                <a:close/>
              </a:path>
              <a:path w="165734" h="358775">
                <a:moveTo>
                  <a:pt x="85894" y="172948"/>
                </a:moveTo>
                <a:lnTo>
                  <a:pt x="79938" y="172948"/>
                </a:lnTo>
                <a:lnTo>
                  <a:pt x="69349" y="173817"/>
                </a:lnTo>
                <a:lnTo>
                  <a:pt x="30411" y="195941"/>
                </a:lnTo>
                <a:lnTo>
                  <a:pt x="11545" y="231891"/>
                </a:lnTo>
                <a:lnTo>
                  <a:pt x="0" y="282027"/>
                </a:lnTo>
                <a:lnTo>
                  <a:pt x="378" y="300949"/>
                </a:lnTo>
                <a:lnTo>
                  <a:pt x="6469" y="314883"/>
                </a:lnTo>
                <a:lnTo>
                  <a:pt x="21655" y="325497"/>
                </a:lnTo>
                <a:lnTo>
                  <a:pt x="35980" y="326936"/>
                </a:lnTo>
                <a:lnTo>
                  <a:pt x="49367" y="320488"/>
                </a:lnTo>
                <a:lnTo>
                  <a:pt x="61739" y="307441"/>
                </a:lnTo>
                <a:lnTo>
                  <a:pt x="63008" y="305638"/>
                </a:lnTo>
                <a:lnTo>
                  <a:pt x="27297" y="305638"/>
                </a:lnTo>
                <a:lnTo>
                  <a:pt x="26330" y="292429"/>
                </a:lnTo>
                <a:lnTo>
                  <a:pt x="35514" y="250777"/>
                </a:lnTo>
                <a:lnTo>
                  <a:pt x="53302" y="205377"/>
                </a:lnTo>
                <a:lnTo>
                  <a:pt x="69627" y="186797"/>
                </a:lnTo>
                <a:lnTo>
                  <a:pt x="141748" y="186797"/>
                </a:lnTo>
                <a:lnTo>
                  <a:pt x="142016" y="184810"/>
                </a:lnTo>
                <a:lnTo>
                  <a:pt x="142550" y="179273"/>
                </a:lnTo>
                <a:lnTo>
                  <a:pt x="99953" y="179273"/>
                </a:lnTo>
                <a:lnTo>
                  <a:pt x="93908" y="177863"/>
                </a:lnTo>
                <a:lnTo>
                  <a:pt x="85894" y="172948"/>
                </a:lnTo>
                <a:close/>
              </a:path>
              <a:path w="165734" h="358775">
                <a:moveTo>
                  <a:pt x="141748" y="186797"/>
                </a:moveTo>
                <a:lnTo>
                  <a:pt x="69627" y="186797"/>
                </a:lnTo>
                <a:lnTo>
                  <a:pt x="73889" y="189712"/>
                </a:lnTo>
                <a:lnTo>
                  <a:pt x="78668" y="196341"/>
                </a:lnTo>
                <a:lnTo>
                  <a:pt x="81792" y="201104"/>
                </a:lnTo>
                <a:lnTo>
                  <a:pt x="84650" y="202679"/>
                </a:lnTo>
                <a:lnTo>
                  <a:pt x="87317" y="206654"/>
                </a:lnTo>
                <a:lnTo>
                  <a:pt x="73258" y="231559"/>
                </a:lnTo>
                <a:lnTo>
                  <a:pt x="64503" y="248707"/>
                </a:lnTo>
                <a:lnTo>
                  <a:pt x="56205" y="264193"/>
                </a:lnTo>
                <a:lnTo>
                  <a:pt x="47312" y="279252"/>
                </a:lnTo>
                <a:lnTo>
                  <a:pt x="36771" y="295122"/>
                </a:lnTo>
                <a:lnTo>
                  <a:pt x="34472" y="298386"/>
                </a:lnTo>
                <a:lnTo>
                  <a:pt x="31386" y="304546"/>
                </a:lnTo>
                <a:lnTo>
                  <a:pt x="27297" y="305638"/>
                </a:lnTo>
                <a:lnTo>
                  <a:pt x="63008" y="305638"/>
                </a:lnTo>
                <a:lnTo>
                  <a:pt x="88028" y="266463"/>
                </a:lnTo>
                <a:lnTo>
                  <a:pt x="102087" y="237096"/>
                </a:lnTo>
                <a:lnTo>
                  <a:pt x="106278" y="234035"/>
                </a:lnTo>
                <a:lnTo>
                  <a:pt x="138815" y="234035"/>
                </a:lnTo>
                <a:lnTo>
                  <a:pt x="141304" y="190093"/>
                </a:lnTo>
                <a:lnTo>
                  <a:pt x="141748" y="186797"/>
                </a:lnTo>
                <a:close/>
              </a:path>
              <a:path w="165734" h="358775">
                <a:moveTo>
                  <a:pt x="157662" y="0"/>
                </a:moveTo>
                <a:lnTo>
                  <a:pt x="131767" y="1993"/>
                </a:lnTo>
                <a:lnTo>
                  <a:pt x="132529" y="7581"/>
                </a:lnTo>
                <a:lnTo>
                  <a:pt x="131627" y="16128"/>
                </a:lnTo>
                <a:lnTo>
                  <a:pt x="128362" y="42615"/>
                </a:lnTo>
                <a:lnTo>
                  <a:pt x="124144" y="72194"/>
                </a:lnTo>
                <a:lnTo>
                  <a:pt x="119683" y="102137"/>
                </a:lnTo>
                <a:lnTo>
                  <a:pt x="115689" y="129717"/>
                </a:lnTo>
                <a:lnTo>
                  <a:pt x="113287" y="145083"/>
                </a:lnTo>
                <a:lnTo>
                  <a:pt x="110555" y="156200"/>
                </a:lnTo>
                <a:lnTo>
                  <a:pt x="106455" y="166465"/>
                </a:lnTo>
                <a:lnTo>
                  <a:pt x="99953" y="179273"/>
                </a:lnTo>
                <a:lnTo>
                  <a:pt x="142550" y="179273"/>
                </a:lnTo>
                <a:lnTo>
                  <a:pt x="142848" y="176179"/>
                </a:lnTo>
                <a:lnTo>
                  <a:pt x="143133" y="169799"/>
                </a:lnTo>
                <a:lnTo>
                  <a:pt x="144534" y="152860"/>
                </a:lnTo>
                <a:lnTo>
                  <a:pt x="147089" y="131083"/>
                </a:lnTo>
                <a:lnTo>
                  <a:pt x="149988" y="109134"/>
                </a:lnTo>
                <a:lnTo>
                  <a:pt x="152417" y="91681"/>
                </a:lnTo>
                <a:lnTo>
                  <a:pt x="164178" y="16128"/>
                </a:lnTo>
                <a:lnTo>
                  <a:pt x="164190" y="6781"/>
                </a:lnTo>
                <a:lnTo>
                  <a:pt x="15766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8381351" y="3384791"/>
            <a:ext cx="259715" cy="302260"/>
            <a:chOff x="8381351" y="3384791"/>
            <a:chExt cx="259715" cy="302260"/>
          </a:xfrm>
        </p:grpSpPr>
        <p:sp>
          <p:nvSpPr>
            <p:cNvPr id="21" name="object 21"/>
            <p:cNvSpPr/>
            <p:nvPr/>
          </p:nvSpPr>
          <p:spPr>
            <a:xfrm>
              <a:off x="8381351" y="3384791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797" y="5867"/>
                  </a:lnTo>
                  <a:lnTo>
                    <a:pt x="103695" y="8153"/>
                  </a:lnTo>
                  <a:lnTo>
                    <a:pt x="88455" y="11582"/>
                  </a:lnTo>
                  <a:lnTo>
                    <a:pt x="23583" y="27800"/>
                  </a:lnTo>
                  <a:lnTo>
                    <a:pt x="14942" y="29750"/>
                  </a:lnTo>
                  <a:lnTo>
                    <a:pt x="7386" y="32248"/>
                  </a:lnTo>
                  <a:lnTo>
                    <a:pt x="2032" y="36894"/>
                  </a:lnTo>
                  <a:lnTo>
                    <a:pt x="0" y="45288"/>
                  </a:lnTo>
                  <a:lnTo>
                    <a:pt x="1567" y="54065"/>
                  </a:lnTo>
                  <a:lnTo>
                    <a:pt x="5759" y="61836"/>
                  </a:lnTo>
                  <a:lnTo>
                    <a:pt x="11808" y="67387"/>
                  </a:lnTo>
                  <a:lnTo>
                    <a:pt x="18948" y="69507"/>
                  </a:lnTo>
                  <a:lnTo>
                    <a:pt x="28746" y="68625"/>
                  </a:lnTo>
                  <a:lnTo>
                    <a:pt x="39389" y="66465"/>
                  </a:lnTo>
                  <a:lnTo>
                    <a:pt x="49584" y="63752"/>
                  </a:lnTo>
                  <a:lnTo>
                    <a:pt x="94767" y="50546"/>
                  </a:lnTo>
                  <a:lnTo>
                    <a:pt x="67998" y="153369"/>
                  </a:lnTo>
                  <a:lnTo>
                    <a:pt x="53633" y="213471"/>
                  </a:lnTo>
                  <a:lnTo>
                    <a:pt x="47383" y="253784"/>
                  </a:lnTo>
                  <a:lnTo>
                    <a:pt x="47279" y="263843"/>
                  </a:lnTo>
                  <a:lnTo>
                    <a:pt x="47617" y="273962"/>
                  </a:lnTo>
                  <a:lnTo>
                    <a:pt x="77006" y="302246"/>
                  </a:lnTo>
                  <a:lnTo>
                    <a:pt x="80035" y="299072"/>
                  </a:lnTo>
                  <a:lnTo>
                    <a:pt x="79738" y="264201"/>
                  </a:lnTo>
                  <a:lnTo>
                    <a:pt x="81401" y="255509"/>
                  </a:lnTo>
                  <a:lnTo>
                    <a:pt x="94183" y="198759"/>
                  </a:lnTo>
                  <a:lnTo>
                    <a:pt x="103857" y="159345"/>
                  </a:lnTo>
                  <a:lnTo>
                    <a:pt x="125120" y="75539"/>
                  </a:lnTo>
                  <a:lnTo>
                    <a:pt x="131546" y="48691"/>
                  </a:lnTo>
                  <a:lnTo>
                    <a:pt x="131152" y="43395"/>
                  </a:lnTo>
                  <a:lnTo>
                    <a:pt x="190032" y="42693"/>
                  </a:lnTo>
                  <a:lnTo>
                    <a:pt x="205346" y="42125"/>
                  </a:lnTo>
                  <a:lnTo>
                    <a:pt x="234010" y="40246"/>
                  </a:lnTo>
                  <a:lnTo>
                    <a:pt x="239204" y="33544"/>
                  </a:lnTo>
                  <a:lnTo>
                    <a:pt x="237577" y="22710"/>
                  </a:lnTo>
                  <a:lnTo>
                    <a:pt x="230090" y="11967"/>
                  </a:lnTo>
                  <a:lnTo>
                    <a:pt x="217703" y="5537"/>
                  </a:lnTo>
                  <a:lnTo>
                    <a:pt x="200651" y="2933"/>
                  </a:lnTo>
                  <a:lnTo>
                    <a:pt x="185464" y="1984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57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22220" y="3455352"/>
              <a:ext cx="118604" cy="179019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13030" y="3197656"/>
            <a:ext cx="1386166" cy="13975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22301" y="7036734"/>
            <a:ext cx="1161592" cy="156970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7767751" y="7089226"/>
            <a:ext cx="225425" cy="103505"/>
            <a:chOff x="7767751" y="7089226"/>
            <a:chExt cx="225425" cy="103505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67751" y="7089226"/>
              <a:ext cx="96824" cy="1029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96338" y="7089226"/>
              <a:ext cx="96837" cy="102988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6126988" y="7005886"/>
            <a:ext cx="306705" cy="307975"/>
            <a:chOff x="6126988" y="7005886"/>
            <a:chExt cx="306705" cy="307975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95237" y="7005886"/>
              <a:ext cx="237832" cy="23811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126988" y="7051447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43" y="22226"/>
                  </a:moveTo>
                  <a:lnTo>
                    <a:pt x="222072" y="22226"/>
                  </a:lnTo>
                  <a:lnTo>
                    <a:pt x="222175" y="22607"/>
                  </a:lnTo>
                  <a:lnTo>
                    <a:pt x="222516" y="23115"/>
                  </a:lnTo>
                  <a:lnTo>
                    <a:pt x="221894" y="24041"/>
                  </a:lnTo>
                  <a:lnTo>
                    <a:pt x="220586" y="24476"/>
                  </a:lnTo>
                  <a:lnTo>
                    <a:pt x="4140" y="240915"/>
                  </a:lnTo>
                  <a:lnTo>
                    <a:pt x="3187" y="241761"/>
                  </a:lnTo>
                  <a:lnTo>
                    <a:pt x="0" y="246387"/>
                  </a:lnTo>
                  <a:lnTo>
                    <a:pt x="50" y="250282"/>
                  </a:lnTo>
                  <a:lnTo>
                    <a:pt x="4013" y="260182"/>
                  </a:lnTo>
                  <a:lnTo>
                    <a:pt x="12344" y="262050"/>
                  </a:lnTo>
                  <a:lnTo>
                    <a:pt x="17386" y="258530"/>
                  </a:lnTo>
                  <a:lnTo>
                    <a:pt x="22158" y="254234"/>
                  </a:lnTo>
                  <a:lnTo>
                    <a:pt x="29797" y="246717"/>
                  </a:lnTo>
                  <a:lnTo>
                    <a:pt x="235445" y="40971"/>
                  </a:lnTo>
                  <a:lnTo>
                    <a:pt x="235864" y="40453"/>
                  </a:lnTo>
                  <a:lnTo>
                    <a:pt x="237401" y="39268"/>
                  </a:lnTo>
                  <a:lnTo>
                    <a:pt x="237820" y="38696"/>
                  </a:lnTo>
                  <a:lnTo>
                    <a:pt x="238518" y="38228"/>
                  </a:lnTo>
                  <a:lnTo>
                    <a:pt x="260743" y="38228"/>
                  </a:lnTo>
                  <a:lnTo>
                    <a:pt x="260743" y="22226"/>
                  </a:lnTo>
                  <a:close/>
                </a:path>
                <a:path w="260985" h="262254">
                  <a:moveTo>
                    <a:pt x="260743" y="38228"/>
                  </a:moveTo>
                  <a:lnTo>
                    <a:pt x="238518" y="38228"/>
                  </a:lnTo>
                  <a:lnTo>
                    <a:pt x="238556" y="71799"/>
                  </a:lnTo>
                  <a:lnTo>
                    <a:pt x="238950" y="78915"/>
                  </a:lnTo>
                  <a:lnTo>
                    <a:pt x="242767" y="84956"/>
                  </a:lnTo>
                  <a:lnTo>
                    <a:pt x="248781" y="87326"/>
                  </a:lnTo>
                  <a:lnTo>
                    <a:pt x="255036" y="86028"/>
                  </a:lnTo>
                  <a:lnTo>
                    <a:pt x="259575" y="81067"/>
                  </a:lnTo>
                  <a:lnTo>
                    <a:pt x="260083" y="79937"/>
                  </a:lnTo>
                  <a:lnTo>
                    <a:pt x="260743" y="78210"/>
                  </a:lnTo>
                  <a:lnTo>
                    <a:pt x="260743" y="38228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08" y="0"/>
                  </a:lnTo>
                  <a:lnTo>
                    <a:pt x="172948" y="4834"/>
                  </a:lnTo>
                  <a:lnTo>
                    <a:pt x="172948" y="15113"/>
                  </a:lnTo>
                  <a:lnTo>
                    <a:pt x="175158" y="18515"/>
                  </a:lnTo>
                  <a:lnTo>
                    <a:pt x="181902" y="22567"/>
                  </a:lnTo>
                  <a:lnTo>
                    <a:pt x="186474" y="22226"/>
                  </a:lnTo>
                  <a:lnTo>
                    <a:pt x="260743" y="22226"/>
                  </a:lnTo>
                  <a:lnTo>
                    <a:pt x="260743" y="4615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6208268" y="6781495"/>
            <a:ext cx="76835" cy="107950"/>
          </a:xfrm>
          <a:custGeom>
            <a:avLst/>
            <a:gdLst/>
            <a:ahLst/>
            <a:cxnLst/>
            <a:rect l="l" t="t" r="r" b="b"/>
            <a:pathLst>
              <a:path w="76835" h="107950">
                <a:moveTo>
                  <a:pt x="76352" y="0"/>
                </a:moveTo>
                <a:lnTo>
                  <a:pt x="0" y="0"/>
                </a:lnTo>
                <a:lnTo>
                  <a:pt x="0" y="8890"/>
                </a:lnTo>
                <a:lnTo>
                  <a:pt x="0" y="13970"/>
                </a:lnTo>
                <a:lnTo>
                  <a:pt x="30607" y="13970"/>
                </a:lnTo>
                <a:lnTo>
                  <a:pt x="30607" y="107632"/>
                </a:lnTo>
                <a:lnTo>
                  <a:pt x="45770" y="107632"/>
                </a:lnTo>
                <a:lnTo>
                  <a:pt x="45770" y="13881"/>
                </a:lnTo>
                <a:lnTo>
                  <a:pt x="76352" y="13881"/>
                </a:lnTo>
                <a:lnTo>
                  <a:pt x="76352" y="8890"/>
                </a:lnTo>
                <a:lnTo>
                  <a:pt x="76352" y="8293"/>
                </a:lnTo>
                <a:lnTo>
                  <a:pt x="76352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6738670" y="6750484"/>
            <a:ext cx="504825" cy="139065"/>
            <a:chOff x="6738670" y="6750484"/>
            <a:chExt cx="504825" cy="139065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38670" y="6780914"/>
              <a:ext cx="74377" cy="10820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35775" y="6780914"/>
              <a:ext cx="173608" cy="10820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36168" y="6780914"/>
              <a:ext cx="100533" cy="10820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63498" y="6750484"/>
              <a:ext cx="79933" cy="138556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7304443" y="6779577"/>
            <a:ext cx="306705" cy="111125"/>
          </a:xfrm>
          <a:custGeom>
            <a:avLst/>
            <a:gdLst/>
            <a:ahLst/>
            <a:cxnLst/>
            <a:rect l="l" t="t" r="r" b="b"/>
            <a:pathLst>
              <a:path w="306704" h="111125">
                <a:moveTo>
                  <a:pt x="63474" y="72034"/>
                </a:moveTo>
                <a:lnTo>
                  <a:pt x="61849" y="66281"/>
                </a:lnTo>
                <a:lnTo>
                  <a:pt x="55346" y="57251"/>
                </a:lnTo>
                <a:lnTo>
                  <a:pt x="50774" y="54343"/>
                </a:lnTo>
                <a:lnTo>
                  <a:pt x="44856" y="53060"/>
                </a:lnTo>
                <a:lnTo>
                  <a:pt x="50215" y="51231"/>
                </a:lnTo>
                <a:lnTo>
                  <a:pt x="54356" y="48310"/>
                </a:lnTo>
                <a:lnTo>
                  <a:pt x="57302" y="44284"/>
                </a:lnTo>
                <a:lnTo>
                  <a:pt x="60223" y="40259"/>
                </a:lnTo>
                <a:lnTo>
                  <a:pt x="61671" y="35560"/>
                </a:lnTo>
                <a:lnTo>
                  <a:pt x="61671" y="19431"/>
                </a:lnTo>
                <a:lnTo>
                  <a:pt x="59969" y="14833"/>
                </a:lnTo>
                <a:lnTo>
                  <a:pt x="59131" y="12522"/>
                </a:lnTo>
                <a:lnTo>
                  <a:pt x="54025" y="7594"/>
                </a:lnTo>
                <a:lnTo>
                  <a:pt x="48895" y="2692"/>
                </a:lnTo>
                <a:lnTo>
                  <a:pt x="41681" y="228"/>
                </a:lnTo>
                <a:lnTo>
                  <a:pt x="26898" y="228"/>
                </a:lnTo>
                <a:lnTo>
                  <a:pt x="1778" y="28282"/>
                </a:lnTo>
                <a:lnTo>
                  <a:pt x="17170" y="28282"/>
                </a:lnTo>
                <a:lnTo>
                  <a:pt x="17830" y="25273"/>
                </a:lnTo>
                <a:lnTo>
                  <a:pt x="18846" y="22758"/>
                </a:lnTo>
                <a:lnTo>
                  <a:pt x="21691" y="18719"/>
                </a:lnTo>
                <a:lnTo>
                  <a:pt x="23418" y="17246"/>
                </a:lnTo>
                <a:lnTo>
                  <a:pt x="27482" y="15316"/>
                </a:lnTo>
                <a:lnTo>
                  <a:pt x="29794" y="14833"/>
                </a:lnTo>
                <a:lnTo>
                  <a:pt x="36880" y="14833"/>
                </a:lnTo>
                <a:lnTo>
                  <a:pt x="40360" y="15976"/>
                </a:lnTo>
                <a:lnTo>
                  <a:pt x="45262" y="20650"/>
                </a:lnTo>
                <a:lnTo>
                  <a:pt x="46507" y="23952"/>
                </a:lnTo>
                <a:lnTo>
                  <a:pt x="46507" y="36169"/>
                </a:lnTo>
                <a:lnTo>
                  <a:pt x="45339" y="39738"/>
                </a:lnTo>
                <a:lnTo>
                  <a:pt x="40665" y="44805"/>
                </a:lnTo>
                <a:lnTo>
                  <a:pt x="37388" y="46075"/>
                </a:lnTo>
                <a:lnTo>
                  <a:pt x="25527" y="46075"/>
                </a:lnTo>
                <a:lnTo>
                  <a:pt x="25527" y="60502"/>
                </a:lnTo>
                <a:lnTo>
                  <a:pt x="37998" y="60502"/>
                </a:lnTo>
                <a:lnTo>
                  <a:pt x="41706" y="61976"/>
                </a:lnTo>
                <a:lnTo>
                  <a:pt x="46964" y="67894"/>
                </a:lnTo>
                <a:lnTo>
                  <a:pt x="48272" y="72034"/>
                </a:lnTo>
                <a:lnTo>
                  <a:pt x="48247" y="85699"/>
                </a:lnTo>
                <a:lnTo>
                  <a:pt x="46888" y="89382"/>
                </a:lnTo>
                <a:lnTo>
                  <a:pt x="41351" y="94742"/>
                </a:lnTo>
                <a:lnTo>
                  <a:pt x="37439" y="96088"/>
                </a:lnTo>
                <a:lnTo>
                  <a:pt x="29260" y="96088"/>
                </a:lnTo>
                <a:lnTo>
                  <a:pt x="15468" y="82600"/>
                </a:lnTo>
                <a:lnTo>
                  <a:pt x="0" y="82600"/>
                </a:lnTo>
                <a:lnTo>
                  <a:pt x="26390" y="110655"/>
                </a:lnTo>
                <a:lnTo>
                  <a:pt x="38989" y="110655"/>
                </a:lnTo>
                <a:lnTo>
                  <a:pt x="63474" y="87122"/>
                </a:lnTo>
                <a:lnTo>
                  <a:pt x="63474" y="72034"/>
                </a:lnTo>
                <a:close/>
              </a:path>
              <a:path w="306704" h="111125">
                <a:moveTo>
                  <a:pt x="146812" y="20967"/>
                </a:moveTo>
                <a:lnTo>
                  <a:pt x="144551" y="14452"/>
                </a:lnTo>
                <a:lnTo>
                  <a:pt x="144195" y="13411"/>
                </a:lnTo>
                <a:lnTo>
                  <a:pt x="133731" y="2692"/>
                </a:lnTo>
                <a:lnTo>
                  <a:pt x="131622" y="1955"/>
                </a:lnTo>
                <a:lnTo>
                  <a:pt x="131622" y="25476"/>
                </a:lnTo>
                <a:lnTo>
                  <a:pt x="131622" y="85191"/>
                </a:lnTo>
                <a:lnTo>
                  <a:pt x="130352" y="89230"/>
                </a:lnTo>
                <a:lnTo>
                  <a:pt x="125247" y="94818"/>
                </a:lnTo>
                <a:lnTo>
                  <a:pt x="121285" y="96240"/>
                </a:lnTo>
                <a:lnTo>
                  <a:pt x="110566" y="96240"/>
                </a:lnTo>
                <a:lnTo>
                  <a:pt x="106629" y="94818"/>
                </a:lnTo>
                <a:lnTo>
                  <a:pt x="101498" y="89230"/>
                </a:lnTo>
                <a:lnTo>
                  <a:pt x="100228" y="85191"/>
                </a:lnTo>
                <a:lnTo>
                  <a:pt x="100228" y="25476"/>
                </a:lnTo>
                <a:lnTo>
                  <a:pt x="101498" y="21463"/>
                </a:lnTo>
                <a:lnTo>
                  <a:pt x="106553" y="15849"/>
                </a:lnTo>
                <a:lnTo>
                  <a:pt x="110515" y="14452"/>
                </a:lnTo>
                <a:lnTo>
                  <a:pt x="121335" y="14452"/>
                </a:lnTo>
                <a:lnTo>
                  <a:pt x="125298" y="15849"/>
                </a:lnTo>
                <a:lnTo>
                  <a:pt x="130378" y="21463"/>
                </a:lnTo>
                <a:lnTo>
                  <a:pt x="131622" y="25476"/>
                </a:lnTo>
                <a:lnTo>
                  <a:pt x="131622" y="1955"/>
                </a:lnTo>
                <a:lnTo>
                  <a:pt x="126060" y="0"/>
                </a:lnTo>
                <a:lnTo>
                  <a:pt x="105867" y="0"/>
                </a:lnTo>
                <a:lnTo>
                  <a:pt x="98196" y="2692"/>
                </a:lnTo>
                <a:lnTo>
                  <a:pt x="87680" y="13462"/>
                </a:lnTo>
                <a:lnTo>
                  <a:pt x="85077" y="20967"/>
                </a:lnTo>
                <a:lnTo>
                  <a:pt x="85077" y="89662"/>
                </a:lnTo>
                <a:lnTo>
                  <a:pt x="87680" y="97155"/>
                </a:lnTo>
                <a:lnTo>
                  <a:pt x="98145" y="107975"/>
                </a:lnTo>
                <a:lnTo>
                  <a:pt x="105816" y="110655"/>
                </a:lnTo>
                <a:lnTo>
                  <a:pt x="126009" y="110655"/>
                </a:lnTo>
                <a:lnTo>
                  <a:pt x="133680" y="107975"/>
                </a:lnTo>
                <a:lnTo>
                  <a:pt x="144195" y="97205"/>
                </a:lnTo>
                <a:lnTo>
                  <a:pt x="144526" y="96240"/>
                </a:lnTo>
                <a:lnTo>
                  <a:pt x="146812" y="89662"/>
                </a:lnTo>
                <a:lnTo>
                  <a:pt x="146812" y="20967"/>
                </a:lnTo>
                <a:close/>
              </a:path>
              <a:path w="306704" h="111125">
                <a:moveTo>
                  <a:pt x="225044" y="1346"/>
                </a:moveTo>
                <a:lnTo>
                  <a:pt x="166166" y="1346"/>
                </a:lnTo>
                <a:lnTo>
                  <a:pt x="166166" y="31343"/>
                </a:lnTo>
                <a:lnTo>
                  <a:pt x="181356" y="31343"/>
                </a:lnTo>
                <a:lnTo>
                  <a:pt x="181356" y="15798"/>
                </a:lnTo>
                <a:lnTo>
                  <a:pt x="208889" y="15798"/>
                </a:lnTo>
                <a:lnTo>
                  <a:pt x="180898" y="109550"/>
                </a:lnTo>
                <a:lnTo>
                  <a:pt x="197053" y="109550"/>
                </a:lnTo>
                <a:lnTo>
                  <a:pt x="225044" y="14884"/>
                </a:lnTo>
                <a:lnTo>
                  <a:pt x="225044" y="1346"/>
                </a:lnTo>
                <a:close/>
              </a:path>
              <a:path w="306704" h="111125">
                <a:moveTo>
                  <a:pt x="306527" y="61391"/>
                </a:moveTo>
                <a:lnTo>
                  <a:pt x="283159" y="35280"/>
                </a:lnTo>
                <a:lnTo>
                  <a:pt x="274472" y="35280"/>
                </a:lnTo>
                <a:lnTo>
                  <a:pt x="272110" y="35712"/>
                </a:lnTo>
                <a:lnTo>
                  <a:pt x="267436" y="37388"/>
                </a:lnTo>
                <a:lnTo>
                  <a:pt x="265328" y="38582"/>
                </a:lnTo>
                <a:lnTo>
                  <a:pt x="263448" y="40132"/>
                </a:lnTo>
                <a:lnTo>
                  <a:pt x="263448" y="15798"/>
                </a:lnTo>
                <a:lnTo>
                  <a:pt x="303403" y="15798"/>
                </a:lnTo>
                <a:lnTo>
                  <a:pt x="303403" y="1346"/>
                </a:lnTo>
                <a:lnTo>
                  <a:pt x="248259" y="1346"/>
                </a:lnTo>
                <a:lnTo>
                  <a:pt x="248259" y="58343"/>
                </a:lnTo>
                <a:lnTo>
                  <a:pt x="262102" y="58343"/>
                </a:lnTo>
                <a:lnTo>
                  <a:pt x="263931" y="55676"/>
                </a:lnTo>
                <a:lnTo>
                  <a:pt x="266065" y="53594"/>
                </a:lnTo>
                <a:lnTo>
                  <a:pt x="270941" y="50622"/>
                </a:lnTo>
                <a:lnTo>
                  <a:pt x="273456" y="49860"/>
                </a:lnTo>
                <a:lnTo>
                  <a:pt x="280949" y="49860"/>
                </a:lnTo>
                <a:lnTo>
                  <a:pt x="284708" y="51485"/>
                </a:lnTo>
                <a:lnTo>
                  <a:pt x="290017" y="57975"/>
                </a:lnTo>
                <a:lnTo>
                  <a:pt x="291338" y="62534"/>
                </a:lnTo>
                <a:lnTo>
                  <a:pt x="291338" y="83388"/>
                </a:lnTo>
                <a:lnTo>
                  <a:pt x="290017" y="87960"/>
                </a:lnTo>
                <a:lnTo>
                  <a:pt x="284708" y="94462"/>
                </a:lnTo>
                <a:lnTo>
                  <a:pt x="280949" y="96088"/>
                </a:lnTo>
                <a:lnTo>
                  <a:pt x="271881" y="96088"/>
                </a:lnTo>
                <a:lnTo>
                  <a:pt x="268452" y="94970"/>
                </a:lnTo>
                <a:lnTo>
                  <a:pt x="263194" y="90538"/>
                </a:lnTo>
                <a:lnTo>
                  <a:pt x="261620" y="87477"/>
                </a:lnTo>
                <a:lnTo>
                  <a:pt x="261061" y="83439"/>
                </a:lnTo>
                <a:lnTo>
                  <a:pt x="245897" y="83515"/>
                </a:lnTo>
                <a:lnTo>
                  <a:pt x="270637" y="110655"/>
                </a:lnTo>
                <a:lnTo>
                  <a:pt x="276098" y="110655"/>
                </a:lnTo>
                <a:lnTo>
                  <a:pt x="282498" y="110655"/>
                </a:lnTo>
                <a:lnTo>
                  <a:pt x="306527" y="84480"/>
                </a:lnTo>
                <a:lnTo>
                  <a:pt x="306527" y="61391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6294323" y="6779794"/>
            <a:ext cx="379095" cy="110489"/>
            <a:chOff x="6294323" y="6779794"/>
            <a:chExt cx="379095" cy="110489"/>
          </a:xfrm>
        </p:grpSpPr>
        <p:sp>
          <p:nvSpPr>
            <p:cNvPr id="39" name="object 39"/>
            <p:cNvSpPr/>
            <p:nvPr/>
          </p:nvSpPr>
          <p:spPr>
            <a:xfrm>
              <a:off x="6294323" y="6779794"/>
              <a:ext cx="76200" cy="110489"/>
            </a:xfrm>
            <a:custGeom>
              <a:avLst/>
              <a:gdLst/>
              <a:ahLst/>
              <a:cxnLst/>
              <a:rect l="l" t="t" r="r" b="b"/>
              <a:pathLst>
                <a:path w="76200" h="110490">
                  <a:moveTo>
                    <a:pt x="45542" y="0"/>
                  </a:moveTo>
                  <a:lnTo>
                    <a:pt x="30480" y="0"/>
                  </a:lnTo>
                  <a:lnTo>
                    <a:pt x="23825" y="1653"/>
                  </a:lnTo>
                  <a:lnTo>
                    <a:pt x="12319" y="8254"/>
                  </a:lnTo>
                  <a:lnTo>
                    <a:pt x="7874" y="12928"/>
                  </a:lnTo>
                  <a:lnTo>
                    <a:pt x="1574" y="24970"/>
                  </a:lnTo>
                  <a:lnTo>
                    <a:pt x="0" y="31954"/>
                  </a:lnTo>
                  <a:lnTo>
                    <a:pt x="0" y="78487"/>
                  </a:lnTo>
                  <a:lnTo>
                    <a:pt x="23825" y="108789"/>
                  </a:lnTo>
                  <a:lnTo>
                    <a:pt x="30480" y="110437"/>
                  </a:lnTo>
                  <a:lnTo>
                    <a:pt x="45542" y="110437"/>
                  </a:lnTo>
                  <a:lnTo>
                    <a:pt x="52197" y="108789"/>
                  </a:lnTo>
                  <a:lnTo>
                    <a:pt x="63703" y="102182"/>
                  </a:lnTo>
                  <a:lnTo>
                    <a:pt x="68173" y="97534"/>
                  </a:lnTo>
                  <a:lnTo>
                    <a:pt x="69246" y="95479"/>
                  </a:lnTo>
                  <a:lnTo>
                    <a:pt x="33553" y="95479"/>
                  </a:lnTo>
                  <a:lnTo>
                    <a:pt x="29616" y="94465"/>
                  </a:lnTo>
                  <a:lnTo>
                    <a:pt x="22809" y="90450"/>
                  </a:lnTo>
                  <a:lnTo>
                    <a:pt x="20193" y="87607"/>
                  </a:lnTo>
                  <a:lnTo>
                    <a:pt x="18338" y="83894"/>
                  </a:lnTo>
                  <a:lnTo>
                    <a:pt x="16459" y="80211"/>
                  </a:lnTo>
                  <a:lnTo>
                    <a:pt x="15544" y="75945"/>
                  </a:lnTo>
                  <a:lnTo>
                    <a:pt x="15544" y="34521"/>
                  </a:lnTo>
                  <a:lnTo>
                    <a:pt x="16459" y="30225"/>
                  </a:lnTo>
                  <a:lnTo>
                    <a:pt x="18338" y="26542"/>
                  </a:lnTo>
                  <a:lnTo>
                    <a:pt x="20193" y="22835"/>
                  </a:lnTo>
                  <a:lnTo>
                    <a:pt x="22809" y="19991"/>
                  </a:lnTo>
                  <a:lnTo>
                    <a:pt x="29616" y="15977"/>
                  </a:lnTo>
                  <a:lnTo>
                    <a:pt x="33553" y="14961"/>
                  </a:lnTo>
                  <a:lnTo>
                    <a:pt x="69237" y="14961"/>
                  </a:lnTo>
                  <a:lnTo>
                    <a:pt x="68173" y="12928"/>
                  </a:lnTo>
                  <a:lnTo>
                    <a:pt x="63703" y="8254"/>
                  </a:lnTo>
                  <a:lnTo>
                    <a:pt x="52197" y="1653"/>
                  </a:lnTo>
                  <a:lnTo>
                    <a:pt x="45542" y="0"/>
                  </a:lnTo>
                  <a:close/>
                </a:path>
                <a:path w="76200" h="110490">
                  <a:moveTo>
                    <a:pt x="69237" y="14961"/>
                  </a:moveTo>
                  <a:lnTo>
                    <a:pt x="42468" y="14961"/>
                  </a:lnTo>
                  <a:lnTo>
                    <a:pt x="46405" y="15977"/>
                  </a:lnTo>
                  <a:lnTo>
                    <a:pt x="53212" y="19991"/>
                  </a:lnTo>
                  <a:lnTo>
                    <a:pt x="55829" y="22835"/>
                  </a:lnTo>
                  <a:lnTo>
                    <a:pt x="57683" y="26542"/>
                  </a:lnTo>
                  <a:lnTo>
                    <a:pt x="59562" y="30225"/>
                  </a:lnTo>
                  <a:lnTo>
                    <a:pt x="60477" y="34521"/>
                  </a:lnTo>
                  <a:lnTo>
                    <a:pt x="60477" y="75945"/>
                  </a:lnTo>
                  <a:lnTo>
                    <a:pt x="59562" y="80211"/>
                  </a:lnTo>
                  <a:lnTo>
                    <a:pt x="57683" y="83894"/>
                  </a:lnTo>
                  <a:lnTo>
                    <a:pt x="55829" y="87607"/>
                  </a:lnTo>
                  <a:lnTo>
                    <a:pt x="53212" y="90450"/>
                  </a:lnTo>
                  <a:lnTo>
                    <a:pt x="46405" y="94465"/>
                  </a:lnTo>
                  <a:lnTo>
                    <a:pt x="42468" y="95479"/>
                  </a:lnTo>
                  <a:lnTo>
                    <a:pt x="69246" y="95479"/>
                  </a:lnTo>
                  <a:lnTo>
                    <a:pt x="74472" y="85472"/>
                  </a:lnTo>
                  <a:lnTo>
                    <a:pt x="76047" y="78487"/>
                  </a:lnTo>
                  <a:lnTo>
                    <a:pt x="76047" y="31954"/>
                  </a:lnTo>
                  <a:lnTo>
                    <a:pt x="74472" y="24970"/>
                  </a:lnTo>
                  <a:lnTo>
                    <a:pt x="69237" y="14961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93408" y="6780914"/>
              <a:ext cx="179197" cy="10820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97167" y="6779794"/>
              <a:ext cx="76047" cy="110437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384263" y="4021899"/>
            <a:ext cx="662305" cy="1289050"/>
          </a:xfrm>
          <a:custGeom>
            <a:avLst/>
            <a:gdLst/>
            <a:ahLst/>
            <a:cxnLst/>
            <a:rect l="l" t="t" r="r" b="b"/>
            <a:pathLst>
              <a:path w="662305" h="1289050">
                <a:moveTo>
                  <a:pt x="651052" y="935875"/>
                </a:moveTo>
                <a:lnTo>
                  <a:pt x="131673" y="935875"/>
                </a:lnTo>
                <a:lnTo>
                  <a:pt x="131673" y="730135"/>
                </a:lnTo>
                <a:lnTo>
                  <a:pt x="10972" y="730135"/>
                </a:lnTo>
                <a:lnTo>
                  <a:pt x="10972" y="935875"/>
                </a:lnTo>
                <a:lnTo>
                  <a:pt x="10972" y="1083195"/>
                </a:lnTo>
                <a:lnTo>
                  <a:pt x="10972" y="1288935"/>
                </a:lnTo>
                <a:lnTo>
                  <a:pt x="131673" y="1288935"/>
                </a:lnTo>
                <a:lnTo>
                  <a:pt x="131673" y="1083195"/>
                </a:lnTo>
                <a:lnTo>
                  <a:pt x="651052" y="1083195"/>
                </a:lnTo>
                <a:lnTo>
                  <a:pt x="651052" y="935875"/>
                </a:lnTo>
                <a:close/>
              </a:path>
              <a:path w="662305" h="1289050">
                <a:moveTo>
                  <a:pt x="662025" y="349300"/>
                </a:moveTo>
                <a:lnTo>
                  <a:pt x="655853" y="277177"/>
                </a:lnTo>
                <a:lnTo>
                  <a:pt x="637336" y="210769"/>
                </a:lnTo>
                <a:lnTo>
                  <a:pt x="607733" y="151333"/>
                </a:lnTo>
                <a:lnTo>
                  <a:pt x="606780" y="149961"/>
                </a:lnTo>
                <a:lnTo>
                  <a:pt x="589241" y="124701"/>
                </a:lnTo>
                <a:lnTo>
                  <a:pt x="568299" y="100126"/>
                </a:lnTo>
                <a:lnTo>
                  <a:pt x="545096" y="77876"/>
                </a:lnTo>
                <a:lnTo>
                  <a:pt x="535838" y="70662"/>
                </a:lnTo>
                <a:lnTo>
                  <a:pt x="535838" y="350215"/>
                </a:lnTo>
                <a:lnTo>
                  <a:pt x="534924" y="371309"/>
                </a:lnTo>
                <a:lnTo>
                  <a:pt x="527608" y="411086"/>
                </a:lnTo>
                <a:lnTo>
                  <a:pt x="513092" y="447459"/>
                </a:lnTo>
                <a:lnTo>
                  <a:pt x="492061" y="479234"/>
                </a:lnTo>
                <a:lnTo>
                  <a:pt x="464769" y="506069"/>
                </a:lnTo>
                <a:lnTo>
                  <a:pt x="432079" y="527100"/>
                </a:lnTo>
                <a:lnTo>
                  <a:pt x="394360" y="541985"/>
                </a:lnTo>
                <a:lnTo>
                  <a:pt x="352983" y="549529"/>
                </a:lnTo>
                <a:lnTo>
                  <a:pt x="331012" y="550468"/>
                </a:lnTo>
                <a:lnTo>
                  <a:pt x="308673" y="549529"/>
                </a:lnTo>
                <a:lnTo>
                  <a:pt x="267068" y="541985"/>
                </a:lnTo>
                <a:lnTo>
                  <a:pt x="229692" y="527075"/>
                </a:lnTo>
                <a:lnTo>
                  <a:pt x="197231" y="505815"/>
                </a:lnTo>
                <a:lnTo>
                  <a:pt x="169964" y="478612"/>
                </a:lnTo>
                <a:lnTo>
                  <a:pt x="148932" y="446836"/>
                </a:lnTo>
                <a:lnTo>
                  <a:pt x="134416" y="410832"/>
                </a:lnTo>
                <a:lnTo>
                  <a:pt x="127101" y="371284"/>
                </a:lnTo>
                <a:lnTo>
                  <a:pt x="126187" y="350215"/>
                </a:lnTo>
                <a:lnTo>
                  <a:pt x="127101" y="329133"/>
                </a:lnTo>
                <a:lnTo>
                  <a:pt x="134416" y="289356"/>
                </a:lnTo>
                <a:lnTo>
                  <a:pt x="148932" y="252984"/>
                </a:lnTo>
                <a:lnTo>
                  <a:pt x="169964" y="221208"/>
                </a:lnTo>
                <a:lnTo>
                  <a:pt x="197231" y="194373"/>
                </a:lnTo>
                <a:lnTo>
                  <a:pt x="229692" y="173342"/>
                </a:lnTo>
                <a:lnTo>
                  <a:pt x="267068" y="158457"/>
                </a:lnTo>
                <a:lnTo>
                  <a:pt x="308673" y="150914"/>
                </a:lnTo>
                <a:lnTo>
                  <a:pt x="331012" y="149961"/>
                </a:lnTo>
                <a:lnTo>
                  <a:pt x="353364" y="150914"/>
                </a:lnTo>
                <a:lnTo>
                  <a:pt x="394970" y="158457"/>
                </a:lnTo>
                <a:lnTo>
                  <a:pt x="432346" y="173367"/>
                </a:lnTo>
                <a:lnTo>
                  <a:pt x="464807" y="194627"/>
                </a:lnTo>
                <a:lnTo>
                  <a:pt x="492061" y="221830"/>
                </a:lnTo>
                <a:lnTo>
                  <a:pt x="513092" y="253606"/>
                </a:lnTo>
                <a:lnTo>
                  <a:pt x="527608" y="289610"/>
                </a:lnTo>
                <a:lnTo>
                  <a:pt x="534924" y="329158"/>
                </a:lnTo>
                <a:lnTo>
                  <a:pt x="535838" y="350215"/>
                </a:lnTo>
                <a:lnTo>
                  <a:pt x="535838" y="70662"/>
                </a:lnTo>
                <a:lnTo>
                  <a:pt x="492518" y="41071"/>
                </a:lnTo>
                <a:lnTo>
                  <a:pt x="432079" y="14922"/>
                </a:lnTo>
                <a:lnTo>
                  <a:pt x="366014" y="1663"/>
                </a:lnTo>
                <a:lnTo>
                  <a:pt x="331012" y="0"/>
                </a:lnTo>
                <a:lnTo>
                  <a:pt x="295668" y="1663"/>
                </a:lnTo>
                <a:lnTo>
                  <a:pt x="229603" y="14922"/>
                </a:lnTo>
                <a:lnTo>
                  <a:pt x="169875" y="41071"/>
                </a:lnTo>
                <a:lnTo>
                  <a:pt x="117525" y="77876"/>
                </a:lnTo>
                <a:lnTo>
                  <a:pt x="73037" y="124701"/>
                </a:lnTo>
                <a:lnTo>
                  <a:pt x="38290" y="180022"/>
                </a:lnTo>
                <a:lnTo>
                  <a:pt x="13893" y="243319"/>
                </a:lnTo>
                <a:lnTo>
                  <a:pt x="1549" y="313042"/>
                </a:lnTo>
                <a:lnTo>
                  <a:pt x="0" y="350215"/>
                </a:lnTo>
                <a:lnTo>
                  <a:pt x="1549" y="387019"/>
                </a:lnTo>
                <a:lnTo>
                  <a:pt x="13893" y="456514"/>
                </a:lnTo>
                <a:lnTo>
                  <a:pt x="38290" y="520179"/>
                </a:lnTo>
                <a:lnTo>
                  <a:pt x="73037" y="575957"/>
                </a:lnTo>
                <a:lnTo>
                  <a:pt x="117563" y="623201"/>
                </a:lnTo>
                <a:lnTo>
                  <a:pt x="170192" y="660031"/>
                </a:lnTo>
                <a:lnTo>
                  <a:pt x="230200" y="685774"/>
                </a:lnTo>
                <a:lnTo>
                  <a:pt x="296037" y="698804"/>
                </a:lnTo>
                <a:lnTo>
                  <a:pt x="331012" y="700430"/>
                </a:lnTo>
                <a:lnTo>
                  <a:pt x="365988" y="698804"/>
                </a:lnTo>
                <a:lnTo>
                  <a:pt x="431825" y="685774"/>
                </a:lnTo>
                <a:lnTo>
                  <a:pt x="491934" y="660006"/>
                </a:lnTo>
                <a:lnTo>
                  <a:pt x="544474" y="623455"/>
                </a:lnTo>
                <a:lnTo>
                  <a:pt x="588987" y="576592"/>
                </a:lnTo>
                <a:lnTo>
                  <a:pt x="623735" y="520814"/>
                </a:lnTo>
                <a:lnTo>
                  <a:pt x="648144" y="456717"/>
                </a:lnTo>
                <a:lnTo>
                  <a:pt x="660488" y="386537"/>
                </a:lnTo>
                <a:lnTo>
                  <a:pt x="662025" y="34930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4263" y="2029421"/>
            <a:ext cx="662305" cy="1881505"/>
          </a:xfrm>
          <a:custGeom>
            <a:avLst/>
            <a:gdLst/>
            <a:ahLst/>
            <a:cxnLst/>
            <a:rect l="l" t="t" r="r" b="b"/>
            <a:pathLst>
              <a:path w="662305" h="1881504">
                <a:moveTo>
                  <a:pt x="651052" y="943660"/>
                </a:moveTo>
                <a:lnTo>
                  <a:pt x="424421" y="943660"/>
                </a:lnTo>
                <a:lnTo>
                  <a:pt x="10972" y="694944"/>
                </a:lnTo>
                <a:lnTo>
                  <a:pt x="10972" y="840333"/>
                </a:lnTo>
                <a:lnTo>
                  <a:pt x="295122" y="1011694"/>
                </a:lnTo>
                <a:lnTo>
                  <a:pt x="10972" y="1182319"/>
                </a:lnTo>
                <a:lnTo>
                  <a:pt x="10972" y="1285646"/>
                </a:lnTo>
                <a:lnTo>
                  <a:pt x="10972" y="1339596"/>
                </a:lnTo>
                <a:lnTo>
                  <a:pt x="10972" y="1450238"/>
                </a:lnTo>
                <a:lnTo>
                  <a:pt x="309664" y="1733702"/>
                </a:lnTo>
                <a:lnTo>
                  <a:pt x="10972" y="1733702"/>
                </a:lnTo>
                <a:lnTo>
                  <a:pt x="10972" y="1880920"/>
                </a:lnTo>
                <a:lnTo>
                  <a:pt x="651052" y="1880920"/>
                </a:lnTo>
                <a:lnTo>
                  <a:pt x="651052" y="1756562"/>
                </a:lnTo>
                <a:lnTo>
                  <a:pt x="651052" y="1733702"/>
                </a:lnTo>
                <a:lnTo>
                  <a:pt x="489483" y="1733702"/>
                </a:lnTo>
                <a:lnTo>
                  <a:pt x="504748" y="1748332"/>
                </a:lnTo>
                <a:lnTo>
                  <a:pt x="423621" y="1670608"/>
                </a:lnTo>
                <a:lnTo>
                  <a:pt x="399948" y="1647939"/>
                </a:lnTo>
                <a:lnTo>
                  <a:pt x="651052" y="1442923"/>
                </a:lnTo>
                <a:lnTo>
                  <a:pt x="651052" y="1270101"/>
                </a:lnTo>
                <a:lnTo>
                  <a:pt x="296151" y="1550644"/>
                </a:lnTo>
                <a:lnTo>
                  <a:pt x="46215" y="1318399"/>
                </a:lnTo>
                <a:lnTo>
                  <a:pt x="422910" y="1091793"/>
                </a:lnTo>
                <a:lnTo>
                  <a:pt x="651052" y="1091793"/>
                </a:lnTo>
                <a:lnTo>
                  <a:pt x="651052" y="1057960"/>
                </a:lnTo>
                <a:lnTo>
                  <a:pt x="651052" y="1057046"/>
                </a:lnTo>
                <a:lnTo>
                  <a:pt x="651052" y="976579"/>
                </a:lnTo>
                <a:lnTo>
                  <a:pt x="651052" y="943660"/>
                </a:lnTo>
                <a:close/>
              </a:path>
              <a:path w="662305" h="1881504">
                <a:moveTo>
                  <a:pt x="662025" y="349300"/>
                </a:moveTo>
                <a:lnTo>
                  <a:pt x="655853" y="277177"/>
                </a:lnTo>
                <a:lnTo>
                  <a:pt x="637336" y="210769"/>
                </a:lnTo>
                <a:lnTo>
                  <a:pt x="607733" y="151333"/>
                </a:lnTo>
                <a:lnTo>
                  <a:pt x="606780" y="149961"/>
                </a:lnTo>
                <a:lnTo>
                  <a:pt x="589241" y="124701"/>
                </a:lnTo>
                <a:lnTo>
                  <a:pt x="568299" y="100126"/>
                </a:lnTo>
                <a:lnTo>
                  <a:pt x="545096" y="77876"/>
                </a:lnTo>
                <a:lnTo>
                  <a:pt x="535838" y="70662"/>
                </a:lnTo>
                <a:lnTo>
                  <a:pt x="535838" y="350215"/>
                </a:lnTo>
                <a:lnTo>
                  <a:pt x="534924" y="371309"/>
                </a:lnTo>
                <a:lnTo>
                  <a:pt x="527608" y="411086"/>
                </a:lnTo>
                <a:lnTo>
                  <a:pt x="513092" y="447459"/>
                </a:lnTo>
                <a:lnTo>
                  <a:pt x="492061" y="479234"/>
                </a:lnTo>
                <a:lnTo>
                  <a:pt x="464769" y="506069"/>
                </a:lnTo>
                <a:lnTo>
                  <a:pt x="432079" y="527100"/>
                </a:lnTo>
                <a:lnTo>
                  <a:pt x="394360" y="541985"/>
                </a:lnTo>
                <a:lnTo>
                  <a:pt x="352983" y="549529"/>
                </a:lnTo>
                <a:lnTo>
                  <a:pt x="331012" y="550468"/>
                </a:lnTo>
                <a:lnTo>
                  <a:pt x="308673" y="549529"/>
                </a:lnTo>
                <a:lnTo>
                  <a:pt x="267068" y="541985"/>
                </a:lnTo>
                <a:lnTo>
                  <a:pt x="229692" y="527075"/>
                </a:lnTo>
                <a:lnTo>
                  <a:pt x="197231" y="505815"/>
                </a:lnTo>
                <a:lnTo>
                  <a:pt x="169964" y="478612"/>
                </a:lnTo>
                <a:lnTo>
                  <a:pt x="148932" y="446836"/>
                </a:lnTo>
                <a:lnTo>
                  <a:pt x="134416" y="410832"/>
                </a:lnTo>
                <a:lnTo>
                  <a:pt x="127101" y="371284"/>
                </a:lnTo>
                <a:lnTo>
                  <a:pt x="126187" y="350215"/>
                </a:lnTo>
                <a:lnTo>
                  <a:pt x="127101" y="329133"/>
                </a:lnTo>
                <a:lnTo>
                  <a:pt x="134416" y="289356"/>
                </a:lnTo>
                <a:lnTo>
                  <a:pt x="148932" y="252984"/>
                </a:lnTo>
                <a:lnTo>
                  <a:pt x="169964" y="221208"/>
                </a:lnTo>
                <a:lnTo>
                  <a:pt x="197231" y="194373"/>
                </a:lnTo>
                <a:lnTo>
                  <a:pt x="229692" y="173342"/>
                </a:lnTo>
                <a:lnTo>
                  <a:pt x="267068" y="158457"/>
                </a:lnTo>
                <a:lnTo>
                  <a:pt x="308673" y="150914"/>
                </a:lnTo>
                <a:lnTo>
                  <a:pt x="331012" y="149961"/>
                </a:lnTo>
                <a:lnTo>
                  <a:pt x="353364" y="150914"/>
                </a:lnTo>
                <a:lnTo>
                  <a:pt x="394970" y="158457"/>
                </a:lnTo>
                <a:lnTo>
                  <a:pt x="432346" y="173367"/>
                </a:lnTo>
                <a:lnTo>
                  <a:pt x="464807" y="194627"/>
                </a:lnTo>
                <a:lnTo>
                  <a:pt x="492061" y="221830"/>
                </a:lnTo>
                <a:lnTo>
                  <a:pt x="513092" y="253606"/>
                </a:lnTo>
                <a:lnTo>
                  <a:pt x="527608" y="289610"/>
                </a:lnTo>
                <a:lnTo>
                  <a:pt x="534924" y="329158"/>
                </a:lnTo>
                <a:lnTo>
                  <a:pt x="535838" y="350215"/>
                </a:lnTo>
                <a:lnTo>
                  <a:pt x="535838" y="70662"/>
                </a:lnTo>
                <a:lnTo>
                  <a:pt x="492518" y="41071"/>
                </a:lnTo>
                <a:lnTo>
                  <a:pt x="432079" y="14922"/>
                </a:lnTo>
                <a:lnTo>
                  <a:pt x="366014" y="1663"/>
                </a:lnTo>
                <a:lnTo>
                  <a:pt x="331012" y="0"/>
                </a:lnTo>
                <a:lnTo>
                  <a:pt x="295668" y="1663"/>
                </a:lnTo>
                <a:lnTo>
                  <a:pt x="229603" y="14922"/>
                </a:lnTo>
                <a:lnTo>
                  <a:pt x="169875" y="41071"/>
                </a:lnTo>
                <a:lnTo>
                  <a:pt x="117525" y="77876"/>
                </a:lnTo>
                <a:lnTo>
                  <a:pt x="73037" y="124701"/>
                </a:lnTo>
                <a:lnTo>
                  <a:pt x="38290" y="180022"/>
                </a:lnTo>
                <a:lnTo>
                  <a:pt x="13893" y="243319"/>
                </a:lnTo>
                <a:lnTo>
                  <a:pt x="1549" y="313042"/>
                </a:lnTo>
                <a:lnTo>
                  <a:pt x="0" y="350215"/>
                </a:lnTo>
                <a:lnTo>
                  <a:pt x="1549" y="387019"/>
                </a:lnTo>
                <a:lnTo>
                  <a:pt x="13893" y="456514"/>
                </a:lnTo>
                <a:lnTo>
                  <a:pt x="38290" y="520179"/>
                </a:lnTo>
                <a:lnTo>
                  <a:pt x="73037" y="575957"/>
                </a:lnTo>
                <a:lnTo>
                  <a:pt x="117563" y="623201"/>
                </a:lnTo>
                <a:lnTo>
                  <a:pt x="170192" y="660031"/>
                </a:lnTo>
                <a:lnTo>
                  <a:pt x="230200" y="685774"/>
                </a:lnTo>
                <a:lnTo>
                  <a:pt x="296037" y="698804"/>
                </a:lnTo>
                <a:lnTo>
                  <a:pt x="331012" y="700430"/>
                </a:lnTo>
                <a:lnTo>
                  <a:pt x="365988" y="698804"/>
                </a:lnTo>
                <a:lnTo>
                  <a:pt x="431825" y="685774"/>
                </a:lnTo>
                <a:lnTo>
                  <a:pt x="491934" y="660006"/>
                </a:lnTo>
                <a:lnTo>
                  <a:pt x="544474" y="623455"/>
                </a:lnTo>
                <a:lnTo>
                  <a:pt x="588987" y="576592"/>
                </a:lnTo>
                <a:lnTo>
                  <a:pt x="623735" y="520814"/>
                </a:lnTo>
                <a:lnTo>
                  <a:pt x="648144" y="456717"/>
                </a:lnTo>
                <a:lnTo>
                  <a:pt x="660488" y="386537"/>
                </a:lnTo>
                <a:lnTo>
                  <a:pt x="662025" y="349300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472412" y="4518520"/>
            <a:ext cx="87375" cy="12884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632685" y="4515497"/>
            <a:ext cx="1368501" cy="131864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474951" y="4732985"/>
            <a:ext cx="17780" cy="127000"/>
          </a:xfrm>
          <a:custGeom>
            <a:avLst/>
            <a:gdLst/>
            <a:ahLst/>
            <a:cxnLst/>
            <a:rect l="l" t="t" r="r" b="b"/>
            <a:pathLst>
              <a:path w="17779" h="127000">
                <a:moveTo>
                  <a:pt x="17716" y="16510"/>
                </a:moveTo>
                <a:lnTo>
                  <a:pt x="11023" y="16510"/>
                </a:lnTo>
                <a:lnTo>
                  <a:pt x="11023" y="0"/>
                </a:lnTo>
                <a:lnTo>
                  <a:pt x="0" y="0"/>
                </a:lnTo>
                <a:lnTo>
                  <a:pt x="0" y="16510"/>
                </a:lnTo>
                <a:lnTo>
                  <a:pt x="0" y="127000"/>
                </a:lnTo>
                <a:lnTo>
                  <a:pt x="17716" y="127000"/>
                </a:lnTo>
                <a:lnTo>
                  <a:pt x="17716" y="165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46668" y="4732985"/>
            <a:ext cx="17780" cy="127000"/>
          </a:xfrm>
          <a:custGeom>
            <a:avLst/>
            <a:gdLst/>
            <a:ahLst/>
            <a:cxnLst/>
            <a:rect l="l" t="t" r="r" b="b"/>
            <a:pathLst>
              <a:path w="17779" h="127000">
                <a:moveTo>
                  <a:pt x="17716" y="16510"/>
                </a:moveTo>
                <a:lnTo>
                  <a:pt x="9385" y="16510"/>
                </a:lnTo>
                <a:lnTo>
                  <a:pt x="9385" y="0"/>
                </a:lnTo>
                <a:lnTo>
                  <a:pt x="0" y="0"/>
                </a:lnTo>
                <a:lnTo>
                  <a:pt x="0" y="16510"/>
                </a:lnTo>
                <a:lnTo>
                  <a:pt x="0" y="127000"/>
                </a:lnTo>
                <a:lnTo>
                  <a:pt x="17716" y="127000"/>
                </a:lnTo>
                <a:lnTo>
                  <a:pt x="17716" y="1651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8485975" y="4731905"/>
            <a:ext cx="196215" cy="128905"/>
            <a:chOff x="8485975" y="4731905"/>
            <a:chExt cx="196215" cy="128905"/>
          </a:xfrm>
        </p:grpSpPr>
        <p:sp>
          <p:nvSpPr>
            <p:cNvPr id="49" name="object 49"/>
            <p:cNvSpPr/>
            <p:nvPr/>
          </p:nvSpPr>
          <p:spPr>
            <a:xfrm>
              <a:off x="8485975" y="4733213"/>
              <a:ext cx="78740" cy="17145"/>
            </a:xfrm>
            <a:custGeom>
              <a:avLst/>
              <a:gdLst/>
              <a:ahLst/>
              <a:cxnLst/>
              <a:rect l="l" t="t" r="r" b="b"/>
              <a:pathLst>
                <a:path w="78740" h="17145">
                  <a:moveTo>
                    <a:pt x="60693" y="0"/>
                  </a:moveTo>
                  <a:lnTo>
                    <a:pt x="6692" y="0"/>
                  </a:lnTo>
                  <a:lnTo>
                    <a:pt x="0" y="0"/>
                  </a:lnTo>
                  <a:lnTo>
                    <a:pt x="0" y="16852"/>
                  </a:lnTo>
                  <a:lnTo>
                    <a:pt x="6692" y="16852"/>
                  </a:lnTo>
                  <a:lnTo>
                    <a:pt x="60693" y="16852"/>
                  </a:lnTo>
                  <a:lnTo>
                    <a:pt x="60693" y="0"/>
                  </a:lnTo>
                  <a:close/>
                </a:path>
                <a:path w="78740" h="17145">
                  <a:moveTo>
                    <a:pt x="78409" y="0"/>
                  </a:moveTo>
                  <a:lnTo>
                    <a:pt x="70078" y="0"/>
                  </a:lnTo>
                  <a:lnTo>
                    <a:pt x="70078" y="16852"/>
                  </a:lnTo>
                  <a:lnTo>
                    <a:pt x="78409" y="16852"/>
                  </a:lnTo>
                  <a:lnTo>
                    <a:pt x="78409" y="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93036" y="4731905"/>
              <a:ext cx="88722" cy="128841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8701735" y="4731905"/>
            <a:ext cx="697865" cy="128905"/>
            <a:chOff x="8701735" y="4731905"/>
            <a:chExt cx="697865" cy="128905"/>
          </a:xfrm>
        </p:grpSpPr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31885" y="4731905"/>
              <a:ext cx="88722" cy="12884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01735" y="4733213"/>
              <a:ext cx="101460" cy="12623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43226" y="4731905"/>
              <a:ext cx="205116" cy="12884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67419" y="4733213"/>
              <a:ext cx="107302" cy="12623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05988" y="4733213"/>
              <a:ext cx="93256" cy="1261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65"/>
            <a:ext cx="10692130" cy="7557770"/>
          </a:xfrm>
          <a:custGeom>
            <a:avLst/>
            <a:gdLst/>
            <a:ahLst/>
            <a:cxnLst/>
            <a:rect l="l" t="t" r="r" b="b"/>
            <a:pathLst>
              <a:path w="10692130" h="7557770">
                <a:moveTo>
                  <a:pt x="10691812" y="0"/>
                </a:moveTo>
                <a:lnTo>
                  <a:pt x="0" y="0"/>
                </a:lnTo>
                <a:lnTo>
                  <a:pt x="0" y="7557439"/>
                </a:lnTo>
                <a:lnTo>
                  <a:pt x="10691812" y="7557439"/>
                </a:lnTo>
                <a:lnTo>
                  <a:pt x="10691812" y="0"/>
                </a:lnTo>
                <a:close/>
              </a:path>
            </a:pathLst>
          </a:custGeom>
          <a:solidFill>
            <a:srgbClr val="ECEB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1406" y="279"/>
            <a:ext cx="5380596" cy="755693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972422" y="2809540"/>
            <a:ext cx="528955" cy="645160"/>
          </a:xfrm>
          <a:custGeom>
            <a:avLst/>
            <a:gdLst/>
            <a:ahLst/>
            <a:cxnLst/>
            <a:rect l="l" t="t" r="r" b="b"/>
            <a:pathLst>
              <a:path w="528954" h="645160">
                <a:moveTo>
                  <a:pt x="49486" y="0"/>
                </a:moveTo>
                <a:lnTo>
                  <a:pt x="1384" y="639"/>
                </a:lnTo>
                <a:lnTo>
                  <a:pt x="0" y="2023"/>
                </a:lnTo>
                <a:lnTo>
                  <a:pt x="0" y="6608"/>
                </a:lnTo>
                <a:lnTo>
                  <a:pt x="0" y="644796"/>
                </a:lnTo>
                <a:lnTo>
                  <a:pt x="85483" y="644796"/>
                </a:lnTo>
                <a:lnTo>
                  <a:pt x="85483" y="149750"/>
                </a:lnTo>
                <a:lnTo>
                  <a:pt x="96875" y="164215"/>
                </a:lnTo>
                <a:lnTo>
                  <a:pt x="101307" y="170171"/>
                </a:lnTo>
                <a:lnTo>
                  <a:pt x="103911" y="174350"/>
                </a:lnTo>
                <a:lnTo>
                  <a:pt x="171363" y="265165"/>
                </a:lnTo>
                <a:lnTo>
                  <a:pt x="201798" y="307659"/>
                </a:lnTo>
                <a:lnTo>
                  <a:pt x="230245" y="346300"/>
                </a:lnTo>
                <a:lnTo>
                  <a:pt x="314985" y="459058"/>
                </a:lnTo>
                <a:lnTo>
                  <a:pt x="424242" y="606632"/>
                </a:lnTo>
                <a:lnTo>
                  <a:pt x="441528" y="631585"/>
                </a:lnTo>
                <a:lnTo>
                  <a:pt x="449180" y="640786"/>
                </a:lnTo>
                <a:lnTo>
                  <a:pt x="455282" y="644796"/>
                </a:lnTo>
                <a:lnTo>
                  <a:pt x="528853" y="644796"/>
                </a:lnTo>
                <a:lnTo>
                  <a:pt x="528853" y="639"/>
                </a:lnTo>
                <a:lnTo>
                  <a:pt x="443356" y="639"/>
                </a:lnTo>
                <a:lnTo>
                  <a:pt x="443356" y="495685"/>
                </a:lnTo>
                <a:lnTo>
                  <a:pt x="424124" y="471783"/>
                </a:lnTo>
                <a:lnTo>
                  <a:pt x="387442" y="422439"/>
                </a:lnTo>
                <a:lnTo>
                  <a:pt x="328612" y="342040"/>
                </a:lnTo>
                <a:lnTo>
                  <a:pt x="311372" y="319143"/>
                </a:lnTo>
                <a:lnTo>
                  <a:pt x="305777" y="311192"/>
                </a:lnTo>
                <a:lnTo>
                  <a:pt x="78744" y="4159"/>
                </a:lnTo>
                <a:lnTo>
                  <a:pt x="70010" y="142"/>
                </a:lnTo>
                <a:lnTo>
                  <a:pt x="49486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64293" y="2810179"/>
            <a:ext cx="433705" cy="644525"/>
          </a:xfrm>
          <a:custGeom>
            <a:avLst/>
            <a:gdLst/>
            <a:ahLst/>
            <a:cxnLst/>
            <a:rect l="l" t="t" r="r" b="b"/>
            <a:pathLst>
              <a:path w="433704" h="644525">
                <a:moveTo>
                  <a:pt x="421500" y="0"/>
                </a:moveTo>
                <a:lnTo>
                  <a:pt x="1384" y="0"/>
                </a:lnTo>
                <a:lnTo>
                  <a:pt x="0" y="1384"/>
                </a:lnTo>
                <a:lnTo>
                  <a:pt x="0" y="5969"/>
                </a:lnTo>
                <a:lnTo>
                  <a:pt x="0" y="644156"/>
                </a:lnTo>
                <a:lnTo>
                  <a:pt x="433425" y="644156"/>
                </a:lnTo>
                <a:lnTo>
                  <a:pt x="433425" y="566623"/>
                </a:lnTo>
                <a:lnTo>
                  <a:pt x="85496" y="566623"/>
                </a:lnTo>
                <a:lnTo>
                  <a:pt x="85496" y="349923"/>
                </a:lnTo>
                <a:lnTo>
                  <a:pt x="377748" y="349923"/>
                </a:lnTo>
                <a:lnTo>
                  <a:pt x="377748" y="272376"/>
                </a:lnTo>
                <a:lnTo>
                  <a:pt x="85496" y="272376"/>
                </a:lnTo>
                <a:lnTo>
                  <a:pt x="85496" y="79527"/>
                </a:lnTo>
                <a:lnTo>
                  <a:pt x="420103" y="79527"/>
                </a:lnTo>
                <a:lnTo>
                  <a:pt x="421500" y="78143"/>
                </a:lnTo>
                <a:lnTo>
                  <a:pt x="421500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9468" y="2810179"/>
            <a:ext cx="1061720" cy="644525"/>
          </a:xfrm>
          <a:custGeom>
            <a:avLst/>
            <a:gdLst/>
            <a:ahLst/>
            <a:cxnLst/>
            <a:rect l="l" t="t" r="r" b="b"/>
            <a:pathLst>
              <a:path w="1061720" h="644525">
                <a:moveTo>
                  <a:pt x="443623" y="208445"/>
                </a:moveTo>
                <a:lnTo>
                  <a:pt x="440055" y="160883"/>
                </a:lnTo>
                <a:lnTo>
                  <a:pt x="426580" y="116306"/>
                </a:lnTo>
                <a:lnTo>
                  <a:pt x="403834" y="79527"/>
                </a:lnTo>
                <a:lnTo>
                  <a:pt x="402983" y="78143"/>
                </a:lnTo>
                <a:lnTo>
                  <a:pt x="367944" y="44615"/>
                </a:lnTo>
                <a:lnTo>
                  <a:pt x="357873" y="38633"/>
                </a:lnTo>
                <a:lnTo>
                  <a:pt x="357873" y="196824"/>
                </a:lnTo>
                <a:lnTo>
                  <a:pt x="355968" y="226733"/>
                </a:lnTo>
                <a:lnTo>
                  <a:pt x="337781" y="275780"/>
                </a:lnTo>
                <a:lnTo>
                  <a:pt x="302006" y="307771"/>
                </a:lnTo>
                <a:lnTo>
                  <a:pt x="255079" y="325348"/>
                </a:lnTo>
                <a:lnTo>
                  <a:pt x="228638" y="328053"/>
                </a:lnTo>
                <a:lnTo>
                  <a:pt x="85496" y="328053"/>
                </a:lnTo>
                <a:lnTo>
                  <a:pt x="85496" y="79527"/>
                </a:lnTo>
                <a:lnTo>
                  <a:pt x="226644" y="79527"/>
                </a:lnTo>
                <a:lnTo>
                  <a:pt x="276593" y="87820"/>
                </a:lnTo>
                <a:lnTo>
                  <a:pt x="318427" y="111417"/>
                </a:lnTo>
                <a:lnTo>
                  <a:pt x="347179" y="148386"/>
                </a:lnTo>
                <a:lnTo>
                  <a:pt x="357873" y="196824"/>
                </a:lnTo>
                <a:lnTo>
                  <a:pt x="357873" y="38633"/>
                </a:lnTo>
                <a:lnTo>
                  <a:pt x="326758" y="20129"/>
                </a:lnTo>
                <a:lnTo>
                  <a:pt x="278612" y="5105"/>
                </a:lnTo>
                <a:lnTo>
                  <a:pt x="222681" y="0"/>
                </a:lnTo>
                <a:lnTo>
                  <a:pt x="0" y="0"/>
                </a:lnTo>
                <a:lnTo>
                  <a:pt x="0" y="644156"/>
                </a:lnTo>
                <a:lnTo>
                  <a:pt x="85496" y="644156"/>
                </a:lnTo>
                <a:lnTo>
                  <a:pt x="85496" y="407568"/>
                </a:lnTo>
                <a:lnTo>
                  <a:pt x="220687" y="407568"/>
                </a:lnTo>
                <a:lnTo>
                  <a:pt x="266052" y="403606"/>
                </a:lnTo>
                <a:lnTo>
                  <a:pt x="309194" y="392722"/>
                </a:lnTo>
                <a:lnTo>
                  <a:pt x="346976" y="376453"/>
                </a:lnTo>
                <a:lnTo>
                  <a:pt x="378828" y="354025"/>
                </a:lnTo>
                <a:lnTo>
                  <a:pt x="379552" y="352856"/>
                </a:lnTo>
                <a:lnTo>
                  <a:pt x="385457" y="347916"/>
                </a:lnTo>
                <a:lnTo>
                  <a:pt x="387400" y="347052"/>
                </a:lnTo>
                <a:lnTo>
                  <a:pt x="389966" y="344233"/>
                </a:lnTo>
                <a:lnTo>
                  <a:pt x="398970" y="333857"/>
                </a:lnTo>
                <a:lnTo>
                  <a:pt x="403479" y="328053"/>
                </a:lnTo>
                <a:lnTo>
                  <a:pt x="407454" y="322948"/>
                </a:lnTo>
                <a:lnTo>
                  <a:pt x="415239" y="311340"/>
                </a:lnTo>
                <a:lnTo>
                  <a:pt x="422160" y="298894"/>
                </a:lnTo>
                <a:lnTo>
                  <a:pt x="437578" y="255587"/>
                </a:lnTo>
                <a:lnTo>
                  <a:pt x="443623" y="208445"/>
                </a:lnTo>
                <a:close/>
              </a:path>
              <a:path w="1061720" h="644525">
                <a:moveTo>
                  <a:pt x="1061669" y="644156"/>
                </a:moveTo>
                <a:lnTo>
                  <a:pt x="1054481" y="623417"/>
                </a:lnTo>
                <a:lnTo>
                  <a:pt x="1038999" y="585584"/>
                </a:lnTo>
                <a:lnTo>
                  <a:pt x="1022629" y="547001"/>
                </a:lnTo>
                <a:lnTo>
                  <a:pt x="1012812" y="524040"/>
                </a:lnTo>
                <a:lnTo>
                  <a:pt x="991641" y="473189"/>
                </a:lnTo>
                <a:lnTo>
                  <a:pt x="957719" y="391668"/>
                </a:lnTo>
                <a:lnTo>
                  <a:pt x="879030" y="202526"/>
                </a:lnTo>
                <a:lnTo>
                  <a:pt x="874852" y="192214"/>
                </a:lnTo>
                <a:lnTo>
                  <a:pt x="870800" y="182130"/>
                </a:lnTo>
                <a:lnTo>
                  <a:pt x="866838" y="172516"/>
                </a:lnTo>
                <a:lnTo>
                  <a:pt x="866838" y="391668"/>
                </a:lnTo>
                <a:lnTo>
                  <a:pt x="660069" y="391668"/>
                </a:lnTo>
                <a:lnTo>
                  <a:pt x="663409" y="384289"/>
                </a:lnTo>
                <a:lnTo>
                  <a:pt x="666559" y="376643"/>
                </a:lnTo>
                <a:lnTo>
                  <a:pt x="672846" y="360705"/>
                </a:lnTo>
                <a:lnTo>
                  <a:pt x="748715" y="172046"/>
                </a:lnTo>
                <a:lnTo>
                  <a:pt x="752157" y="163830"/>
                </a:lnTo>
                <a:lnTo>
                  <a:pt x="755751" y="155384"/>
                </a:lnTo>
                <a:lnTo>
                  <a:pt x="759117" y="146799"/>
                </a:lnTo>
                <a:lnTo>
                  <a:pt x="761466" y="139166"/>
                </a:lnTo>
                <a:lnTo>
                  <a:pt x="766089" y="142570"/>
                </a:lnTo>
                <a:lnTo>
                  <a:pt x="766978" y="147751"/>
                </a:lnTo>
                <a:lnTo>
                  <a:pt x="773176" y="163830"/>
                </a:lnTo>
                <a:lnTo>
                  <a:pt x="775436" y="168948"/>
                </a:lnTo>
                <a:lnTo>
                  <a:pt x="796366" y="218109"/>
                </a:lnTo>
                <a:lnTo>
                  <a:pt x="817714" y="270548"/>
                </a:lnTo>
                <a:lnTo>
                  <a:pt x="839076" y="323621"/>
                </a:lnTo>
                <a:lnTo>
                  <a:pt x="860031" y="374611"/>
                </a:lnTo>
                <a:lnTo>
                  <a:pt x="862660" y="380873"/>
                </a:lnTo>
                <a:lnTo>
                  <a:pt x="864298" y="386397"/>
                </a:lnTo>
                <a:lnTo>
                  <a:pt x="866838" y="391668"/>
                </a:lnTo>
                <a:lnTo>
                  <a:pt x="866838" y="172516"/>
                </a:lnTo>
                <a:lnTo>
                  <a:pt x="866648" y="172046"/>
                </a:lnTo>
                <a:lnTo>
                  <a:pt x="862177" y="161721"/>
                </a:lnTo>
                <a:lnTo>
                  <a:pt x="857859" y="151866"/>
                </a:lnTo>
                <a:lnTo>
                  <a:pt x="853808" y="142227"/>
                </a:lnTo>
                <a:lnTo>
                  <a:pt x="852563" y="139166"/>
                </a:lnTo>
                <a:lnTo>
                  <a:pt x="849858" y="132499"/>
                </a:lnTo>
                <a:lnTo>
                  <a:pt x="845832" y="122402"/>
                </a:lnTo>
                <a:lnTo>
                  <a:pt x="795261" y="0"/>
                </a:lnTo>
                <a:lnTo>
                  <a:pt x="731634" y="0"/>
                </a:lnTo>
                <a:lnTo>
                  <a:pt x="728395" y="6134"/>
                </a:lnTo>
                <a:lnTo>
                  <a:pt x="726274" y="12661"/>
                </a:lnTo>
                <a:lnTo>
                  <a:pt x="723430" y="19621"/>
                </a:lnTo>
                <a:lnTo>
                  <a:pt x="698398" y="80086"/>
                </a:lnTo>
                <a:lnTo>
                  <a:pt x="677989" y="128231"/>
                </a:lnTo>
                <a:lnTo>
                  <a:pt x="657974" y="176733"/>
                </a:lnTo>
                <a:lnTo>
                  <a:pt x="638098" y="225323"/>
                </a:lnTo>
                <a:lnTo>
                  <a:pt x="618147" y="273685"/>
                </a:lnTo>
                <a:lnTo>
                  <a:pt x="597877" y="321525"/>
                </a:lnTo>
                <a:lnTo>
                  <a:pt x="589381" y="341795"/>
                </a:lnTo>
                <a:lnTo>
                  <a:pt x="581253" y="361899"/>
                </a:lnTo>
                <a:lnTo>
                  <a:pt x="573138" y="381863"/>
                </a:lnTo>
                <a:lnTo>
                  <a:pt x="564692" y="401662"/>
                </a:lnTo>
                <a:lnTo>
                  <a:pt x="498170" y="561784"/>
                </a:lnTo>
                <a:lnTo>
                  <a:pt x="480555" y="603808"/>
                </a:lnTo>
                <a:lnTo>
                  <a:pt x="470103" y="629691"/>
                </a:lnTo>
                <a:lnTo>
                  <a:pt x="465226" y="644156"/>
                </a:lnTo>
                <a:lnTo>
                  <a:pt x="554697" y="644156"/>
                </a:lnTo>
                <a:lnTo>
                  <a:pt x="624281" y="473189"/>
                </a:lnTo>
                <a:lnTo>
                  <a:pt x="902627" y="473189"/>
                </a:lnTo>
                <a:lnTo>
                  <a:pt x="917613" y="514337"/>
                </a:lnTo>
                <a:lnTo>
                  <a:pt x="943775" y="577405"/>
                </a:lnTo>
                <a:lnTo>
                  <a:pt x="954557" y="603173"/>
                </a:lnTo>
                <a:lnTo>
                  <a:pt x="964641" y="628154"/>
                </a:lnTo>
                <a:lnTo>
                  <a:pt x="970216" y="644156"/>
                </a:lnTo>
                <a:lnTo>
                  <a:pt x="1061669" y="644156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89683" y="2151514"/>
            <a:ext cx="537845" cy="403225"/>
          </a:xfrm>
          <a:custGeom>
            <a:avLst/>
            <a:gdLst/>
            <a:ahLst/>
            <a:cxnLst/>
            <a:rect l="l" t="t" r="r" b="b"/>
            <a:pathLst>
              <a:path w="537844" h="403225">
                <a:moveTo>
                  <a:pt x="157924" y="0"/>
                </a:moveTo>
                <a:lnTo>
                  <a:pt x="98667" y="46783"/>
                </a:lnTo>
                <a:lnTo>
                  <a:pt x="67963" y="90644"/>
                </a:lnTo>
                <a:lnTo>
                  <a:pt x="41471" y="136941"/>
                </a:lnTo>
                <a:lnTo>
                  <a:pt x="21843" y="179494"/>
                </a:lnTo>
                <a:lnTo>
                  <a:pt x="7802" y="221542"/>
                </a:lnTo>
                <a:lnTo>
                  <a:pt x="0" y="268991"/>
                </a:lnTo>
                <a:lnTo>
                  <a:pt x="4103" y="305394"/>
                </a:lnTo>
                <a:lnTo>
                  <a:pt x="16082" y="338730"/>
                </a:lnTo>
                <a:lnTo>
                  <a:pt x="35441" y="367003"/>
                </a:lnTo>
                <a:lnTo>
                  <a:pt x="61683" y="388218"/>
                </a:lnTo>
                <a:lnTo>
                  <a:pt x="107420" y="402714"/>
                </a:lnTo>
                <a:lnTo>
                  <a:pt x="147450" y="394534"/>
                </a:lnTo>
                <a:lnTo>
                  <a:pt x="182743" y="370807"/>
                </a:lnTo>
                <a:lnTo>
                  <a:pt x="192906" y="360444"/>
                </a:lnTo>
                <a:lnTo>
                  <a:pt x="75552" y="360444"/>
                </a:lnTo>
                <a:lnTo>
                  <a:pt x="62219" y="347052"/>
                </a:lnTo>
                <a:lnTo>
                  <a:pt x="56062" y="315503"/>
                </a:lnTo>
                <a:lnTo>
                  <a:pt x="56808" y="278732"/>
                </a:lnTo>
                <a:lnTo>
                  <a:pt x="64185" y="249674"/>
                </a:lnTo>
                <a:lnTo>
                  <a:pt x="69498" y="241952"/>
                </a:lnTo>
                <a:lnTo>
                  <a:pt x="76252" y="235649"/>
                </a:lnTo>
                <a:lnTo>
                  <a:pt x="83790" y="230252"/>
                </a:lnTo>
                <a:lnTo>
                  <a:pt x="91452" y="225252"/>
                </a:lnTo>
                <a:lnTo>
                  <a:pt x="107122" y="214156"/>
                </a:lnTo>
                <a:lnTo>
                  <a:pt x="121343" y="202657"/>
                </a:lnTo>
                <a:lnTo>
                  <a:pt x="134909" y="190403"/>
                </a:lnTo>
                <a:lnTo>
                  <a:pt x="148615" y="177043"/>
                </a:lnTo>
                <a:lnTo>
                  <a:pt x="149926" y="175544"/>
                </a:lnTo>
                <a:lnTo>
                  <a:pt x="89458" y="175544"/>
                </a:lnTo>
                <a:lnTo>
                  <a:pt x="92554" y="166016"/>
                </a:lnTo>
                <a:lnTo>
                  <a:pt x="97094" y="155456"/>
                </a:lnTo>
                <a:lnTo>
                  <a:pt x="102078" y="144787"/>
                </a:lnTo>
                <a:lnTo>
                  <a:pt x="106502" y="134930"/>
                </a:lnTo>
                <a:lnTo>
                  <a:pt x="120384" y="104818"/>
                </a:lnTo>
                <a:lnTo>
                  <a:pt x="136169" y="78967"/>
                </a:lnTo>
                <a:lnTo>
                  <a:pt x="155726" y="56459"/>
                </a:lnTo>
                <a:lnTo>
                  <a:pt x="180924" y="36378"/>
                </a:lnTo>
                <a:lnTo>
                  <a:pt x="224890" y="36378"/>
                </a:lnTo>
                <a:lnTo>
                  <a:pt x="215732" y="15622"/>
                </a:lnTo>
                <a:lnTo>
                  <a:pt x="189550" y="1692"/>
                </a:lnTo>
                <a:lnTo>
                  <a:pt x="157924" y="0"/>
                </a:lnTo>
                <a:close/>
              </a:path>
              <a:path w="537844" h="403225">
                <a:moveTo>
                  <a:pt x="386076" y="244463"/>
                </a:moveTo>
                <a:lnTo>
                  <a:pt x="298804" y="244463"/>
                </a:lnTo>
                <a:lnTo>
                  <a:pt x="299729" y="247649"/>
                </a:lnTo>
                <a:lnTo>
                  <a:pt x="298945" y="253473"/>
                </a:lnTo>
                <a:lnTo>
                  <a:pt x="297675" y="260418"/>
                </a:lnTo>
                <a:lnTo>
                  <a:pt x="296557" y="267607"/>
                </a:lnTo>
                <a:lnTo>
                  <a:pt x="295132" y="275776"/>
                </a:lnTo>
                <a:lnTo>
                  <a:pt x="293874" y="284837"/>
                </a:lnTo>
                <a:lnTo>
                  <a:pt x="286296" y="334599"/>
                </a:lnTo>
                <a:lnTo>
                  <a:pt x="293126" y="358500"/>
                </a:lnTo>
                <a:lnTo>
                  <a:pt x="309421" y="377627"/>
                </a:lnTo>
                <a:lnTo>
                  <a:pt x="328885" y="381523"/>
                </a:lnTo>
                <a:lnTo>
                  <a:pt x="345224" y="359732"/>
                </a:lnTo>
                <a:lnTo>
                  <a:pt x="377151" y="264419"/>
                </a:lnTo>
                <a:lnTo>
                  <a:pt x="386076" y="244463"/>
                </a:lnTo>
                <a:close/>
              </a:path>
              <a:path w="537844" h="403225">
                <a:moveTo>
                  <a:pt x="367045" y="90467"/>
                </a:moveTo>
                <a:lnTo>
                  <a:pt x="351637" y="90644"/>
                </a:lnTo>
                <a:lnTo>
                  <a:pt x="335991" y="92042"/>
                </a:lnTo>
                <a:lnTo>
                  <a:pt x="334492" y="98493"/>
                </a:lnTo>
                <a:lnTo>
                  <a:pt x="330149" y="108437"/>
                </a:lnTo>
                <a:lnTo>
                  <a:pt x="327456" y="115321"/>
                </a:lnTo>
                <a:lnTo>
                  <a:pt x="324905" y="121940"/>
                </a:lnTo>
                <a:lnTo>
                  <a:pt x="322724" y="127495"/>
                </a:lnTo>
                <a:lnTo>
                  <a:pt x="290842" y="178110"/>
                </a:lnTo>
                <a:lnTo>
                  <a:pt x="262783" y="212568"/>
                </a:lnTo>
                <a:lnTo>
                  <a:pt x="228588" y="249750"/>
                </a:lnTo>
                <a:lnTo>
                  <a:pt x="193139" y="284837"/>
                </a:lnTo>
                <a:lnTo>
                  <a:pt x="161315" y="313009"/>
                </a:lnTo>
                <a:lnTo>
                  <a:pt x="123291" y="340593"/>
                </a:lnTo>
                <a:lnTo>
                  <a:pt x="85195" y="357846"/>
                </a:lnTo>
                <a:lnTo>
                  <a:pt x="75552" y="360444"/>
                </a:lnTo>
                <a:lnTo>
                  <a:pt x="192906" y="360444"/>
                </a:lnTo>
                <a:lnTo>
                  <a:pt x="214266" y="338661"/>
                </a:lnTo>
                <a:lnTo>
                  <a:pt x="242989" y="305224"/>
                </a:lnTo>
                <a:lnTo>
                  <a:pt x="270267" y="272614"/>
                </a:lnTo>
                <a:lnTo>
                  <a:pt x="285571" y="254836"/>
                </a:lnTo>
                <a:lnTo>
                  <a:pt x="294944" y="245432"/>
                </a:lnTo>
                <a:lnTo>
                  <a:pt x="298804" y="244463"/>
                </a:lnTo>
                <a:lnTo>
                  <a:pt x="386076" y="244463"/>
                </a:lnTo>
                <a:lnTo>
                  <a:pt x="388930" y="238081"/>
                </a:lnTo>
                <a:lnTo>
                  <a:pt x="408047" y="198744"/>
                </a:lnTo>
                <a:lnTo>
                  <a:pt x="427636" y="160945"/>
                </a:lnTo>
                <a:lnTo>
                  <a:pt x="454247" y="130377"/>
                </a:lnTo>
                <a:lnTo>
                  <a:pt x="505533" y="130377"/>
                </a:lnTo>
                <a:lnTo>
                  <a:pt x="501812" y="117886"/>
                </a:lnTo>
                <a:lnTo>
                  <a:pt x="385699" y="117886"/>
                </a:lnTo>
                <a:lnTo>
                  <a:pt x="379353" y="97539"/>
                </a:lnTo>
                <a:lnTo>
                  <a:pt x="367045" y="90467"/>
                </a:lnTo>
                <a:close/>
              </a:path>
              <a:path w="537844" h="403225">
                <a:moveTo>
                  <a:pt x="505533" y="130377"/>
                </a:moveTo>
                <a:lnTo>
                  <a:pt x="454247" y="130377"/>
                </a:lnTo>
                <a:lnTo>
                  <a:pt x="456735" y="140501"/>
                </a:lnTo>
                <a:lnTo>
                  <a:pt x="457102" y="155456"/>
                </a:lnTo>
                <a:lnTo>
                  <a:pt x="457186" y="272614"/>
                </a:lnTo>
                <a:lnTo>
                  <a:pt x="466737" y="325138"/>
                </a:lnTo>
                <a:lnTo>
                  <a:pt x="502843" y="356863"/>
                </a:lnTo>
                <a:lnTo>
                  <a:pt x="518909" y="360444"/>
                </a:lnTo>
                <a:lnTo>
                  <a:pt x="531660" y="358050"/>
                </a:lnTo>
                <a:lnTo>
                  <a:pt x="536705" y="351079"/>
                </a:lnTo>
                <a:lnTo>
                  <a:pt x="537284" y="340593"/>
                </a:lnTo>
                <a:lnTo>
                  <a:pt x="537209" y="336462"/>
                </a:lnTo>
                <a:lnTo>
                  <a:pt x="537145" y="334599"/>
                </a:lnTo>
                <a:lnTo>
                  <a:pt x="510946" y="334599"/>
                </a:lnTo>
                <a:lnTo>
                  <a:pt x="510646" y="314394"/>
                </a:lnTo>
                <a:lnTo>
                  <a:pt x="509281" y="275569"/>
                </a:lnTo>
                <a:lnTo>
                  <a:pt x="509010" y="260418"/>
                </a:lnTo>
                <a:lnTo>
                  <a:pt x="509101" y="249103"/>
                </a:lnTo>
                <a:lnTo>
                  <a:pt x="509221" y="245289"/>
                </a:lnTo>
                <a:lnTo>
                  <a:pt x="510659" y="227826"/>
                </a:lnTo>
                <a:lnTo>
                  <a:pt x="510959" y="217302"/>
                </a:lnTo>
                <a:lnTo>
                  <a:pt x="511554" y="182103"/>
                </a:lnTo>
                <a:lnTo>
                  <a:pt x="509684" y="144312"/>
                </a:lnTo>
                <a:lnTo>
                  <a:pt x="505533" y="130377"/>
                </a:lnTo>
                <a:close/>
              </a:path>
              <a:path w="537844" h="403225">
                <a:moveTo>
                  <a:pt x="536803" y="324655"/>
                </a:moveTo>
                <a:lnTo>
                  <a:pt x="529632" y="326250"/>
                </a:lnTo>
                <a:lnTo>
                  <a:pt x="523717" y="329051"/>
                </a:lnTo>
                <a:lnTo>
                  <a:pt x="517881" y="332140"/>
                </a:lnTo>
                <a:lnTo>
                  <a:pt x="510946" y="334599"/>
                </a:lnTo>
                <a:lnTo>
                  <a:pt x="537145" y="334599"/>
                </a:lnTo>
                <a:lnTo>
                  <a:pt x="536803" y="324655"/>
                </a:lnTo>
                <a:close/>
              </a:path>
              <a:path w="537844" h="403225">
                <a:moveTo>
                  <a:pt x="224890" y="36378"/>
                </a:moveTo>
                <a:lnTo>
                  <a:pt x="180924" y="36378"/>
                </a:lnTo>
                <a:lnTo>
                  <a:pt x="176423" y="55394"/>
                </a:lnTo>
                <a:lnTo>
                  <a:pt x="166165" y="78190"/>
                </a:lnTo>
                <a:lnTo>
                  <a:pt x="143992" y="114775"/>
                </a:lnTo>
                <a:lnTo>
                  <a:pt x="117397" y="147660"/>
                </a:lnTo>
                <a:lnTo>
                  <a:pt x="89458" y="175544"/>
                </a:lnTo>
                <a:lnTo>
                  <a:pt x="149926" y="175544"/>
                </a:lnTo>
                <a:lnTo>
                  <a:pt x="172803" y="149399"/>
                </a:lnTo>
                <a:lnTo>
                  <a:pt x="198293" y="113260"/>
                </a:lnTo>
                <a:lnTo>
                  <a:pt x="218450" y="74841"/>
                </a:lnTo>
                <a:lnTo>
                  <a:pt x="226644" y="40353"/>
                </a:lnTo>
                <a:lnTo>
                  <a:pt x="224890" y="36378"/>
                </a:lnTo>
                <a:close/>
              </a:path>
              <a:path w="537844" h="403225">
                <a:moveTo>
                  <a:pt x="438377" y="78190"/>
                </a:moveTo>
                <a:lnTo>
                  <a:pt x="411626" y="89484"/>
                </a:lnTo>
                <a:lnTo>
                  <a:pt x="394295" y="107010"/>
                </a:lnTo>
                <a:lnTo>
                  <a:pt x="385699" y="117886"/>
                </a:lnTo>
                <a:lnTo>
                  <a:pt x="501812" y="117886"/>
                </a:lnTo>
                <a:lnTo>
                  <a:pt x="499520" y="110192"/>
                </a:lnTo>
                <a:lnTo>
                  <a:pt x="475233" y="86009"/>
                </a:lnTo>
                <a:lnTo>
                  <a:pt x="438377" y="7819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4708" y="2150427"/>
            <a:ext cx="481330" cy="634365"/>
          </a:xfrm>
          <a:custGeom>
            <a:avLst/>
            <a:gdLst/>
            <a:ahLst/>
            <a:cxnLst/>
            <a:rect l="l" t="t" r="r" b="b"/>
            <a:pathLst>
              <a:path w="481329" h="634364">
                <a:moveTo>
                  <a:pt x="274574" y="0"/>
                </a:moveTo>
                <a:lnTo>
                  <a:pt x="240577" y="17211"/>
                </a:lnTo>
                <a:lnTo>
                  <a:pt x="179520" y="110499"/>
                </a:lnTo>
                <a:lnTo>
                  <a:pt x="152144" y="151039"/>
                </a:lnTo>
                <a:lnTo>
                  <a:pt x="93316" y="233191"/>
                </a:lnTo>
                <a:lnTo>
                  <a:pt x="77076" y="252837"/>
                </a:lnTo>
                <a:lnTo>
                  <a:pt x="59639" y="268084"/>
                </a:lnTo>
                <a:lnTo>
                  <a:pt x="65852" y="219720"/>
                </a:lnTo>
                <a:lnTo>
                  <a:pt x="79521" y="166439"/>
                </a:lnTo>
                <a:lnTo>
                  <a:pt x="93189" y="118254"/>
                </a:lnTo>
                <a:lnTo>
                  <a:pt x="99402" y="85178"/>
                </a:lnTo>
                <a:lnTo>
                  <a:pt x="94582" y="69197"/>
                </a:lnTo>
                <a:lnTo>
                  <a:pt x="81910" y="60920"/>
                </a:lnTo>
                <a:lnTo>
                  <a:pt x="64068" y="57812"/>
                </a:lnTo>
                <a:lnTo>
                  <a:pt x="43738" y="57340"/>
                </a:lnTo>
                <a:lnTo>
                  <a:pt x="31621" y="103077"/>
                </a:lnTo>
                <a:lnTo>
                  <a:pt x="17173" y="155243"/>
                </a:lnTo>
                <a:lnTo>
                  <a:pt x="5073" y="207168"/>
                </a:lnTo>
                <a:lnTo>
                  <a:pt x="0" y="252183"/>
                </a:lnTo>
                <a:lnTo>
                  <a:pt x="8414" y="279683"/>
                </a:lnTo>
                <a:lnTo>
                  <a:pt x="28238" y="299604"/>
                </a:lnTo>
                <a:lnTo>
                  <a:pt x="51338" y="311721"/>
                </a:lnTo>
                <a:lnTo>
                  <a:pt x="69583" y="315810"/>
                </a:lnTo>
                <a:lnTo>
                  <a:pt x="87868" y="312299"/>
                </a:lnTo>
                <a:lnTo>
                  <a:pt x="128841" y="275666"/>
                </a:lnTo>
                <a:lnTo>
                  <a:pt x="241846" y="99047"/>
                </a:lnTo>
                <a:lnTo>
                  <a:pt x="246532" y="93129"/>
                </a:lnTo>
                <a:lnTo>
                  <a:pt x="240892" y="120264"/>
                </a:lnTo>
                <a:lnTo>
                  <a:pt x="229376" y="166587"/>
                </a:lnTo>
                <a:lnTo>
                  <a:pt x="217319" y="212788"/>
                </a:lnTo>
                <a:lnTo>
                  <a:pt x="193585" y="295300"/>
                </a:lnTo>
                <a:lnTo>
                  <a:pt x="177825" y="345419"/>
                </a:lnTo>
                <a:lnTo>
                  <a:pt x="160883" y="394402"/>
                </a:lnTo>
                <a:lnTo>
                  <a:pt x="140868" y="446735"/>
                </a:lnTo>
                <a:lnTo>
                  <a:pt x="113571" y="510311"/>
                </a:lnTo>
                <a:lnTo>
                  <a:pt x="96711" y="546579"/>
                </a:lnTo>
                <a:lnTo>
                  <a:pt x="49695" y="633907"/>
                </a:lnTo>
                <a:lnTo>
                  <a:pt x="131216" y="633907"/>
                </a:lnTo>
                <a:lnTo>
                  <a:pt x="148424" y="597433"/>
                </a:lnTo>
                <a:lnTo>
                  <a:pt x="162560" y="569465"/>
                </a:lnTo>
                <a:lnTo>
                  <a:pt x="170821" y="550632"/>
                </a:lnTo>
                <a:lnTo>
                  <a:pt x="222554" y="452869"/>
                </a:lnTo>
                <a:lnTo>
                  <a:pt x="243293" y="419666"/>
                </a:lnTo>
                <a:lnTo>
                  <a:pt x="265753" y="386364"/>
                </a:lnTo>
                <a:lnTo>
                  <a:pt x="289080" y="353612"/>
                </a:lnTo>
                <a:lnTo>
                  <a:pt x="312419" y="322059"/>
                </a:lnTo>
                <a:lnTo>
                  <a:pt x="436244" y="171513"/>
                </a:lnTo>
                <a:lnTo>
                  <a:pt x="440969" y="165379"/>
                </a:lnTo>
                <a:lnTo>
                  <a:pt x="445109" y="162699"/>
                </a:lnTo>
                <a:lnTo>
                  <a:pt x="454977" y="150329"/>
                </a:lnTo>
                <a:lnTo>
                  <a:pt x="457060" y="148501"/>
                </a:lnTo>
                <a:lnTo>
                  <a:pt x="470084" y="134170"/>
                </a:lnTo>
                <a:lnTo>
                  <a:pt x="475902" y="125917"/>
                </a:lnTo>
                <a:lnTo>
                  <a:pt x="479741" y="116563"/>
                </a:lnTo>
                <a:lnTo>
                  <a:pt x="481126" y="105067"/>
                </a:lnTo>
                <a:lnTo>
                  <a:pt x="453593" y="120619"/>
                </a:lnTo>
                <a:lnTo>
                  <a:pt x="406690" y="153358"/>
                </a:lnTo>
                <a:lnTo>
                  <a:pt x="365683" y="188968"/>
                </a:lnTo>
                <a:lnTo>
                  <a:pt x="317203" y="239445"/>
                </a:lnTo>
                <a:lnTo>
                  <a:pt x="248513" y="317792"/>
                </a:lnTo>
                <a:lnTo>
                  <a:pt x="252791" y="295997"/>
                </a:lnTo>
                <a:lnTo>
                  <a:pt x="262213" y="257081"/>
                </a:lnTo>
                <a:lnTo>
                  <a:pt x="272202" y="217167"/>
                </a:lnTo>
                <a:lnTo>
                  <a:pt x="284418" y="166085"/>
                </a:lnTo>
                <a:lnTo>
                  <a:pt x="293833" y="127741"/>
                </a:lnTo>
                <a:lnTo>
                  <a:pt x="302419" y="89947"/>
                </a:lnTo>
                <a:lnTo>
                  <a:pt x="306171" y="65303"/>
                </a:lnTo>
                <a:lnTo>
                  <a:pt x="306399" y="44677"/>
                </a:lnTo>
                <a:lnTo>
                  <a:pt x="304145" y="23098"/>
                </a:lnTo>
                <a:lnTo>
                  <a:pt x="295005" y="6296"/>
                </a:lnTo>
                <a:lnTo>
                  <a:pt x="27457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36885" y="2810205"/>
            <a:ext cx="407670" cy="643890"/>
          </a:xfrm>
          <a:custGeom>
            <a:avLst/>
            <a:gdLst/>
            <a:ahLst/>
            <a:cxnLst/>
            <a:rect l="l" t="t" r="r" b="b"/>
            <a:pathLst>
              <a:path w="407670" h="643889">
                <a:moveTo>
                  <a:pt x="407568" y="566420"/>
                </a:moveTo>
                <a:lnTo>
                  <a:pt x="85496" y="566420"/>
                </a:lnTo>
                <a:lnTo>
                  <a:pt x="85496" y="1270"/>
                </a:lnTo>
                <a:lnTo>
                  <a:pt x="84759" y="1270"/>
                </a:lnTo>
                <a:lnTo>
                  <a:pt x="84759" y="0"/>
                </a:lnTo>
                <a:lnTo>
                  <a:pt x="0" y="0"/>
                </a:lnTo>
                <a:lnTo>
                  <a:pt x="0" y="1270"/>
                </a:lnTo>
                <a:lnTo>
                  <a:pt x="0" y="566420"/>
                </a:lnTo>
                <a:lnTo>
                  <a:pt x="0" y="643890"/>
                </a:lnTo>
                <a:lnTo>
                  <a:pt x="407568" y="643890"/>
                </a:lnTo>
                <a:lnTo>
                  <a:pt x="407568" y="56642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4600" y="1892477"/>
            <a:ext cx="312420" cy="675005"/>
          </a:xfrm>
          <a:custGeom>
            <a:avLst/>
            <a:gdLst/>
            <a:ahLst/>
            <a:cxnLst/>
            <a:rect l="l" t="t" r="r" b="b"/>
            <a:pathLst>
              <a:path w="312419" h="675005">
                <a:moveTo>
                  <a:pt x="262081" y="440550"/>
                </a:moveTo>
                <a:lnTo>
                  <a:pt x="200636" y="440550"/>
                </a:lnTo>
                <a:lnTo>
                  <a:pt x="201800" y="451677"/>
                </a:lnTo>
                <a:lnTo>
                  <a:pt x="202911" y="462710"/>
                </a:lnTo>
                <a:lnTo>
                  <a:pt x="203217" y="472164"/>
                </a:lnTo>
                <a:lnTo>
                  <a:pt x="203266" y="475678"/>
                </a:lnTo>
                <a:lnTo>
                  <a:pt x="202337" y="489965"/>
                </a:lnTo>
                <a:lnTo>
                  <a:pt x="201343" y="512137"/>
                </a:lnTo>
                <a:lnTo>
                  <a:pt x="202620" y="578618"/>
                </a:lnTo>
                <a:lnTo>
                  <a:pt x="208854" y="616244"/>
                </a:lnTo>
                <a:lnTo>
                  <a:pt x="231903" y="651840"/>
                </a:lnTo>
                <a:lnTo>
                  <a:pt x="281146" y="674893"/>
                </a:lnTo>
                <a:lnTo>
                  <a:pt x="302917" y="670996"/>
                </a:lnTo>
                <a:lnTo>
                  <a:pt x="311977" y="651294"/>
                </a:lnTo>
                <a:lnTo>
                  <a:pt x="308822" y="638026"/>
                </a:lnTo>
                <a:lnTo>
                  <a:pt x="301486" y="623455"/>
                </a:lnTo>
                <a:lnTo>
                  <a:pt x="274194" y="623455"/>
                </a:lnTo>
                <a:lnTo>
                  <a:pt x="272148" y="615788"/>
                </a:lnTo>
                <a:lnTo>
                  <a:pt x="264332" y="574823"/>
                </a:lnTo>
                <a:lnTo>
                  <a:pt x="262936" y="516195"/>
                </a:lnTo>
                <a:lnTo>
                  <a:pt x="262281" y="494220"/>
                </a:lnTo>
                <a:lnTo>
                  <a:pt x="261799" y="485432"/>
                </a:lnTo>
                <a:lnTo>
                  <a:pt x="260326" y="484555"/>
                </a:lnTo>
                <a:lnTo>
                  <a:pt x="260182" y="475678"/>
                </a:lnTo>
                <a:lnTo>
                  <a:pt x="260287" y="472164"/>
                </a:lnTo>
                <a:lnTo>
                  <a:pt x="262081" y="440550"/>
                </a:lnTo>
                <a:close/>
              </a:path>
              <a:path w="312419" h="675005">
                <a:moveTo>
                  <a:pt x="275781" y="621635"/>
                </a:moveTo>
                <a:lnTo>
                  <a:pt x="274194" y="623455"/>
                </a:lnTo>
                <a:lnTo>
                  <a:pt x="301486" y="623455"/>
                </a:lnTo>
                <a:lnTo>
                  <a:pt x="274905" y="623354"/>
                </a:lnTo>
                <a:lnTo>
                  <a:pt x="275781" y="621635"/>
                </a:lnTo>
                <a:close/>
              </a:path>
              <a:path w="312419" h="675005">
                <a:moveTo>
                  <a:pt x="299600" y="620585"/>
                </a:moveTo>
                <a:lnTo>
                  <a:pt x="276696" y="620585"/>
                </a:lnTo>
                <a:lnTo>
                  <a:pt x="274905" y="623354"/>
                </a:lnTo>
                <a:lnTo>
                  <a:pt x="301435" y="623354"/>
                </a:lnTo>
                <a:lnTo>
                  <a:pt x="301244" y="622973"/>
                </a:lnTo>
                <a:lnTo>
                  <a:pt x="299600" y="620585"/>
                </a:lnTo>
                <a:close/>
              </a:path>
              <a:path w="312419" h="675005">
                <a:moveTo>
                  <a:pt x="284138" y="601586"/>
                </a:moveTo>
                <a:lnTo>
                  <a:pt x="277318" y="618616"/>
                </a:lnTo>
                <a:lnTo>
                  <a:pt x="275781" y="621635"/>
                </a:lnTo>
                <a:lnTo>
                  <a:pt x="276696" y="620585"/>
                </a:lnTo>
                <a:lnTo>
                  <a:pt x="299600" y="620585"/>
                </a:lnTo>
                <a:lnTo>
                  <a:pt x="292072" y="609653"/>
                </a:lnTo>
                <a:lnTo>
                  <a:pt x="284138" y="601586"/>
                </a:lnTo>
                <a:close/>
              </a:path>
              <a:path w="312419" h="675005">
                <a:moveTo>
                  <a:pt x="150928" y="325234"/>
                </a:moveTo>
                <a:lnTo>
                  <a:pt x="110607" y="331327"/>
                </a:lnTo>
                <a:lnTo>
                  <a:pt x="57414" y="368639"/>
                </a:lnTo>
                <a:lnTo>
                  <a:pt x="21801" y="436506"/>
                </a:lnTo>
                <a:lnTo>
                  <a:pt x="5171" y="495141"/>
                </a:lnTo>
                <a:lnTo>
                  <a:pt x="0" y="531160"/>
                </a:lnTo>
                <a:lnTo>
                  <a:pt x="712" y="566885"/>
                </a:lnTo>
                <a:lnTo>
                  <a:pt x="12206" y="593191"/>
                </a:lnTo>
                <a:lnTo>
                  <a:pt x="40881" y="613230"/>
                </a:lnTo>
                <a:lnTo>
                  <a:pt x="67929" y="615950"/>
                </a:lnTo>
                <a:lnTo>
                  <a:pt x="93207" y="603782"/>
                </a:lnTo>
                <a:lnTo>
                  <a:pt x="116574" y="579158"/>
                </a:lnTo>
                <a:lnTo>
                  <a:pt x="118976" y="575741"/>
                </a:lnTo>
                <a:lnTo>
                  <a:pt x="51525" y="575741"/>
                </a:lnTo>
                <a:lnTo>
                  <a:pt x="49709" y="550799"/>
                </a:lnTo>
                <a:lnTo>
                  <a:pt x="56564" y="512137"/>
                </a:lnTo>
                <a:lnTo>
                  <a:pt x="67052" y="472164"/>
                </a:lnTo>
                <a:lnTo>
                  <a:pt x="83479" y="423494"/>
                </a:lnTo>
                <a:lnTo>
                  <a:pt x="100637" y="386452"/>
                </a:lnTo>
                <a:lnTo>
                  <a:pt x="122603" y="354779"/>
                </a:lnTo>
                <a:lnTo>
                  <a:pt x="131454" y="351383"/>
                </a:lnTo>
                <a:lnTo>
                  <a:pt x="267537" y="351383"/>
                </a:lnTo>
                <a:lnTo>
                  <a:pt x="267822" y="349015"/>
                </a:lnTo>
                <a:lnTo>
                  <a:pt x="268830" y="338994"/>
                </a:lnTo>
                <a:lnTo>
                  <a:pt x="268981" y="337159"/>
                </a:lnTo>
                <a:lnTo>
                  <a:pt x="188710" y="337159"/>
                </a:lnTo>
                <a:lnTo>
                  <a:pt x="179571" y="334176"/>
                </a:lnTo>
                <a:lnTo>
                  <a:pt x="169752" y="330201"/>
                </a:lnTo>
                <a:lnTo>
                  <a:pt x="159968" y="326724"/>
                </a:lnTo>
                <a:lnTo>
                  <a:pt x="150928" y="325234"/>
                </a:lnTo>
                <a:close/>
              </a:path>
              <a:path w="312419" h="675005">
                <a:moveTo>
                  <a:pt x="267537" y="351383"/>
                </a:moveTo>
                <a:lnTo>
                  <a:pt x="131454" y="351383"/>
                </a:lnTo>
                <a:lnTo>
                  <a:pt x="139498" y="356883"/>
                </a:lnTo>
                <a:lnTo>
                  <a:pt x="148515" y="369392"/>
                </a:lnTo>
                <a:lnTo>
                  <a:pt x="152855" y="375173"/>
                </a:lnTo>
                <a:lnTo>
                  <a:pt x="157019" y="379688"/>
                </a:lnTo>
                <a:lnTo>
                  <a:pt x="161015" y="383922"/>
                </a:lnTo>
                <a:lnTo>
                  <a:pt x="164847" y="388861"/>
                </a:lnTo>
                <a:lnTo>
                  <a:pt x="138317" y="435876"/>
                </a:lnTo>
                <a:lnTo>
                  <a:pt x="121783" y="468260"/>
                </a:lnTo>
                <a:lnTo>
                  <a:pt x="106118" y="497497"/>
                </a:lnTo>
                <a:lnTo>
                  <a:pt x="89330" y="525923"/>
                </a:lnTo>
                <a:lnTo>
                  <a:pt x="69432" y="555878"/>
                </a:lnTo>
                <a:lnTo>
                  <a:pt x="65889" y="561302"/>
                </a:lnTo>
                <a:lnTo>
                  <a:pt x="61750" y="567358"/>
                </a:lnTo>
                <a:lnTo>
                  <a:pt x="56975" y="572640"/>
                </a:lnTo>
                <a:lnTo>
                  <a:pt x="51525" y="575741"/>
                </a:lnTo>
                <a:lnTo>
                  <a:pt x="118976" y="575741"/>
                </a:lnTo>
                <a:lnTo>
                  <a:pt x="150133" y="529085"/>
                </a:lnTo>
                <a:lnTo>
                  <a:pt x="180100" y="475678"/>
                </a:lnTo>
                <a:lnTo>
                  <a:pt x="184380" y="466624"/>
                </a:lnTo>
                <a:lnTo>
                  <a:pt x="189349" y="456390"/>
                </a:lnTo>
                <a:lnTo>
                  <a:pt x="194827" y="447017"/>
                </a:lnTo>
                <a:lnTo>
                  <a:pt x="200636" y="440550"/>
                </a:lnTo>
                <a:lnTo>
                  <a:pt x="262081" y="440550"/>
                </a:lnTo>
                <a:lnTo>
                  <a:pt x="266790" y="357593"/>
                </a:lnTo>
                <a:lnTo>
                  <a:pt x="267537" y="351383"/>
                </a:lnTo>
                <a:close/>
              </a:path>
              <a:path w="312419" h="675005">
                <a:moveTo>
                  <a:pt x="280874" y="0"/>
                </a:moveTo>
                <a:lnTo>
                  <a:pt x="262518" y="3323"/>
                </a:lnTo>
                <a:lnTo>
                  <a:pt x="253298" y="9445"/>
                </a:lnTo>
                <a:lnTo>
                  <a:pt x="249776" y="18134"/>
                </a:lnTo>
                <a:lnTo>
                  <a:pt x="248515" y="29159"/>
                </a:lnTo>
                <a:lnTo>
                  <a:pt x="242345" y="79162"/>
                </a:lnTo>
                <a:lnTo>
                  <a:pt x="234384" y="135004"/>
                </a:lnTo>
                <a:lnTo>
                  <a:pt x="225964" y="191536"/>
                </a:lnTo>
                <a:lnTo>
                  <a:pt x="218416" y="243611"/>
                </a:lnTo>
                <a:lnTo>
                  <a:pt x="213887" y="272619"/>
                </a:lnTo>
                <a:lnTo>
                  <a:pt x="208730" y="293604"/>
                </a:lnTo>
                <a:lnTo>
                  <a:pt x="200990" y="312980"/>
                </a:lnTo>
                <a:lnTo>
                  <a:pt x="188710" y="337159"/>
                </a:lnTo>
                <a:lnTo>
                  <a:pt x="268981" y="337159"/>
                </a:lnTo>
                <a:lnTo>
                  <a:pt x="269678" y="328697"/>
                </a:lnTo>
                <a:lnTo>
                  <a:pt x="270232" y="319290"/>
                </a:lnTo>
                <a:lnTo>
                  <a:pt x="272886" y="287307"/>
                </a:lnTo>
                <a:lnTo>
                  <a:pt x="277715" y="246191"/>
                </a:lnTo>
                <a:lnTo>
                  <a:pt x="283187" y="204753"/>
                </a:lnTo>
                <a:lnTo>
                  <a:pt x="287770" y="171805"/>
                </a:lnTo>
                <a:lnTo>
                  <a:pt x="309983" y="28994"/>
                </a:lnTo>
                <a:lnTo>
                  <a:pt x="307796" y="16903"/>
                </a:lnTo>
                <a:lnTo>
                  <a:pt x="301725" y="7453"/>
                </a:lnTo>
                <a:lnTo>
                  <a:pt x="292506" y="1524"/>
                </a:lnTo>
                <a:lnTo>
                  <a:pt x="280874" y="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2338" y="2028837"/>
            <a:ext cx="490220" cy="570865"/>
          </a:xfrm>
          <a:custGeom>
            <a:avLst/>
            <a:gdLst/>
            <a:ahLst/>
            <a:cxnLst/>
            <a:rect l="l" t="t" r="r" b="b"/>
            <a:pathLst>
              <a:path w="490219" h="570864">
                <a:moveTo>
                  <a:pt x="451624" y="63334"/>
                </a:moveTo>
                <a:lnTo>
                  <a:pt x="434416" y="22606"/>
                </a:lnTo>
                <a:lnTo>
                  <a:pt x="378841" y="5549"/>
                </a:lnTo>
                <a:lnTo>
                  <a:pt x="321233" y="3695"/>
                </a:lnTo>
                <a:lnTo>
                  <a:pt x="288290" y="3975"/>
                </a:lnTo>
                <a:lnTo>
                  <a:pt x="279082" y="4406"/>
                </a:lnTo>
                <a:lnTo>
                  <a:pt x="262267" y="5930"/>
                </a:lnTo>
                <a:lnTo>
                  <a:pt x="254800" y="5791"/>
                </a:lnTo>
                <a:lnTo>
                  <a:pt x="246392" y="4330"/>
                </a:lnTo>
                <a:lnTo>
                  <a:pt x="239039" y="2413"/>
                </a:lnTo>
                <a:lnTo>
                  <a:pt x="231025" y="723"/>
                </a:lnTo>
                <a:lnTo>
                  <a:pt x="220687" y="0"/>
                </a:lnTo>
                <a:lnTo>
                  <a:pt x="212039" y="1790"/>
                </a:lnTo>
                <a:lnTo>
                  <a:pt x="206121" y="5969"/>
                </a:lnTo>
                <a:lnTo>
                  <a:pt x="201663" y="10782"/>
                </a:lnTo>
                <a:lnTo>
                  <a:pt x="197408" y="14490"/>
                </a:lnTo>
                <a:lnTo>
                  <a:pt x="192481" y="15913"/>
                </a:lnTo>
                <a:lnTo>
                  <a:pt x="167017" y="21869"/>
                </a:lnTo>
                <a:lnTo>
                  <a:pt x="44538" y="52489"/>
                </a:lnTo>
                <a:lnTo>
                  <a:pt x="28219" y="56172"/>
                </a:lnTo>
                <a:lnTo>
                  <a:pt x="13957" y="60883"/>
                </a:lnTo>
                <a:lnTo>
                  <a:pt x="3848" y="69659"/>
                </a:lnTo>
                <a:lnTo>
                  <a:pt x="0" y="85496"/>
                </a:lnTo>
                <a:lnTo>
                  <a:pt x="2971" y="102069"/>
                </a:lnTo>
                <a:lnTo>
                  <a:pt x="10883" y="116751"/>
                </a:lnTo>
                <a:lnTo>
                  <a:pt x="22301" y="127215"/>
                </a:lnTo>
                <a:lnTo>
                  <a:pt x="35788" y="131216"/>
                </a:lnTo>
                <a:lnTo>
                  <a:pt x="54279" y="129565"/>
                </a:lnTo>
                <a:lnTo>
                  <a:pt x="74371" y="125488"/>
                </a:lnTo>
                <a:lnTo>
                  <a:pt x="93624" y="120357"/>
                </a:lnTo>
                <a:lnTo>
                  <a:pt x="109601" y="115557"/>
                </a:lnTo>
                <a:lnTo>
                  <a:pt x="178943" y="95440"/>
                </a:lnTo>
                <a:lnTo>
                  <a:pt x="170637" y="128549"/>
                </a:lnTo>
                <a:lnTo>
                  <a:pt x="143814" y="230136"/>
                </a:lnTo>
                <a:lnTo>
                  <a:pt x="128384" y="289560"/>
                </a:lnTo>
                <a:lnTo>
                  <a:pt x="113690" y="348703"/>
                </a:lnTo>
                <a:lnTo>
                  <a:pt x="101269" y="403034"/>
                </a:lnTo>
                <a:lnTo>
                  <a:pt x="92671" y="448030"/>
                </a:lnTo>
                <a:lnTo>
                  <a:pt x="89268" y="498144"/>
                </a:lnTo>
                <a:lnTo>
                  <a:pt x="89903" y="517245"/>
                </a:lnTo>
                <a:lnTo>
                  <a:pt x="115176" y="563410"/>
                </a:lnTo>
                <a:lnTo>
                  <a:pt x="145376" y="570636"/>
                </a:lnTo>
                <a:lnTo>
                  <a:pt x="151104" y="564642"/>
                </a:lnTo>
                <a:lnTo>
                  <a:pt x="150533" y="517690"/>
                </a:lnTo>
                <a:lnTo>
                  <a:pt x="150545" y="498805"/>
                </a:lnTo>
                <a:lnTo>
                  <a:pt x="172288" y="398881"/>
                </a:lnTo>
                <a:lnTo>
                  <a:pt x="183705" y="350875"/>
                </a:lnTo>
                <a:lnTo>
                  <a:pt x="196100" y="300837"/>
                </a:lnTo>
                <a:lnTo>
                  <a:pt x="235089" y="146900"/>
                </a:lnTo>
                <a:lnTo>
                  <a:pt x="246519" y="98882"/>
                </a:lnTo>
                <a:lnTo>
                  <a:pt x="250456" y="89395"/>
                </a:lnTo>
                <a:lnTo>
                  <a:pt x="258064" y="83591"/>
                </a:lnTo>
                <a:lnTo>
                  <a:pt x="272288" y="81419"/>
                </a:lnTo>
                <a:lnTo>
                  <a:pt x="358787" y="80619"/>
                </a:lnTo>
                <a:lnTo>
                  <a:pt x="387705" y="79540"/>
                </a:lnTo>
                <a:lnTo>
                  <a:pt x="441807" y="75984"/>
                </a:lnTo>
                <a:lnTo>
                  <a:pt x="451624" y="63334"/>
                </a:lnTo>
                <a:close/>
              </a:path>
              <a:path w="490219" h="570864">
                <a:moveTo>
                  <a:pt x="489889" y="167855"/>
                </a:moveTo>
                <a:lnTo>
                  <a:pt x="457784" y="136347"/>
                </a:lnTo>
                <a:lnTo>
                  <a:pt x="437400" y="133210"/>
                </a:lnTo>
                <a:lnTo>
                  <a:pt x="412115" y="139090"/>
                </a:lnTo>
                <a:lnTo>
                  <a:pt x="392518" y="154673"/>
                </a:lnTo>
                <a:lnTo>
                  <a:pt x="375488" y="176936"/>
                </a:lnTo>
                <a:lnTo>
                  <a:pt x="353110" y="210058"/>
                </a:lnTo>
                <a:lnTo>
                  <a:pt x="347421" y="218897"/>
                </a:lnTo>
                <a:lnTo>
                  <a:pt x="341490" y="227139"/>
                </a:lnTo>
                <a:lnTo>
                  <a:pt x="336003" y="232613"/>
                </a:lnTo>
                <a:lnTo>
                  <a:pt x="331724" y="219214"/>
                </a:lnTo>
                <a:lnTo>
                  <a:pt x="325831" y="211366"/>
                </a:lnTo>
                <a:lnTo>
                  <a:pt x="317068" y="207695"/>
                </a:lnTo>
                <a:lnTo>
                  <a:pt x="304190" y="206768"/>
                </a:lnTo>
                <a:lnTo>
                  <a:pt x="287718" y="216090"/>
                </a:lnTo>
                <a:lnTo>
                  <a:pt x="281406" y="239801"/>
                </a:lnTo>
                <a:lnTo>
                  <a:pt x="279730" y="271564"/>
                </a:lnTo>
                <a:lnTo>
                  <a:pt x="277202" y="305028"/>
                </a:lnTo>
                <a:lnTo>
                  <a:pt x="276047" y="314921"/>
                </a:lnTo>
                <a:lnTo>
                  <a:pt x="274332" y="345909"/>
                </a:lnTo>
                <a:lnTo>
                  <a:pt x="266928" y="432181"/>
                </a:lnTo>
                <a:lnTo>
                  <a:pt x="286258" y="465937"/>
                </a:lnTo>
                <a:lnTo>
                  <a:pt x="302209" y="471195"/>
                </a:lnTo>
                <a:lnTo>
                  <a:pt x="313093" y="468541"/>
                </a:lnTo>
                <a:lnTo>
                  <a:pt x="331292" y="430999"/>
                </a:lnTo>
                <a:lnTo>
                  <a:pt x="337019" y="408774"/>
                </a:lnTo>
                <a:lnTo>
                  <a:pt x="340233" y="397878"/>
                </a:lnTo>
                <a:lnTo>
                  <a:pt x="367436" y="312521"/>
                </a:lnTo>
                <a:lnTo>
                  <a:pt x="381673" y="270357"/>
                </a:lnTo>
                <a:lnTo>
                  <a:pt x="397319" y="228320"/>
                </a:lnTo>
                <a:lnTo>
                  <a:pt x="422948" y="187591"/>
                </a:lnTo>
                <a:lnTo>
                  <a:pt x="440080" y="166039"/>
                </a:lnTo>
                <a:lnTo>
                  <a:pt x="439661" y="164553"/>
                </a:lnTo>
                <a:lnTo>
                  <a:pt x="445350" y="163029"/>
                </a:lnTo>
                <a:lnTo>
                  <a:pt x="449008" y="167322"/>
                </a:lnTo>
                <a:lnTo>
                  <a:pt x="451167" y="173253"/>
                </a:lnTo>
                <a:lnTo>
                  <a:pt x="454444" y="189725"/>
                </a:lnTo>
                <a:lnTo>
                  <a:pt x="461264" y="218694"/>
                </a:lnTo>
                <a:lnTo>
                  <a:pt x="473811" y="209804"/>
                </a:lnTo>
                <a:lnTo>
                  <a:pt x="486613" y="191236"/>
                </a:lnTo>
                <a:lnTo>
                  <a:pt x="489889" y="167855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2351" y="5233568"/>
            <a:ext cx="203835" cy="316865"/>
          </a:xfrm>
          <a:custGeom>
            <a:avLst/>
            <a:gdLst/>
            <a:ahLst/>
            <a:cxnLst/>
            <a:rect l="l" t="t" r="r" b="b"/>
            <a:pathLst>
              <a:path w="203835" h="316864">
                <a:moveTo>
                  <a:pt x="179730" y="130124"/>
                </a:moveTo>
                <a:lnTo>
                  <a:pt x="136423" y="130124"/>
                </a:lnTo>
                <a:lnTo>
                  <a:pt x="136423" y="316395"/>
                </a:lnTo>
                <a:lnTo>
                  <a:pt x="179730" y="316395"/>
                </a:lnTo>
                <a:lnTo>
                  <a:pt x="179730" y="130124"/>
                </a:lnTo>
                <a:close/>
              </a:path>
              <a:path w="203835" h="316864">
                <a:moveTo>
                  <a:pt x="151879" y="0"/>
                </a:moveTo>
                <a:lnTo>
                  <a:pt x="106197" y="0"/>
                </a:lnTo>
                <a:lnTo>
                  <a:pt x="0" y="229120"/>
                </a:lnTo>
                <a:lnTo>
                  <a:pt x="0" y="267665"/>
                </a:lnTo>
                <a:lnTo>
                  <a:pt x="136423" y="267665"/>
                </a:lnTo>
                <a:lnTo>
                  <a:pt x="136423" y="226529"/>
                </a:lnTo>
                <a:lnTo>
                  <a:pt x="48272" y="226529"/>
                </a:lnTo>
                <a:lnTo>
                  <a:pt x="151879" y="0"/>
                </a:lnTo>
                <a:close/>
              </a:path>
              <a:path w="203835" h="316864">
                <a:moveTo>
                  <a:pt x="203428" y="226529"/>
                </a:moveTo>
                <a:lnTo>
                  <a:pt x="179730" y="226529"/>
                </a:lnTo>
                <a:lnTo>
                  <a:pt x="179730" y="267665"/>
                </a:lnTo>
                <a:lnTo>
                  <a:pt x="203428" y="267665"/>
                </a:lnTo>
                <a:lnTo>
                  <a:pt x="203428" y="226529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0250" y="5233339"/>
            <a:ext cx="294640" cy="382270"/>
          </a:xfrm>
          <a:custGeom>
            <a:avLst/>
            <a:gdLst/>
            <a:ahLst/>
            <a:cxnLst/>
            <a:rect l="l" t="t" r="r" b="b"/>
            <a:pathLst>
              <a:path w="294639" h="382270">
                <a:moveTo>
                  <a:pt x="228" y="274218"/>
                </a:moveTo>
                <a:lnTo>
                  <a:pt x="0" y="274218"/>
                </a:lnTo>
                <a:lnTo>
                  <a:pt x="0" y="381901"/>
                </a:lnTo>
                <a:lnTo>
                  <a:pt x="44348" y="381901"/>
                </a:lnTo>
                <a:lnTo>
                  <a:pt x="44348" y="303326"/>
                </a:lnTo>
                <a:lnTo>
                  <a:pt x="228" y="303326"/>
                </a:lnTo>
                <a:lnTo>
                  <a:pt x="228" y="274218"/>
                </a:lnTo>
                <a:close/>
              </a:path>
              <a:path w="294639" h="382270">
                <a:moveTo>
                  <a:pt x="251701" y="274218"/>
                </a:moveTo>
                <a:lnTo>
                  <a:pt x="249770" y="274218"/>
                </a:lnTo>
                <a:lnTo>
                  <a:pt x="249770" y="381901"/>
                </a:lnTo>
                <a:lnTo>
                  <a:pt x="294182" y="381901"/>
                </a:lnTo>
                <a:lnTo>
                  <a:pt x="294182" y="316395"/>
                </a:lnTo>
                <a:lnTo>
                  <a:pt x="251701" y="316395"/>
                </a:lnTo>
                <a:lnTo>
                  <a:pt x="251701" y="274218"/>
                </a:lnTo>
                <a:close/>
              </a:path>
              <a:path w="294639" h="382270">
                <a:moveTo>
                  <a:pt x="207365" y="274218"/>
                </a:moveTo>
                <a:lnTo>
                  <a:pt x="78792" y="274218"/>
                </a:lnTo>
                <a:lnTo>
                  <a:pt x="78541" y="274547"/>
                </a:lnTo>
                <a:lnTo>
                  <a:pt x="69546" y="283204"/>
                </a:lnTo>
                <a:lnTo>
                  <a:pt x="59270" y="290398"/>
                </a:lnTo>
                <a:lnTo>
                  <a:pt x="47784" y="296056"/>
                </a:lnTo>
                <a:lnTo>
                  <a:pt x="44348" y="297156"/>
                </a:lnTo>
                <a:lnTo>
                  <a:pt x="44348" y="316395"/>
                </a:lnTo>
                <a:lnTo>
                  <a:pt x="207365" y="316395"/>
                </a:lnTo>
                <a:lnTo>
                  <a:pt x="207365" y="274218"/>
                </a:lnTo>
                <a:close/>
              </a:path>
              <a:path w="294639" h="382270">
                <a:moveTo>
                  <a:pt x="230835" y="0"/>
                </a:moveTo>
                <a:lnTo>
                  <a:pt x="207365" y="0"/>
                </a:lnTo>
                <a:lnTo>
                  <a:pt x="207365" y="316395"/>
                </a:lnTo>
                <a:lnTo>
                  <a:pt x="249770" y="316395"/>
                </a:lnTo>
                <a:lnTo>
                  <a:pt x="249770" y="274218"/>
                </a:lnTo>
                <a:lnTo>
                  <a:pt x="251701" y="274218"/>
                </a:lnTo>
                <a:lnTo>
                  <a:pt x="251701" y="42265"/>
                </a:lnTo>
                <a:lnTo>
                  <a:pt x="230835" y="42265"/>
                </a:lnTo>
                <a:lnTo>
                  <a:pt x="230835" y="0"/>
                </a:lnTo>
                <a:close/>
              </a:path>
              <a:path w="294639" h="382270">
                <a:moveTo>
                  <a:pt x="274358" y="274218"/>
                </a:moveTo>
                <a:lnTo>
                  <a:pt x="251701" y="274218"/>
                </a:lnTo>
                <a:lnTo>
                  <a:pt x="251701" y="316395"/>
                </a:lnTo>
                <a:lnTo>
                  <a:pt x="274358" y="316395"/>
                </a:lnTo>
                <a:lnTo>
                  <a:pt x="274358" y="274218"/>
                </a:lnTo>
                <a:close/>
              </a:path>
              <a:path w="294639" h="382270">
                <a:moveTo>
                  <a:pt x="294182" y="274218"/>
                </a:moveTo>
                <a:lnTo>
                  <a:pt x="274358" y="274218"/>
                </a:lnTo>
                <a:lnTo>
                  <a:pt x="274358" y="316395"/>
                </a:lnTo>
                <a:lnTo>
                  <a:pt x="294182" y="316395"/>
                </a:lnTo>
                <a:lnTo>
                  <a:pt x="294182" y="274218"/>
                </a:lnTo>
                <a:close/>
              </a:path>
              <a:path w="294639" h="382270">
                <a:moveTo>
                  <a:pt x="44348" y="274218"/>
                </a:moveTo>
                <a:lnTo>
                  <a:pt x="228" y="274218"/>
                </a:lnTo>
                <a:lnTo>
                  <a:pt x="228" y="303326"/>
                </a:lnTo>
                <a:lnTo>
                  <a:pt x="6540" y="303326"/>
                </a:lnTo>
                <a:lnTo>
                  <a:pt x="21412" y="302519"/>
                </a:lnTo>
                <a:lnTo>
                  <a:pt x="35163" y="300096"/>
                </a:lnTo>
                <a:lnTo>
                  <a:pt x="44348" y="297156"/>
                </a:lnTo>
                <a:lnTo>
                  <a:pt x="44348" y="274218"/>
                </a:lnTo>
                <a:close/>
              </a:path>
              <a:path w="294639" h="382270">
                <a:moveTo>
                  <a:pt x="44348" y="297156"/>
                </a:moveTo>
                <a:lnTo>
                  <a:pt x="35163" y="300096"/>
                </a:lnTo>
                <a:lnTo>
                  <a:pt x="21412" y="302519"/>
                </a:lnTo>
                <a:lnTo>
                  <a:pt x="6540" y="303326"/>
                </a:lnTo>
                <a:lnTo>
                  <a:pt x="44348" y="303326"/>
                </a:lnTo>
                <a:lnTo>
                  <a:pt x="44348" y="297156"/>
                </a:lnTo>
                <a:close/>
              </a:path>
              <a:path w="294639" h="382270">
                <a:moveTo>
                  <a:pt x="87490" y="0"/>
                </a:moveTo>
                <a:lnTo>
                  <a:pt x="59791" y="0"/>
                </a:lnTo>
                <a:lnTo>
                  <a:pt x="59791" y="189547"/>
                </a:lnTo>
                <a:lnTo>
                  <a:pt x="58855" y="208538"/>
                </a:lnTo>
                <a:lnTo>
                  <a:pt x="44716" y="252006"/>
                </a:lnTo>
                <a:lnTo>
                  <a:pt x="2158" y="274218"/>
                </a:lnTo>
                <a:lnTo>
                  <a:pt x="44348" y="274218"/>
                </a:lnTo>
                <a:lnTo>
                  <a:pt x="44348" y="297156"/>
                </a:lnTo>
                <a:lnTo>
                  <a:pt x="47784" y="296056"/>
                </a:lnTo>
                <a:lnTo>
                  <a:pt x="86258" y="264439"/>
                </a:lnTo>
                <a:lnTo>
                  <a:pt x="101317" y="225717"/>
                </a:lnTo>
                <a:lnTo>
                  <a:pt x="104203" y="193471"/>
                </a:lnTo>
                <a:lnTo>
                  <a:pt x="104203" y="42265"/>
                </a:lnTo>
                <a:lnTo>
                  <a:pt x="87490" y="42265"/>
                </a:lnTo>
                <a:lnTo>
                  <a:pt x="87490" y="0"/>
                </a:lnTo>
                <a:close/>
              </a:path>
              <a:path w="294639" h="382270">
                <a:moveTo>
                  <a:pt x="104203" y="0"/>
                </a:moveTo>
                <a:lnTo>
                  <a:pt x="87490" y="0"/>
                </a:lnTo>
                <a:lnTo>
                  <a:pt x="87490" y="42265"/>
                </a:lnTo>
                <a:lnTo>
                  <a:pt x="104203" y="42265"/>
                </a:lnTo>
                <a:lnTo>
                  <a:pt x="104203" y="0"/>
                </a:lnTo>
                <a:close/>
              </a:path>
              <a:path w="294639" h="382270">
                <a:moveTo>
                  <a:pt x="207365" y="0"/>
                </a:moveTo>
                <a:lnTo>
                  <a:pt x="104203" y="0"/>
                </a:lnTo>
                <a:lnTo>
                  <a:pt x="104203" y="42265"/>
                </a:lnTo>
                <a:lnTo>
                  <a:pt x="207365" y="42265"/>
                </a:lnTo>
                <a:lnTo>
                  <a:pt x="207365" y="0"/>
                </a:lnTo>
                <a:close/>
              </a:path>
              <a:path w="294639" h="382270">
                <a:moveTo>
                  <a:pt x="251701" y="0"/>
                </a:moveTo>
                <a:lnTo>
                  <a:pt x="230835" y="0"/>
                </a:lnTo>
                <a:lnTo>
                  <a:pt x="230835" y="42265"/>
                </a:lnTo>
                <a:lnTo>
                  <a:pt x="251701" y="42265"/>
                </a:lnTo>
                <a:lnTo>
                  <a:pt x="251701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0960" y="5233339"/>
            <a:ext cx="203835" cy="316865"/>
          </a:xfrm>
          <a:custGeom>
            <a:avLst/>
            <a:gdLst/>
            <a:ahLst/>
            <a:cxnLst/>
            <a:rect l="l" t="t" r="r" b="b"/>
            <a:pathLst>
              <a:path w="203835" h="316864">
                <a:moveTo>
                  <a:pt x="203276" y="0"/>
                </a:moveTo>
                <a:lnTo>
                  <a:pt x="44411" y="0"/>
                </a:lnTo>
                <a:lnTo>
                  <a:pt x="21539" y="0"/>
                </a:lnTo>
                <a:lnTo>
                  <a:pt x="0" y="25"/>
                </a:lnTo>
                <a:lnTo>
                  <a:pt x="0" y="41935"/>
                </a:lnTo>
                <a:lnTo>
                  <a:pt x="0" y="138455"/>
                </a:lnTo>
                <a:lnTo>
                  <a:pt x="0" y="180365"/>
                </a:lnTo>
                <a:lnTo>
                  <a:pt x="0" y="274345"/>
                </a:lnTo>
                <a:lnTo>
                  <a:pt x="0" y="316255"/>
                </a:lnTo>
                <a:lnTo>
                  <a:pt x="21539" y="316255"/>
                </a:lnTo>
                <a:lnTo>
                  <a:pt x="21539" y="316395"/>
                </a:lnTo>
                <a:lnTo>
                  <a:pt x="44411" y="316395"/>
                </a:lnTo>
                <a:lnTo>
                  <a:pt x="203276" y="316395"/>
                </a:lnTo>
                <a:lnTo>
                  <a:pt x="203276" y="274218"/>
                </a:lnTo>
                <a:lnTo>
                  <a:pt x="44411" y="274218"/>
                </a:lnTo>
                <a:lnTo>
                  <a:pt x="44411" y="180403"/>
                </a:lnTo>
                <a:lnTo>
                  <a:pt x="179285" y="180403"/>
                </a:lnTo>
                <a:lnTo>
                  <a:pt x="179285" y="138226"/>
                </a:lnTo>
                <a:lnTo>
                  <a:pt x="44411" y="138226"/>
                </a:lnTo>
                <a:lnTo>
                  <a:pt x="44411" y="42265"/>
                </a:lnTo>
                <a:lnTo>
                  <a:pt x="203276" y="42265"/>
                </a:lnTo>
                <a:lnTo>
                  <a:pt x="203276" y="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17292" y="5230075"/>
            <a:ext cx="488950" cy="323215"/>
          </a:xfrm>
          <a:custGeom>
            <a:avLst/>
            <a:gdLst/>
            <a:ahLst/>
            <a:cxnLst/>
            <a:rect l="l" t="t" r="r" b="b"/>
            <a:pathLst>
              <a:path w="488950" h="323214">
                <a:moveTo>
                  <a:pt x="242417" y="319659"/>
                </a:moveTo>
                <a:lnTo>
                  <a:pt x="140957" y="184937"/>
                </a:lnTo>
                <a:lnTo>
                  <a:pt x="139992" y="183667"/>
                </a:lnTo>
                <a:lnTo>
                  <a:pt x="121666" y="159334"/>
                </a:lnTo>
                <a:lnTo>
                  <a:pt x="133959" y="141490"/>
                </a:lnTo>
                <a:lnTo>
                  <a:pt x="229120" y="3263"/>
                </a:lnTo>
                <a:lnTo>
                  <a:pt x="173418" y="3263"/>
                </a:lnTo>
                <a:lnTo>
                  <a:pt x="84518" y="141490"/>
                </a:lnTo>
                <a:lnTo>
                  <a:pt x="44411" y="141490"/>
                </a:lnTo>
                <a:lnTo>
                  <a:pt x="44411" y="3263"/>
                </a:lnTo>
                <a:lnTo>
                  <a:pt x="0" y="3263"/>
                </a:lnTo>
                <a:lnTo>
                  <a:pt x="0" y="319659"/>
                </a:lnTo>
                <a:lnTo>
                  <a:pt x="44411" y="319659"/>
                </a:lnTo>
                <a:lnTo>
                  <a:pt x="44411" y="183667"/>
                </a:lnTo>
                <a:lnTo>
                  <a:pt x="83731" y="183667"/>
                </a:lnTo>
                <a:lnTo>
                  <a:pt x="180848" y="319659"/>
                </a:lnTo>
                <a:lnTo>
                  <a:pt x="242417" y="319659"/>
                </a:lnTo>
                <a:close/>
              </a:path>
              <a:path w="488950" h="323214">
                <a:moveTo>
                  <a:pt x="488696" y="207810"/>
                </a:moveTo>
                <a:lnTo>
                  <a:pt x="488683" y="115125"/>
                </a:lnTo>
                <a:lnTo>
                  <a:pt x="480999" y="69151"/>
                </a:lnTo>
                <a:lnTo>
                  <a:pt x="458266" y="31978"/>
                </a:lnTo>
                <a:lnTo>
                  <a:pt x="443242" y="19431"/>
                </a:lnTo>
                <a:lnTo>
                  <a:pt x="443242" y="115125"/>
                </a:lnTo>
                <a:lnTo>
                  <a:pt x="443242" y="207810"/>
                </a:lnTo>
                <a:lnTo>
                  <a:pt x="435076" y="245313"/>
                </a:lnTo>
                <a:lnTo>
                  <a:pt x="404291" y="274205"/>
                </a:lnTo>
                <a:lnTo>
                  <a:pt x="377596" y="279184"/>
                </a:lnTo>
                <a:lnTo>
                  <a:pt x="368084" y="278638"/>
                </a:lnTo>
                <a:lnTo>
                  <a:pt x="329844" y="259702"/>
                </a:lnTo>
                <a:lnTo>
                  <a:pt x="312356" y="218173"/>
                </a:lnTo>
                <a:lnTo>
                  <a:pt x="311861" y="207810"/>
                </a:lnTo>
                <a:lnTo>
                  <a:pt x="311861" y="115125"/>
                </a:lnTo>
                <a:lnTo>
                  <a:pt x="320027" y="77609"/>
                </a:lnTo>
                <a:lnTo>
                  <a:pt x="350812" y="48729"/>
                </a:lnTo>
                <a:lnTo>
                  <a:pt x="377596" y="43751"/>
                </a:lnTo>
                <a:lnTo>
                  <a:pt x="387057" y="44310"/>
                </a:lnTo>
                <a:lnTo>
                  <a:pt x="425259" y="63233"/>
                </a:lnTo>
                <a:lnTo>
                  <a:pt x="442734" y="104800"/>
                </a:lnTo>
                <a:lnTo>
                  <a:pt x="443242" y="115125"/>
                </a:lnTo>
                <a:lnTo>
                  <a:pt x="443242" y="19431"/>
                </a:lnTo>
                <a:lnTo>
                  <a:pt x="393598" y="914"/>
                </a:lnTo>
                <a:lnTo>
                  <a:pt x="377596" y="0"/>
                </a:lnTo>
                <a:lnTo>
                  <a:pt x="361530" y="914"/>
                </a:lnTo>
                <a:lnTo>
                  <a:pt x="319214" y="14478"/>
                </a:lnTo>
                <a:lnTo>
                  <a:pt x="287832" y="42951"/>
                </a:lnTo>
                <a:lnTo>
                  <a:pt x="269862" y="83934"/>
                </a:lnTo>
                <a:lnTo>
                  <a:pt x="266471" y="207810"/>
                </a:lnTo>
                <a:lnTo>
                  <a:pt x="267271" y="223189"/>
                </a:lnTo>
                <a:lnTo>
                  <a:pt x="280225" y="267525"/>
                </a:lnTo>
                <a:lnTo>
                  <a:pt x="307327" y="300469"/>
                </a:lnTo>
                <a:lnTo>
                  <a:pt x="346456" y="319316"/>
                </a:lnTo>
                <a:lnTo>
                  <a:pt x="377596" y="322935"/>
                </a:lnTo>
                <a:lnTo>
                  <a:pt x="393598" y="322033"/>
                </a:lnTo>
                <a:lnTo>
                  <a:pt x="435902" y="308444"/>
                </a:lnTo>
                <a:lnTo>
                  <a:pt x="467321" y="280022"/>
                </a:lnTo>
                <a:lnTo>
                  <a:pt x="467829" y="279184"/>
                </a:lnTo>
                <a:lnTo>
                  <a:pt x="474954" y="267525"/>
                </a:lnTo>
                <a:lnTo>
                  <a:pt x="480999" y="253796"/>
                </a:lnTo>
                <a:lnTo>
                  <a:pt x="485317" y="239014"/>
                </a:lnTo>
                <a:lnTo>
                  <a:pt x="487908" y="223189"/>
                </a:lnTo>
                <a:lnTo>
                  <a:pt x="488696" y="207810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73425" y="5233339"/>
            <a:ext cx="501015" cy="316865"/>
          </a:xfrm>
          <a:custGeom>
            <a:avLst/>
            <a:gdLst/>
            <a:ahLst/>
            <a:cxnLst/>
            <a:rect l="l" t="t" r="r" b="b"/>
            <a:pathLst>
              <a:path w="501014" h="316864">
                <a:moveTo>
                  <a:pt x="217614" y="97078"/>
                </a:moveTo>
                <a:lnTo>
                  <a:pt x="210934" y="57581"/>
                </a:lnTo>
                <a:lnTo>
                  <a:pt x="182524" y="18757"/>
                </a:lnTo>
                <a:lnTo>
                  <a:pt x="172161" y="12014"/>
                </a:lnTo>
                <a:lnTo>
                  <a:pt x="172161" y="97078"/>
                </a:lnTo>
                <a:lnTo>
                  <a:pt x="171780" y="104876"/>
                </a:lnTo>
                <a:lnTo>
                  <a:pt x="154419" y="140982"/>
                </a:lnTo>
                <a:lnTo>
                  <a:pt x="124028" y="151447"/>
                </a:lnTo>
                <a:lnTo>
                  <a:pt x="44411" y="151447"/>
                </a:lnTo>
                <a:lnTo>
                  <a:pt x="44411" y="42265"/>
                </a:lnTo>
                <a:lnTo>
                  <a:pt x="124028" y="42265"/>
                </a:lnTo>
                <a:lnTo>
                  <a:pt x="162839" y="62496"/>
                </a:lnTo>
                <a:lnTo>
                  <a:pt x="172161" y="97078"/>
                </a:lnTo>
                <a:lnTo>
                  <a:pt x="172161" y="12014"/>
                </a:lnTo>
                <a:lnTo>
                  <a:pt x="161163" y="6807"/>
                </a:lnTo>
                <a:lnTo>
                  <a:pt x="149136" y="3022"/>
                </a:lnTo>
                <a:lnTo>
                  <a:pt x="136271" y="762"/>
                </a:lnTo>
                <a:lnTo>
                  <a:pt x="122555" y="0"/>
                </a:lnTo>
                <a:lnTo>
                  <a:pt x="44411" y="0"/>
                </a:lnTo>
                <a:lnTo>
                  <a:pt x="22885" y="0"/>
                </a:lnTo>
                <a:lnTo>
                  <a:pt x="0" y="0"/>
                </a:lnTo>
                <a:lnTo>
                  <a:pt x="0" y="316395"/>
                </a:lnTo>
                <a:lnTo>
                  <a:pt x="44411" y="316395"/>
                </a:lnTo>
                <a:lnTo>
                  <a:pt x="44411" y="193700"/>
                </a:lnTo>
                <a:lnTo>
                  <a:pt x="122555" y="193700"/>
                </a:lnTo>
                <a:lnTo>
                  <a:pt x="161163" y="186944"/>
                </a:lnTo>
                <a:lnTo>
                  <a:pt x="199199" y="158191"/>
                </a:lnTo>
                <a:lnTo>
                  <a:pt x="216865" y="111125"/>
                </a:lnTo>
                <a:lnTo>
                  <a:pt x="217614" y="97078"/>
                </a:lnTo>
                <a:close/>
              </a:path>
              <a:path w="501014" h="316864">
                <a:moveTo>
                  <a:pt x="500735" y="316395"/>
                </a:moveTo>
                <a:lnTo>
                  <a:pt x="475119" y="246951"/>
                </a:lnTo>
                <a:lnTo>
                  <a:pt x="459562" y="204762"/>
                </a:lnTo>
                <a:lnTo>
                  <a:pt x="414464" y="82486"/>
                </a:lnTo>
                <a:lnTo>
                  <a:pt x="414464" y="204762"/>
                </a:lnTo>
                <a:lnTo>
                  <a:pt x="315798" y="204762"/>
                </a:lnTo>
                <a:lnTo>
                  <a:pt x="365112" y="61125"/>
                </a:lnTo>
                <a:lnTo>
                  <a:pt x="414464" y="204762"/>
                </a:lnTo>
                <a:lnTo>
                  <a:pt x="414464" y="82486"/>
                </a:lnTo>
                <a:lnTo>
                  <a:pt x="406590" y="61125"/>
                </a:lnTo>
                <a:lnTo>
                  <a:pt x="384060" y="0"/>
                </a:lnTo>
                <a:lnTo>
                  <a:pt x="346252" y="0"/>
                </a:lnTo>
                <a:lnTo>
                  <a:pt x="229577" y="316395"/>
                </a:lnTo>
                <a:lnTo>
                  <a:pt x="277482" y="316395"/>
                </a:lnTo>
                <a:lnTo>
                  <a:pt x="301320" y="246951"/>
                </a:lnTo>
                <a:lnTo>
                  <a:pt x="428967" y="246951"/>
                </a:lnTo>
                <a:lnTo>
                  <a:pt x="452831" y="316395"/>
                </a:lnTo>
                <a:lnTo>
                  <a:pt x="500735" y="316395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309689" y="1376718"/>
            <a:ext cx="930910" cy="4463415"/>
            <a:chOff x="309689" y="1376718"/>
            <a:chExt cx="930910" cy="4463415"/>
          </a:xfrm>
        </p:grpSpPr>
        <p:sp>
          <p:nvSpPr>
            <p:cNvPr id="18" name="object 18"/>
            <p:cNvSpPr/>
            <p:nvPr/>
          </p:nvSpPr>
          <p:spPr>
            <a:xfrm>
              <a:off x="309689" y="1376718"/>
              <a:ext cx="930910" cy="4463415"/>
            </a:xfrm>
            <a:custGeom>
              <a:avLst/>
              <a:gdLst/>
              <a:ahLst/>
              <a:cxnLst/>
              <a:rect l="l" t="t" r="r" b="b"/>
              <a:pathLst>
                <a:path w="930910" h="4463415">
                  <a:moveTo>
                    <a:pt x="930482" y="0"/>
                  </a:moveTo>
                  <a:lnTo>
                    <a:pt x="5148" y="0"/>
                  </a:lnTo>
                  <a:lnTo>
                    <a:pt x="0" y="4463199"/>
                  </a:lnTo>
                  <a:lnTo>
                    <a:pt x="925333" y="4463199"/>
                  </a:lnTo>
                  <a:lnTo>
                    <a:pt x="930482" y="0"/>
                  </a:lnTo>
                  <a:close/>
                </a:path>
              </a:pathLst>
            </a:custGeom>
            <a:solidFill>
              <a:srgbClr val="2B2A29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6585" y="3841851"/>
              <a:ext cx="711835" cy="1891030"/>
            </a:xfrm>
            <a:custGeom>
              <a:avLst/>
              <a:gdLst/>
              <a:ahLst/>
              <a:cxnLst/>
              <a:rect l="l" t="t" r="r" b="b"/>
              <a:pathLst>
                <a:path w="711835" h="1891029">
                  <a:moveTo>
                    <a:pt x="699985" y="1015593"/>
                  </a:moveTo>
                  <a:lnTo>
                    <a:pt x="11785" y="790448"/>
                  </a:lnTo>
                  <a:lnTo>
                    <a:pt x="11785" y="942835"/>
                  </a:lnTo>
                  <a:lnTo>
                    <a:pt x="499135" y="1103185"/>
                  </a:lnTo>
                  <a:lnTo>
                    <a:pt x="11785" y="1260386"/>
                  </a:lnTo>
                  <a:lnTo>
                    <a:pt x="11785" y="1407858"/>
                  </a:lnTo>
                  <a:lnTo>
                    <a:pt x="495528" y="1570151"/>
                  </a:lnTo>
                  <a:lnTo>
                    <a:pt x="11785" y="1725409"/>
                  </a:lnTo>
                  <a:lnTo>
                    <a:pt x="11785" y="1890585"/>
                  </a:lnTo>
                  <a:lnTo>
                    <a:pt x="699985" y="1665439"/>
                  </a:lnTo>
                  <a:lnTo>
                    <a:pt x="699985" y="1612353"/>
                  </a:lnTo>
                  <a:lnTo>
                    <a:pt x="699985" y="1529765"/>
                  </a:lnTo>
                  <a:lnTo>
                    <a:pt x="699985" y="1494370"/>
                  </a:lnTo>
                  <a:lnTo>
                    <a:pt x="300342" y="1360665"/>
                  </a:lnTo>
                  <a:lnTo>
                    <a:pt x="233692" y="1338376"/>
                  </a:lnTo>
                  <a:lnTo>
                    <a:pt x="304152" y="1315440"/>
                  </a:lnTo>
                  <a:lnTo>
                    <a:pt x="699985" y="1186649"/>
                  </a:lnTo>
                  <a:lnTo>
                    <a:pt x="699985" y="1143393"/>
                  </a:lnTo>
                  <a:lnTo>
                    <a:pt x="699985" y="1063764"/>
                  </a:lnTo>
                  <a:lnTo>
                    <a:pt x="699985" y="1015593"/>
                  </a:lnTo>
                  <a:close/>
                </a:path>
                <a:path w="711835" h="1891029">
                  <a:moveTo>
                    <a:pt x="711784" y="375564"/>
                  </a:moveTo>
                  <a:lnTo>
                    <a:pt x="710120" y="336029"/>
                  </a:lnTo>
                  <a:lnTo>
                    <a:pt x="705154" y="298030"/>
                  </a:lnTo>
                  <a:lnTo>
                    <a:pt x="685241" y="226618"/>
                  </a:lnTo>
                  <a:lnTo>
                    <a:pt x="653415" y="162725"/>
                  </a:lnTo>
                  <a:lnTo>
                    <a:pt x="611009" y="107657"/>
                  </a:lnTo>
                  <a:lnTo>
                    <a:pt x="576110" y="75984"/>
                  </a:lnTo>
                  <a:lnTo>
                    <a:pt x="576110" y="376542"/>
                  </a:lnTo>
                  <a:lnTo>
                    <a:pt x="575132" y="399224"/>
                  </a:lnTo>
                  <a:lnTo>
                    <a:pt x="567270" y="441998"/>
                  </a:lnTo>
                  <a:lnTo>
                    <a:pt x="551662" y="481114"/>
                  </a:lnTo>
                  <a:lnTo>
                    <a:pt x="529043" y="515277"/>
                  </a:lnTo>
                  <a:lnTo>
                    <a:pt x="499706" y="544118"/>
                  </a:lnTo>
                  <a:lnTo>
                    <a:pt x="464553" y="566737"/>
                  </a:lnTo>
                  <a:lnTo>
                    <a:pt x="424002" y="582739"/>
                  </a:lnTo>
                  <a:lnTo>
                    <a:pt x="379514" y="590854"/>
                  </a:lnTo>
                  <a:lnTo>
                    <a:pt x="355892" y="591858"/>
                  </a:lnTo>
                  <a:lnTo>
                    <a:pt x="331863" y="590854"/>
                  </a:lnTo>
                  <a:lnTo>
                    <a:pt x="287134" y="582739"/>
                  </a:lnTo>
                  <a:lnTo>
                    <a:pt x="246951" y="566699"/>
                  </a:lnTo>
                  <a:lnTo>
                    <a:pt x="212039" y="543839"/>
                  </a:lnTo>
                  <a:lnTo>
                    <a:pt x="182740" y="514591"/>
                  </a:lnTo>
                  <a:lnTo>
                    <a:pt x="160121" y="480428"/>
                  </a:lnTo>
                  <a:lnTo>
                    <a:pt x="144513" y="441718"/>
                  </a:lnTo>
                  <a:lnTo>
                    <a:pt x="136652" y="399199"/>
                  </a:lnTo>
                  <a:lnTo>
                    <a:pt x="135661" y="376542"/>
                  </a:lnTo>
                  <a:lnTo>
                    <a:pt x="136652" y="353885"/>
                  </a:lnTo>
                  <a:lnTo>
                    <a:pt x="144513" y="311111"/>
                  </a:lnTo>
                  <a:lnTo>
                    <a:pt x="160121" y="272008"/>
                  </a:lnTo>
                  <a:lnTo>
                    <a:pt x="182740" y="237832"/>
                  </a:lnTo>
                  <a:lnTo>
                    <a:pt x="212039" y="208991"/>
                  </a:lnTo>
                  <a:lnTo>
                    <a:pt x="246951" y="186385"/>
                  </a:lnTo>
                  <a:lnTo>
                    <a:pt x="287134" y="170370"/>
                  </a:lnTo>
                  <a:lnTo>
                    <a:pt x="331863" y="162255"/>
                  </a:lnTo>
                  <a:lnTo>
                    <a:pt x="355892" y="161239"/>
                  </a:lnTo>
                  <a:lnTo>
                    <a:pt x="379920" y="162255"/>
                  </a:lnTo>
                  <a:lnTo>
                    <a:pt x="424649" y="170370"/>
                  </a:lnTo>
                  <a:lnTo>
                    <a:pt x="464832" y="186410"/>
                  </a:lnTo>
                  <a:lnTo>
                    <a:pt x="499732" y="209270"/>
                  </a:lnTo>
                  <a:lnTo>
                    <a:pt x="529043" y="238518"/>
                  </a:lnTo>
                  <a:lnTo>
                    <a:pt x="551662" y="272681"/>
                  </a:lnTo>
                  <a:lnTo>
                    <a:pt x="567270" y="311391"/>
                  </a:lnTo>
                  <a:lnTo>
                    <a:pt x="575132" y="353910"/>
                  </a:lnTo>
                  <a:lnTo>
                    <a:pt x="576110" y="376542"/>
                  </a:lnTo>
                  <a:lnTo>
                    <a:pt x="576110" y="75984"/>
                  </a:lnTo>
                  <a:lnTo>
                    <a:pt x="529539" y="44157"/>
                  </a:lnTo>
                  <a:lnTo>
                    <a:pt x="464553" y="16052"/>
                  </a:lnTo>
                  <a:lnTo>
                    <a:pt x="393522" y="1790"/>
                  </a:lnTo>
                  <a:lnTo>
                    <a:pt x="355892" y="0"/>
                  </a:lnTo>
                  <a:lnTo>
                    <a:pt x="317881" y="1790"/>
                  </a:lnTo>
                  <a:lnTo>
                    <a:pt x="246849" y="16052"/>
                  </a:lnTo>
                  <a:lnTo>
                    <a:pt x="182638" y="44157"/>
                  </a:lnTo>
                  <a:lnTo>
                    <a:pt x="126352" y="83731"/>
                  </a:lnTo>
                  <a:lnTo>
                    <a:pt x="78524" y="134086"/>
                  </a:lnTo>
                  <a:lnTo>
                    <a:pt x="41160" y="193560"/>
                  </a:lnTo>
                  <a:lnTo>
                    <a:pt x="14922" y="261620"/>
                  </a:lnTo>
                  <a:lnTo>
                    <a:pt x="1651" y="336575"/>
                  </a:lnTo>
                  <a:lnTo>
                    <a:pt x="0" y="376542"/>
                  </a:lnTo>
                  <a:lnTo>
                    <a:pt x="1651" y="416128"/>
                  </a:lnTo>
                  <a:lnTo>
                    <a:pt x="6629" y="454215"/>
                  </a:lnTo>
                  <a:lnTo>
                    <a:pt x="26543" y="525983"/>
                  </a:lnTo>
                  <a:lnTo>
                    <a:pt x="58496" y="590384"/>
                  </a:lnTo>
                  <a:lnTo>
                    <a:pt x="101257" y="645934"/>
                  </a:lnTo>
                  <a:lnTo>
                    <a:pt x="153606" y="691273"/>
                  </a:lnTo>
                  <a:lnTo>
                    <a:pt x="214325" y="725068"/>
                  </a:lnTo>
                  <a:lnTo>
                    <a:pt x="282155" y="746086"/>
                  </a:lnTo>
                  <a:lnTo>
                    <a:pt x="355892" y="753084"/>
                  </a:lnTo>
                  <a:lnTo>
                    <a:pt x="393496" y="751344"/>
                  </a:lnTo>
                  <a:lnTo>
                    <a:pt x="464286" y="737336"/>
                  </a:lnTo>
                  <a:lnTo>
                    <a:pt x="528904" y="709625"/>
                  </a:lnTo>
                  <a:lnTo>
                    <a:pt x="585393" y="670331"/>
                  </a:lnTo>
                  <a:lnTo>
                    <a:pt x="633260" y="619937"/>
                  </a:lnTo>
                  <a:lnTo>
                    <a:pt x="652767" y="591858"/>
                  </a:lnTo>
                  <a:lnTo>
                    <a:pt x="653288" y="591121"/>
                  </a:lnTo>
                  <a:lnTo>
                    <a:pt x="685241" y="526478"/>
                  </a:lnTo>
                  <a:lnTo>
                    <a:pt x="705154" y="454101"/>
                  </a:lnTo>
                  <a:lnTo>
                    <a:pt x="710120" y="415607"/>
                  </a:lnTo>
                  <a:lnTo>
                    <a:pt x="711784" y="375564"/>
                  </a:lnTo>
                  <a:close/>
                </a:path>
              </a:pathLst>
            </a:custGeom>
            <a:solidFill>
              <a:srgbClr val="6D4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581" y="3012084"/>
              <a:ext cx="711795" cy="7530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378" y="4632312"/>
              <a:ext cx="688201" cy="110013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378" y="1511820"/>
              <a:ext cx="688201" cy="13803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581" y="3841876"/>
              <a:ext cx="711795" cy="753084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642351" y="3970273"/>
            <a:ext cx="1377315" cy="174625"/>
            <a:chOff x="1642351" y="3970273"/>
            <a:chExt cx="1377315" cy="174625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2351" y="3972712"/>
              <a:ext cx="161328" cy="171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5828" y="3972712"/>
              <a:ext cx="123342" cy="14223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970913" y="3972254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6840"/>
                  </a:moveTo>
                  <a:lnTo>
                    <a:pt x="32715" y="116840"/>
                  </a:lnTo>
                  <a:lnTo>
                    <a:pt x="32715" y="83820"/>
                  </a:lnTo>
                  <a:lnTo>
                    <a:pt x="30276" y="83820"/>
                  </a:lnTo>
                  <a:lnTo>
                    <a:pt x="30276" y="83362"/>
                  </a:lnTo>
                  <a:lnTo>
                    <a:pt x="32715" y="83362"/>
                  </a:lnTo>
                  <a:lnTo>
                    <a:pt x="98755" y="83362"/>
                  </a:lnTo>
                  <a:lnTo>
                    <a:pt x="98755" y="57759"/>
                  </a:lnTo>
                  <a:lnTo>
                    <a:pt x="32715" y="57759"/>
                  </a:lnTo>
                  <a:lnTo>
                    <a:pt x="30276" y="57759"/>
                  </a:lnTo>
                  <a:lnTo>
                    <a:pt x="30276" y="57150"/>
                  </a:lnTo>
                  <a:lnTo>
                    <a:pt x="32715" y="57150"/>
                  </a:lnTo>
                  <a:lnTo>
                    <a:pt x="32715" y="26670"/>
                  </a:lnTo>
                  <a:lnTo>
                    <a:pt x="107492" y="2667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6670"/>
                  </a:lnTo>
                  <a:lnTo>
                    <a:pt x="0" y="57150"/>
                  </a:lnTo>
                  <a:lnTo>
                    <a:pt x="0" y="83820"/>
                  </a:lnTo>
                  <a:lnTo>
                    <a:pt x="0" y="11684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684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07666" y="3972712"/>
              <a:ext cx="125374" cy="1422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59050" y="3970273"/>
              <a:ext cx="262737" cy="14711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327" y="3972712"/>
              <a:ext cx="131470" cy="1422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10154" y="3972712"/>
              <a:ext cx="130454" cy="1422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60116" y="3972712"/>
              <a:ext cx="159512" cy="142239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3081401" y="3972712"/>
            <a:ext cx="620395" cy="172085"/>
          </a:xfrm>
          <a:custGeom>
            <a:avLst/>
            <a:gdLst/>
            <a:ahLst/>
            <a:cxnLst/>
            <a:rect l="l" t="t" r="r" b="b"/>
            <a:pathLst>
              <a:path w="620395" h="172085">
                <a:moveTo>
                  <a:pt x="161340" y="115417"/>
                </a:moveTo>
                <a:lnTo>
                  <a:pt x="141427" y="115417"/>
                </a:lnTo>
                <a:lnTo>
                  <a:pt x="141427" y="26822"/>
                </a:lnTo>
                <a:lnTo>
                  <a:pt x="141427" y="0"/>
                </a:lnTo>
                <a:lnTo>
                  <a:pt x="108915" y="0"/>
                </a:lnTo>
                <a:lnTo>
                  <a:pt x="108915" y="26822"/>
                </a:lnTo>
                <a:lnTo>
                  <a:pt x="108915" y="115417"/>
                </a:lnTo>
                <a:lnTo>
                  <a:pt x="45720" y="115417"/>
                </a:lnTo>
                <a:lnTo>
                  <a:pt x="46291" y="114808"/>
                </a:lnTo>
                <a:lnTo>
                  <a:pt x="51041" y="105867"/>
                </a:lnTo>
                <a:lnTo>
                  <a:pt x="58559" y="64681"/>
                </a:lnTo>
                <a:lnTo>
                  <a:pt x="60147" y="26822"/>
                </a:lnTo>
                <a:lnTo>
                  <a:pt x="108915" y="26822"/>
                </a:lnTo>
                <a:lnTo>
                  <a:pt x="108915" y="0"/>
                </a:lnTo>
                <a:lnTo>
                  <a:pt x="32105" y="0"/>
                </a:lnTo>
                <a:lnTo>
                  <a:pt x="30480" y="44500"/>
                </a:lnTo>
                <a:lnTo>
                  <a:pt x="30124" y="51981"/>
                </a:lnTo>
                <a:lnTo>
                  <a:pt x="22491" y="101828"/>
                </a:lnTo>
                <a:lnTo>
                  <a:pt x="9842" y="115417"/>
                </a:lnTo>
                <a:lnTo>
                  <a:pt x="4673" y="115417"/>
                </a:lnTo>
                <a:lnTo>
                  <a:pt x="203" y="115417"/>
                </a:lnTo>
                <a:lnTo>
                  <a:pt x="0" y="171704"/>
                </a:lnTo>
                <a:lnTo>
                  <a:pt x="30480" y="171704"/>
                </a:lnTo>
                <a:lnTo>
                  <a:pt x="30480" y="142240"/>
                </a:lnTo>
                <a:lnTo>
                  <a:pt x="130860" y="142240"/>
                </a:lnTo>
                <a:lnTo>
                  <a:pt x="130860" y="171704"/>
                </a:lnTo>
                <a:lnTo>
                  <a:pt x="161340" y="171704"/>
                </a:lnTo>
                <a:lnTo>
                  <a:pt x="161340" y="142240"/>
                </a:lnTo>
                <a:lnTo>
                  <a:pt x="161340" y="127609"/>
                </a:lnTo>
                <a:lnTo>
                  <a:pt x="161340" y="115417"/>
                </a:lnTo>
                <a:close/>
              </a:path>
              <a:path w="620395" h="172085">
                <a:moveTo>
                  <a:pt x="311912" y="0"/>
                </a:moveTo>
                <a:lnTo>
                  <a:pt x="279603" y="0"/>
                </a:lnTo>
                <a:lnTo>
                  <a:pt x="240525" y="76466"/>
                </a:lnTo>
                <a:lnTo>
                  <a:pt x="202793" y="0"/>
                </a:lnTo>
                <a:lnTo>
                  <a:pt x="167640" y="0"/>
                </a:lnTo>
                <a:lnTo>
                  <a:pt x="223634" y="104381"/>
                </a:lnTo>
                <a:lnTo>
                  <a:pt x="222491" y="106070"/>
                </a:lnTo>
                <a:lnTo>
                  <a:pt x="218300" y="112572"/>
                </a:lnTo>
                <a:lnTo>
                  <a:pt x="213512" y="116332"/>
                </a:lnTo>
                <a:lnTo>
                  <a:pt x="202819" y="118364"/>
                </a:lnTo>
                <a:lnTo>
                  <a:pt x="196227" y="117716"/>
                </a:lnTo>
                <a:lnTo>
                  <a:pt x="188366" y="115417"/>
                </a:lnTo>
                <a:lnTo>
                  <a:pt x="180441" y="140411"/>
                </a:lnTo>
                <a:lnTo>
                  <a:pt x="187477" y="142925"/>
                </a:lnTo>
                <a:lnTo>
                  <a:pt x="194398" y="144551"/>
                </a:lnTo>
                <a:lnTo>
                  <a:pt x="201206" y="145313"/>
                </a:lnTo>
                <a:lnTo>
                  <a:pt x="207873" y="145186"/>
                </a:lnTo>
                <a:lnTo>
                  <a:pt x="242481" y="126034"/>
                </a:lnTo>
                <a:lnTo>
                  <a:pt x="251358" y="112572"/>
                </a:lnTo>
                <a:lnTo>
                  <a:pt x="311912" y="0"/>
                </a:lnTo>
                <a:close/>
              </a:path>
              <a:path w="620395" h="172085">
                <a:moveTo>
                  <a:pt x="452526" y="97536"/>
                </a:moveTo>
                <a:lnTo>
                  <a:pt x="431482" y="61544"/>
                </a:lnTo>
                <a:lnTo>
                  <a:pt x="419201" y="57569"/>
                </a:lnTo>
                <a:lnTo>
                  <a:pt x="419201" y="98348"/>
                </a:lnTo>
                <a:lnTo>
                  <a:pt x="419201" y="104711"/>
                </a:lnTo>
                <a:lnTo>
                  <a:pt x="416966" y="109562"/>
                </a:lnTo>
                <a:lnTo>
                  <a:pt x="408025" y="116192"/>
                </a:lnTo>
                <a:lnTo>
                  <a:pt x="401586" y="117856"/>
                </a:lnTo>
                <a:lnTo>
                  <a:pt x="360273" y="117856"/>
                </a:lnTo>
                <a:lnTo>
                  <a:pt x="360273" y="79654"/>
                </a:lnTo>
                <a:lnTo>
                  <a:pt x="393192" y="79654"/>
                </a:lnTo>
                <a:lnTo>
                  <a:pt x="404558" y="80822"/>
                </a:lnTo>
                <a:lnTo>
                  <a:pt x="412686" y="84328"/>
                </a:lnTo>
                <a:lnTo>
                  <a:pt x="417563" y="90170"/>
                </a:lnTo>
                <a:lnTo>
                  <a:pt x="419201" y="98348"/>
                </a:lnTo>
                <a:lnTo>
                  <a:pt x="419201" y="57569"/>
                </a:lnTo>
                <a:lnTo>
                  <a:pt x="411822" y="56159"/>
                </a:lnTo>
                <a:lnTo>
                  <a:pt x="399694" y="55473"/>
                </a:lnTo>
                <a:lnTo>
                  <a:pt x="360273" y="55473"/>
                </a:lnTo>
                <a:lnTo>
                  <a:pt x="360273" y="26212"/>
                </a:lnTo>
                <a:lnTo>
                  <a:pt x="442366" y="26212"/>
                </a:lnTo>
                <a:lnTo>
                  <a:pt x="442366" y="0"/>
                </a:lnTo>
                <a:lnTo>
                  <a:pt x="327558" y="0"/>
                </a:lnTo>
                <a:lnTo>
                  <a:pt x="327558" y="142240"/>
                </a:lnTo>
                <a:lnTo>
                  <a:pt x="395020" y="142240"/>
                </a:lnTo>
                <a:lnTo>
                  <a:pt x="437489" y="130454"/>
                </a:lnTo>
                <a:lnTo>
                  <a:pt x="447814" y="117856"/>
                </a:lnTo>
                <a:lnTo>
                  <a:pt x="448754" y="116332"/>
                </a:lnTo>
                <a:lnTo>
                  <a:pt x="451573" y="107518"/>
                </a:lnTo>
                <a:lnTo>
                  <a:pt x="452526" y="97536"/>
                </a:lnTo>
                <a:close/>
              </a:path>
              <a:path w="620395" h="172085">
                <a:moveTo>
                  <a:pt x="620166" y="142240"/>
                </a:moveTo>
                <a:lnTo>
                  <a:pt x="606526" y="111760"/>
                </a:lnTo>
                <a:lnTo>
                  <a:pt x="595350" y="86766"/>
                </a:lnTo>
                <a:lnTo>
                  <a:pt x="564007" y="16662"/>
                </a:lnTo>
                <a:lnTo>
                  <a:pt x="562635" y="13601"/>
                </a:lnTo>
                <a:lnTo>
                  <a:pt x="562635" y="86766"/>
                </a:lnTo>
                <a:lnTo>
                  <a:pt x="517448" y="86766"/>
                </a:lnTo>
                <a:lnTo>
                  <a:pt x="540092" y="32334"/>
                </a:lnTo>
                <a:lnTo>
                  <a:pt x="562635" y="86766"/>
                </a:lnTo>
                <a:lnTo>
                  <a:pt x="562635" y="13601"/>
                </a:lnTo>
                <a:lnTo>
                  <a:pt x="556564" y="0"/>
                </a:lnTo>
                <a:lnTo>
                  <a:pt x="524052" y="0"/>
                </a:lnTo>
                <a:lnTo>
                  <a:pt x="460654" y="142240"/>
                </a:lnTo>
                <a:lnTo>
                  <a:pt x="494385" y="142240"/>
                </a:lnTo>
                <a:lnTo>
                  <a:pt x="507060" y="111760"/>
                </a:lnTo>
                <a:lnTo>
                  <a:pt x="572985" y="111760"/>
                </a:lnTo>
                <a:lnTo>
                  <a:pt x="585622" y="142240"/>
                </a:lnTo>
                <a:lnTo>
                  <a:pt x="620166" y="142240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56969" y="4252925"/>
            <a:ext cx="125374" cy="142239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1849818" y="4252937"/>
            <a:ext cx="307975" cy="142240"/>
          </a:xfrm>
          <a:custGeom>
            <a:avLst/>
            <a:gdLst/>
            <a:ahLst/>
            <a:cxnLst/>
            <a:rect l="l" t="t" r="r" b="b"/>
            <a:pathLst>
              <a:path w="307975" h="142239">
                <a:moveTo>
                  <a:pt x="159499" y="142227"/>
                </a:moveTo>
                <a:lnTo>
                  <a:pt x="145859" y="111734"/>
                </a:lnTo>
                <a:lnTo>
                  <a:pt x="134683" y="86753"/>
                </a:lnTo>
                <a:lnTo>
                  <a:pt x="103339" y="16649"/>
                </a:lnTo>
                <a:lnTo>
                  <a:pt x="101968" y="13589"/>
                </a:lnTo>
                <a:lnTo>
                  <a:pt x="101968" y="86753"/>
                </a:lnTo>
                <a:lnTo>
                  <a:pt x="56781" y="86753"/>
                </a:lnTo>
                <a:lnTo>
                  <a:pt x="79425" y="32321"/>
                </a:lnTo>
                <a:lnTo>
                  <a:pt x="101968" y="86753"/>
                </a:lnTo>
                <a:lnTo>
                  <a:pt x="101968" y="13589"/>
                </a:lnTo>
                <a:lnTo>
                  <a:pt x="95897" y="0"/>
                </a:lnTo>
                <a:lnTo>
                  <a:pt x="63385" y="0"/>
                </a:lnTo>
                <a:lnTo>
                  <a:pt x="0" y="142227"/>
                </a:lnTo>
                <a:lnTo>
                  <a:pt x="33718" y="142227"/>
                </a:lnTo>
                <a:lnTo>
                  <a:pt x="46393" y="111734"/>
                </a:lnTo>
                <a:lnTo>
                  <a:pt x="112318" y="111734"/>
                </a:lnTo>
                <a:lnTo>
                  <a:pt x="124955" y="142227"/>
                </a:lnTo>
                <a:lnTo>
                  <a:pt x="159499" y="142227"/>
                </a:lnTo>
                <a:close/>
              </a:path>
              <a:path w="307975" h="142239">
                <a:moveTo>
                  <a:pt x="307835" y="142227"/>
                </a:moveTo>
                <a:lnTo>
                  <a:pt x="270510" y="84924"/>
                </a:lnTo>
                <a:lnTo>
                  <a:pt x="263893" y="74764"/>
                </a:lnTo>
                <a:lnTo>
                  <a:pt x="259930" y="68694"/>
                </a:lnTo>
                <a:lnTo>
                  <a:pt x="267373" y="57683"/>
                </a:lnTo>
                <a:lnTo>
                  <a:pt x="267500" y="57492"/>
                </a:lnTo>
                <a:lnTo>
                  <a:pt x="306412" y="0"/>
                </a:lnTo>
                <a:lnTo>
                  <a:pt x="271665" y="0"/>
                </a:lnTo>
                <a:lnTo>
                  <a:pt x="234365" y="57492"/>
                </a:lnTo>
                <a:lnTo>
                  <a:pt x="210705" y="57492"/>
                </a:lnTo>
                <a:lnTo>
                  <a:pt x="210705" y="0"/>
                </a:lnTo>
                <a:lnTo>
                  <a:pt x="177990" y="0"/>
                </a:lnTo>
                <a:lnTo>
                  <a:pt x="177990" y="142227"/>
                </a:lnTo>
                <a:lnTo>
                  <a:pt x="210705" y="142227"/>
                </a:lnTo>
                <a:lnTo>
                  <a:pt x="210705" y="84924"/>
                </a:lnTo>
                <a:lnTo>
                  <a:pt x="233375" y="84924"/>
                </a:lnTo>
                <a:lnTo>
                  <a:pt x="270446" y="142227"/>
                </a:lnTo>
                <a:lnTo>
                  <a:pt x="307835" y="142227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2156841" y="4252925"/>
            <a:ext cx="1251585" cy="145415"/>
            <a:chOff x="2156841" y="4252925"/>
            <a:chExt cx="1251585" cy="145415"/>
          </a:xfrm>
        </p:grpSpPr>
        <p:sp>
          <p:nvSpPr>
            <p:cNvPr id="37" name="object 37"/>
            <p:cNvSpPr/>
            <p:nvPr/>
          </p:nvSpPr>
          <p:spPr>
            <a:xfrm>
              <a:off x="2156841" y="4252925"/>
              <a:ext cx="567690" cy="145415"/>
            </a:xfrm>
            <a:custGeom>
              <a:avLst/>
              <a:gdLst/>
              <a:ahLst/>
              <a:cxnLst/>
              <a:rect l="l" t="t" r="r" b="b"/>
              <a:pathLst>
                <a:path w="567689" h="145414">
                  <a:moveTo>
                    <a:pt x="266395" y="12"/>
                  </a:moveTo>
                  <a:lnTo>
                    <a:pt x="234086" y="12"/>
                  </a:lnTo>
                  <a:lnTo>
                    <a:pt x="195008" y="76466"/>
                  </a:lnTo>
                  <a:lnTo>
                    <a:pt x="157276" y="12"/>
                  </a:lnTo>
                  <a:lnTo>
                    <a:pt x="123342" y="12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26670"/>
                  </a:lnTo>
                  <a:lnTo>
                    <a:pt x="45313" y="26670"/>
                  </a:lnTo>
                  <a:lnTo>
                    <a:pt x="45313" y="142240"/>
                  </a:lnTo>
                  <a:lnTo>
                    <a:pt x="77825" y="142240"/>
                  </a:lnTo>
                  <a:lnTo>
                    <a:pt x="77825" y="26822"/>
                  </a:lnTo>
                  <a:lnTo>
                    <a:pt x="123342" y="26822"/>
                  </a:lnTo>
                  <a:lnTo>
                    <a:pt x="123342" y="19304"/>
                  </a:lnTo>
                  <a:lnTo>
                    <a:pt x="77825" y="19304"/>
                  </a:lnTo>
                  <a:lnTo>
                    <a:pt x="52679" y="19304"/>
                  </a:lnTo>
                  <a:lnTo>
                    <a:pt x="52679" y="26670"/>
                  </a:lnTo>
                  <a:lnTo>
                    <a:pt x="48856" y="26670"/>
                  </a:lnTo>
                  <a:lnTo>
                    <a:pt x="48856" y="22847"/>
                  </a:lnTo>
                  <a:lnTo>
                    <a:pt x="52679" y="26670"/>
                  </a:lnTo>
                  <a:lnTo>
                    <a:pt x="52679" y="19304"/>
                  </a:lnTo>
                  <a:lnTo>
                    <a:pt x="48856" y="19304"/>
                  </a:lnTo>
                  <a:lnTo>
                    <a:pt x="48856" y="19050"/>
                  </a:lnTo>
                  <a:lnTo>
                    <a:pt x="123342" y="19050"/>
                  </a:lnTo>
                  <a:lnTo>
                    <a:pt x="123342" y="2286"/>
                  </a:lnTo>
                  <a:lnTo>
                    <a:pt x="178117" y="104381"/>
                  </a:lnTo>
                  <a:lnTo>
                    <a:pt x="176987" y="106070"/>
                  </a:lnTo>
                  <a:lnTo>
                    <a:pt x="172796" y="112572"/>
                  </a:lnTo>
                  <a:lnTo>
                    <a:pt x="168021" y="116319"/>
                  </a:lnTo>
                  <a:lnTo>
                    <a:pt x="157314" y="118364"/>
                  </a:lnTo>
                  <a:lnTo>
                    <a:pt x="150710" y="117716"/>
                  </a:lnTo>
                  <a:lnTo>
                    <a:pt x="142849" y="115404"/>
                  </a:lnTo>
                  <a:lnTo>
                    <a:pt x="134924" y="140411"/>
                  </a:lnTo>
                  <a:lnTo>
                    <a:pt x="141973" y="142925"/>
                  </a:lnTo>
                  <a:lnTo>
                    <a:pt x="148894" y="144551"/>
                  </a:lnTo>
                  <a:lnTo>
                    <a:pt x="155689" y="145300"/>
                  </a:lnTo>
                  <a:lnTo>
                    <a:pt x="162356" y="145173"/>
                  </a:lnTo>
                  <a:lnTo>
                    <a:pt x="196977" y="126034"/>
                  </a:lnTo>
                  <a:lnTo>
                    <a:pt x="205841" y="112572"/>
                  </a:lnTo>
                  <a:lnTo>
                    <a:pt x="266395" y="12"/>
                  </a:lnTo>
                  <a:close/>
                </a:path>
                <a:path w="567689" h="145414">
                  <a:moveTo>
                    <a:pt x="420827" y="142240"/>
                  </a:moveTo>
                  <a:lnTo>
                    <a:pt x="407187" y="111747"/>
                  </a:lnTo>
                  <a:lnTo>
                    <a:pt x="396011" y="86766"/>
                  </a:lnTo>
                  <a:lnTo>
                    <a:pt x="364667" y="16662"/>
                  </a:lnTo>
                  <a:lnTo>
                    <a:pt x="363296" y="13601"/>
                  </a:lnTo>
                  <a:lnTo>
                    <a:pt x="363296" y="86766"/>
                  </a:lnTo>
                  <a:lnTo>
                    <a:pt x="318109" y="86766"/>
                  </a:lnTo>
                  <a:lnTo>
                    <a:pt x="340753" y="32334"/>
                  </a:lnTo>
                  <a:lnTo>
                    <a:pt x="363296" y="86766"/>
                  </a:lnTo>
                  <a:lnTo>
                    <a:pt x="363296" y="13601"/>
                  </a:lnTo>
                  <a:lnTo>
                    <a:pt x="357225" y="12"/>
                  </a:lnTo>
                  <a:lnTo>
                    <a:pt x="324713" y="12"/>
                  </a:lnTo>
                  <a:lnTo>
                    <a:pt x="261327" y="142240"/>
                  </a:lnTo>
                  <a:lnTo>
                    <a:pt x="295046" y="142240"/>
                  </a:lnTo>
                  <a:lnTo>
                    <a:pt x="307721" y="111747"/>
                  </a:lnTo>
                  <a:lnTo>
                    <a:pt x="373646" y="111747"/>
                  </a:lnTo>
                  <a:lnTo>
                    <a:pt x="386283" y="142240"/>
                  </a:lnTo>
                  <a:lnTo>
                    <a:pt x="420827" y="142240"/>
                  </a:lnTo>
                  <a:close/>
                </a:path>
                <a:path w="567689" h="145414">
                  <a:moveTo>
                    <a:pt x="567334" y="12"/>
                  </a:moveTo>
                  <a:lnTo>
                    <a:pt x="458012" y="12"/>
                  </a:lnTo>
                  <a:lnTo>
                    <a:pt x="455980" y="57696"/>
                  </a:lnTo>
                  <a:lnTo>
                    <a:pt x="455574" y="66662"/>
                  </a:lnTo>
                  <a:lnTo>
                    <a:pt x="443522" y="112941"/>
                  </a:lnTo>
                  <a:lnTo>
                    <a:pt x="439191" y="115201"/>
                  </a:lnTo>
                  <a:lnTo>
                    <a:pt x="431596" y="115201"/>
                  </a:lnTo>
                  <a:lnTo>
                    <a:pt x="429641" y="114935"/>
                  </a:lnTo>
                  <a:lnTo>
                    <a:pt x="427748" y="114401"/>
                  </a:lnTo>
                  <a:lnTo>
                    <a:pt x="425704" y="142240"/>
                  </a:lnTo>
                  <a:lnTo>
                    <a:pt x="428828" y="142913"/>
                  </a:lnTo>
                  <a:lnTo>
                    <a:pt x="431698" y="143459"/>
                  </a:lnTo>
                  <a:lnTo>
                    <a:pt x="436981" y="144259"/>
                  </a:lnTo>
                  <a:lnTo>
                    <a:pt x="439521" y="144475"/>
                  </a:lnTo>
                  <a:lnTo>
                    <a:pt x="450227" y="144475"/>
                  </a:lnTo>
                  <a:lnTo>
                    <a:pt x="477507" y="115201"/>
                  </a:lnTo>
                  <a:lnTo>
                    <a:pt x="484022" y="76250"/>
                  </a:lnTo>
                  <a:lnTo>
                    <a:pt x="486003" y="26822"/>
                  </a:lnTo>
                  <a:lnTo>
                    <a:pt x="534822" y="26822"/>
                  </a:lnTo>
                  <a:lnTo>
                    <a:pt x="534822" y="142240"/>
                  </a:lnTo>
                  <a:lnTo>
                    <a:pt x="567334" y="142240"/>
                  </a:lnTo>
                  <a:lnTo>
                    <a:pt x="567334" y="26822"/>
                  </a:lnTo>
                  <a:lnTo>
                    <a:pt x="567334" y="19304"/>
                  </a:lnTo>
                  <a:lnTo>
                    <a:pt x="567334" y="18884"/>
                  </a:lnTo>
                  <a:lnTo>
                    <a:pt x="567334" y="12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59735" y="4252925"/>
              <a:ext cx="122732" cy="14223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06242" y="4252925"/>
              <a:ext cx="130454" cy="14223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72257" y="4252925"/>
              <a:ext cx="173532" cy="14223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65500" y="4252925"/>
              <a:ext cx="142646" cy="142239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1647012" y="4530687"/>
            <a:ext cx="1167130" cy="147320"/>
            <a:chOff x="1647012" y="4530687"/>
            <a:chExt cx="1167130" cy="147320"/>
          </a:xfrm>
        </p:grpSpPr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47012" y="4530687"/>
              <a:ext cx="419201" cy="14711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086940" y="4533595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89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550"/>
                  </a:lnTo>
                  <a:lnTo>
                    <a:pt x="30276" y="82550"/>
                  </a:lnTo>
                  <a:lnTo>
                    <a:pt x="32715" y="82435"/>
                  </a:lnTo>
                  <a:lnTo>
                    <a:pt x="98755" y="82435"/>
                  </a:lnTo>
                  <a:lnTo>
                    <a:pt x="98755" y="56832"/>
                  </a:lnTo>
                  <a:lnTo>
                    <a:pt x="32715" y="56832"/>
                  </a:lnTo>
                  <a:lnTo>
                    <a:pt x="32715" y="25400"/>
                  </a:lnTo>
                  <a:lnTo>
                    <a:pt x="107492" y="2540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2B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23693" y="4533125"/>
              <a:ext cx="130454" cy="14223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89301" y="4533125"/>
              <a:ext cx="424484" cy="1422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2" y="0"/>
            <a:ext cx="5294138" cy="75577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7061" y="4109275"/>
            <a:ext cx="1161592" cy="15697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652511" y="4161764"/>
            <a:ext cx="225425" cy="103505"/>
            <a:chOff x="7652511" y="4161764"/>
            <a:chExt cx="225425" cy="1035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2511" y="4161764"/>
              <a:ext cx="96824" cy="102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1099" y="4161764"/>
              <a:ext cx="96824" cy="1029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011748" y="4078427"/>
            <a:ext cx="306705" cy="307975"/>
            <a:chOff x="6011748" y="4078427"/>
            <a:chExt cx="306705" cy="30797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9997" y="4078427"/>
              <a:ext cx="237845" cy="2381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11748" y="4123994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5" h="262254">
                  <a:moveTo>
                    <a:pt x="260743" y="22225"/>
                  </a:moveTo>
                  <a:lnTo>
                    <a:pt x="222072" y="22225"/>
                  </a:lnTo>
                  <a:lnTo>
                    <a:pt x="222172" y="22597"/>
                  </a:lnTo>
                  <a:lnTo>
                    <a:pt x="222516" y="23113"/>
                  </a:lnTo>
                  <a:lnTo>
                    <a:pt x="221894" y="24028"/>
                  </a:lnTo>
                  <a:lnTo>
                    <a:pt x="220586" y="24472"/>
                  </a:lnTo>
                  <a:lnTo>
                    <a:pt x="4140" y="240906"/>
                  </a:lnTo>
                  <a:lnTo>
                    <a:pt x="3187" y="241757"/>
                  </a:lnTo>
                  <a:lnTo>
                    <a:pt x="0" y="246380"/>
                  </a:lnTo>
                  <a:lnTo>
                    <a:pt x="50" y="250278"/>
                  </a:lnTo>
                  <a:lnTo>
                    <a:pt x="4013" y="260172"/>
                  </a:lnTo>
                  <a:lnTo>
                    <a:pt x="12344" y="262051"/>
                  </a:lnTo>
                  <a:lnTo>
                    <a:pt x="17386" y="258521"/>
                  </a:lnTo>
                  <a:lnTo>
                    <a:pt x="22158" y="254228"/>
                  </a:lnTo>
                  <a:lnTo>
                    <a:pt x="29797" y="246713"/>
                  </a:lnTo>
                  <a:lnTo>
                    <a:pt x="235445" y="40970"/>
                  </a:lnTo>
                  <a:lnTo>
                    <a:pt x="235864" y="40449"/>
                  </a:lnTo>
                  <a:lnTo>
                    <a:pt x="237401" y="39268"/>
                  </a:lnTo>
                  <a:lnTo>
                    <a:pt x="237820" y="38696"/>
                  </a:lnTo>
                  <a:lnTo>
                    <a:pt x="238518" y="38227"/>
                  </a:lnTo>
                  <a:lnTo>
                    <a:pt x="260743" y="38227"/>
                  </a:lnTo>
                  <a:lnTo>
                    <a:pt x="260743" y="22225"/>
                  </a:lnTo>
                  <a:close/>
                </a:path>
                <a:path w="260985" h="262254">
                  <a:moveTo>
                    <a:pt x="260743" y="38227"/>
                  </a:moveTo>
                  <a:lnTo>
                    <a:pt x="238518" y="38227"/>
                  </a:lnTo>
                  <a:lnTo>
                    <a:pt x="238556" y="71793"/>
                  </a:lnTo>
                  <a:lnTo>
                    <a:pt x="238950" y="78905"/>
                  </a:lnTo>
                  <a:lnTo>
                    <a:pt x="242767" y="84952"/>
                  </a:lnTo>
                  <a:lnTo>
                    <a:pt x="248781" y="87323"/>
                  </a:lnTo>
                  <a:lnTo>
                    <a:pt x="255036" y="86025"/>
                  </a:lnTo>
                  <a:lnTo>
                    <a:pt x="259575" y="81064"/>
                  </a:lnTo>
                  <a:lnTo>
                    <a:pt x="260083" y="79933"/>
                  </a:lnTo>
                  <a:lnTo>
                    <a:pt x="260743" y="78206"/>
                  </a:lnTo>
                  <a:lnTo>
                    <a:pt x="260743" y="38227"/>
                  </a:lnTo>
                  <a:close/>
                </a:path>
                <a:path w="260985" h="262254">
                  <a:moveTo>
                    <a:pt x="255600" y="0"/>
                  </a:moveTo>
                  <a:lnTo>
                    <a:pt x="178308" y="0"/>
                  </a:lnTo>
                  <a:lnTo>
                    <a:pt x="172948" y="4825"/>
                  </a:lnTo>
                  <a:lnTo>
                    <a:pt x="172948" y="15112"/>
                  </a:lnTo>
                  <a:lnTo>
                    <a:pt x="175158" y="18503"/>
                  </a:lnTo>
                  <a:lnTo>
                    <a:pt x="181902" y="22567"/>
                  </a:lnTo>
                  <a:lnTo>
                    <a:pt x="186474" y="22225"/>
                  </a:lnTo>
                  <a:lnTo>
                    <a:pt x="260743" y="22225"/>
                  </a:lnTo>
                  <a:lnTo>
                    <a:pt x="260743" y="4610"/>
                  </a:lnTo>
                  <a:lnTo>
                    <a:pt x="255600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23851" y="231470"/>
            <a:ext cx="2058924" cy="324582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096025" y="3764343"/>
            <a:ext cx="287655" cy="130810"/>
          </a:xfrm>
          <a:custGeom>
            <a:avLst/>
            <a:gdLst/>
            <a:ahLst/>
            <a:cxnLst/>
            <a:rect l="l" t="t" r="r" b="b"/>
            <a:pathLst>
              <a:path w="287654" h="130810">
                <a:moveTo>
                  <a:pt x="100609" y="93764"/>
                </a:moveTo>
                <a:lnTo>
                  <a:pt x="93827" y="93764"/>
                </a:lnTo>
                <a:lnTo>
                  <a:pt x="86080" y="93764"/>
                </a:lnTo>
                <a:lnTo>
                  <a:pt x="86080" y="14439"/>
                </a:lnTo>
                <a:lnTo>
                  <a:pt x="86080" y="0"/>
                </a:lnTo>
                <a:lnTo>
                  <a:pt x="78943" y="0"/>
                </a:lnTo>
                <a:lnTo>
                  <a:pt x="70916" y="0"/>
                </a:lnTo>
                <a:lnTo>
                  <a:pt x="70916" y="14439"/>
                </a:lnTo>
                <a:lnTo>
                  <a:pt x="70916" y="93764"/>
                </a:lnTo>
                <a:lnTo>
                  <a:pt x="27546" y="93764"/>
                </a:lnTo>
                <a:lnTo>
                  <a:pt x="29057" y="92075"/>
                </a:lnTo>
                <a:lnTo>
                  <a:pt x="31699" y="86487"/>
                </a:lnTo>
                <a:lnTo>
                  <a:pt x="34315" y="80860"/>
                </a:lnTo>
                <a:lnTo>
                  <a:pt x="35636" y="74079"/>
                </a:lnTo>
                <a:lnTo>
                  <a:pt x="35636" y="14439"/>
                </a:lnTo>
                <a:lnTo>
                  <a:pt x="70916" y="14439"/>
                </a:lnTo>
                <a:lnTo>
                  <a:pt x="70916" y="0"/>
                </a:lnTo>
                <a:lnTo>
                  <a:pt x="35636" y="0"/>
                </a:lnTo>
                <a:lnTo>
                  <a:pt x="29921" y="0"/>
                </a:lnTo>
                <a:lnTo>
                  <a:pt x="20447" y="0"/>
                </a:lnTo>
                <a:lnTo>
                  <a:pt x="20421" y="74079"/>
                </a:lnTo>
                <a:lnTo>
                  <a:pt x="18745" y="81114"/>
                </a:lnTo>
                <a:lnTo>
                  <a:pt x="11836" y="91224"/>
                </a:lnTo>
                <a:lnTo>
                  <a:pt x="6985" y="93764"/>
                </a:lnTo>
                <a:lnTo>
                  <a:pt x="76" y="93764"/>
                </a:lnTo>
                <a:lnTo>
                  <a:pt x="0" y="103720"/>
                </a:lnTo>
                <a:lnTo>
                  <a:pt x="0" y="130594"/>
                </a:lnTo>
                <a:lnTo>
                  <a:pt x="15163" y="130594"/>
                </a:lnTo>
                <a:lnTo>
                  <a:pt x="15163" y="108191"/>
                </a:lnTo>
                <a:lnTo>
                  <a:pt x="15163" y="102285"/>
                </a:lnTo>
                <a:lnTo>
                  <a:pt x="15290" y="102247"/>
                </a:lnTo>
                <a:lnTo>
                  <a:pt x="15163" y="108191"/>
                </a:lnTo>
                <a:lnTo>
                  <a:pt x="70916" y="108191"/>
                </a:lnTo>
                <a:lnTo>
                  <a:pt x="85420" y="108191"/>
                </a:lnTo>
                <a:lnTo>
                  <a:pt x="85420" y="130594"/>
                </a:lnTo>
                <a:lnTo>
                  <a:pt x="100609" y="130594"/>
                </a:lnTo>
                <a:lnTo>
                  <a:pt x="100609" y="108191"/>
                </a:lnTo>
                <a:lnTo>
                  <a:pt x="100609" y="93764"/>
                </a:lnTo>
                <a:close/>
              </a:path>
              <a:path w="287654" h="130810">
                <a:moveTo>
                  <a:pt x="197332" y="0"/>
                </a:moveTo>
                <a:lnTo>
                  <a:pt x="180822" y="0"/>
                </a:lnTo>
                <a:lnTo>
                  <a:pt x="156756" y="69456"/>
                </a:lnTo>
                <a:lnTo>
                  <a:pt x="128270" y="0"/>
                </a:lnTo>
                <a:lnTo>
                  <a:pt x="111036" y="0"/>
                </a:lnTo>
                <a:lnTo>
                  <a:pt x="149453" y="87820"/>
                </a:lnTo>
                <a:lnTo>
                  <a:pt x="150761" y="85788"/>
                </a:lnTo>
                <a:lnTo>
                  <a:pt x="149453" y="87820"/>
                </a:lnTo>
                <a:lnTo>
                  <a:pt x="148018" y="90030"/>
                </a:lnTo>
                <a:lnTo>
                  <a:pt x="146456" y="91630"/>
                </a:lnTo>
                <a:lnTo>
                  <a:pt x="142925" y="93827"/>
                </a:lnTo>
                <a:lnTo>
                  <a:pt x="140919" y="94361"/>
                </a:lnTo>
                <a:lnTo>
                  <a:pt x="126060" y="94361"/>
                </a:lnTo>
                <a:lnTo>
                  <a:pt x="126060" y="109308"/>
                </a:lnTo>
                <a:lnTo>
                  <a:pt x="143129" y="109308"/>
                </a:lnTo>
                <a:lnTo>
                  <a:pt x="147078" y="108419"/>
                </a:lnTo>
                <a:lnTo>
                  <a:pt x="164312" y="89598"/>
                </a:lnTo>
                <a:lnTo>
                  <a:pt x="197332" y="0"/>
                </a:lnTo>
                <a:close/>
              </a:path>
              <a:path w="287654" h="130810">
                <a:moveTo>
                  <a:pt x="287324" y="68821"/>
                </a:moveTo>
                <a:lnTo>
                  <a:pt x="286105" y="63220"/>
                </a:lnTo>
                <a:lnTo>
                  <a:pt x="281000" y="53479"/>
                </a:lnTo>
                <a:lnTo>
                  <a:pt x="277291" y="49771"/>
                </a:lnTo>
                <a:lnTo>
                  <a:pt x="271830" y="46939"/>
                </a:lnTo>
                <a:lnTo>
                  <a:pt x="271830" y="72072"/>
                </a:lnTo>
                <a:lnTo>
                  <a:pt x="271830" y="79679"/>
                </a:lnTo>
                <a:lnTo>
                  <a:pt x="258851" y="93764"/>
                </a:lnTo>
                <a:lnTo>
                  <a:pt x="228142" y="93764"/>
                </a:lnTo>
                <a:lnTo>
                  <a:pt x="228142" y="57899"/>
                </a:lnTo>
                <a:lnTo>
                  <a:pt x="258851" y="57899"/>
                </a:lnTo>
                <a:lnTo>
                  <a:pt x="271830" y="72072"/>
                </a:lnTo>
                <a:lnTo>
                  <a:pt x="271830" y="46939"/>
                </a:lnTo>
                <a:lnTo>
                  <a:pt x="267563" y="44716"/>
                </a:lnTo>
                <a:lnTo>
                  <a:pt x="261696" y="43459"/>
                </a:lnTo>
                <a:lnTo>
                  <a:pt x="228142" y="43459"/>
                </a:lnTo>
                <a:lnTo>
                  <a:pt x="228142" y="14439"/>
                </a:lnTo>
                <a:lnTo>
                  <a:pt x="279501" y="14439"/>
                </a:lnTo>
                <a:lnTo>
                  <a:pt x="279501" y="0"/>
                </a:lnTo>
                <a:lnTo>
                  <a:pt x="228142" y="0"/>
                </a:lnTo>
                <a:lnTo>
                  <a:pt x="220319" y="0"/>
                </a:lnTo>
                <a:lnTo>
                  <a:pt x="212953" y="0"/>
                </a:lnTo>
                <a:lnTo>
                  <a:pt x="212953" y="108191"/>
                </a:lnTo>
                <a:lnTo>
                  <a:pt x="220776" y="108191"/>
                </a:lnTo>
                <a:lnTo>
                  <a:pt x="228142" y="108191"/>
                </a:lnTo>
                <a:lnTo>
                  <a:pt x="261696" y="108191"/>
                </a:lnTo>
                <a:lnTo>
                  <a:pt x="267563" y="106921"/>
                </a:lnTo>
                <a:lnTo>
                  <a:pt x="277291" y="101866"/>
                </a:lnTo>
                <a:lnTo>
                  <a:pt x="281000" y="98183"/>
                </a:lnTo>
                <a:lnTo>
                  <a:pt x="286105" y="88506"/>
                </a:lnTo>
                <a:lnTo>
                  <a:pt x="287324" y="82905"/>
                </a:lnTo>
                <a:lnTo>
                  <a:pt x="287324" y="68821"/>
                </a:lnTo>
                <a:close/>
              </a:path>
            </a:pathLst>
          </a:custGeom>
          <a:solidFill>
            <a:srgbClr val="2B2A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47002" y="3762997"/>
            <a:ext cx="1022197" cy="11065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979357" y="3005027"/>
            <a:ext cx="280670" cy="341630"/>
          </a:xfrm>
          <a:custGeom>
            <a:avLst/>
            <a:gdLst/>
            <a:ahLst/>
            <a:cxnLst/>
            <a:rect l="l" t="t" r="r" b="b"/>
            <a:pathLst>
              <a:path w="280670" h="341629">
                <a:moveTo>
                  <a:pt x="37080" y="75"/>
                </a:moveTo>
                <a:lnTo>
                  <a:pt x="26211" y="0"/>
                </a:lnTo>
                <a:lnTo>
                  <a:pt x="736" y="338"/>
                </a:lnTo>
                <a:lnTo>
                  <a:pt x="0" y="1075"/>
                </a:lnTo>
                <a:lnTo>
                  <a:pt x="0" y="3501"/>
                </a:lnTo>
                <a:lnTo>
                  <a:pt x="0" y="341524"/>
                </a:lnTo>
                <a:lnTo>
                  <a:pt x="45275" y="341524"/>
                </a:lnTo>
                <a:lnTo>
                  <a:pt x="45275" y="79320"/>
                </a:lnTo>
                <a:lnTo>
                  <a:pt x="53657" y="90140"/>
                </a:lnTo>
                <a:lnTo>
                  <a:pt x="55029" y="92337"/>
                </a:lnTo>
                <a:lnTo>
                  <a:pt x="89712" y="138883"/>
                </a:lnTo>
                <a:lnTo>
                  <a:pt x="110516" y="167929"/>
                </a:lnTo>
                <a:lnTo>
                  <a:pt x="166827" y="243137"/>
                </a:lnTo>
                <a:lnTo>
                  <a:pt x="219837" y="314867"/>
                </a:lnTo>
                <a:lnTo>
                  <a:pt x="223697" y="319693"/>
                </a:lnTo>
                <a:lnTo>
                  <a:pt x="229489" y="328202"/>
                </a:lnTo>
                <a:lnTo>
                  <a:pt x="237871" y="341524"/>
                </a:lnTo>
                <a:lnTo>
                  <a:pt x="280111" y="341524"/>
                </a:lnTo>
                <a:lnTo>
                  <a:pt x="280111" y="338"/>
                </a:lnTo>
                <a:lnTo>
                  <a:pt x="234823" y="338"/>
                </a:lnTo>
                <a:lnTo>
                  <a:pt x="234823" y="262543"/>
                </a:lnTo>
                <a:lnTo>
                  <a:pt x="224638" y="249884"/>
                </a:lnTo>
                <a:lnTo>
                  <a:pt x="169786" y="175471"/>
                </a:lnTo>
                <a:lnTo>
                  <a:pt x="165925" y="170645"/>
                </a:lnTo>
                <a:lnTo>
                  <a:pt x="161963" y="164816"/>
                </a:lnTo>
                <a:lnTo>
                  <a:pt x="41706" y="2203"/>
                </a:lnTo>
                <a:lnTo>
                  <a:pt x="37080" y="7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45816" y="3005784"/>
            <a:ext cx="229870" cy="340360"/>
          </a:xfrm>
          <a:custGeom>
            <a:avLst/>
            <a:gdLst/>
            <a:ahLst/>
            <a:cxnLst/>
            <a:rect l="l" t="t" r="r" b="b"/>
            <a:pathLst>
              <a:path w="229870" h="340360">
                <a:moveTo>
                  <a:pt x="229565" y="299720"/>
                </a:moveTo>
                <a:lnTo>
                  <a:pt x="45275" y="299720"/>
                </a:lnTo>
                <a:lnTo>
                  <a:pt x="45275" y="185420"/>
                </a:lnTo>
                <a:lnTo>
                  <a:pt x="200075" y="185420"/>
                </a:lnTo>
                <a:lnTo>
                  <a:pt x="200075" y="143510"/>
                </a:lnTo>
                <a:lnTo>
                  <a:pt x="45275" y="143510"/>
                </a:lnTo>
                <a:lnTo>
                  <a:pt x="45275" y="41910"/>
                </a:lnTo>
                <a:lnTo>
                  <a:pt x="222935" y="41910"/>
                </a:lnTo>
                <a:lnTo>
                  <a:pt x="222935" y="40640"/>
                </a:lnTo>
                <a:lnTo>
                  <a:pt x="223240" y="40640"/>
                </a:lnTo>
                <a:lnTo>
                  <a:pt x="223240" y="2540"/>
                </a:lnTo>
                <a:lnTo>
                  <a:pt x="223240" y="0"/>
                </a:lnTo>
                <a:lnTo>
                  <a:pt x="0" y="0"/>
                </a:lnTo>
                <a:lnTo>
                  <a:pt x="0" y="2540"/>
                </a:lnTo>
                <a:lnTo>
                  <a:pt x="0" y="40640"/>
                </a:lnTo>
                <a:lnTo>
                  <a:pt x="0" y="340360"/>
                </a:lnTo>
                <a:lnTo>
                  <a:pt x="229565" y="340360"/>
                </a:lnTo>
                <a:lnTo>
                  <a:pt x="229565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52790" y="3005365"/>
            <a:ext cx="562610" cy="341630"/>
          </a:xfrm>
          <a:custGeom>
            <a:avLst/>
            <a:gdLst/>
            <a:ahLst/>
            <a:cxnLst/>
            <a:rect l="l" t="t" r="r" b="b"/>
            <a:pathLst>
              <a:path w="562609" h="341629">
                <a:moveTo>
                  <a:pt x="234670" y="97726"/>
                </a:moveTo>
                <a:lnTo>
                  <a:pt x="228219" y="67259"/>
                </a:lnTo>
                <a:lnTo>
                  <a:pt x="213868" y="42125"/>
                </a:lnTo>
                <a:lnTo>
                  <a:pt x="213448" y="41389"/>
                </a:lnTo>
                <a:lnTo>
                  <a:pt x="194881" y="23634"/>
                </a:lnTo>
                <a:lnTo>
                  <a:pt x="189547" y="20472"/>
                </a:lnTo>
                <a:lnTo>
                  <a:pt x="189547" y="104254"/>
                </a:lnTo>
                <a:lnTo>
                  <a:pt x="188531" y="120091"/>
                </a:lnTo>
                <a:lnTo>
                  <a:pt x="169227" y="156603"/>
                </a:lnTo>
                <a:lnTo>
                  <a:pt x="121094" y="173748"/>
                </a:lnTo>
                <a:lnTo>
                  <a:pt x="45275" y="173748"/>
                </a:lnTo>
                <a:lnTo>
                  <a:pt x="45275" y="42125"/>
                </a:lnTo>
                <a:lnTo>
                  <a:pt x="120053" y="42125"/>
                </a:lnTo>
                <a:lnTo>
                  <a:pt x="146494" y="46520"/>
                </a:lnTo>
                <a:lnTo>
                  <a:pt x="168656" y="59016"/>
                </a:lnTo>
                <a:lnTo>
                  <a:pt x="183883" y="78600"/>
                </a:lnTo>
                <a:lnTo>
                  <a:pt x="189547" y="104254"/>
                </a:lnTo>
                <a:lnTo>
                  <a:pt x="189547" y="20472"/>
                </a:lnTo>
                <a:lnTo>
                  <a:pt x="173075" y="10655"/>
                </a:lnTo>
                <a:lnTo>
                  <a:pt x="147561" y="2705"/>
                </a:lnTo>
                <a:lnTo>
                  <a:pt x="117932" y="0"/>
                </a:lnTo>
                <a:lnTo>
                  <a:pt x="0" y="0"/>
                </a:lnTo>
                <a:lnTo>
                  <a:pt x="0" y="341185"/>
                </a:lnTo>
                <a:lnTo>
                  <a:pt x="45275" y="341185"/>
                </a:lnTo>
                <a:lnTo>
                  <a:pt x="45275" y="215874"/>
                </a:lnTo>
                <a:lnTo>
                  <a:pt x="116890" y="215874"/>
                </a:lnTo>
                <a:lnTo>
                  <a:pt x="163766" y="208013"/>
                </a:lnTo>
                <a:lnTo>
                  <a:pt x="199275" y="188747"/>
                </a:lnTo>
                <a:lnTo>
                  <a:pt x="201041" y="186893"/>
                </a:lnTo>
                <a:lnTo>
                  <a:pt x="204152" y="184277"/>
                </a:lnTo>
                <a:lnTo>
                  <a:pt x="205181" y="183819"/>
                </a:lnTo>
                <a:lnTo>
                  <a:pt x="206540" y="182333"/>
                </a:lnTo>
                <a:lnTo>
                  <a:pt x="211315" y="176834"/>
                </a:lnTo>
                <a:lnTo>
                  <a:pt x="213702" y="173748"/>
                </a:lnTo>
                <a:lnTo>
                  <a:pt x="215811" y="171056"/>
                </a:lnTo>
                <a:lnTo>
                  <a:pt x="219925" y="164909"/>
                </a:lnTo>
                <a:lnTo>
                  <a:pt x="223596" y="158318"/>
                </a:lnTo>
                <a:lnTo>
                  <a:pt x="233032" y="129260"/>
                </a:lnTo>
                <a:lnTo>
                  <a:pt x="234670" y="97726"/>
                </a:lnTo>
                <a:close/>
              </a:path>
              <a:path w="562609" h="341629">
                <a:moveTo>
                  <a:pt x="562330" y="341185"/>
                </a:moveTo>
                <a:lnTo>
                  <a:pt x="558520" y="330200"/>
                </a:lnTo>
                <a:lnTo>
                  <a:pt x="550316" y="310159"/>
                </a:lnTo>
                <a:lnTo>
                  <a:pt x="541642" y="289725"/>
                </a:lnTo>
                <a:lnTo>
                  <a:pt x="536448" y="277558"/>
                </a:lnTo>
                <a:lnTo>
                  <a:pt x="525233" y="250621"/>
                </a:lnTo>
                <a:lnTo>
                  <a:pt x="507263" y="207454"/>
                </a:lnTo>
                <a:lnTo>
                  <a:pt x="465582" y="107276"/>
                </a:lnTo>
                <a:lnTo>
                  <a:pt x="462546" y="99847"/>
                </a:lnTo>
                <a:lnTo>
                  <a:pt x="459994" y="93078"/>
                </a:lnTo>
                <a:lnTo>
                  <a:pt x="459130" y="91160"/>
                </a:lnTo>
                <a:lnTo>
                  <a:pt x="459130" y="207454"/>
                </a:lnTo>
                <a:lnTo>
                  <a:pt x="349605" y="207454"/>
                </a:lnTo>
                <a:lnTo>
                  <a:pt x="352094" y="202260"/>
                </a:lnTo>
                <a:lnTo>
                  <a:pt x="354076" y="196799"/>
                </a:lnTo>
                <a:lnTo>
                  <a:pt x="398640" y="85940"/>
                </a:lnTo>
                <a:lnTo>
                  <a:pt x="402183" y="78549"/>
                </a:lnTo>
                <a:lnTo>
                  <a:pt x="403313" y="73710"/>
                </a:lnTo>
                <a:lnTo>
                  <a:pt x="405765" y="75514"/>
                </a:lnTo>
                <a:lnTo>
                  <a:pt x="406234" y="78257"/>
                </a:lnTo>
                <a:lnTo>
                  <a:pt x="409524" y="86779"/>
                </a:lnTo>
                <a:lnTo>
                  <a:pt x="410718" y="89484"/>
                </a:lnTo>
                <a:lnTo>
                  <a:pt x="421805" y="115519"/>
                </a:lnTo>
                <a:lnTo>
                  <a:pt x="433108" y="143306"/>
                </a:lnTo>
                <a:lnTo>
                  <a:pt x="444423" y="171411"/>
                </a:lnTo>
                <a:lnTo>
                  <a:pt x="455523" y="198412"/>
                </a:lnTo>
                <a:lnTo>
                  <a:pt x="456920" y="201739"/>
                </a:lnTo>
                <a:lnTo>
                  <a:pt x="457784" y="204660"/>
                </a:lnTo>
                <a:lnTo>
                  <a:pt x="459130" y="207454"/>
                </a:lnTo>
                <a:lnTo>
                  <a:pt x="459130" y="91160"/>
                </a:lnTo>
                <a:lnTo>
                  <a:pt x="453351" y="78257"/>
                </a:lnTo>
                <a:lnTo>
                  <a:pt x="451523" y="73710"/>
                </a:lnTo>
                <a:lnTo>
                  <a:pt x="448005" y="64833"/>
                </a:lnTo>
                <a:lnTo>
                  <a:pt x="421220" y="0"/>
                </a:lnTo>
                <a:lnTo>
                  <a:pt x="387515" y="0"/>
                </a:lnTo>
                <a:lnTo>
                  <a:pt x="385800" y="3251"/>
                </a:lnTo>
                <a:lnTo>
                  <a:pt x="384683" y="6705"/>
                </a:lnTo>
                <a:lnTo>
                  <a:pt x="369912" y="42418"/>
                </a:lnTo>
                <a:lnTo>
                  <a:pt x="356438" y="74333"/>
                </a:lnTo>
                <a:lnTo>
                  <a:pt x="330060" y="138582"/>
                </a:lnTo>
                <a:lnTo>
                  <a:pt x="316674" y="170294"/>
                </a:lnTo>
                <a:lnTo>
                  <a:pt x="312166" y="181038"/>
                </a:lnTo>
                <a:lnTo>
                  <a:pt x="303530" y="202323"/>
                </a:lnTo>
                <a:lnTo>
                  <a:pt x="299097" y="212750"/>
                </a:lnTo>
                <a:lnTo>
                  <a:pt x="263855" y="297561"/>
                </a:lnTo>
                <a:lnTo>
                  <a:pt x="254520" y="319824"/>
                </a:lnTo>
                <a:lnTo>
                  <a:pt x="248983" y="333527"/>
                </a:lnTo>
                <a:lnTo>
                  <a:pt x="246405" y="341185"/>
                </a:lnTo>
                <a:lnTo>
                  <a:pt x="293801" y="341185"/>
                </a:lnTo>
                <a:lnTo>
                  <a:pt x="330657" y="250621"/>
                </a:lnTo>
                <a:lnTo>
                  <a:pt x="478078" y="250621"/>
                </a:lnTo>
                <a:lnTo>
                  <a:pt x="480606" y="258673"/>
                </a:lnTo>
                <a:lnTo>
                  <a:pt x="486029" y="272415"/>
                </a:lnTo>
                <a:lnTo>
                  <a:pt x="495820" y="296075"/>
                </a:lnTo>
                <a:lnTo>
                  <a:pt x="505587" y="319481"/>
                </a:lnTo>
                <a:lnTo>
                  <a:pt x="510933" y="332714"/>
                </a:lnTo>
                <a:lnTo>
                  <a:pt x="513892" y="341185"/>
                </a:lnTo>
                <a:lnTo>
                  <a:pt x="562330" y="34118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511917" y="2656495"/>
            <a:ext cx="287655" cy="213360"/>
          </a:xfrm>
          <a:custGeom>
            <a:avLst/>
            <a:gdLst/>
            <a:ahLst/>
            <a:cxnLst/>
            <a:rect l="l" t="t" r="r" b="b"/>
            <a:pathLst>
              <a:path w="287654" h="213360">
                <a:moveTo>
                  <a:pt x="83534" y="0"/>
                </a:moveTo>
                <a:lnTo>
                  <a:pt x="52144" y="24779"/>
                </a:lnTo>
                <a:lnTo>
                  <a:pt x="21853" y="72531"/>
                </a:lnTo>
                <a:lnTo>
                  <a:pt x="4021" y="117343"/>
                </a:lnTo>
                <a:lnTo>
                  <a:pt x="0" y="143453"/>
                </a:lnTo>
                <a:lnTo>
                  <a:pt x="2062" y="161754"/>
                </a:lnTo>
                <a:lnTo>
                  <a:pt x="8406" y="179411"/>
                </a:lnTo>
                <a:lnTo>
                  <a:pt x="18657" y="194387"/>
                </a:lnTo>
                <a:lnTo>
                  <a:pt x="32553" y="205627"/>
                </a:lnTo>
                <a:lnTo>
                  <a:pt x="62343" y="213200"/>
                </a:lnTo>
                <a:lnTo>
                  <a:pt x="87611" y="203479"/>
                </a:lnTo>
                <a:lnTo>
                  <a:pt x="101533" y="190908"/>
                </a:lnTo>
                <a:lnTo>
                  <a:pt x="39894" y="190908"/>
                </a:lnTo>
                <a:lnTo>
                  <a:pt x="32838" y="183815"/>
                </a:lnTo>
                <a:lnTo>
                  <a:pt x="29578" y="167106"/>
                </a:lnTo>
                <a:lnTo>
                  <a:pt x="29971" y="147633"/>
                </a:lnTo>
                <a:lnTo>
                  <a:pt x="33874" y="132246"/>
                </a:lnTo>
                <a:lnTo>
                  <a:pt x="36960" y="126163"/>
                </a:lnTo>
                <a:lnTo>
                  <a:pt x="43018" y="122823"/>
                </a:lnTo>
                <a:lnTo>
                  <a:pt x="48327" y="119305"/>
                </a:lnTo>
                <a:lnTo>
                  <a:pt x="78603" y="93765"/>
                </a:lnTo>
                <a:lnTo>
                  <a:pt x="79292" y="92978"/>
                </a:lnTo>
                <a:lnTo>
                  <a:pt x="47272" y="92978"/>
                </a:lnTo>
                <a:lnTo>
                  <a:pt x="48708" y="86831"/>
                </a:lnTo>
                <a:lnTo>
                  <a:pt x="53610" y="77928"/>
                </a:lnTo>
                <a:lnTo>
                  <a:pt x="56289" y="71464"/>
                </a:lnTo>
                <a:lnTo>
                  <a:pt x="63646" y="55515"/>
                </a:lnTo>
                <a:lnTo>
                  <a:pt x="72009" y="41822"/>
                </a:lnTo>
                <a:lnTo>
                  <a:pt x="82368" y="29902"/>
                </a:lnTo>
                <a:lnTo>
                  <a:pt x="95710" y="19267"/>
                </a:lnTo>
                <a:lnTo>
                  <a:pt x="118999" y="19267"/>
                </a:lnTo>
                <a:lnTo>
                  <a:pt x="114150" y="8275"/>
                </a:lnTo>
                <a:lnTo>
                  <a:pt x="100284" y="895"/>
                </a:lnTo>
                <a:lnTo>
                  <a:pt x="83534" y="0"/>
                </a:lnTo>
                <a:close/>
              </a:path>
              <a:path w="287654" h="213360">
                <a:moveTo>
                  <a:pt x="205265" y="127484"/>
                </a:moveTo>
                <a:lnTo>
                  <a:pt x="160150" y="127484"/>
                </a:lnTo>
                <a:lnTo>
                  <a:pt x="158334" y="132983"/>
                </a:lnTo>
                <a:lnTo>
                  <a:pt x="156950" y="141733"/>
                </a:lnTo>
                <a:lnTo>
                  <a:pt x="156198" y="146069"/>
                </a:lnTo>
                <a:lnTo>
                  <a:pt x="155531" y="150865"/>
                </a:lnTo>
                <a:lnTo>
                  <a:pt x="151527" y="177217"/>
                </a:lnTo>
                <a:lnTo>
                  <a:pt x="155143" y="189882"/>
                </a:lnTo>
                <a:lnTo>
                  <a:pt x="163771" y="200014"/>
                </a:lnTo>
                <a:lnTo>
                  <a:pt x="174078" y="202077"/>
                </a:lnTo>
                <a:lnTo>
                  <a:pt x="182731" y="190539"/>
                </a:lnTo>
                <a:lnTo>
                  <a:pt x="199647" y="140057"/>
                </a:lnTo>
                <a:lnTo>
                  <a:pt x="205265" y="127484"/>
                </a:lnTo>
                <a:close/>
              </a:path>
              <a:path w="287654" h="213360">
                <a:moveTo>
                  <a:pt x="194292" y="47918"/>
                </a:moveTo>
                <a:lnTo>
                  <a:pt x="186136" y="48015"/>
                </a:lnTo>
                <a:lnTo>
                  <a:pt x="177854" y="48757"/>
                </a:lnTo>
                <a:lnTo>
                  <a:pt x="177054" y="52173"/>
                </a:lnTo>
                <a:lnTo>
                  <a:pt x="174755" y="57431"/>
                </a:lnTo>
                <a:lnTo>
                  <a:pt x="171275" y="66346"/>
                </a:lnTo>
                <a:lnTo>
                  <a:pt x="170462" y="68810"/>
                </a:lnTo>
                <a:lnTo>
                  <a:pt x="163287" y="83148"/>
                </a:lnTo>
                <a:lnTo>
                  <a:pt x="159769" y="86463"/>
                </a:lnTo>
                <a:lnTo>
                  <a:pt x="153927" y="94337"/>
                </a:lnTo>
                <a:lnTo>
                  <a:pt x="139068" y="112588"/>
                </a:lnTo>
                <a:lnTo>
                  <a:pt x="120958" y="132281"/>
                </a:lnTo>
                <a:lnTo>
                  <a:pt x="102181" y="150865"/>
                </a:lnTo>
                <a:lnTo>
                  <a:pt x="85322" y="165787"/>
                </a:lnTo>
                <a:lnTo>
                  <a:pt x="79594" y="170461"/>
                </a:lnTo>
                <a:lnTo>
                  <a:pt x="71669" y="177065"/>
                </a:lnTo>
                <a:lnTo>
                  <a:pt x="39894" y="190908"/>
                </a:lnTo>
                <a:lnTo>
                  <a:pt x="101533" y="190908"/>
                </a:lnTo>
                <a:lnTo>
                  <a:pt x="109381" y="183815"/>
                </a:lnTo>
                <a:lnTo>
                  <a:pt x="128591" y="161660"/>
                </a:lnTo>
                <a:lnTo>
                  <a:pt x="143032" y="144389"/>
                </a:lnTo>
                <a:lnTo>
                  <a:pt x="151142" y="134972"/>
                </a:lnTo>
                <a:lnTo>
                  <a:pt x="156111" y="129986"/>
                </a:lnTo>
                <a:lnTo>
                  <a:pt x="160150" y="127484"/>
                </a:lnTo>
                <a:lnTo>
                  <a:pt x="205271" y="127471"/>
                </a:lnTo>
                <a:lnTo>
                  <a:pt x="205882" y="126103"/>
                </a:lnTo>
                <a:lnTo>
                  <a:pt x="226386" y="85241"/>
                </a:lnTo>
                <a:lnTo>
                  <a:pt x="240479" y="69050"/>
                </a:lnTo>
                <a:lnTo>
                  <a:pt x="267643" y="69050"/>
                </a:lnTo>
                <a:lnTo>
                  <a:pt x="265672" y="62434"/>
                </a:lnTo>
                <a:lnTo>
                  <a:pt x="204168" y="62434"/>
                </a:lnTo>
                <a:lnTo>
                  <a:pt x="200809" y="51661"/>
                </a:lnTo>
                <a:lnTo>
                  <a:pt x="194292" y="47918"/>
                </a:lnTo>
                <a:close/>
              </a:path>
              <a:path w="287654" h="213360">
                <a:moveTo>
                  <a:pt x="267643" y="69050"/>
                </a:moveTo>
                <a:lnTo>
                  <a:pt x="240479" y="69050"/>
                </a:lnTo>
                <a:lnTo>
                  <a:pt x="241799" y="74411"/>
                </a:lnTo>
                <a:lnTo>
                  <a:pt x="242016" y="83148"/>
                </a:lnTo>
                <a:lnTo>
                  <a:pt x="242122" y="147633"/>
                </a:lnTo>
                <a:lnTo>
                  <a:pt x="258292" y="184294"/>
                </a:lnTo>
                <a:lnTo>
                  <a:pt x="274729" y="190908"/>
                </a:lnTo>
                <a:lnTo>
                  <a:pt x="287226" y="190908"/>
                </a:lnTo>
                <a:lnTo>
                  <a:pt x="284204" y="183999"/>
                </a:lnTo>
                <a:lnTo>
                  <a:pt x="284204" y="177217"/>
                </a:lnTo>
                <a:lnTo>
                  <a:pt x="270513" y="177217"/>
                </a:lnTo>
                <a:lnTo>
                  <a:pt x="270327" y="165787"/>
                </a:lnTo>
                <a:lnTo>
                  <a:pt x="269684" y="147633"/>
                </a:lnTo>
                <a:lnTo>
                  <a:pt x="269522" y="140057"/>
                </a:lnTo>
                <a:lnTo>
                  <a:pt x="269408" y="127471"/>
                </a:lnTo>
                <a:lnTo>
                  <a:pt x="270551" y="123445"/>
                </a:lnTo>
                <a:lnTo>
                  <a:pt x="270646" y="107335"/>
                </a:lnTo>
                <a:lnTo>
                  <a:pt x="270757" y="100846"/>
                </a:lnTo>
                <a:lnTo>
                  <a:pt x="270660" y="92978"/>
                </a:lnTo>
                <a:lnTo>
                  <a:pt x="269843" y="76431"/>
                </a:lnTo>
                <a:lnTo>
                  <a:pt x="267643" y="69050"/>
                </a:lnTo>
                <a:close/>
              </a:path>
              <a:path w="287654" h="213360">
                <a:moveTo>
                  <a:pt x="284204" y="171959"/>
                </a:moveTo>
                <a:lnTo>
                  <a:pt x="278425" y="172442"/>
                </a:lnTo>
                <a:lnTo>
                  <a:pt x="276076" y="175922"/>
                </a:lnTo>
                <a:lnTo>
                  <a:pt x="270513" y="177217"/>
                </a:lnTo>
                <a:lnTo>
                  <a:pt x="284204" y="177217"/>
                </a:lnTo>
                <a:lnTo>
                  <a:pt x="284204" y="171959"/>
                </a:lnTo>
                <a:close/>
              </a:path>
              <a:path w="287654" h="213360">
                <a:moveTo>
                  <a:pt x="118999" y="19267"/>
                </a:moveTo>
                <a:lnTo>
                  <a:pt x="95710" y="19267"/>
                </a:lnTo>
                <a:lnTo>
                  <a:pt x="93329" y="29338"/>
                </a:lnTo>
                <a:lnTo>
                  <a:pt x="87895" y="41414"/>
                </a:lnTo>
                <a:lnTo>
                  <a:pt x="62065" y="78205"/>
                </a:lnTo>
                <a:lnTo>
                  <a:pt x="47272" y="92978"/>
                </a:lnTo>
                <a:lnTo>
                  <a:pt x="79292" y="92978"/>
                </a:lnTo>
                <a:lnTo>
                  <a:pt x="91410" y="79124"/>
                </a:lnTo>
                <a:lnTo>
                  <a:pt x="104910" y="59985"/>
                </a:lnTo>
                <a:lnTo>
                  <a:pt x="115588" y="39639"/>
                </a:lnTo>
                <a:lnTo>
                  <a:pt x="119929" y="21375"/>
                </a:lnTo>
                <a:lnTo>
                  <a:pt x="118999" y="19267"/>
                </a:lnTo>
                <a:close/>
              </a:path>
              <a:path w="287654" h="213360">
                <a:moveTo>
                  <a:pt x="232070" y="41414"/>
                </a:moveTo>
                <a:lnTo>
                  <a:pt x="217902" y="47395"/>
                </a:lnTo>
                <a:lnTo>
                  <a:pt x="208722" y="56675"/>
                </a:lnTo>
                <a:lnTo>
                  <a:pt x="204168" y="62434"/>
                </a:lnTo>
                <a:lnTo>
                  <a:pt x="265672" y="62434"/>
                </a:lnTo>
                <a:lnTo>
                  <a:pt x="264459" y="58362"/>
                </a:lnTo>
                <a:lnTo>
                  <a:pt x="251590" y="45556"/>
                </a:lnTo>
                <a:lnTo>
                  <a:pt x="232070" y="41414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54084" y="2655925"/>
            <a:ext cx="255270" cy="335915"/>
          </a:xfrm>
          <a:custGeom>
            <a:avLst/>
            <a:gdLst/>
            <a:ahLst/>
            <a:cxnLst/>
            <a:rect l="l" t="t" r="r" b="b"/>
            <a:pathLst>
              <a:path w="255270" h="335914">
                <a:moveTo>
                  <a:pt x="145427" y="0"/>
                </a:moveTo>
                <a:lnTo>
                  <a:pt x="140842" y="139"/>
                </a:lnTo>
                <a:lnTo>
                  <a:pt x="134518" y="1587"/>
                </a:lnTo>
                <a:lnTo>
                  <a:pt x="128396" y="6959"/>
                </a:lnTo>
                <a:lnTo>
                  <a:pt x="126301" y="10972"/>
                </a:lnTo>
                <a:lnTo>
                  <a:pt x="95080" y="58521"/>
                </a:lnTo>
                <a:lnTo>
                  <a:pt x="80578" y="79994"/>
                </a:lnTo>
                <a:lnTo>
                  <a:pt x="49428" y="123507"/>
                </a:lnTo>
                <a:lnTo>
                  <a:pt x="40825" y="133912"/>
                </a:lnTo>
                <a:lnTo>
                  <a:pt x="31584" y="141986"/>
                </a:lnTo>
                <a:lnTo>
                  <a:pt x="34876" y="116369"/>
                </a:lnTo>
                <a:lnTo>
                  <a:pt x="42119" y="88147"/>
                </a:lnTo>
                <a:lnTo>
                  <a:pt x="49362" y="62626"/>
                </a:lnTo>
                <a:lnTo>
                  <a:pt x="52654" y="45110"/>
                </a:lnTo>
                <a:lnTo>
                  <a:pt x="50100" y="36645"/>
                </a:lnTo>
                <a:lnTo>
                  <a:pt x="43386" y="32261"/>
                </a:lnTo>
                <a:lnTo>
                  <a:pt x="33934" y="30615"/>
                </a:lnTo>
                <a:lnTo>
                  <a:pt x="23164" y="30365"/>
                </a:lnTo>
                <a:lnTo>
                  <a:pt x="16748" y="54589"/>
                </a:lnTo>
                <a:lnTo>
                  <a:pt x="9096" y="82218"/>
                </a:lnTo>
                <a:lnTo>
                  <a:pt x="2687" y="109720"/>
                </a:lnTo>
                <a:lnTo>
                  <a:pt x="0" y="133565"/>
                </a:lnTo>
                <a:lnTo>
                  <a:pt x="4456" y="148126"/>
                </a:lnTo>
                <a:lnTo>
                  <a:pt x="14955" y="158675"/>
                </a:lnTo>
                <a:lnTo>
                  <a:pt x="27190" y="165093"/>
                </a:lnTo>
                <a:lnTo>
                  <a:pt x="36855" y="167259"/>
                </a:lnTo>
                <a:lnTo>
                  <a:pt x="46539" y="165399"/>
                </a:lnTo>
                <a:lnTo>
                  <a:pt x="128092" y="52463"/>
                </a:lnTo>
                <a:lnTo>
                  <a:pt x="130568" y="49326"/>
                </a:lnTo>
                <a:lnTo>
                  <a:pt x="127584" y="63695"/>
                </a:lnTo>
                <a:lnTo>
                  <a:pt x="111251" y="126885"/>
                </a:lnTo>
                <a:lnTo>
                  <a:pt x="94189" y="182945"/>
                </a:lnTo>
                <a:lnTo>
                  <a:pt x="74612" y="236613"/>
                </a:lnTo>
                <a:lnTo>
                  <a:pt x="51218" y="289497"/>
                </a:lnTo>
                <a:lnTo>
                  <a:pt x="26327" y="335749"/>
                </a:lnTo>
                <a:lnTo>
                  <a:pt x="69494" y="335749"/>
                </a:lnTo>
                <a:lnTo>
                  <a:pt x="81953" y="309473"/>
                </a:lnTo>
                <a:lnTo>
                  <a:pt x="85559" y="303428"/>
                </a:lnTo>
                <a:lnTo>
                  <a:pt x="91135" y="289636"/>
                </a:lnTo>
                <a:lnTo>
                  <a:pt x="94208" y="284238"/>
                </a:lnTo>
                <a:lnTo>
                  <a:pt x="97574" y="277482"/>
                </a:lnTo>
                <a:lnTo>
                  <a:pt x="117881" y="239864"/>
                </a:lnTo>
                <a:lnTo>
                  <a:pt x="140757" y="204638"/>
                </a:lnTo>
                <a:lnTo>
                  <a:pt x="165480" y="170573"/>
                </a:lnTo>
                <a:lnTo>
                  <a:pt x="233565" y="87591"/>
                </a:lnTo>
                <a:lnTo>
                  <a:pt x="235750" y="86169"/>
                </a:lnTo>
                <a:lnTo>
                  <a:pt x="240982" y="79616"/>
                </a:lnTo>
                <a:lnTo>
                  <a:pt x="254838" y="64770"/>
                </a:lnTo>
                <a:lnTo>
                  <a:pt x="254838" y="55638"/>
                </a:lnTo>
                <a:lnTo>
                  <a:pt x="215404" y="81220"/>
                </a:lnTo>
                <a:lnTo>
                  <a:pt x="180852" y="113161"/>
                </a:lnTo>
                <a:lnTo>
                  <a:pt x="131622" y="168313"/>
                </a:lnTo>
                <a:lnTo>
                  <a:pt x="133888" y="156770"/>
                </a:lnTo>
                <a:lnTo>
                  <a:pt x="155630" y="67651"/>
                </a:lnTo>
                <a:lnTo>
                  <a:pt x="160178" y="47633"/>
                </a:lnTo>
                <a:lnTo>
                  <a:pt x="162166" y="34582"/>
                </a:lnTo>
                <a:lnTo>
                  <a:pt x="162286" y="23658"/>
                </a:lnTo>
                <a:lnTo>
                  <a:pt x="161093" y="12228"/>
                </a:lnTo>
                <a:lnTo>
                  <a:pt x="156251" y="3329"/>
                </a:lnTo>
                <a:lnTo>
                  <a:pt x="145427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49092" y="3005784"/>
            <a:ext cx="215900" cy="340360"/>
          </a:xfrm>
          <a:custGeom>
            <a:avLst/>
            <a:gdLst/>
            <a:ahLst/>
            <a:cxnLst/>
            <a:rect l="l" t="t" r="r" b="b"/>
            <a:pathLst>
              <a:path w="215900" h="340360">
                <a:moveTo>
                  <a:pt x="215874" y="299720"/>
                </a:moveTo>
                <a:lnTo>
                  <a:pt x="45288" y="299720"/>
                </a:lnTo>
                <a:lnTo>
                  <a:pt x="45288" y="0"/>
                </a:lnTo>
                <a:lnTo>
                  <a:pt x="0" y="0"/>
                </a:lnTo>
                <a:lnTo>
                  <a:pt x="0" y="299720"/>
                </a:lnTo>
                <a:lnTo>
                  <a:pt x="0" y="340360"/>
                </a:lnTo>
                <a:lnTo>
                  <a:pt x="215874" y="340360"/>
                </a:lnTo>
                <a:lnTo>
                  <a:pt x="215874" y="29972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00422" y="2518600"/>
            <a:ext cx="165735" cy="358775"/>
          </a:xfrm>
          <a:custGeom>
            <a:avLst/>
            <a:gdLst/>
            <a:ahLst/>
            <a:cxnLst/>
            <a:rect l="l" t="t" r="r" b="b"/>
            <a:pathLst>
              <a:path w="165734" h="358775">
                <a:moveTo>
                  <a:pt x="138818" y="234035"/>
                </a:moveTo>
                <a:lnTo>
                  <a:pt x="106278" y="234035"/>
                </a:lnTo>
                <a:lnTo>
                  <a:pt x="107470" y="245770"/>
                </a:lnTo>
                <a:lnTo>
                  <a:pt x="107560" y="248551"/>
                </a:lnTo>
                <a:lnTo>
                  <a:pt x="107657" y="252641"/>
                </a:lnTo>
                <a:lnTo>
                  <a:pt x="107167" y="260210"/>
                </a:lnTo>
                <a:lnTo>
                  <a:pt x="106643" y="271951"/>
                </a:lnTo>
                <a:lnTo>
                  <a:pt x="108488" y="319214"/>
                </a:lnTo>
                <a:lnTo>
                  <a:pt x="134940" y="354048"/>
                </a:lnTo>
                <a:lnTo>
                  <a:pt x="148912" y="358160"/>
                </a:lnTo>
                <a:lnTo>
                  <a:pt x="160445" y="356093"/>
                </a:lnTo>
                <a:lnTo>
                  <a:pt x="165244" y="345655"/>
                </a:lnTo>
                <a:lnTo>
                  <a:pt x="163572" y="338627"/>
                </a:lnTo>
                <a:lnTo>
                  <a:pt x="159687" y="330911"/>
                </a:lnTo>
                <a:lnTo>
                  <a:pt x="145229" y="330911"/>
                </a:lnTo>
                <a:lnTo>
                  <a:pt x="143883" y="325132"/>
                </a:lnTo>
                <a:lnTo>
                  <a:pt x="139265" y="274101"/>
                </a:lnTo>
                <a:lnTo>
                  <a:pt x="138917" y="262458"/>
                </a:lnTo>
                <a:lnTo>
                  <a:pt x="138663" y="257810"/>
                </a:lnTo>
                <a:lnTo>
                  <a:pt x="137888" y="257340"/>
                </a:lnTo>
                <a:lnTo>
                  <a:pt x="137993" y="248551"/>
                </a:lnTo>
                <a:lnTo>
                  <a:pt x="138818" y="234035"/>
                </a:lnTo>
                <a:close/>
              </a:path>
              <a:path w="165734" h="358775">
                <a:moveTo>
                  <a:pt x="146065" y="329963"/>
                </a:moveTo>
                <a:lnTo>
                  <a:pt x="145229" y="330911"/>
                </a:lnTo>
                <a:lnTo>
                  <a:pt x="159687" y="330911"/>
                </a:lnTo>
                <a:lnTo>
                  <a:pt x="145610" y="330860"/>
                </a:lnTo>
                <a:lnTo>
                  <a:pt x="146065" y="329963"/>
                </a:lnTo>
                <a:close/>
              </a:path>
              <a:path w="165734" h="358775">
                <a:moveTo>
                  <a:pt x="158694" y="329399"/>
                </a:moveTo>
                <a:lnTo>
                  <a:pt x="146562" y="329399"/>
                </a:lnTo>
                <a:lnTo>
                  <a:pt x="145610" y="330860"/>
                </a:lnTo>
                <a:lnTo>
                  <a:pt x="159661" y="330860"/>
                </a:lnTo>
                <a:lnTo>
                  <a:pt x="159558" y="330654"/>
                </a:lnTo>
                <a:lnTo>
                  <a:pt x="158694" y="329399"/>
                </a:lnTo>
                <a:close/>
              </a:path>
              <a:path w="165734" h="358775">
                <a:moveTo>
                  <a:pt x="150499" y="319328"/>
                </a:moveTo>
                <a:lnTo>
                  <a:pt x="146880" y="328358"/>
                </a:lnTo>
                <a:lnTo>
                  <a:pt x="146065" y="329963"/>
                </a:lnTo>
                <a:lnTo>
                  <a:pt x="146562" y="329399"/>
                </a:lnTo>
                <a:lnTo>
                  <a:pt x="158694" y="329399"/>
                </a:lnTo>
                <a:lnTo>
                  <a:pt x="154700" y="323599"/>
                </a:lnTo>
                <a:lnTo>
                  <a:pt x="150499" y="319328"/>
                </a:lnTo>
                <a:close/>
              </a:path>
              <a:path w="165734" h="358775">
                <a:moveTo>
                  <a:pt x="85894" y="172961"/>
                </a:moveTo>
                <a:lnTo>
                  <a:pt x="79951" y="172961"/>
                </a:lnTo>
                <a:lnTo>
                  <a:pt x="69354" y="173828"/>
                </a:lnTo>
                <a:lnTo>
                  <a:pt x="30411" y="195941"/>
                </a:lnTo>
                <a:lnTo>
                  <a:pt x="11545" y="231891"/>
                </a:lnTo>
                <a:lnTo>
                  <a:pt x="0" y="282027"/>
                </a:lnTo>
                <a:lnTo>
                  <a:pt x="378" y="300949"/>
                </a:lnTo>
                <a:lnTo>
                  <a:pt x="6469" y="314883"/>
                </a:lnTo>
                <a:lnTo>
                  <a:pt x="21655" y="325497"/>
                </a:lnTo>
                <a:lnTo>
                  <a:pt x="35980" y="326937"/>
                </a:lnTo>
                <a:lnTo>
                  <a:pt x="49367" y="320493"/>
                </a:lnTo>
                <a:lnTo>
                  <a:pt x="61739" y="307454"/>
                </a:lnTo>
                <a:lnTo>
                  <a:pt x="63016" y="305638"/>
                </a:lnTo>
                <a:lnTo>
                  <a:pt x="27297" y="305638"/>
                </a:lnTo>
                <a:lnTo>
                  <a:pt x="26330" y="292429"/>
                </a:lnTo>
                <a:lnTo>
                  <a:pt x="35514" y="250777"/>
                </a:lnTo>
                <a:lnTo>
                  <a:pt x="53302" y="205377"/>
                </a:lnTo>
                <a:lnTo>
                  <a:pt x="69627" y="186799"/>
                </a:lnTo>
                <a:lnTo>
                  <a:pt x="141754" y="186799"/>
                </a:lnTo>
                <a:lnTo>
                  <a:pt x="142016" y="184823"/>
                </a:lnTo>
                <a:lnTo>
                  <a:pt x="142550" y="179273"/>
                </a:lnTo>
                <a:lnTo>
                  <a:pt x="99953" y="179273"/>
                </a:lnTo>
                <a:lnTo>
                  <a:pt x="93908" y="177863"/>
                </a:lnTo>
                <a:lnTo>
                  <a:pt x="85894" y="172961"/>
                </a:lnTo>
                <a:close/>
              </a:path>
              <a:path w="165734" h="358775">
                <a:moveTo>
                  <a:pt x="141754" y="186799"/>
                </a:moveTo>
                <a:lnTo>
                  <a:pt x="69627" y="186799"/>
                </a:lnTo>
                <a:lnTo>
                  <a:pt x="73889" y="189717"/>
                </a:lnTo>
                <a:lnTo>
                  <a:pt x="78668" y="196354"/>
                </a:lnTo>
                <a:lnTo>
                  <a:pt x="81792" y="201117"/>
                </a:lnTo>
                <a:lnTo>
                  <a:pt x="84662" y="202679"/>
                </a:lnTo>
                <a:lnTo>
                  <a:pt x="87317" y="206654"/>
                </a:lnTo>
                <a:lnTo>
                  <a:pt x="73258" y="231559"/>
                </a:lnTo>
                <a:lnTo>
                  <a:pt x="64503" y="248707"/>
                </a:lnTo>
                <a:lnTo>
                  <a:pt x="56207" y="264193"/>
                </a:lnTo>
                <a:lnTo>
                  <a:pt x="47317" y="279252"/>
                </a:lnTo>
                <a:lnTo>
                  <a:pt x="36783" y="295122"/>
                </a:lnTo>
                <a:lnTo>
                  <a:pt x="34472" y="298399"/>
                </a:lnTo>
                <a:lnTo>
                  <a:pt x="31386" y="304546"/>
                </a:lnTo>
                <a:lnTo>
                  <a:pt x="27297" y="305638"/>
                </a:lnTo>
                <a:lnTo>
                  <a:pt x="63016" y="305638"/>
                </a:lnTo>
                <a:lnTo>
                  <a:pt x="88028" y="266468"/>
                </a:lnTo>
                <a:lnTo>
                  <a:pt x="102087" y="237096"/>
                </a:lnTo>
                <a:lnTo>
                  <a:pt x="106278" y="234035"/>
                </a:lnTo>
                <a:lnTo>
                  <a:pt x="138818" y="234035"/>
                </a:lnTo>
                <a:lnTo>
                  <a:pt x="141317" y="190093"/>
                </a:lnTo>
                <a:lnTo>
                  <a:pt x="141754" y="186799"/>
                </a:lnTo>
                <a:close/>
              </a:path>
              <a:path w="165734" h="358775">
                <a:moveTo>
                  <a:pt x="157662" y="0"/>
                </a:moveTo>
                <a:lnTo>
                  <a:pt x="131767" y="1993"/>
                </a:lnTo>
                <a:lnTo>
                  <a:pt x="132529" y="7581"/>
                </a:lnTo>
                <a:lnTo>
                  <a:pt x="131627" y="16129"/>
                </a:lnTo>
                <a:lnTo>
                  <a:pt x="128363" y="42615"/>
                </a:lnTo>
                <a:lnTo>
                  <a:pt x="124148" y="72194"/>
                </a:lnTo>
                <a:lnTo>
                  <a:pt x="119688" y="102137"/>
                </a:lnTo>
                <a:lnTo>
                  <a:pt x="115689" y="129717"/>
                </a:lnTo>
                <a:lnTo>
                  <a:pt x="113287" y="145088"/>
                </a:lnTo>
                <a:lnTo>
                  <a:pt x="110555" y="156205"/>
                </a:lnTo>
                <a:lnTo>
                  <a:pt x="106455" y="166467"/>
                </a:lnTo>
                <a:lnTo>
                  <a:pt x="99953" y="179273"/>
                </a:lnTo>
                <a:lnTo>
                  <a:pt x="142550" y="179273"/>
                </a:lnTo>
                <a:lnTo>
                  <a:pt x="142848" y="176185"/>
                </a:lnTo>
                <a:lnTo>
                  <a:pt x="143133" y="169799"/>
                </a:lnTo>
                <a:lnTo>
                  <a:pt x="144539" y="152860"/>
                </a:lnTo>
                <a:lnTo>
                  <a:pt x="147096" y="131084"/>
                </a:lnTo>
                <a:lnTo>
                  <a:pt x="149995" y="109139"/>
                </a:lnTo>
                <a:lnTo>
                  <a:pt x="152430" y="91694"/>
                </a:lnTo>
                <a:lnTo>
                  <a:pt x="164178" y="16129"/>
                </a:lnTo>
                <a:lnTo>
                  <a:pt x="164190" y="6781"/>
                </a:lnTo>
                <a:lnTo>
                  <a:pt x="157662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8274863" y="2591511"/>
            <a:ext cx="259715" cy="302260"/>
            <a:chOff x="8274863" y="2591511"/>
            <a:chExt cx="259715" cy="302260"/>
          </a:xfrm>
        </p:grpSpPr>
        <p:sp>
          <p:nvSpPr>
            <p:cNvPr id="21" name="object 21"/>
            <p:cNvSpPr/>
            <p:nvPr/>
          </p:nvSpPr>
          <p:spPr>
            <a:xfrm>
              <a:off x="8274863" y="2591511"/>
              <a:ext cx="239395" cy="302260"/>
            </a:xfrm>
            <a:custGeom>
              <a:avLst/>
              <a:gdLst/>
              <a:ahLst/>
              <a:cxnLst/>
              <a:rect l="l" t="t" r="r" b="b"/>
              <a:pathLst>
                <a:path w="239395" h="302260">
                  <a:moveTo>
                    <a:pt x="125412" y="0"/>
                  </a:moveTo>
                  <a:lnTo>
                    <a:pt x="109524" y="0"/>
                  </a:lnTo>
                  <a:lnTo>
                    <a:pt x="107797" y="5867"/>
                  </a:lnTo>
                  <a:lnTo>
                    <a:pt x="103695" y="8166"/>
                  </a:lnTo>
                  <a:lnTo>
                    <a:pt x="88455" y="11595"/>
                  </a:lnTo>
                  <a:lnTo>
                    <a:pt x="23583" y="27813"/>
                  </a:lnTo>
                  <a:lnTo>
                    <a:pt x="14942" y="29755"/>
                  </a:lnTo>
                  <a:lnTo>
                    <a:pt x="7386" y="32250"/>
                  </a:lnTo>
                  <a:lnTo>
                    <a:pt x="2032" y="36894"/>
                  </a:lnTo>
                  <a:lnTo>
                    <a:pt x="0" y="45288"/>
                  </a:lnTo>
                  <a:lnTo>
                    <a:pt x="1567" y="54065"/>
                  </a:lnTo>
                  <a:lnTo>
                    <a:pt x="5759" y="61836"/>
                  </a:lnTo>
                  <a:lnTo>
                    <a:pt x="11808" y="67387"/>
                  </a:lnTo>
                  <a:lnTo>
                    <a:pt x="18948" y="69507"/>
                  </a:lnTo>
                  <a:lnTo>
                    <a:pt x="28746" y="68627"/>
                  </a:lnTo>
                  <a:lnTo>
                    <a:pt x="39390" y="66470"/>
                  </a:lnTo>
                  <a:lnTo>
                    <a:pt x="49589" y="63758"/>
                  </a:lnTo>
                  <a:lnTo>
                    <a:pt x="94767" y="50558"/>
                  </a:lnTo>
                  <a:lnTo>
                    <a:pt x="67998" y="153373"/>
                  </a:lnTo>
                  <a:lnTo>
                    <a:pt x="53633" y="213477"/>
                  </a:lnTo>
                  <a:lnTo>
                    <a:pt x="47383" y="253796"/>
                  </a:lnTo>
                  <a:lnTo>
                    <a:pt x="47279" y="263848"/>
                  </a:lnTo>
                  <a:lnTo>
                    <a:pt x="47617" y="273964"/>
                  </a:lnTo>
                  <a:lnTo>
                    <a:pt x="77006" y="302247"/>
                  </a:lnTo>
                  <a:lnTo>
                    <a:pt x="80035" y="299072"/>
                  </a:lnTo>
                  <a:lnTo>
                    <a:pt x="79738" y="264201"/>
                  </a:lnTo>
                  <a:lnTo>
                    <a:pt x="81401" y="255509"/>
                  </a:lnTo>
                  <a:lnTo>
                    <a:pt x="94183" y="198759"/>
                  </a:lnTo>
                  <a:lnTo>
                    <a:pt x="103859" y="159345"/>
                  </a:lnTo>
                  <a:lnTo>
                    <a:pt x="125133" y="75539"/>
                  </a:lnTo>
                  <a:lnTo>
                    <a:pt x="126758" y="67983"/>
                  </a:lnTo>
                  <a:lnTo>
                    <a:pt x="131559" y="48691"/>
                  </a:lnTo>
                  <a:lnTo>
                    <a:pt x="131152" y="43395"/>
                  </a:lnTo>
                  <a:lnTo>
                    <a:pt x="190032" y="42693"/>
                  </a:lnTo>
                  <a:lnTo>
                    <a:pt x="205346" y="42125"/>
                  </a:lnTo>
                  <a:lnTo>
                    <a:pt x="234010" y="40246"/>
                  </a:lnTo>
                  <a:lnTo>
                    <a:pt x="239204" y="33544"/>
                  </a:lnTo>
                  <a:lnTo>
                    <a:pt x="237577" y="22712"/>
                  </a:lnTo>
                  <a:lnTo>
                    <a:pt x="230090" y="11973"/>
                  </a:lnTo>
                  <a:lnTo>
                    <a:pt x="217703" y="5549"/>
                  </a:lnTo>
                  <a:lnTo>
                    <a:pt x="200657" y="2938"/>
                  </a:lnTo>
                  <a:lnTo>
                    <a:pt x="185469" y="1985"/>
                  </a:lnTo>
                  <a:lnTo>
                    <a:pt x="146037" y="2108"/>
                  </a:lnTo>
                  <a:lnTo>
                    <a:pt x="139992" y="3594"/>
                  </a:lnTo>
                  <a:lnTo>
                    <a:pt x="128257" y="2374"/>
                  </a:lnTo>
                  <a:lnTo>
                    <a:pt x="125412" y="0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15731" y="2662072"/>
              <a:ext cx="118604" cy="179019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9227769" y="312788"/>
            <a:ext cx="1191895" cy="311150"/>
          </a:xfrm>
          <a:custGeom>
            <a:avLst/>
            <a:gdLst/>
            <a:ahLst/>
            <a:cxnLst/>
            <a:rect l="l" t="t" r="r" b="b"/>
            <a:pathLst>
              <a:path w="1191895" h="311150">
                <a:moveTo>
                  <a:pt x="819861" y="0"/>
                </a:moveTo>
                <a:lnTo>
                  <a:pt x="756011" y="12476"/>
                </a:lnTo>
                <a:lnTo>
                  <a:pt x="697458" y="56565"/>
                </a:lnTo>
                <a:lnTo>
                  <a:pt x="673622" y="99306"/>
                </a:lnTo>
                <a:lnTo>
                  <a:pt x="663587" y="155371"/>
                </a:lnTo>
                <a:lnTo>
                  <a:pt x="666292" y="184942"/>
                </a:lnTo>
                <a:lnTo>
                  <a:pt x="684402" y="234581"/>
                </a:lnTo>
                <a:lnTo>
                  <a:pt x="724827" y="280792"/>
                </a:lnTo>
                <a:lnTo>
                  <a:pt x="788519" y="307802"/>
                </a:lnTo>
                <a:lnTo>
                  <a:pt x="819861" y="310705"/>
                </a:lnTo>
                <a:lnTo>
                  <a:pt x="851711" y="308286"/>
                </a:lnTo>
                <a:lnTo>
                  <a:pt x="885331" y="299800"/>
                </a:lnTo>
                <a:lnTo>
                  <a:pt x="917639" y="283407"/>
                </a:lnTo>
                <a:lnTo>
                  <a:pt x="945553" y="257263"/>
                </a:lnTo>
                <a:lnTo>
                  <a:pt x="950757" y="248920"/>
                </a:lnTo>
                <a:lnTo>
                  <a:pt x="819861" y="248920"/>
                </a:lnTo>
                <a:lnTo>
                  <a:pt x="802385" y="246968"/>
                </a:lnTo>
                <a:lnTo>
                  <a:pt x="760768" y="217982"/>
                </a:lnTo>
                <a:lnTo>
                  <a:pt x="745753" y="176331"/>
                </a:lnTo>
                <a:lnTo>
                  <a:pt x="744575" y="158470"/>
                </a:lnTo>
                <a:lnTo>
                  <a:pt x="745753" y="140611"/>
                </a:lnTo>
                <a:lnTo>
                  <a:pt x="760768" y="98933"/>
                </a:lnTo>
                <a:lnTo>
                  <a:pt x="802385" y="70118"/>
                </a:lnTo>
                <a:lnTo>
                  <a:pt x="819861" y="68199"/>
                </a:lnTo>
                <a:lnTo>
                  <a:pt x="954918" y="68199"/>
                </a:lnTo>
                <a:lnTo>
                  <a:pt x="953122" y="65087"/>
                </a:lnTo>
                <a:lnTo>
                  <a:pt x="917939" y="28621"/>
                </a:lnTo>
                <a:lnTo>
                  <a:pt x="851771" y="2663"/>
                </a:lnTo>
                <a:lnTo>
                  <a:pt x="819861" y="0"/>
                </a:lnTo>
                <a:close/>
              </a:path>
              <a:path w="1191895" h="311150">
                <a:moveTo>
                  <a:pt x="576694" y="6388"/>
                </a:moveTo>
                <a:lnTo>
                  <a:pt x="474992" y="6388"/>
                </a:lnTo>
                <a:lnTo>
                  <a:pt x="372427" y="304330"/>
                </a:lnTo>
                <a:lnTo>
                  <a:pt x="451091" y="304330"/>
                </a:lnTo>
                <a:lnTo>
                  <a:pt x="469239" y="248894"/>
                </a:lnTo>
                <a:lnTo>
                  <a:pt x="660186" y="248894"/>
                </a:lnTo>
                <a:lnTo>
                  <a:pt x="641004" y="193179"/>
                </a:lnTo>
                <a:lnTo>
                  <a:pt x="486232" y="193179"/>
                </a:lnTo>
                <a:lnTo>
                  <a:pt x="525881" y="61810"/>
                </a:lnTo>
                <a:lnTo>
                  <a:pt x="595775" y="61810"/>
                </a:lnTo>
                <a:lnTo>
                  <a:pt x="576694" y="6388"/>
                </a:lnTo>
                <a:close/>
              </a:path>
              <a:path w="1191895" h="311150">
                <a:moveTo>
                  <a:pt x="660186" y="248894"/>
                </a:moveTo>
                <a:lnTo>
                  <a:pt x="582460" y="248894"/>
                </a:lnTo>
                <a:lnTo>
                  <a:pt x="600621" y="304330"/>
                </a:lnTo>
                <a:lnTo>
                  <a:pt x="679272" y="304330"/>
                </a:lnTo>
                <a:lnTo>
                  <a:pt x="660186" y="248894"/>
                </a:lnTo>
                <a:close/>
              </a:path>
              <a:path w="1191895" h="311150">
                <a:moveTo>
                  <a:pt x="974788" y="131533"/>
                </a:moveTo>
                <a:lnTo>
                  <a:pt x="819861" y="131533"/>
                </a:lnTo>
                <a:lnTo>
                  <a:pt x="819861" y="193217"/>
                </a:lnTo>
                <a:lnTo>
                  <a:pt x="898804" y="193217"/>
                </a:lnTo>
                <a:lnTo>
                  <a:pt x="896677" y="200828"/>
                </a:lnTo>
                <a:lnTo>
                  <a:pt x="875035" y="233489"/>
                </a:lnTo>
                <a:lnTo>
                  <a:pt x="819861" y="248920"/>
                </a:lnTo>
                <a:lnTo>
                  <a:pt x="950757" y="248920"/>
                </a:lnTo>
                <a:lnTo>
                  <a:pt x="958074" y="237190"/>
                </a:lnTo>
                <a:lnTo>
                  <a:pt x="967703" y="212971"/>
                </a:lnTo>
                <a:lnTo>
                  <a:pt x="973886" y="185424"/>
                </a:lnTo>
                <a:lnTo>
                  <a:pt x="976071" y="155371"/>
                </a:lnTo>
                <a:lnTo>
                  <a:pt x="976071" y="147269"/>
                </a:lnTo>
                <a:lnTo>
                  <a:pt x="975639" y="139141"/>
                </a:lnTo>
                <a:lnTo>
                  <a:pt x="974788" y="131533"/>
                </a:lnTo>
                <a:close/>
              </a:path>
              <a:path w="1191895" h="311150">
                <a:moveTo>
                  <a:pt x="595775" y="61810"/>
                </a:moveTo>
                <a:lnTo>
                  <a:pt x="525881" y="61810"/>
                </a:lnTo>
                <a:lnTo>
                  <a:pt x="565505" y="193179"/>
                </a:lnTo>
                <a:lnTo>
                  <a:pt x="641004" y="193179"/>
                </a:lnTo>
                <a:lnTo>
                  <a:pt x="595775" y="61810"/>
                </a:lnTo>
                <a:close/>
              </a:path>
              <a:path w="1191895" h="311150">
                <a:moveTo>
                  <a:pt x="954918" y="68199"/>
                </a:moveTo>
                <a:lnTo>
                  <a:pt x="819861" y="68199"/>
                </a:lnTo>
                <a:lnTo>
                  <a:pt x="838237" y="70118"/>
                </a:lnTo>
                <a:lnTo>
                  <a:pt x="856200" y="75879"/>
                </a:lnTo>
                <a:lnTo>
                  <a:pt x="872237" y="85483"/>
                </a:lnTo>
                <a:lnTo>
                  <a:pt x="884834" y="98933"/>
                </a:lnTo>
                <a:lnTo>
                  <a:pt x="886663" y="101765"/>
                </a:lnTo>
                <a:lnTo>
                  <a:pt x="955967" y="70015"/>
                </a:lnTo>
                <a:lnTo>
                  <a:pt x="954918" y="68199"/>
                </a:lnTo>
                <a:close/>
              </a:path>
              <a:path w="1191895" h="311150">
                <a:moveTo>
                  <a:pt x="297967" y="65963"/>
                </a:moveTo>
                <a:lnTo>
                  <a:pt x="238366" y="65963"/>
                </a:lnTo>
                <a:lnTo>
                  <a:pt x="238366" y="244792"/>
                </a:lnTo>
                <a:lnTo>
                  <a:pt x="59562" y="244792"/>
                </a:lnTo>
                <a:lnTo>
                  <a:pt x="59562" y="304355"/>
                </a:lnTo>
                <a:lnTo>
                  <a:pt x="297967" y="304355"/>
                </a:lnTo>
                <a:lnTo>
                  <a:pt x="297967" y="65963"/>
                </a:lnTo>
                <a:close/>
              </a:path>
              <a:path w="1191895" h="311150">
                <a:moveTo>
                  <a:pt x="238391" y="6362"/>
                </a:moveTo>
                <a:lnTo>
                  <a:pt x="0" y="6362"/>
                </a:lnTo>
                <a:lnTo>
                  <a:pt x="0" y="244767"/>
                </a:lnTo>
                <a:lnTo>
                  <a:pt x="59562" y="244767"/>
                </a:lnTo>
                <a:lnTo>
                  <a:pt x="59588" y="65938"/>
                </a:lnTo>
                <a:lnTo>
                  <a:pt x="238391" y="65938"/>
                </a:lnTo>
                <a:lnTo>
                  <a:pt x="238391" y="6362"/>
                </a:lnTo>
                <a:close/>
              </a:path>
              <a:path w="1191895" h="311150">
                <a:moveTo>
                  <a:pt x="238391" y="65938"/>
                </a:moveTo>
                <a:close/>
              </a:path>
              <a:path w="1191895" h="311150">
                <a:moveTo>
                  <a:pt x="1123988" y="77927"/>
                </a:moveTo>
                <a:lnTo>
                  <a:pt x="1044790" y="77927"/>
                </a:lnTo>
                <a:lnTo>
                  <a:pt x="1044790" y="304355"/>
                </a:lnTo>
                <a:lnTo>
                  <a:pt x="1123988" y="304355"/>
                </a:lnTo>
                <a:lnTo>
                  <a:pt x="1123988" y="77927"/>
                </a:lnTo>
                <a:close/>
              </a:path>
              <a:path w="1191895" h="311150">
                <a:moveTo>
                  <a:pt x="1191691" y="6362"/>
                </a:moveTo>
                <a:lnTo>
                  <a:pt x="977112" y="6362"/>
                </a:lnTo>
                <a:lnTo>
                  <a:pt x="977112" y="77927"/>
                </a:lnTo>
                <a:lnTo>
                  <a:pt x="1191691" y="77927"/>
                </a:lnTo>
                <a:lnTo>
                  <a:pt x="1191691" y="6362"/>
                </a:lnTo>
                <a:close/>
              </a:path>
            </a:pathLst>
          </a:custGeom>
          <a:solidFill>
            <a:srgbClr val="5B5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9868763" y="907389"/>
            <a:ext cx="495300" cy="166370"/>
            <a:chOff x="9868763" y="907389"/>
            <a:chExt cx="495300" cy="16637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68763" y="910501"/>
              <a:ext cx="105397" cy="1632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95553" y="907389"/>
              <a:ext cx="109797" cy="1663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36263" y="910501"/>
              <a:ext cx="90500" cy="16009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52557" y="910501"/>
              <a:ext cx="111373" cy="163207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74435" y="4558626"/>
            <a:ext cx="2676525" cy="248521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862021" y="4552924"/>
            <a:ext cx="1545145" cy="24746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0</Words>
  <Application>Microsoft Office PowerPoint</Application>
  <PresentationFormat>Произвольный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тренди панель агт презентация.cdr</dc:title>
  <dc:creator>Афанасьева Людмила Юрьевна</dc:creator>
  <cp:lastModifiedBy>Афанасьева Людмила Юрьевна</cp:lastModifiedBy>
  <cp:revision>1</cp:revision>
  <dcterms:created xsi:type="dcterms:W3CDTF">2024-09-11T13:37:33Z</dcterms:created>
  <dcterms:modified xsi:type="dcterms:W3CDTF">2024-09-11T13:43:31Z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2024-09-11T00:00:00Z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2024-09-11T00:00:00Z</vt:filetime>
  </property>
</Properties>
</file>