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99" r:id="rId2"/>
    <p:sldId id="1731" r:id="rId3"/>
    <p:sldId id="585" r:id="rId4"/>
    <p:sldId id="588" r:id="rId5"/>
    <p:sldId id="605" r:id="rId6"/>
    <p:sldId id="586" r:id="rId7"/>
    <p:sldId id="592" r:id="rId8"/>
    <p:sldId id="298" r:id="rId9"/>
    <p:sldId id="259" r:id="rId10"/>
    <p:sldId id="591" r:id="rId11"/>
    <p:sldId id="597" r:id="rId12"/>
    <p:sldId id="260" r:id="rId13"/>
    <p:sldId id="262" r:id="rId14"/>
    <p:sldId id="256" r:id="rId15"/>
    <p:sldId id="1510" r:id="rId16"/>
    <p:sldId id="291" r:id="rId17"/>
    <p:sldId id="1523" r:id="rId18"/>
    <p:sldId id="289" r:id="rId19"/>
    <p:sldId id="1524" r:id="rId20"/>
    <p:sldId id="361" r:id="rId2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PT Sans Narrow" panose="020B0506020203020204" pitchFamily="34" charset="-52"/>
      <p:regular r:id="rId28"/>
      <p:bold r:id="rId29"/>
    </p:embeddedFont>
    <p:embeddedFont>
      <p:font typeface="Roboto Black" panose="020B0604020202020204" charset="0"/>
      <p:bold r:id="rId30"/>
      <p:boldItalic r:id="rId31"/>
    </p:embeddedFont>
    <p:embeddedFont>
      <p:font typeface="PT Sans" panose="020B0503020203020204" pitchFamily="34" charset="-52"/>
      <p:regular r:id="rId32"/>
      <p:bold r:id="rId33"/>
      <p:italic r:id="rId34"/>
      <p:boldItalic r:id="rId35"/>
    </p:embeddedFont>
    <p:embeddedFont>
      <p:font typeface="Prata" panose="020B0604020202020204" charset="-52"/>
      <p:regular r:id="rId36"/>
    </p:embeddedFont>
    <p:embeddedFont>
      <p:font typeface="Roboto Light" panose="020B0604020202020204" charset="0"/>
      <p:regular r:id="rId37"/>
      <p:italic r:id="rId38"/>
    </p:embeddedFont>
  </p:embeddedFontLst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E824902-0BF0-44A5-9572-FF03DBB0D882}">
          <p14:sldIdLst>
            <p14:sldId id="299"/>
            <p14:sldId id="1731"/>
            <p14:sldId id="585"/>
            <p14:sldId id="588"/>
            <p14:sldId id="605"/>
            <p14:sldId id="586"/>
            <p14:sldId id="592"/>
            <p14:sldId id="298"/>
            <p14:sldId id="259"/>
            <p14:sldId id="591"/>
            <p14:sldId id="597"/>
            <p14:sldId id="260"/>
            <p14:sldId id="262"/>
            <p14:sldId id="256"/>
            <p14:sldId id="1510"/>
            <p14:sldId id="291"/>
            <p14:sldId id="1523"/>
            <p14:sldId id="289"/>
            <p14:sldId id="1524"/>
            <p14:sldId id="3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49">
          <p15:clr>
            <a:srgbClr val="A4A3A4"/>
          </p15:clr>
        </p15:guide>
        <p15:guide id="2" pos="28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E5F"/>
    <a:srgbClr val="008260"/>
    <a:srgbClr val="47B393"/>
    <a:srgbClr val="00805F"/>
    <a:srgbClr val="92D050"/>
    <a:srgbClr val="F2F2F2"/>
    <a:srgbClr val="FEEFE3"/>
    <a:srgbClr val="434F55"/>
    <a:srgbClr val="44D6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555" autoAdjust="0"/>
    <p:restoredTop sz="69175" autoAdjust="0"/>
  </p:normalViewPr>
  <p:slideViewPr>
    <p:cSldViewPr snapToGrid="0" snapToObjects="1" showGuides="1">
      <p:cViewPr varScale="1">
        <p:scale>
          <a:sx n="147" d="100"/>
          <a:sy n="147" d="100"/>
        </p:scale>
        <p:origin x="180" y="120"/>
      </p:cViewPr>
      <p:guideLst>
        <p:guide orient="horz" pos="949"/>
        <p:guide pos="2884"/>
      </p:guideLst>
    </p:cSldViewPr>
  </p:slideViewPr>
  <p:notesTextViewPr>
    <p:cViewPr>
      <p:scale>
        <a:sx n="400" d="100"/>
        <a:sy n="400" d="100"/>
      </p:scale>
      <p:origin x="0" y="0"/>
    </p:cViewPr>
  </p:notesTextViewPr>
  <p:notesViewPr>
    <p:cSldViewPr snapToGrid="0" snapToObjects="1">
      <p:cViewPr varScale="1">
        <p:scale>
          <a:sx n="67" d="100"/>
          <a:sy n="67" d="100"/>
        </p:scale>
        <p:origin x="2632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9D2CB-EA2C-A64A-AD59-DE7EAC6A7195}" type="datetimeFigureOut">
              <a:rPr lang="de-DE" smtClean="0"/>
              <a:t>26.09.2023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A6BB7-04A8-E94E-B20B-C8F4DD1E1AF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12040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EEE2A-67DB-4E44-893F-F574DBEE00B3}" type="datetimeFigureOut">
              <a:rPr lang="de-DE" smtClean="0"/>
              <a:t>26.09.2023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33340-605D-4E40-AF37-B80BC4C5040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9844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33340-605D-4E40-AF37-B80BC4C5040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6031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33340-605D-4E40-AF37-B80BC4C5040A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1537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33340-605D-4E40-AF37-B80BC4C5040A}" type="slidenum">
              <a:rPr lang="de-DE" smtClean="0"/>
              <a:t>15</a:t>
            </a:fld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0355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33340-605D-4E40-AF37-B80BC4C5040A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7847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33340-605D-4E40-AF37-B80BC4C5040A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5860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33340-605D-4E40-AF37-B80BC4C5040A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24881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33340-605D-4E40-AF37-B80BC4C5040A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498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33340-605D-4E40-AF37-B80BC4C5040A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8324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33340-605D-4E40-AF37-B80BC4C5040A}" type="slidenum">
              <a:rPr lang="de-DE" smtClean="0"/>
              <a:t>3</a:t>
            </a:fld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289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33340-605D-4E40-AF37-B80BC4C5040A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6895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33340-605D-4E40-AF37-B80BC4C5040A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7775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33340-605D-4E40-AF37-B80BC4C5040A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7696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33340-605D-4E40-AF37-B80BC4C5040A}" type="slidenum">
              <a:rPr lang="de-DE" smtClean="0"/>
              <a:t>7</a:t>
            </a:fld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3332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33340-605D-4E40-AF37-B80BC4C5040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4906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33340-605D-4E40-AF37-B80BC4C5040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036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33340-605D-4E40-AF37-B80BC4C5040A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6475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4">
            <a:extLst>
              <a:ext uri="{FF2B5EF4-FFF2-40B4-BE49-F238E27FC236}">
                <a16:creationId xmlns:a16="http://schemas.microsoft.com/office/drawing/2014/main" id="{FC40FED2-F565-FE42-8F3F-4678F1C235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1147" y="1125722"/>
            <a:ext cx="3281706" cy="289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40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B0FF2D-A6B6-0436-02C4-F01830446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F3D431A-7F93-EB71-976B-970D959B6A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1FE9FF-006F-DE51-E722-C0A98AA3F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49786-8480-45AC-A4FF-C9C60372F311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B03621-5DB4-93FC-02A3-CDA2E9482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1C7D38-06E3-4160-04E3-B0504DFA3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7F92-61DD-4D96-A0E1-1AC48DBD8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013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3984558" y="546101"/>
            <a:ext cx="3786188" cy="3959225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Arial 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0" name="Textplatzhalt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297223" y="2308951"/>
            <a:ext cx="5517652" cy="239367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600">
                <a:latin typeface="Arial "/>
                <a:cs typeface="Arial 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9" name="Fußzeilenplatzhalter 5"/>
          <p:cNvSpPr txBox="1">
            <a:spLocks/>
          </p:cNvSpPr>
          <p:nvPr userDrawn="1"/>
        </p:nvSpPr>
        <p:spPr>
          <a:xfrm>
            <a:off x="364021" y="4922617"/>
            <a:ext cx="1423433" cy="165966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800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Kesseböhmer</a:t>
            </a:r>
            <a:endParaRPr lang="de-DE" sz="8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" name="Fußzeilenplatzhalter 5"/>
          <p:cNvSpPr txBox="1">
            <a:spLocks/>
          </p:cNvSpPr>
          <p:nvPr userDrawn="1"/>
        </p:nvSpPr>
        <p:spPr>
          <a:xfrm>
            <a:off x="3901146" y="4926529"/>
            <a:ext cx="1423433" cy="165966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8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0" y="4859415"/>
            <a:ext cx="9144000" cy="0"/>
          </a:xfrm>
          <a:prstGeom prst="line">
            <a:avLst/>
          </a:prstGeom>
          <a:ln w="190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ußzeilenplatzhalter 5"/>
          <p:cNvSpPr txBox="1">
            <a:spLocks/>
          </p:cNvSpPr>
          <p:nvPr userDrawn="1"/>
        </p:nvSpPr>
        <p:spPr>
          <a:xfrm>
            <a:off x="8038796" y="4924851"/>
            <a:ext cx="891905" cy="165966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Seite </a:t>
            </a:r>
            <a:fld id="{0DCE5D59-4EDB-134D-A219-CFE94046D94D}" type="slidenum">
              <a:rPr lang="de-DE" sz="80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pPr algn="r"/>
              <a:t>‹#›</a:t>
            </a:fld>
            <a:endParaRPr lang="de-DE" sz="8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4" name="Bild 11" descr="K-CS-rgb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7879" y="117539"/>
            <a:ext cx="923755" cy="1120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6259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B99D2621-71EC-3C48-9125-0071BA29A87F}"/>
              </a:ext>
            </a:extLst>
          </p:cNvPr>
          <p:cNvSpPr/>
          <p:nvPr userDrawn="1"/>
        </p:nvSpPr>
        <p:spPr>
          <a:xfrm>
            <a:off x="0" y="2489589"/>
            <a:ext cx="9144000" cy="1888630"/>
          </a:xfrm>
          <a:prstGeom prst="rect">
            <a:avLst/>
          </a:prstGeom>
          <a:solidFill>
            <a:srgbClr val="44D6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tIns="360000" rIns="0" bIns="0" rtlCol="0" anchor="ctr" anchorCtr="0"/>
          <a:lstStyle/>
          <a:p>
            <a:pPr>
              <a:lnSpc>
                <a:spcPts val="2400"/>
              </a:lnSpc>
            </a:pPr>
            <a:endParaRPr lang="de-DE" dirty="0">
              <a:solidFill>
                <a:schemeClr val="tx1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3" name="Rechteck 32"/>
          <p:cNvSpPr/>
          <p:nvPr userDrawn="1"/>
        </p:nvSpPr>
        <p:spPr>
          <a:xfrm>
            <a:off x="305222" y="1573857"/>
            <a:ext cx="9044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600" dirty="0">
                <a:latin typeface="Arial "/>
                <a:ea typeface="Roboto Thin" panose="02000000000000000000" pitchFamily="2" charset="0"/>
                <a:cs typeface="Arial "/>
              </a:rPr>
              <a:t>+</a:t>
            </a:r>
            <a:endParaRPr lang="de-DE" dirty="0">
              <a:latin typeface="Arial "/>
              <a:cs typeface="Arial "/>
            </a:endParaRPr>
          </a:p>
        </p:txBody>
      </p:sp>
      <p:sp>
        <p:nvSpPr>
          <p:cNvPr id="35" name="Textplatzhalter 34"/>
          <p:cNvSpPr>
            <a:spLocks noGrp="1"/>
          </p:cNvSpPr>
          <p:nvPr>
            <p:ph type="body" sz="quarter" idx="17" hasCustomPrompt="1"/>
          </p:nvPr>
        </p:nvSpPr>
        <p:spPr>
          <a:xfrm>
            <a:off x="959663" y="1601603"/>
            <a:ext cx="4324054" cy="114784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0000"/>
              </a:lnSpc>
              <a:spcBef>
                <a:spcPts val="0"/>
              </a:spcBef>
              <a:buNone/>
              <a:defRPr sz="10000" b="1">
                <a:latin typeface="Arial"/>
                <a:cs typeface="Arial"/>
              </a:defRPr>
            </a:lvl1pPr>
            <a:lvl2pPr>
              <a:defRPr>
                <a:latin typeface="Roboto Black"/>
                <a:cs typeface="Roboto Black"/>
              </a:defRPr>
            </a:lvl2pPr>
            <a:lvl3pPr>
              <a:defRPr>
                <a:latin typeface="Roboto Black"/>
                <a:cs typeface="Roboto Black"/>
              </a:defRPr>
            </a:lvl3pPr>
            <a:lvl4pPr>
              <a:defRPr>
                <a:latin typeface="Roboto Black"/>
                <a:cs typeface="Roboto Black"/>
              </a:defRPr>
            </a:lvl4pPr>
            <a:lvl5pPr>
              <a:defRPr>
                <a:latin typeface="Roboto Black"/>
                <a:cs typeface="Roboto Black"/>
              </a:defRPr>
            </a:lvl5pPr>
          </a:lstStyle>
          <a:p>
            <a:pPr lvl="0"/>
            <a:r>
              <a:rPr lang="de-DE" dirty="0"/>
              <a:t>97,5%</a:t>
            </a:r>
          </a:p>
        </p:txBody>
      </p:sp>
      <p:sp>
        <p:nvSpPr>
          <p:cNvPr id="36" name="Textplatzhalter 34"/>
          <p:cNvSpPr>
            <a:spLocks noGrp="1"/>
          </p:cNvSpPr>
          <p:nvPr>
            <p:ph type="body" sz="quarter" idx="18" hasCustomPrompt="1"/>
          </p:nvPr>
        </p:nvSpPr>
        <p:spPr>
          <a:xfrm>
            <a:off x="593870" y="2904357"/>
            <a:ext cx="3930958" cy="13838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 baseline="0">
                <a:latin typeface="Arial"/>
                <a:cs typeface="Arial"/>
              </a:defRPr>
            </a:lvl1pPr>
            <a:lvl2pPr>
              <a:defRPr>
                <a:latin typeface="Roboto Black"/>
                <a:cs typeface="Roboto Black"/>
              </a:defRPr>
            </a:lvl2pPr>
            <a:lvl3pPr>
              <a:defRPr>
                <a:latin typeface="Roboto Black"/>
                <a:cs typeface="Roboto Black"/>
              </a:defRPr>
            </a:lvl3pPr>
            <a:lvl4pPr>
              <a:defRPr>
                <a:latin typeface="Roboto Black"/>
                <a:cs typeface="Roboto Black"/>
              </a:defRPr>
            </a:lvl4pPr>
            <a:lvl5pPr>
              <a:defRPr>
                <a:latin typeface="Roboto Black"/>
                <a:cs typeface="Roboto Black"/>
              </a:defRPr>
            </a:lvl5pPr>
          </a:lstStyle>
          <a:p>
            <a:pPr lvl="0"/>
            <a:r>
              <a:rPr lang="de-DE" dirty="0"/>
              <a:t>Überschrift Arial </a:t>
            </a:r>
            <a:r>
              <a:rPr lang="de-DE" dirty="0" err="1"/>
              <a:t>Bold</a:t>
            </a:r>
            <a:endParaRPr lang="de-DE" dirty="0"/>
          </a:p>
          <a:p>
            <a:pPr lvl="0"/>
            <a:r>
              <a:rPr lang="de-DE" dirty="0"/>
              <a:t>Fließtext Arial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21"/>
          </p:nvPr>
        </p:nvSpPr>
        <p:spPr>
          <a:xfrm>
            <a:off x="4964115" y="1270031"/>
            <a:ext cx="3828287" cy="3521045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Arial 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7" name="Textplatzhalt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580997" y="350243"/>
            <a:ext cx="4324054" cy="4286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 baseline="0">
                <a:latin typeface="Arial"/>
                <a:cs typeface="Arial"/>
              </a:defRPr>
            </a:lvl1pPr>
            <a:lvl2pPr>
              <a:defRPr>
                <a:latin typeface="Roboto Black"/>
                <a:cs typeface="Roboto Black"/>
              </a:defRPr>
            </a:lvl2pPr>
            <a:lvl3pPr>
              <a:defRPr>
                <a:latin typeface="Roboto Black"/>
                <a:cs typeface="Roboto Black"/>
              </a:defRPr>
            </a:lvl3pPr>
            <a:lvl4pPr>
              <a:defRPr>
                <a:latin typeface="Roboto Black"/>
                <a:cs typeface="Roboto Black"/>
              </a:defRPr>
            </a:lvl4pPr>
            <a:lvl5pPr>
              <a:defRPr>
                <a:latin typeface="Roboto Black"/>
                <a:cs typeface="Roboto Black"/>
              </a:defRPr>
            </a:lvl5pPr>
          </a:lstStyle>
          <a:p>
            <a:pPr lvl="0"/>
            <a:r>
              <a:rPr lang="de-DE" dirty="0"/>
              <a:t>Kapitel</a:t>
            </a:r>
          </a:p>
        </p:txBody>
      </p:sp>
      <p:sp>
        <p:nvSpPr>
          <p:cNvPr id="18" name="Fußzeilenplatzhalter 5"/>
          <p:cNvSpPr txBox="1">
            <a:spLocks/>
          </p:cNvSpPr>
          <p:nvPr userDrawn="1"/>
        </p:nvSpPr>
        <p:spPr>
          <a:xfrm>
            <a:off x="364021" y="4922617"/>
            <a:ext cx="1423433" cy="165966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800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Kesseböhmer</a:t>
            </a:r>
            <a:endParaRPr lang="de-DE" sz="8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0" name="Fußzeilenplatzhalter 5"/>
          <p:cNvSpPr txBox="1">
            <a:spLocks/>
          </p:cNvSpPr>
          <p:nvPr userDrawn="1"/>
        </p:nvSpPr>
        <p:spPr>
          <a:xfrm>
            <a:off x="3901146" y="4926529"/>
            <a:ext cx="1423433" cy="165966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8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1" name="Gerade Verbindung 20"/>
          <p:cNvCxnSpPr/>
          <p:nvPr userDrawn="1"/>
        </p:nvCxnSpPr>
        <p:spPr>
          <a:xfrm>
            <a:off x="0" y="4859415"/>
            <a:ext cx="9144000" cy="0"/>
          </a:xfrm>
          <a:prstGeom prst="line">
            <a:avLst/>
          </a:prstGeom>
          <a:ln w="190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Fußzeilenplatzhalter 5"/>
          <p:cNvSpPr txBox="1">
            <a:spLocks/>
          </p:cNvSpPr>
          <p:nvPr userDrawn="1"/>
        </p:nvSpPr>
        <p:spPr>
          <a:xfrm>
            <a:off x="8038796" y="4924851"/>
            <a:ext cx="891905" cy="165966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Seite </a:t>
            </a:r>
            <a:fld id="{0DCE5D59-4EDB-134D-A219-CFE94046D94D}" type="slidenum">
              <a:rPr lang="de-DE" sz="80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pPr algn="r"/>
              <a:t>‹#›</a:t>
            </a:fld>
            <a:endParaRPr lang="de-DE" sz="8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3" name="Bild 11" descr="K-CS-rgb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7879" y="117539"/>
            <a:ext cx="923755" cy="111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326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3269783"/>
            <a:ext cx="9144000" cy="1151883"/>
          </a:xfrm>
          <a:prstGeom prst="rect">
            <a:avLst/>
          </a:prstGeom>
          <a:solidFill>
            <a:srgbClr val="44D6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23"/>
          </p:nvPr>
        </p:nvSpPr>
        <p:spPr>
          <a:xfrm>
            <a:off x="0" y="1"/>
            <a:ext cx="9144000" cy="4932363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2" name="Textplatzhalter 34"/>
          <p:cNvSpPr>
            <a:spLocks noGrp="1"/>
          </p:cNvSpPr>
          <p:nvPr>
            <p:ph type="body" sz="quarter" idx="17" hasCustomPrompt="1"/>
          </p:nvPr>
        </p:nvSpPr>
        <p:spPr>
          <a:xfrm>
            <a:off x="190151" y="2809185"/>
            <a:ext cx="5400000" cy="69000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10000" b="1" baseline="0">
                <a:solidFill>
                  <a:srgbClr val="44D62C"/>
                </a:solidFill>
                <a:latin typeface="Arial"/>
                <a:cs typeface="Arial"/>
              </a:defRPr>
            </a:lvl1pPr>
            <a:lvl2pPr>
              <a:defRPr>
                <a:latin typeface="Roboto Black"/>
                <a:cs typeface="Roboto Black"/>
              </a:defRPr>
            </a:lvl2pPr>
            <a:lvl3pPr>
              <a:defRPr>
                <a:latin typeface="Roboto Black"/>
                <a:cs typeface="Roboto Black"/>
              </a:defRPr>
            </a:lvl3pPr>
            <a:lvl4pPr>
              <a:defRPr>
                <a:latin typeface="Roboto Black"/>
                <a:cs typeface="Roboto Black"/>
              </a:defRPr>
            </a:lvl4pPr>
            <a:lvl5pPr>
              <a:defRPr>
                <a:latin typeface="Roboto Black"/>
                <a:cs typeface="Roboto Black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3" name="Textplatzhalter 34"/>
          <p:cNvSpPr>
            <a:spLocks noGrp="1"/>
          </p:cNvSpPr>
          <p:nvPr>
            <p:ph type="body" sz="quarter" idx="18" hasCustomPrompt="1"/>
          </p:nvPr>
        </p:nvSpPr>
        <p:spPr>
          <a:xfrm>
            <a:off x="190151" y="3785120"/>
            <a:ext cx="5400000" cy="932824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0" b="1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latin typeface="Roboto Black"/>
                <a:cs typeface="Roboto Black"/>
              </a:defRPr>
            </a:lvl2pPr>
            <a:lvl3pPr>
              <a:defRPr>
                <a:latin typeface="Roboto Black"/>
                <a:cs typeface="Roboto Black"/>
              </a:defRPr>
            </a:lvl3pPr>
            <a:lvl4pPr>
              <a:defRPr>
                <a:latin typeface="Roboto Black"/>
                <a:cs typeface="Roboto Black"/>
              </a:defRPr>
            </a:lvl4pPr>
            <a:lvl5pPr>
              <a:defRPr>
                <a:latin typeface="Roboto Black"/>
                <a:cs typeface="Roboto Black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/>
              <a:t>her!</a:t>
            </a:r>
          </a:p>
        </p:txBody>
      </p:sp>
      <p:sp>
        <p:nvSpPr>
          <p:cNvPr id="25" name="Textplatzhalter 27"/>
          <p:cNvSpPr>
            <a:spLocks noGrp="1"/>
          </p:cNvSpPr>
          <p:nvPr>
            <p:ph type="body" sz="quarter" idx="22" hasCustomPrompt="1"/>
          </p:nvPr>
        </p:nvSpPr>
        <p:spPr>
          <a:xfrm>
            <a:off x="3539621" y="3269783"/>
            <a:ext cx="5400000" cy="1260000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latin typeface="Arial "/>
                <a:cs typeface="Arial "/>
              </a:defRPr>
            </a:lvl1pPr>
            <a:lvl2pPr>
              <a:defRPr>
                <a:latin typeface="Roboto Light"/>
                <a:cs typeface="Roboto Light"/>
              </a:defRPr>
            </a:lvl2pPr>
            <a:lvl3pPr>
              <a:defRPr>
                <a:latin typeface="Roboto Light"/>
                <a:cs typeface="Roboto Light"/>
              </a:defRPr>
            </a:lvl3pPr>
            <a:lvl4pPr>
              <a:defRPr>
                <a:latin typeface="Roboto Light"/>
                <a:cs typeface="Roboto Light"/>
              </a:defRPr>
            </a:lvl4pPr>
            <a:lvl5pPr>
              <a:defRPr>
                <a:latin typeface="Roboto Light"/>
                <a:cs typeface="Roboto Light"/>
              </a:defRPr>
            </a:lvl5pPr>
          </a:lstStyle>
          <a:p>
            <a:pPr lvl="0"/>
            <a:r>
              <a:rPr lang="de-DE" dirty="0"/>
              <a:t>Platzhaltertext, hier klicken,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/>
              <a:t>Platzhaltertext, hier klicken,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/>
              <a:t>Platzhaltertext, hier klicken.</a:t>
            </a:r>
          </a:p>
        </p:txBody>
      </p:sp>
      <p:sp>
        <p:nvSpPr>
          <p:cNvPr id="12" name="Fußzeilenplatzhalter 5"/>
          <p:cNvSpPr txBox="1">
            <a:spLocks/>
          </p:cNvSpPr>
          <p:nvPr userDrawn="1"/>
        </p:nvSpPr>
        <p:spPr>
          <a:xfrm>
            <a:off x="364021" y="4922617"/>
            <a:ext cx="1423433" cy="165966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800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Kesseböhmer</a:t>
            </a:r>
            <a:endParaRPr lang="de-DE" sz="8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Fußzeilenplatzhalter 5"/>
          <p:cNvSpPr txBox="1">
            <a:spLocks/>
          </p:cNvSpPr>
          <p:nvPr userDrawn="1"/>
        </p:nvSpPr>
        <p:spPr>
          <a:xfrm>
            <a:off x="3901146" y="4926529"/>
            <a:ext cx="1423433" cy="165966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8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0" y="4859415"/>
            <a:ext cx="9144000" cy="0"/>
          </a:xfrm>
          <a:prstGeom prst="line">
            <a:avLst/>
          </a:prstGeom>
          <a:ln w="190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ußzeilenplatzhalter 5"/>
          <p:cNvSpPr txBox="1">
            <a:spLocks/>
          </p:cNvSpPr>
          <p:nvPr userDrawn="1"/>
        </p:nvSpPr>
        <p:spPr>
          <a:xfrm>
            <a:off x="8038796" y="4924851"/>
            <a:ext cx="891905" cy="165966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Seite </a:t>
            </a:r>
            <a:fld id="{0DCE5D59-4EDB-134D-A219-CFE94046D94D}" type="slidenum">
              <a:rPr lang="de-DE" sz="80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pPr algn="r"/>
              <a:t>‹#›</a:t>
            </a:fld>
            <a:endParaRPr lang="de-DE" sz="8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3" name="Bild 11" descr="K-CS-rgb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7607879" y="117539"/>
            <a:ext cx="923755" cy="112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2203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ellenplatzhalter 2"/>
          <p:cNvSpPr>
            <a:spLocks noGrp="1"/>
          </p:cNvSpPr>
          <p:nvPr>
            <p:ph type="tbl" sz="quarter" idx="25"/>
          </p:nvPr>
        </p:nvSpPr>
        <p:spPr>
          <a:xfrm>
            <a:off x="611190" y="835026"/>
            <a:ext cx="5216525" cy="3660775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Arial "/>
              </a:defRPr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17" name="Textplatzhalt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580997" y="350243"/>
            <a:ext cx="4324054" cy="4286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 baseline="0">
                <a:latin typeface="Arial"/>
                <a:cs typeface="Arial"/>
              </a:defRPr>
            </a:lvl1pPr>
            <a:lvl2pPr>
              <a:defRPr>
                <a:latin typeface="Roboto Black"/>
                <a:cs typeface="Roboto Black"/>
              </a:defRPr>
            </a:lvl2pPr>
            <a:lvl3pPr>
              <a:defRPr>
                <a:latin typeface="Roboto Black"/>
                <a:cs typeface="Roboto Black"/>
              </a:defRPr>
            </a:lvl3pPr>
            <a:lvl4pPr>
              <a:defRPr>
                <a:latin typeface="Roboto Black"/>
                <a:cs typeface="Roboto Black"/>
              </a:defRPr>
            </a:lvl4pPr>
            <a:lvl5pPr>
              <a:defRPr>
                <a:latin typeface="Roboto Black"/>
                <a:cs typeface="Roboto Black"/>
              </a:defRPr>
            </a:lvl5pPr>
          </a:lstStyle>
          <a:p>
            <a:pPr lvl="0"/>
            <a:r>
              <a:rPr lang="de-DE" dirty="0"/>
              <a:t>Kapitel</a:t>
            </a:r>
          </a:p>
        </p:txBody>
      </p:sp>
      <p:sp>
        <p:nvSpPr>
          <p:cNvPr id="11" name="Fußzeilenplatzhalter 5"/>
          <p:cNvSpPr txBox="1">
            <a:spLocks/>
          </p:cNvSpPr>
          <p:nvPr userDrawn="1"/>
        </p:nvSpPr>
        <p:spPr>
          <a:xfrm>
            <a:off x="364021" y="4922617"/>
            <a:ext cx="1423433" cy="165966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800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Kesseböhmer</a:t>
            </a:r>
            <a:endParaRPr lang="de-DE" sz="8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Fußzeilenplatzhalter 5"/>
          <p:cNvSpPr txBox="1">
            <a:spLocks/>
          </p:cNvSpPr>
          <p:nvPr userDrawn="1"/>
        </p:nvSpPr>
        <p:spPr>
          <a:xfrm>
            <a:off x="3901146" y="4926529"/>
            <a:ext cx="1423433" cy="165966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8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0" y="4859415"/>
            <a:ext cx="9144000" cy="0"/>
          </a:xfrm>
          <a:prstGeom prst="line">
            <a:avLst/>
          </a:prstGeom>
          <a:ln w="190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ußzeilenplatzhalter 5"/>
          <p:cNvSpPr txBox="1">
            <a:spLocks/>
          </p:cNvSpPr>
          <p:nvPr userDrawn="1"/>
        </p:nvSpPr>
        <p:spPr>
          <a:xfrm>
            <a:off x="8038796" y="4924851"/>
            <a:ext cx="891905" cy="165966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Seite </a:t>
            </a:r>
            <a:fld id="{0DCE5D59-4EDB-134D-A219-CFE94046D94D}" type="slidenum">
              <a:rPr lang="de-DE" sz="80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pPr algn="r"/>
              <a:t>‹#›</a:t>
            </a:fld>
            <a:endParaRPr lang="de-DE" sz="8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0" name="Bild 11" descr="K-CS-rgb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7607879" y="117539"/>
            <a:ext cx="923755" cy="1116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8881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66751" y="2025651"/>
            <a:ext cx="5311775" cy="242411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aseline="0">
                <a:latin typeface="Arial"/>
                <a:cs typeface="Arial"/>
              </a:defRPr>
            </a:lvl1pPr>
            <a:lvl2pPr>
              <a:defRPr>
                <a:latin typeface="Roboto Light"/>
                <a:cs typeface="Roboto Light"/>
              </a:defRPr>
            </a:lvl2pPr>
            <a:lvl3pPr>
              <a:defRPr>
                <a:latin typeface="Roboto Light"/>
                <a:cs typeface="Roboto Light"/>
              </a:defRPr>
            </a:lvl3pPr>
            <a:lvl4pPr>
              <a:defRPr>
                <a:latin typeface="Roboto Light"/>
                <a:cs typeface="Roboto Light"/>
              </a:defRPr>
            </a:lvl4pPr>
            <a:lvl5pPr>
              <a:defRPr>
                <a:latin typeface="Roboto Light"/>
                <a:cs typeface="Roboto Light"/>
              </a:defRPr>
            </a:lvl5pPr>
          </a:lstStyle>
          <a:p>
            <a:pPr lvl="0"/>
            <a:r>
              <a:rPr lang="de-DE" dirty="0"/>
              <a:t>Eine Kernaussage </a:t>
            </a:r>
          </a:p>
          <a:p>
            <a:pPr lvl="0"/>
            <a:r>
              <a:rPr lang="de-DE" dirty="0"/>
              <a:t>für eine ganze Seite.</a:t>
            </a:r>
          </a:p>
        </p:txBody>
      </p:sp>
      <p:sp>
        <p:nvSpPr>
          <p:cNvPr id="9" name="Fußzeilenplatzhalter 5"/>
          <p:cNvSpPr txBox="1">
            <a:spLocks/>
          </p:cNvSpPr>
          <p:nvPr userDrawn="1"/>
        </p:nvSpPr>
        <p:spPr>
          <a:xfrm>
            <a:off x="364021" y="4922617"/>
            <a:ext cx="1423433" cy="165966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800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Kesseböhmer</a:t>
            </a:r>
            <a:endParaRPr lang="de-DE" sz="8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" name="Fußzeilenplatzhalter 5"/>
          <p:cNvSpPr txBox="1">
            <a:spLocks/>
          </p:cNvSpPr>
          <p:nvPr userDrawn="1"/>
        </p:nvSpPr>
        <p:spPr>
          <a:xfrm>
            <a:off x="3901146" y="4926529"/>
            <a:ext cx="1423433" cy="165966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8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0" y="4859415"/>
            <a:ext cx="9144000" cy="0"/>
          </a:xfrm>
          <a:prstGeom prst="line">
            <a:avLst/>
          </a:prstGeom>
          <a:ln w="190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585728" y="354963"/>
            <a:ext cx="4324054" cy="4286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 baseline="0">
                <a:latin typeface="Arial"/>
                <a:cs typeface="Arial"/>
              </a:defRPr>
            </a:lvl1pPr>
            <a:lvl2pPr>
              <a:defRPr>
                <a:latin typeface="Roboto Black"/>
                <a:cs typeface="Roboto Black"/>
              </a:defRPr>
            </a:lvl2pPr>
            <a:lvl3pPr>
              <a:defRPr>
                <a:latin typeface="Roboto Black"/>
                <a:cs typeface="Roboto Black"/>
              </a:defRPr>
            </a:lvl3pPr>
            <a:lvl4pPr>
              <a:defRPr>
                <a:latin typeface="Roboto Black"/>
                <a:cs typeface="Roboto Black"/>
              </a:defRPr>
            </a:lvl4pPr>
            <a:lvl5pPr>
              <a:defRPr>
                <a:latin typeface="Roboto Black"/>
                <a:cs typeface="Roboto Black"/>
              </a:defRPr>
            </a:lvl5pPr>
          </a:lstStyle>
          <a:p>
            <a:pPr lvl="0"/>
            <a:r>
              <a:rPr lang="de-DE" dirty="0"/>
              <a:t>Kapitel</a:t>
            </a:r>
          </a:p>
        </p:txBody>
      </p:sp>
      <p:sp>
        <p:nvSpPr>
          <p:cNvPr id="13" name="Fußzeilenplatzhalter 5"/>
          <p:cNvSpPr txBox="1">
            <a:spLocks/>
          </p:cNvSpPr>
          <p:nvPr userDrawn="1"/>
        </p:nvSpPr>
        <p:spPr>
          <a:xfrm>
            <a:off x="8038796" y="4924851"/>
            <a:ext cx="891905" cy="165966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Seite </a:t>
            </a:r>
            <a:fld id="{0DCE5D59-4EDB-134D-A219-CFE94046D94D}" type="slidenum">
              <a:rPr lang="de-DE" sz="80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pPr algn="r"/>
              <a:t>‹#›</a:t>
            </a:fld>
            <a:endParaRPr lang="de-DE" sz="8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1" name="Bild 11" descr="K-CS-rgb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7879" y="117539"/>
            <a:ext cx="923755" cy="112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2043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4"/>
          <p:cNvSpPr>
            <a:spLocks noGrp="1"/>
          </p:cNvSpPr>
          <p:nvPr>
            <p:ph type="body" sz="quarter" idx="32" hasCustomPrompt="1"/>
          </p:nvPr>
        </p:nvSpPr>
        <p:spPr>
          <a:xfrm>
            <a:off x="5143500" y="1974803"/>
            <a:ext cx="4000500" cy="1157395"/>
          </a:xfrm>
          <a:prstGeom prst="rect">
            <a:avLst/>
          </a:prstGeom>
        </p:spPr>
        <p:txBody>
          <a:bodyPr vert="horz" lIns="360000" tIns="36000" rIns="360000" bIns="36000" anchor="ctr"/>
          <a:lstStyle>
            <a:lvl1pPr marL="0" indent="0" algn="l">
              <a:buNone/>
              <a:defRPr sz="24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Roboto Light"/>
                <a:cs typeface="Roboto Light"/>
              </a:defRPr>
            </a:lvl2pPr>
            <a:lvl3pPr>
              <a:defRPr>
                <a:latin typeface="Roboto Light"/>
                <a:cs typeface="Roboto Light"/>
              </a:defRPr>
            </a:lvl3pPr>
            <a:lvl4pPr>
              <a:defRPr>
                <a:latin typeface="Roboto Light"/>
                <a:cs typeface="Roboto Light"/>
              </a:defRPr>
            </a:lvl4pPr>
            <a:lvl5pPr>
              <a:defRPr>
                <a:latin typeface="Roboto Light"/>
                <a:cs typeface="Roboto Light"/>
              </a:defRPr>
            </a:lvl5pPr>
          </a:lstStyle>
          <a:p>
            <a:pPr lvl="0"/>
            <a:r>
              <a:rPr lang="de-DE" dirty="0"/>
              <a:t>Produkt XYZ</a:t>
            </a:r>
          </a:p>
        </p:txBody>
      </p:sp>
      <p:pic>
        <p:nvPicPr>
          <p:cNvPr id="10" name="Bild 11" descr="K-CS-rgb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7879" y="117539"/>
            <a:ext cx="923755" cy="112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platzhalter 4"/>
          <p:cNvSpPr>
            <a:spLocks noGrp="1"/>
          </p:cNvSpPr>
          <p:nvPr>
            <p:ph type="body" sz="quarter" idx="33" hasCustomPrompt="1"/>
          </p:nvPr>
        </p:nvSpPr>
        <p:spPr>
          <a:xfrm>
            <a:off x="0" y="1677"/>
            <a:ext cx="5143500" cy="5141823"/>
          </a:xfrm>
          <a:prstGeom prst="rect">
            <a:avLst/>
          </a:prstGeom>
        </p:spPr>
        <p:txBody>
          <a:bodyPr vert="horz" lIns="360000" tIns="36000" rIns="360000" bIns="36000" anchor="ctr"/>
          <a:lstStyle>
            <a:lvl1pPr marL="0" indent="0" algn="l">
              <a:buNone/>
              <a:defRPr sz="1200" b="0" i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Roboto Light"/>
                <a:cs typeface="Roboto Light"/>
              </a:defRPr>
            </a:lvl2pPr>
            <a:lvl3pPr>
              <a:defRPr>
                <a:latin typeface="Roboto Light"/>
                <a:cs typeface="Roboto Light"/>
              </a:defRPr>
            </a:lvl3pPr>
            <a:lvl4pPr>
              <a:defRPr>
                <a:latin typeface="Roboto Light"/>
                <a:cs typeface="Roboto Light"/>
              </a:defRPr>
            </a:lvl4pPr>
            <a:lvl5pPr>
              <a:defRPr>
                <a:latin typeface="Roboto Light"/>
                <a:cs typeface="Roboto Light"/>
              </a:defRPr>
            </a:lvl5pPr>
          </a:lstStyle>
          <a:p>
            <a:pPr lvl="0"/>
            <a:r>
              <a:rPr lang="de-DE" dirty="0"/>
              <a:t>Hier das quadratische Kachelbild einfügen</a:t>
            </a:r>
            <a:br>
              <a:rPr lang="de-DE" dirty="0"/>
            </a:br>
            <a:r>
              <a:rPr lang="de-DE" dirty="0"/>
              <a:t>G:\PM\80_Messen\Interzum\Interzum_2021\Schulung+BPP\Kachelbilder</a:t>
            </a:r>
          </a:p>
        </p:txBody>
      </p:sp>
    </p:spTree>
    <p:extLst>
      <p:ext uri="{BB962C8B-B14F-4D97-AF65-F5344CB8AC3E}">
        <p14:creationId xmlns:p14="http://schemas.microsoft.com/office/powerpoint/2010/main" val="634051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5"/>
          <p:cNvSpPr txBox="1">
            <a:spLocks/>
          </p:cNvSpPr>
          <p:nvPr userDrawn="1"/>
        </p:nvSpPr>
        <p:spPr>
          <a:xfrm>
            <a:off x="364021" y="4922617"/>
            <a:ext cx="1423433" cy="165966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800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Kesseböhmer</a:t>
            </a:r>
            <a:endParaRPr lang="de-DE" sz="8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" name="Fußzeilenplatzhalter 5"/>
          <p:cNvSpPr txBox="1">
            <a:spLocks/>
          </p:cNvSpPr>
          <p:nvPr userDrawn="1"/>
        </p:nvSpPr>
        <p:spPr>
          <a:xfrm>
            <a:off x="3901146" y="4926529"/>
            <a:ext cx="1423433" cy="165966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8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0" y="4859415"/>
            <a:ext cx="9144000" cy="0"/>
          </a:xfrm>
          <a:prstGeom prst="line">
            <a:avLst/>
          </a:prstGeom>
          <a:ln w="190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585728" y="354963"/>
            <a:ext cx="4324054" cy="4286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 baseline="0">
                <a:latin typeface="Arial"/>
                <a:cs typeface="Arial"/>
              </a:defRPr>
            </a:lvl1pPr>
            <a:lvl2pPr>
              <a:defRPr>
                <a:latin typeface="Roboto Black"/>
                <a:cs typeface="Roboto Black"/>
              </a:defRPr>
            </a:lvl2pPr>
            <a:lvl3pPr>
              <a:defRPr>
                <a:latin typeface="Roboto Black"/>
                <a:cs typeface="Roboto Black"/>
              </a:defRPr>
            </a:lvl3pPr>
            <a:lvl4pPr>
              <a:defRPr>
                <a:latin typeface="Roboto Black"/>
                <a:cs typeface="Roboto Black"/>
              </a:defRPr>
            </a:lvl4pPr>
            <a:lvl5pPr>
              <a:defRPr>
                <a:latin typeface="Roboto Black"/>
                <a:cs typeface="Roboto Black"/>
              </a:defRPr>
            </a:lvl5pPr>
          </a:lstStyle>
          <a:p>
            <a:pPr lvl="0"/>
            <a:r>
              <a:rPr lang="de-DE" dirty="0"/>
              <a:t>Produktphilosophie</a:t>
            </a:r>
          </a:p>
        </p:txBody>
      </p:sp>
      <p:sp>
        <p:nvSpPr>
          <p:cNvPr id="13" name="Fußzeilenplatzhalter 5"/>
          <p:cNvSpPr txBox="1">
            <a:spLocks/>
          </p:cNvSpPr>
          <p:nvPr userDrawn="1"/>
        </p:nvSpPr>
        <p:spPr>
          <a:xfrm>
            <a:off x="8038796" y="4924851"/>
            <a:ext cx="891905" cy="165966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Seite </a:t>
            </a:r>
            <a:fld id="{0DCE5D59-4EDB-134D-A219-CFE94046D94D}" type="slidenum">
              <a:rPr lang="de-DE" sz="80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pPr algn="r"/>
              <a:t>‹#›</a:t>
            </a:fld>
            <a:endParaRPr lang="de-DE" sz="8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1" name="Bild 11" descr="K-CS-rgb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7879" y="117539"/>
            <a:ext cx="923755" cy="112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platzhalter 4"/>
          <p:cNvSpPr>
            <a:spLocks noGrp="1"/>
          </p:cNvSpPr>
          <p:nvPr>
            <p:ph type="body" sz="quarter" idx="32" hasCustomPrompt="1"/>
          </p:nvPr>
        </p:nvSpPr>
        <p:spPr>
          <a:xfrm>
            <a:off x="585728" y="1502463"/>
            <a:ext cx="3604767" cy="322092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500" baseline="0">
                <a:latin typeface="Arial"/>
                <a:cs typeface="Arial"/>
              </a:defRPr>
            </a:lvl1pPr>
            <a:lvl2pPr>
              <a:defRPr>
                <a:latin typeface="Roboto Light"/>
                <a:cs typeface="Roboto Light"/>
              </a:defRPr>
            </a:lvl2pPr>
            <a:lvl3pPr>
              <a:defRPr>
                <a:latin typeface="Roboto Light"/>
                <a:cs typeface="Roboto Light"/>
              </a:defRPr>
            </a:lvl3pPr>
            <a:lvl4pPr>
              <a:defRPr>
                <a:latin typeface="Roboto Light"/>
                <a:cs typeface="Roboto Light"/>
              </a:defRPr>
            </a:lvl4pPr>
            <a:lvl5pPr>
              <a:defRPr>
                <a:latin typeface="Roboto Light"/>
                <a:cs typeface="Roboto Light"/>
              </a:defRPr>
            </a:lvl5pPr>
          </a:lstStyle>
          <a:p>
            <a:pPr lvl="0"/>
            <a:r>
              <a:rPr lang="de-DE" dirty="0"/>
              <a:t>Office Lösung. </a:t>
            </a:r>
            <a:br>
              <a:rPr lang="de-DE" dirty="0"/>
            </a:br>
            <a:r>
              <a:rPr lang="de-DE" dirty="0"/>
              <a:t>Beispiel für Textbereich. Position und Schriftgröße des Textbereiches beibehalten. Bereich neben Textbereich für Bild und Beschriftung nutzen.</a:t>
            </a:r>
            <a:br>
              <a:rPr lang="de-DE" dirty="0"/>
            </a:br>
            <a:endParaRPr lang="de-DE" dirty="0"/>
          </a:p>
        </p:txBody>
      </p:sp>
      <p:sp>
        <p:nvSpPr>
          <p:cNvPr id="20" name="Textplatzhalter 11"/>
          <p:cNvSpPr>
            <a:spLocks noGrp="1"/>
          </p:cNvSpPr>
          <p:nvPr>
            <p:ph type="body" sz="quarter" idx="33" hasCustomPrompt="1"/>
          </p:nvPr>
        </p:nvSpPr>
        <p:spPr>
          <a:xfrm>
            <a:off x="598840" y="810644"/>
            <a:ext cx="4324054" cy="4286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sz="1600" b="1" dirty="0"/>
              <a:t>Story (oder Nutzen etc…) Produkt XY</a:t>
            </a:r>
          </a:p>
        </p:txBody>
      </p:sp>
    </p:spTree>
    <p:extLst>
      <p:ext uri="{BB962C8B-B14F-4D97-AF65-F5344CB8AC3E}">
        <p14:creationId xmlns:p14="http://schemas.microsoft.com/office/powerpoint/2010/main" val="3770192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861E2-58AA-4546-8FE5-67BCE2211F40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5C33D-6420-43F9-9B95-6F634F854E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846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808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7" r:id="rId4"/>
    <p:sldLayoutId id="2147483661" r:id="rId5"/>
    <p:sldLayoutId id="2147483662" r:id="rId6"/>
    <p:sldLayoutId id="2147483668" r:id="rId7"/>
    <p:sldLayoutId id="2147483670" r:id="rId8"/>
    <p:sldLayoutId id="2147483672" r:id="rId9"/>
    <p:sldLayoutId id="2147483673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14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14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14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9.jpeg"/><Relationship Id="rId9" Type="http://schemas.openxmlformats.org/officeDocument/2006/relationships/image" Target="../media/image14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11" Type="http://schemas.openxmlformats.org/officeDocument/2006/relationships/image" Target="../media/image144.svg"/><Relationship Id="rId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30.jpeg"/><Relationship Id="rId9" Type="http://schemas.openxmlformats.org/officeDocument/2006/relationships/image" Target="../media/image14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svg"/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34.png"/><Relationship Id="rId10" Type="http://schemas.openxmlformats.org/officeDocument/2006/relationships/image" Target="../media/image144.svg"/><Relationship Id="rId4" Type="http://schemas.openxmlformats.org/officeDocument/2006/relationships/image" Target="../media/image33.jpe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5962380-C05A-41C1-E809-584BAF015639}"/>
              </a:ext>
            </a:extLst>
          </p:cNvPr>
          <p:cNvSpPr txBox="1"/>
          <p:nvPr/>
        </p:nvSpPr>
        <p:spPr>
          <a:xfrm>
            <a:off x="7143750" y="4874384"/>
            <a:ext cx="22194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 Narrow" panose="020B0506020203020204" pitchFamily="34" charset="-52"/>
              </a:rPr>
              <a:t>KESSEBOEHMER-RUS.COM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2"/>
            <a:ext cx="9144000" cy="513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12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17AC2288-469B-A5AC-0783-1958EAF08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68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4E3E1D-B30E-98B7-2AFC-DABB6C0BF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41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EA413-6B77-72D0-9F42-6A1B193711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rgbClr val="00A479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Подъемники</a:t>
            </a:r>
          </a:p>
        </p:txBody>
      </p:sp>
    </p:spTree>
    <p:extLst>
      <p:ext uri="{BB962C8B-B14F-4D97-AF65-F5344CB8AC3E}">
        <p14:creationId xmlns:p14="http://schemas.microsoft.com/office/powerpoint/2010/main" val="3992726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D27B10C-7C9E-46AE-3FF9-9FF24397EF17}"/>
              </a:ext>
            </a:extLst>
          </p:cNvPr>
          <p:cNvSpPr txBox="1"/>
          <p:nvPr/>
        </p:nvSpPr>
        <p:spPr>
          <a:xfrm>
            <a:off x="3474721" y="4848024"/>
            <a:ext cx="21945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 Narrow" panose="020B0506020203020204" pitchFamily="34" charset="-52"/>
              </a:rPr>
              <a:t>KESSEBOEHMER-RUS.COM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424AE219-803E-95BA-6BF5-ACA69F567948}"/>
              </a:ext>
            </a:extLst>
          </p:cNvPr>
          <p:cNvSpPr txBox="1">
            <a:spLocks/>
          </p:cNvSpPr>
          <p:nvPr/>
        </p:nvSpPr>
        <p:spPr>
          <a:xfrm>
            <a:off x="4846320" y="585621"/>
            <a:ext cx="3601488" cy="941994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Roboto Black"/>
                <a:ea typeface="+mn-ea"/>
                <a:cs typeface="Roboto Blac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Roboto Black"/>
                <a:ea typeface="+mn-ea"/>
                <a:cs typeface="Roboto Blac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Roboto Black"/>
                <a:ea typeface="+mn-ea"/>
                <a:cs typeface="Roboto Blac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Roboto Black"/>
                <a:ea typeface="+mn-ea"/>
                <a:cs typeface="Roboto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44D62C"/>
                </a:solidFill>
                <a:latin typeface="Prata" panose="00000500000000000000" pitchFamily="2" charset="-52"/>
              </a:rPr>
              <a:t>FREEfold</a:t>
            </a:r>
            <a:r>
              <a:rPr lang="en-US" dirty="0">
                <a:solidFill>
                  <a:srgbClr val="44D62C"/>
                </a:solidFill>
                <a:latin typeface="Prata" panose="00000500000000000000" pitchFamily="2" charset="-52"/>
              </a:rPr>
              <a:t> short</a:t>
            </a:r>
          </a:p>
          <a:p>
            <a:r>
              <a:rPr lang="ru-RU" dirty="0">
                <a:solidFill>
                  <a:srgbClr val="44D62C"/>
                </a:solidFill>
                <a:latin typeface="Prata" panose="00000500000000000000" pitchFamily="2" charset="-52"/>
              </a:rPr>
              <a:t>самый популярный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CF43C61-485B-5C8C-0CB9-65D87BC23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2" t="15234" r="40238" b="23344"/>
          <a:stretch/>
        </p:blipFill>
        <p:spPr bwMode="auto">
          <a:xfrm>
            <a:off x="-1" y="-7882"/>
            <a:ext cx="4846321" cy="4848023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534ACB1B-5A70-21E3-DBC2-DF612400F9DE}"/>
              </a:ext>
            </a:extLst>
          </p:cNvPr>
          <p:cNvSpPr txBox="1"/>
          <p:nvPr/>
        </p:nvSpPr>
        <p:spPr>
          <a:xfrm>
            <a:off x="5549604" y="1914107"/>
            <a:ext cx="40919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34F55"/>
                </a:solidFill>
                <a:latin typeface="PT Sans Narrow" panose="020B0506020203020204" pitchFamily="34" charset="-52"/>
              </a:rPr>
              <a:t>	В комплекте:</a:t>
            </a:r>
          </a:p>
          <a:p>
            <a:pPr marL="285743" indent="-285743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434F55"/>
                </a:solidFill>
                <a:latin typeface="PT Sans Narrow" panose="020B0506020203020204" pitchFamily="34" charset="-52"/>
              </a:rPr>
              <a:t>2 подъёмных механизма</a:t>
            </a:r>
          </a:p>
          <a:p>
            <a:pPr marL="285743" indent="-285743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434F55"/>
                </a:solidFill>
                <a:latin typeface="PT Sans Narrow" panose="020B0506020203020204" pitchFamily="34" charset="-52"/>
              </a:rPr>
              <a:t>2 крепления к фасаду</a:t>
            </a:r>
          </a:p>
          <a:p>
            <a:pPr marL="285743" indent="-285743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434F55"/>
                </a:solidFill>
                <a:latin typeface="PT Sans Narrow" panose="020B0506020203020204" pitchFamily="34" charset="-52"/>
              </a:rPr>
              <a:t>Бумажный шаблон для присадки</a:t>
            </a:r>
          </a:p>
          <a:p>
            <a:endParaRPr lang="ru-RU" sz="1600" dirty="0">
              <a:solidFill>
                <a:srgbClr val="434F55"/>
              </a:solidFill>
              <a:latin typeface="PT Sans Narrow" panose="020B0506020203020204" pitchFamily="34" charset="-52"/>
            </a:endParaRPr>
          </a:p>
          <a:p>
            <a:r>
              <a:rPr lang="ru-RU" sz="1600" dirty="0">
                <a:solidFill>
                  <a:srgbClr val="434F55"/>
                </a:solidFill>
                <a:latin typeface="PT Sans Narrow" panose="020B0506020203020204" pitchFamily="34" charset="-52"/>
              </a:rPr>
              <a:t>	Дополнительно:</a:t>
            </a:r>
          </a:p>
          <a:p>
            <a:pPr marL="285743" indent="-285743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434F55"/>
                </a:solidFill>
                <a:latin typeface="PT Sans Narrow" panose="020B0506020203020204" pitchFamily="34" charset="-52"/>
              </a:rPr>
              <a:t>Декоративная крышка (левая/правая)</a:t>
            </a:r>
          </a:p>
          <a:p>
            <a:pPr marL="285743" indent="-285743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434F55"/>
                </a:solidFill>
                <a:latin typeface="PT Sans Narrow" panose="020B0506020203020204" pitchFamily="34" charset="-52"/>
              </a:rPr>
              <a:t>Средняя петля 3</a:t>
            </a:r>
            <a:r>
              <a:rPr lang="en-US" sz="1600" dirty="0">
                <a:solidFill>
                  <a:srgbClr val="434F55"/>
                </a:solidFill>
                <a:latin typeface="PT Sans Narrow" panose="020B0506020203020204" pitchFamily="34" charset="-52"/>
              </a:rPr>
              <a:t>D</a:t>
            </a:r>
            <a:endParaRPr lang="ru-RU" sz="1600" dirty="0">
              <a:solidFill>
                <a:srgbClr val="434F55"/>
              </a:solidFill>
              <a:latin typeface="PT Sans Narrow" panose="020B0506020203020204" pitchFamily="34" charset="-52"/>
            </a:endParaRPr>
          </a:p>
          <a:p>
            <a:pPr marL="285743" indent="-285743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434F55"/>
                </a:solidFill>
                <a:latin typeface="PT Sans Narrow" panose="020B0506020203020204" pitchFamily="34" charset="-52"/>
              </a:rPr>
              <a:t>Ограничитель угла 90 гр.</a:t>
            </a:r>
          </a:p>
          <a:p>
            <a:pPr marL="285743" indent="-285743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434F55"/>
                </a:solidFill>
                <a:latin typeface="PT Sans Narrow" panose="020B0506020203020204" pitchFamily="34" charset="-52"/>
              </a:rPr>
              <a:t>Адаптер для алюминиевых рамок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F839C691-F906-D2B1-AC52-FDE9EB0B7A9E}"/>
              </a:ext>
            </a:extLst>
          </p:cNvPr>
          <p:cNvSpPr txBox="1"/>
          <p:nvPr/>
        </p:nvSpPr>
        <p:spPr>
          <a:xfrm>
            <a:off x="3676018" y="3143939"/>
            <a:ext cx="16807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34F55"/>
                </a:solidFill>
                <a:latin typeface="PT Sans Narrow" panose="020B0506020203020204" pitchFamily="34" charset="-52"/>
              </a:rPr>
              <a:t>3 цвета крышки:</a:t>
            </a:r>
          </a:p>
          <a:p>
            <a:pPr marL="285743" indent="-285743"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rgbClr val="434F55"/>
                </a:solidFill>
                <a:latin typeface="PT Sans Narrow" panose="020B0506020203020204" pitchFamily="34" charset="-52"/>
              </a:rPr>
              <a:t>Серый</a:t>
            </a:r>
          </a:p>
          <a:p>
            <a:pPr marL="285743" indent="-285743"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rgbClr val="434F55"/>
                </a:solidFill>
                <a:latin typeface="PT Sans Narrow" panose="020B0506020203020204" pitchFamily="34" charset="-52"/>
              </a:rPr>
              <a:t>Белый</a:t>
            </a:r>
          </a:p>
          <a:p>
            <a:pPr marL="285743" indent="-285743"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rgbClr val="434F55"/>
                </a:solidFill>
                <a:latin typeface="PT Sans Narrow" panose="020B0506020203020204" pitchFamily="34" charset="-52"/>
              </a:rPr>
              <a:t>антрацит</a:t>
            </a:r>
          </a:p>
        </p:txBody>
      </p:sp>
    </p:spTree>
    <p:extLst>
      <p:ext uri="{BB962C8B-B14F-4D97-AF65-F5344CB8AC3E}">
        <p14:creationId xmlns:p14="http://schemas.microsoft.com/office/powerpoint/2010/main" val="1951380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3" descr="lasche-kb-group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7776" y="1"/>
            <a:ext cx="1275086" cy="12447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3864995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78962" y="2544367"/>
            <a:ext cx="220141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b="1" dirty="0"/>
              <a:t>FREE SLIDE</a:t>
            </a:r>
            <a:endParaRPr lang="ru-RU" sz="1350" b="1" dirty="0"/>
          </a:p>
          <a:p>
            <a:pPr algn="r"/>
            <a:endParaRPr lang="en-US" sz="1350" b="1" dirty="0"/>
          </a:p>
          <a:p>
            <a:pPr algn="r"/>
            <a:r>
              <a:rPr lang="ru-RU" sz="1350" b="1" dirty="0"/>
              <a:t>Цвет: Антрацит</a:t>
            </a:r>
          </a:p>
          <a:p>
            <a:pPr algn="r"/>
            <a:r>
              <a:rPr lang="ru-RU" sz="1350" b="1" dirty="0"/>
              <a:t>          Серый</a:t>
            </a:r>
          </a:p>
          <a:p>
            <a:pPr algn="r"/>
            <a:r>
              <a:rPr lang="ru-RU" sz="1350" b="1" dirty="0"/>
              <a:t>Белый</a:t>
            </a:r>
          </a:p>
        </p:txBody>
      </p:sp>
      <p:pic>
        <p:nvPicPr>
          <p:cNvPr id="5" name="Рисунок 4" descr="Линия со стрелкой: разворот по горизонтали">
            <a:hlinkClick r:id="" action="ppaction://noaction"/>
            <a:extLst>
              <a:ext uri="{FF2B5EF4-FFF2-40B4-BE49-F238E27FC236}">
                <a16:creationId xmlns:a16="http://schemas.microsoft.com/office/drawing/2014/main" id="{875C4186-7AF2-4027-8AC0-F9D9E66173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65565" y="4840501"/>
            <a:ext cx="271130" cy="271130"/>
          </a:xfrm>
          <a:prstGeom prst="rect">
            <a:avLst/>
          </a:prstGeom>
        </p:spPr>
      </p:pic>
      <p:pic>
        <p:nvPicPr>
          <p:cNvPr id="7" name="Рисунок 6" descr="Дом">
            <a:hlinkClick r:id="" action="ppaction://noaction"/>
            <a:extLst>
              <a:ext uri="{FF2B5EF4-FFF2-40B4-BE49-F238E27FC236}">
                <a16:creationId xmlns:a16="http://schemas.microsoft.com/office/drawing/2014/main" id="{BEE69842-771E-426B-80AB-DF83D4166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94434" y="4840499"/>
            <a:ext cx="271130" cy="2711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98D6BA-BDCA-45DE-A86B-0DEF67DF2554}"/>
              </a:ext>
            </a:extLst>
          </p:cNvPr>
          <p:cNvSpPr txBox="1"/>
          <p:nvPr/>
        </p:nvSpPr>
        <p:spPr>
          <a:xfrm>
            <a:off x="5007996" y="3900914"/>
            <a:ext cx="2972383" cy="830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Техническая информация :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высоты фасада: до 600 мм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Системная нагрузка: до 19,6 кг</a:t>
            </a:r>
          </a:p>
        </p:txBody>
      </p:sp>
    </p:spTree>
    <p:extLst>
      <p:ext uri="{BB962C8B-B14F-4D97-AF65-F5344CB8AC3E}">
        <p14:creationId xmlns:p14="http://schemas.microsoft.com/office/powerpoint/2010/main" val="905347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3" descr="lasche-kb-group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7776" y="1"/>
            <a:ext cx="1275086" cy="12447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0"/>
            <a:ext cx="4280203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9585" y="2280951"/>
            <a:ext cx="220141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b="1" dirty="0"/>
              <a:t>FREE</a:t>
            </a:r>
            <a:r>
              <a:rPr lang="ru-RU" sz="1350" b="1" dirty="0"/>
              <a:t> </a:t>
            </a:r>
            <a:r>
              <a:rPr lang="en-US" sz="1350" b="1" dirty="0"/>
              <a:t>SWING</a:t>
            </a:r>
            <a:endParaRPr lang="ru-RU" sz="1350" b="1" dirty="0"/>
          </a:p>
          <a:p>
            <a:pPr algn="r"/>
            <a:endParaRPr lang="en-US" sz="1350" b="1" dirty="0"/>
          </a:p>
          <a:p>
            <a:pPr algn="r"/>
            <a:r>
              <a:rPr lang="ru-RU" sz="1350" b="1" dirty="0"/>
              <a:t>Цвет: Антрацит</a:t>
            </a:r>
          </a:p>
          <a:p>
            <a:pPr algn="r"/>
            <a:r>
              <a:rPr lang="ru-RU" sz="1350" b="1" dirty="0"/>
              <a:t>          Серый</a:t>
            </a:r>
          </a:p>
          <a:p>
            <a:pPr algn="r"/>
            <a:r>
              <a:rPr lang="ru-RU" sz="1350" b="1" dirty="0"/>
              <a:t>Белый </a:t>
            </a:r>
          </a:p>
        </p:txBody>
      </p:sp>
      <p:pic>
        <p:nvPicPr>
          <p:cNvPr id="5" name="Рисунок 4" descr="Линия со стрелкой: разворот по горизонтали">
            <a:hlinkClick r:id="" action="ppaction://noaction"/>
            <a:extLst>
              <a:ext uri="{FF2B5EF4-FFF2-40B4-BE49-F238E27FC236}">
                <a16:creationId xmlns:a16="http://schemas.microsoft.com/office/drawing/2014/main" id="{5FD2974B-F7D4-4F2D-889C-32049237D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65565" y="4840501"/>
            <a:ext cx="271130" cy="271130"/>
          </a:xfrm>
          <a:prstGeom prst="rect">
            <a:avLst/>
          </a:prstGeom>
        </p:spPr>
      </p:pic>
      <p:pic>
        <p:nvPicPr>
          <p:cNvPr id="7" name="Рисунок 6" descr="Дом">
            <a:hlinkClick r:id="" action="ppaction://noaction"/>
            <a:extLst>
              <a:ext uri="{FF2B5EF4-FFF2-40B4-BE49-F238E27FC236}">
                <a16:creationId xmlns:a16="http://schemas.microsoft.com/office/drawing/2014/main" id="{EE170590-BA87-4B8A-8BD1-2086AC8954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94434" y="4840499"/>
            <a:ext cx="271130" cy="2711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DB9ED8-2172-4B81-8E12-790BF5991F03}"/>
              </a:ext>
            </a:extLst>
          </p:cNvPr>
          <p:cNvSpPr txBox="1"/>
          <p:nvPr/>
        </p:nvSpPr>
        <p:spPr>
          <a:xfrm>
            <a:off x="5423204" y="3701823"/>
            <a:ext cx="2577797" cy="830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Техническая информация :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высоты фасада: до 800 мм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Системная нагрузка: до 17,1 кг</a:t>
            </a:r>
          </a:p>
        </p:txBody>
      </p:sp>
    </p:spTree>
    <p:extLst>
      <p:ext uri="{BB962C8B-B14F-4D97-AF65-F5344CB8AC3E}">
        <p14:creationId xmlns:p14="http://schemas.microsoft.com/office/powerpoint/2010/main" val="932602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3" descr="lasche-kb-group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7776" y="1"/>
            <a:ext cx="1275086" cy="12447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9585" y="2350138"/>
            <a:ext cx="220141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b="1" dirty="0"/>
              <a:t>FREE FLAP</a:t>
            </a:r>
            <a:endParaRPr lang="ru-RU" sz="1350" b="1" dirty="0"/>
          </a:p>
          <a:p>
            <a:pPr algn="r"/>
            <a:endParaRPr lang="en-US" sz="1350" b="1" dirty="0"/>
          </a:p>
          <a:p>
            <a:pPr algn="r"/>
            <a:r>
              <a:rPr lang="ru-RU" sz="1350" b="1" dirty="0"/>
              <a:t>Цвет:</a:t>
            </a:r>
            <a:r>
              <a:rPr lang="en-US" sz="1350" b="1" dirty="0"/>
              <a:t> C</a:t>
            </a:r>
            <a:r>
              <a:rPr lang="ru-RU" sz="1350" b="1" dirty="0" err="1"/>
              <a:t>ерый</a:t>
            </a:r>
            <a:endParaRPr lang="ru-RU" sz="1350" b="1" dirty="0"/>
          </a:p>
          <a:p>
            <a:pPr algn="r"/>
            <a:r>
              <a:rPr lang="ru-RU" sz="1350" b="1" dirty="0"/>
              <a:t>Белый</a:t>
            </a:r>
          </a:p>
          <a:p>
            <a:pPr algn="r"/>
            <a:r>
              <a:rPr lang="ru-RU" sz="1350" b="1" dirty="0"/>
              <a:t>Антрацит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694" y="0"/>
            <a:ext cx="3864357" cy="514350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078" y="4353948"/>
            <a:ext cx="617714" cy="735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623" y="3705877"/>
            <a:ext cx="621956" cy="62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Линия со стрелкой: разворот по горизонтали">
            <a:hlinkClick r:id="" action="ppaction://noaction"/>
            <a:extLst>
              <a:ext uri="{FF2B5EF4-FFF2-40B4-BE49-F238E27FC236}">
                <a16:creationId xmlns:a16="http://schemas.microsoft.com/office/drawing/2014/main" id="{A70A38C0-0393-4B31-989E-A00855CD6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65565" y="4840501"/>
            <a:ext cx="271130" cy="271130"/>
          </a:xfrm>
          <a:prstGeom prst="rect">
            <a:avLst/>
          </a:prstGeom>
        </p:spPr>
      </p:pic>
      <p:pic>
        <p:nvPicPr>
          <p:cNvPr id="10" name="Рисунок 9" descr="Дом">
            <a:hlinkClick r:id="" action="ppaction://noaction"/>
            <a:extLst>
              <a:ext uri="{FF2B5EF4-FFF2-40B4-BE49-F238E27FC236}">
                <a16:creationId xmlns:a16="http://schemas.microsoft.com/office/drawing/2014/main" id="{812F6ABB-11D8-4572-9ABD-8F00CC9565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94434" y="4840499"/>
            <a:ext cx="271130" cy="2711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37DE63-59FA-4CDD-9821-CD9E958B291E}"/>
              </a:ext>
            </a:extLst>
          </p:cNvPr>
          <p:cNvSpPr txBox="1"/>
          <p:nvPr/>
        </p:nvSpPr>
        <p:spPr>
          <a:xfrm>
            <a:off x="5682051" y="3705876"/>
            <a:ext cx="2292327" cy="830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Техническая информация :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высоты фасада: до 650 мм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Системная нагрузка: до 27,3 кг</a:t>
            </a:r>
          </a:p>
        </p:txBody>
      </p:sp>
    </p:spTree>
    <p:extLst>
      <p:ext uri="{BB962C8B-B14F-4D97-AF65-F5344CB8AC3E}">
        <p14:creationId xmlns:p14="http://schemas.microsoft.com/office/powerpoint/2010/main" val="44589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3" descr="lasche-kb-group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7776" y="1"/>
            <a:ext cx="1275086" cy="12447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23938" y="2289974"/>
            <a:ext cx="220141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b="1" dirty="0"/>
              <a:t>FREE SPACE</a:t>
            </a:r>
            <a:endParaRPr lang="ru-RU" sz="1350" b="1" dirty="0"/>
          </a:p>
          <a:p>
            <a:pPr algn="r"/>
            <a:endParaRPr lang="en-US" sz="1350" b="1" dirty="0"/>
          </a:p>
          <a:p>
            <a:pPr algn="r"/>
            <a:r>
              <a:rPr lang="ru-RU" sz="1350" b="1" dirty="0"/>
              <a:t>Цвет: Антрацит</a:t>
            </a:r>
          </a:p>
          <a:p>
            <a:pPr algn="r"/>
            <a:r>
              <a:rPr lang="ru-RU" sz="1350" b="1" dirty="0"/>
              <a:t>           Белый</a:t>
            </a:r>
            <a:endParaRPr lang="en-US" sz="1350" b="1" dirty="0"/>
          </a:p>
          <a:p>
            <a:pPr algn="r"/>
            <a:r>
              <a:rPr lang="ru-RU" sz="1350" b="1" dirty="0"/>
              <a:t>Серый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343" y="0"/>
            <a:ext cx="3428729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19"/>
          <a:stretch/>
        </p:blipFill>
        <p:spPr bwMode="auto">
          <a:xfrm>
            <a:off x="1134408" y="4147634"/>
            <a:ext cx="650081" cy="990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Линия со стрелкой: разворот по горизонтали">
            <a:hlinkClick r:id="" action="ppaction://noaction"/>
            <a:extLst>
              <a:ext uri="{FF2B5EF4-FFF2-40B4-BE49-F238E27FC236}">
                <a16:creationId xmlns:a16="http://schemas.microsoft.com/office/drawing/2014/main" id="{5534F53B-01BA-49F4-A344-F3198D4FDF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65565" y="4840501"/>
            <a:ext cx="271130" cy="271130"/>
          </a:xfrm>
          <a:prstGeom prst="rect">
            <a:avLst/>
          </a:prstGeom>
        </p:spPr>
      </p:pic>
      <p:pic>
        <p:nvPicPr>
          <p:cNvPr id="8" name="Рисунок 7" descr="Дом">
            <a:hlinkClick r:id="" action="ppaction://noaction"/>
            <a:extLst>
              <a:ext uri="{FF2B5EF4-FFF2-40B4-BE49-F238E27FC236}">
                <a16:creationId xmlns:a16="http://schemas.microsoft.com/office/drawing/2014/main" id="{7E55B9BF-6AD2-496F-B8D5-F5E62C3F7F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94434" y="4840499"/>
            <a:ext cx="271130" cy="2711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8E9A76-C3A7-468B-91C3-E8EBC369C547}"/>
              </a:ext>
            </a:extLst>
          </p:cNvPr>
          <p:cNvSpPr txBox="1"/>
          <p:nvPr/>
        </p:nvSpPr>
        <p:spPr>
          <a:xfrm>
            <a:off x="5220072" y="3755512"/>
            <a:ext cx="2780928" cy="1256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Техническая информация :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высоты фасада: до 650 мм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Системная нагрузка: до 19,1 кг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Цвет: антрацит/никель, серый/никель,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белый/никель</a:t>
            </a:r>
          </a:p>
        </p:txBody>
      </p:sp>
    </p:spTree>
    <p:extLst>
      <p:ext uri="{BB962C8B-B14F-4D97-AF65-F5344CB8AC3E}">
        <p14:creationId xmlns:p14="http://schemas.microsoft.com/office/powerpoint/2010/main" val="1534638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742422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64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0E448F-4BE1-D029-58BE-BA0B8B9FE4FD}"/>
              </a:ext>
            </a:extLst>
          </p:cNvPr>
          <p:cNvSpPr txBox="1"/>
          <p:nvPr/>
        </p:nvSpPr>
        <p:spPr>
          <a:xfrm>
            <a:off x="3462251" y="4874384"/>
            <a:ext cx="22194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 Narrow" panose="020B0506020203020204" pitchFamily="34" charset="-52"/>
              </a:rPr>
              <a:t>KESSEBOEHMER-RUS.COM</a:t>
            </a:r>
          </a:p>
        </p:txBody>
      </p:sp>
    </p:spTree>
    <p:extLst>
      <p:ext uri="{BB962C8B-B14F-4D97-AF65-F5344CB8AC3E}">
        <p14:creationId xmlns:p14="http://schemas.microsoft.com/office/powerpoint/2010/main" val="2415426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65AA6D-8F40-3492-BF3C-03E6D8AA2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29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A52BCAC-088F-AD65-4F39-239211049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18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E9F0F53-D72C-057A-6F30-BF8A323A2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68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6">
            <a:extLst>
              <a:ext uri="{FF2B5EF4-FFF2-40B4-BE49-F238E27FC236}">
                <a16:creationId xmlns:a16="http://schemas.microsoft.com/office/drawing/2014/main" id="{3B0546E6-A7F7-F06F-14AE-EA8388FB4322}"/>
              </a:ext>
            </a:extLst>
          </p:cNvPr>
          <p:cNvSpPr txBox="1">
            <a:spLocks/>
          </p:cNvSpPr>
          <p:nvPr/>
        </p:nvSpPr>
        <p:spPr>
          <a:xfrm>
            <a:off x="279402" y="181496"/>
            <a:ext cx="3394553" cy="532840"/>
          </a:xfrm>
          <a:prstGeom prst="rect">
            <a:avLst/>
          </a:prstGeom>
          <a:solidFill>
            <a:schemeClr val="bg1"/>
          </a:solidFill>
          <a:effectLst>
            <a:softEdge rad="38100"/>
          </a:effectLst>
        </p:spPr>
        <p:txBody>
          <a:bodyPr numCol="1" anchor="ctr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44D62C"/>
                </a:solidFill>
                <a:latin typeface="Prata" panose="00000500000000000000" pitchFamily="2" charset="-52"/>
              </a:rPr>
              <a:t>CONVOY LAVIDO</a:t>
            </a:r>
            <a:endParaRPr lang="ru-RU" sz="2400" b="1" dirty="0">
              <a:solidFill>
                <a:srgbClr val="44D62C"/>
              </a:solidFill>
              <a:latin typeface="Prata" panose="00000500000000000000" pitchFamily="2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C33E12-F643-2731-9F9D-F57DD83FEBFE}"/>
              </a:ext>
            </a:extLst>
          </p:cNvPr>
          <p:cNvSpPr txBox="1"/>
          <p:nvPr/>
        </p:nvSpPr>
        <p:spPr>
          <a:xfrm>
            <a:off x="279402" y="3766531"/>
            <a:ext cx="40223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434F55"/>
                </a:solidFill>
                <a:latin typeface="PT Sans Narrow" panose="020B0506020203020204" pitchFamily="34" charset="-52"/>
              </a:rPr>
              <a:t>Бесступенчатая регулировка полок по высоте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434F55"/>
                </a:solidFill>
                <a:latin typeface="PT Sans Narrow" panose="020B0506020203020204" pitchFamily="34" charset="-52"/>
              </a:rPr>
              <a:t>Максимальный доступ, трехсторонний обзор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434F55"/>
                </a:solidFill>
                <a:latin typeface="PT Sans Narrow" panose="020B0506020203020204" pitchFamily="34" charset="-52"/>
              </a:rPr>
              <a:t>Плавный ход при максимальной нагрузке 130 кг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434F55"/>
                </a:solidFill>
                <a:latin typeface="PT Sans Narrow" panose="020B0506020203020204" pitchFamily="34" charset="-52"/>
              </a:rPr>
              <a:t>Минималистичный дизайн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C11D378C-EC9D-F389-7D4B-68980DA89A81}"/>
              </a:ext>
            </a:extLst>
          </p:cNvPr>
          <p:cNvSpPr txBox="1">
            <a:spLocks/>
          </p:cNvSpPr>
          <p:nvPr/>
        </p:nvSpPr>
        <p:spPr>
          <a:xfrm>
            <a:off x="4338890" y="261100"/>
            <a:ext cx="2893233" cy="373633"/>
          </a:xfrm>
          <a:prstGeom prst="rect">
            <a:avLst/>
          </a:prstGeom>
          <a:solidFill>
            <a:schemeClr val="bg1"/>
          </a:solidFill>
          <a:effectLst>
            <a:softEdge rad="38100"/>
          </a:effectLst>
        </p:spPr>
        <p:txBody>
          <a:bodyPr numCol="1" anchor="ctr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44D62C"/>
                </a:solidFill>
                <a:latin typeface="Prata" panose="00000500000000000000" pitchFamily="2" charset="-52"/>
              </a:rPr>
              <a:t>TANDEM SOLO</a:t>
            </a:r>
            <a:endParaRPr lang="ru-RU" sz="2400" b="1" dirty="0">
              <a:solidFill>
                <a:srgbClr val="44D62C"/>
              </a:solidFill>
              <a:latin typeface="Prata" panose="00000500000000000000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D88FB3-7EED-335E-D250-6755A8958647}"/>
              </a:ext>
            </a:extLst>
          </p:cNvPr>
          <p:cNvSpPr txBox="1"/>
          <p:nvPr/>
        </p:nvSpPr>
        <p:spPr>
          <a:xfrm>
            <a:off x="4237132" y="3670721"/>
            <a:ext cx="4114439" cy="1077218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434F55"/>
                </a:solidFill>
                <a:latin typeface="PT Sans Narrow" panose="020B0506020203020204" pitchFamily="34" charset="-52"/>
              </a:rPr>
              <a:t>Возможность регулировки полок по высоте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434F55"/>
                </a:solidFill>
                <a:latin typeface="PT Sans Narrow" panose="020B0506020203020204" pitchFamily="34" charset="-52"/>
              </a:rPr>
              <a:t>Оптимальный доступ и обзор за счёт выдвижения</a:t>
            </a:r>
            <a:endParaRPr lang="en-US" sz="1600" dirty="0">
              <a:solidFill>
                <a:srgbClr val="434F55"/>
              </a:solidFill>
              <a:latin typeface="PT Sans Narrow" panose="020B0506020203020204" pitchFamily="34" charset="-5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434F55"/>
                </a:solidFill>
                <a:latin typeface="PT Sans Narrow" panose="020B0506020203020204" pitchFamily="34" charset="-52"/>
              </a:rPr>
              <a:t>Плавное движение при открывании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434F55"/>
                </a:solidFill>
                <a:latin typeface="PT Sans Narrow" panose="020B0506020203020204" pitchFamily="34" charset="-52"/>
              </a:rPr>
              <a:t>Плавный ход при максимальной нагрузке 100 кг</a:t>
            </a:r>
            <a:endParaRPr lang="en-US" sz="1600" dirty="0">
              <a:solidFill>
                <a:srgbClr val="434F55"/>
              </a:solidFill>
              <a:latin typeface="PT Sans Narrow" panose="020B0506020203020204" pitchFamily="34" charset="-52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5A592E3-4B52-73D1-8254-2EA85E1B06E8}"/>
              </a:ext>
            </a:extLst>
          </p:cNvPr>
          <p:cNvSpPr/>
          <p:nvPr/>
        </p:nvSpPr>
        <p:spPr>
          <a:xfrm>
            <a:off x="0" y="0"/>
            <a:ext cx="162000" cy="514350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23" name="Рисунок 22" descr="Изображение выглядит как стен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C8C00AF5-845F-B734-E2C9-1B8F27B10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67" y="634733"/>
            <a:ext cx="2226512" cy="296322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E06D6F9-9038-FDE3-C1C6-9EA69F01B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611690"/>
            <a:ext cx="2239697" cy="29862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DF32BA9-97C7-DC4A-AA89-DF696E6B30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30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38E9C943-F6D6-96A1-DA27-D53217CA8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96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8" r="369"/>
          <a:stretch/>
        </p:blipFill>
        <p:spPr bwMode="auto">
          <a:xfrm>
            <a:off x="1206851" y="303499"/>
            <a:ext cx="4807774" cy="219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33"/>
          <a:stretch/>
        </p:blipFill>
        <p:spPr bwMode="auto">
          <a:xfrm>
            <a:off x="1201512" y="2548579"/>
            <a:ext cx="4813112" cy="218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40914" y="3483667"/>
            <a:ext cx="1799444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8260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FineLine LiniQ</a:t>
            </a:r>
            <a:endParaRPr lang="ru-RU" sz="2000" dirty="0">
              <a:solidFill>
                <a:srgbClr val="008260"/>
              </a:solidFill>
              <a:latin typeface="PT Sans" panose="020B0503020203020204" pitchFamily="34" charset="-52"/>
              <a:ea typeface="PT Sans" panose="020B0503020203020204" pitchFamily="34" charset="-52"/>
              <a:cs typeface="Arial"/>
            </a:endParaRPr>
          </a:p>
          <a:p>
            <a:endParaRPr lang="ru-RU" sz="1350" b="1" dirty="0"/>
          </a:p>
          <a:p>
            <a:r>
              <a:rPr lang="ru-RU" sz="1350" b="1" dirty="0"/>
              <a:t>Ясень светлый</a:t>
            </a:r>
          </a:p>
          <a:p>
            <a:r>
              <a:rPr lang="ru-RU" sz="1350" b="1" dirty="0"/>
              <a:t>Ясень пепел</a:t>
            </a:r>
          </a:p>
        </p:txBody>
      </p:sp>
      <p:pic>
        <p:nvPicPr>
          <p:cNvPr id="2" name="Рисунок 1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B4F02847-E657-FC9D-8A05-391F82B394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6905"/>
          <a:stretch/>
        </p:blipFill>
        <p:spPr>
          <a:xfrm>
            <a:off x="0" y="0"/>
            <a:ext cx="2830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2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" y="-16460"/>
            <a:ext cx="914019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esseboehmer  16-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65000"/>
          </a:schemeClr>
        </a:solidFill>
      </a:spPr>
      <a:bodyPr rtlCol="0" anchor="t" anchorCtr="0">
        <a:spAutoFit/>
      </a:bodyPr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ts val="6000"/>
          </a:lnSpc>
          <a:defRPr sz="6600" dirty="0" smtClean="0">
            <a:latin typeface="Arial Narrow" panose="020B0604020202020204" pitchFamily="34" charset="0"/>
            <a:ea typeface="Roboto Thin" panose="02000000000000000000" pitchFamily="2" charset="0"/>
            <a:cs typeface="Arial Narrow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Kesseboehmer  16-9</Template>
  <TotalTime>0</TotalTime>
  <Words>187</Words>
  <Application>Microsoft Office PowerPoint</Application>
  <PresentationFormat>Экран (16:9)</PresentationFormat>
  <Paragraphs>84</Paragraphs>
  <Slides>20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3" baseType="lpstr">
      <vt:lpstr>Calibri</vt:lpstr>
      <vt:lpstr>PT Sans Narrow</vt:lpstr>
      <vt:lpstr>Arial</vt:lpstr>
      <vt:lpstr>Roboto Black</vt:lpstr>
      <vt:lpstr>PT Sans</vt:lpstr>
      <vt:lpstr>Courier New</vt:lpstr>
      <vt:lpstr>Prata</vt:lpstr>
      <vt:lpstr>Arial </vt:lpstr>
      <vt:lpstr>Times New Roman</vt:lpstr>
      <vt:lpstr>Roboto Light</vt:lpstr>
      <vt:lpstr>Wingdings</vt:lpstr>
      <vt:lpstr>Roboto Thin</vt:lpstr>
      <vt:lpstr>Kesseboehmer  16-9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Подъемники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2022-07-06T12:20:31Z</dcterms:created>
  <dcterms:modified xsi:type="dcterms:W3CDTF">2023-09-26T10:47:08Z</dcterms:modified>
</cp:coreProperties>
</file>